
<file path=[Content_Types].xml><?xml version="1.0" encoding="utf-8"?>
<Types xmlns="http://schemas.openxmlformats.org/package/2006/content-types">
  <Default ContentType="image/jpeg" Extension="jpg"/>
  <Default ContentType="application/x-fontdata" Extension="fntdata"/>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45.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8.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3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82"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 id="305" r:id="rId54"/>
    <p:sldId id="306" r:id="rId55"/>
    <p:sldId id="307" r:id="rId56"/>
    <p:sldId id="308" r:id="rId57"/>
  </p:sldIdLst>
  <p:sldSz cy="5143500" cx="9144000"/>
  <p:notesSz cx="6858000" cy="9144000"/>
  <p:embeddedFontLst>
    <p:embeddedFont>
      <p:font typeface="Exo Medium"/>
      <p:regular r:id="rId58"/>
      <p:bold r:id="rId59"/>
      <p:italic r:id="rId60"/>
      <p:boldItalic r:id="rId61"/>
    </p:embeddedFont>
    <p:embeddedFont>
      <p:font typeface="Average"/>
      <p:regular r:id="rId62"/>
    </p:embeddedFont>
    <p:embeddedFont>
      <p:font typeface="Barlow"/>
      <p:regular r:id="rId63"/>
      <p:bold r:id="rId64"/>
      <p:italic r:id="rId65"/>
      <p:boldItalic r:id="rId66"/>
    </p:embeddedFont>
    <p:embeddedFont>
      <p:font typeface="Exo"/>
      <p:regular r:id="rId67"/>
      <p:bold r:id="rId68"/>
      <p:italic r:id="rId69"/>
      <p:boldItalic r:id="rId7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slide" Target="slides/slide36.xml"/><Relationship Id="rId42" Type="http://schemas.openxmlformats.org/officeDocument/2006/relationships/slide" Target="slides/slide38.xml"/><Relationship Id="rId41" Type="http://schemas.openxmlformats.org/officeDocument/2006/relationships/slide" Target="slides/slide37.xml"/><Relationship Id="rId44" Type="http://schemas.openxmlformats.org/officeDocument/2006/relationships/slide" Target="slides/slide40.xml"/><Relationship Id="rId43" Type="http://schemas.openxmlformats.org/officeDocument/2006/relationships/slide" Target="slides/slide39.xml"/><Relationship Id="rId46" Type="http://schemas.openxmlformats.org/officeDocument/2006/relationships/slide" Target="slides/slide42.xml"/><Relationship Id="rId45" Type="http://schemas.openxmlformats.org/officeDocument/2006/relationships/slide" Target="slides/slide41.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48" Type="http://schemas.openxmlformats.org/officeDocument/2006/relationships/slide" Target="slides/slide44.xml"/><Relationship Id="rId47" Type="http://schemas.openxmlformats.org/officeDocument/2006/relationships/slide" Target="slides/slide43.xml"/><Relationship Id="rId49" Type="http://schemas.openxmlformats.org/officeDocument/2006/relationships/slide" Target="slides/slide45.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33" Type="http://schemas.openxmlformats.org/officeDocument/2006/relationships/slide" Target="slides/slide29.xml"/><Relationship Id="rId32" Type="http://schemas.openxmlformats.org/officeDocument/2006/relationships/slide" Target="slides/slide28.xml"/><Relationship Id="rId35" Type="http://schemas.openxmlformats.org/officeDocument/2006/relationships/slide" Target="slides/slide31.xml"/><Relationship Id="rId34" Type="http://schemas.openxmlformats.org/officeDocument/2006/relationships/slide" Target="slides/slide30.xml"/><Relationship Id="rId70" Type="http://schemas.openxmlformats.org/officeDocument/2006/relationships/font" Target="fonts/Exo-boldItalic.fntdata"/><Relationship Id="rId37" Type="http://schemas.openxmlformats.org/officeDocument/2006/relationships/slide" Target="slides/slide33.xml"/><Relationship Id="rId36" Type="http://schemas.openxmlformats.org/officeDocument/2006/relationships/slide" Target="slides/slide32.xml"/><Relationship Id="rId39" Type="http://schemas.openxmlformats.org/officeDocument/2006/relationships/slide" Target="slides/slide35.xml"/><Relationship Id="rId38" Type="http://schemas.openxmlformats.org/officeDocument/2006/relationships/slide" Target="slides/slide34.xml"/><Relationship Id="rId62" Type="http://schemas.openxmlformats.org/officeDocument/2006/relationships/font" Target="fonts/Average-regular.fntdata"/><Relationship Id="rId61" Type="http://schemas.openxmlformats.org/officeDocument/2006/relationships/font" Target="fonts/ExoMedium-boldItalic.fntdata"/><Relationship Id="rId20" Type="http://schemas.openxmlformats.org/officeDocument/2006/relationships/slide" Target="slides/slide16.xml"/><Relationship Id="rId64" Type="http://schemas.openxmlformats.org/officeDocument/2006/relationships/font" Target="fonts/Barlow-bold.fntdata"/><Relationship Id="rId63" Type="http://schemas.openxmlformats.org/officeDocument/2006/relationships/font" Target="fonts/Barlow-regular.fntdata"/><Relationship Id="rId22" Type="http://schemas.openxmlformats.org/officeDocument/2006/relationships/slide" Target="slides/slide18.xml"/><Relationship Id="rId66" Type="http://schemas.openxmlformats.org/officeDocument/2006/relationships/font" Target="fonts/Barlow-boldItalic.fntdata"/><Relationship Id="rId21" Type="http://schemas.openxmlformats.org/officeDocument/2006/relationships/slide" Target="slides/slide17.xml"/><Relationship Id="rId65" Type="http://schemas.openxmlformats.org/officeDocument/2006/relationships/font" Target="fonts/Barlow-italic.fntdata"/><Relationship Id="rId24" Type="http://schemas.openxmlformats.org/officeDocument/2006/relationships/slide" Target="slides/slide20.xml"/><Relationship Id="rId68" Type="http://schemas.openxmlformats.org/officeDocument/2006/relationships/font" Target="fonts/Exo-bold.fntdata"/><Relationship Id="rId23" Type="http://schemas.openxmlformats.org/officeDocument/2006/relationships/slide" Target="slides/slide19.xml"/><Relationship Id="rId67" Type="http://schemas.openxmlformats.org/officeDocument/2006/relationships/font" Target="fonts/Exo-regular.fntdata"/><Relationship Id="rId60" Type="http://schemas.openxmlformats.org/officeDocument/2006/relationships/font" Target="fonts/ExoMedium-italic.fntdata"/><Relationship Id="rId26" Type="http://schemas.openxmlformats.org/officeDocument/2006/relationships/slide" Target="slides/slide22.xml"/><Relationship Id="rId25" Type="http://schemas.openxmlformats.org/officeDocument/2006/relationships/slide" Target="slides/slide21.xml"/><Relationship Id="rId69" Type="http://schemas.openxmlformats.org/officeDocument/2006/relationships/font" Target="fonts/Exo-italic.fntdata"/><Relationship Id="rId28" Type="http://schemas.openxmlformats.org/officeDocument/2006/relationships/slide" Target="slides/slide24.xml"/><Relationship Id="rId27" Type="http://schemas.openxmlformats.org/officeDocument/2006/relationships/slide" Target="slides/slide23.xml"/><Relationship Id="rId29" Type="http://schemas.openxmlformats.org/officeDocument/2006/relationships/slide" Target="slides/slide25.xml"/><Relationship Id="rId51" Type="http://schemas.openxmlformats.org/officeDocument/2006/relationships/slide" Target="slides/slide47.xml"/><Relationship Id="rId50" Type="http://schemas.openxmlformats.org/officeDocument/2006/relationships/slide" Target="slides/slide46.xml"/><Relationship Id="rId53" Type="http://schemas.openxmlformats.org/officeDocument/2006/relationships/slide" Target="slides/slide49.xml"/><Relationship Id="rId52" Type="http://schemas.openxmlformats.org/officeDocument/2006/relationships/slide" Target="slides/slide48.xml"/><Relationship Id="rId11" Type="http://schemas.openxmlformats.org/officeDocument/2006/relationships/slide" Target="slides/slide7.xml"/><Relationship Id="rId55" Type="http://schemas.openxmlformats.org/officeDocument/2006/relationships/slide" Target="slides/slide51.xml"/><Relationship Id="rId10" Type="http://schemas.openxmlformats.org/officeDocument/2006/relationships/slide" Target="slides/slide6.xml"/><Relationship Id="rId54" Type="http://schemas.openxmlformats.org/officeDocument/2006/relationships/slide" Target="slides/slide50.xml"/><Relationship Id="rId13" Type="http://schemas.openxmlformats.org/officeDocument/2006/relationships/slide" Target="slides/slide9.xml"/><Relationship Id="rId57" Type="http://schemas.openxmlformats.org/officeDocument/2006/relationships/slide" Target="slides/slide53.xml"/><Relationship Id="rId12" Type="http://schemas.openxmlformats.org/officeDocument/2006/relationships/slide" Target="slides/slide8.xml"/><Relationship Id="rId56" Type="http://schemas.openxmlformats.org/officeDocument/2006/relationships/slide" Target="slides/slide52.xml"/><Relationship Id="rId15" Type="http://schemas.openxmlformats.org/officeDocument/2006/relationships/slide" Target="slides/slide11.xml"/><Relationship Id="rId59" Type="http://schemas.openxmlformats.org/officeDocument/2006/relationships/font" Target="fonts/ExoMedium-bold.fntdata"/><Relationship Id="rId14" Type="http://schemas.openxmlformats.org/officeDocument/2006/relationships/slide" Target="slides/slide10.xml"/><Relationship Id="rId58" Type="http://schemas.openxmlformats.org/officeDocument/2006/relationships/font" Target="fonts/ExoMedium-regular.fntdata"/><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89" name="Shape 2789"/>
        <p:cNvGrpSpPr/>
        <p:nvPr/>
      </p:nvGrpSpPr>
      <p:grpSpPr>
        <a:xfrm>
          <a:off x="0" y="0"/>
          <a:ext cx="0" cy="0"/>
          <a:chOff x="0" y="0"/>
          <a:chExt cx="0" cy="0"/>
        </a:xfrm>
      </p:grpSpPr>
      <p:sp>
        <p:nvSpPr>
          <p:cNvPr id="2790" name="Google Shape;2790;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2791" name="Google Shape;2791;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73" name="Shape 2873"/>
        <p:cNvGrpSpPr/>
        <p:nvPr/>
      </p:nvGrpSpPr>
      <p:grpSpPr>
        <a:xfrm>
          <a:off x="0" y="0"/>
          <a:ext cx="0" cy="0"/>
          <a:chOff x="0" y="0"/>
          <a:chExt cx="0" cy="0"/>
        </a:xfrm>
      </p:grpSpPr>
      <p:sp>
        <p:nvSpPr>
          <p:cNvPr id="2874" name="Google Shape;2874;g13f0f9ec13b_0_5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75" name="Google Shape;2875;g13f0f9ec13b_0_5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40" name="Shape 2940"/>
        <p:cNvGrpSpPr/>
        <p:nvPr/>
      </p:nvGrpSpPr>
      <p:grpSpPr>
        <a:xfrm>
          <a:off x="0" y="0"/>
          <a:ext cx="0" cy="0"/>
          <a:chOff x="0" y="0"/>
          <a:chExt cx="0" cy="0"/>
        </a:xfrm>
      </p:grpSpPr>
      <p:sp>
        <p:nvSpPr>
          <p:cNvPr id="2941" name="Google Shape;2941;g13f0f9ec13b_0_3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42" name="Google Shape;2942;g13f0f9ec13b_0_3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9" name="Shape 3029"/>
        <p:cNvGrpSpPr/>
        <p:nvPr/>
      </p:nvGrpSpPr>
      <p:grpSpPr>
        <a:xfrm>
          <a:off x="0" y="0"/>
          <a:ext cx="0" cy="0"/>
          <a:chOff x="0" y="0"/>
          <a:chExt cx="0" cy="0"/>
        </a:xfrm>
      </p:grpSpPr>
      <p:sp>
        <p:nvSpPr>
          <p:cNvPr id="3030" name="Google Shape;3030;g13f0f9ec13b_0_3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31" name="Google Shape;3031;g13f0f9ec13b_0_3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38" name="Shape 3138"/>
        <p:cNvGrpSpPr/>
        <p:nvPr/>
      </p:nvGrpSpPr>
      <p:grpSpPr>
        <a:xfrm>
          <a:off x="0" y="0"/>
          <a:ext cx="0" cy="0"/>
          <a:chOff x="0" y="0"/>
          <a:chExt cx="0" cy="0"/>
        </a:xfrm>
      </p:grpSpPr>
      <p:sp>
        <p:nvSpPr>
          <p:cNvPr id="3139" name="Google Shape;3139;g19433857fae_0_8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40" name="Google Shape;3140;g19433857fae_0_8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13" name="Shape 3213"/>
        <p:cNvGrpSpPr/>
        <p:nvPr/>
      </p:nvGrpSpPr>
      <p:grpSpPr>
        <a:xfrm>
          <a:off x="0" y="0"/>
          <a:ext cx="0" cy="0"/>
          <a:chOff x="0" y="0"/>
          <a:chExt cx="0" cy="0"/>
        </a:xfrm>
      </p:grpSpPr>
      <p:sp>
        <p:nvSpPr>
          <p:cNvPr id="3214" name="Google Shape;3214;g19433857fae_0_7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15" name="Google Shape;3215;g19433857fae_0_7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3" name="Shape 3343"/>
        <p:cNvGrpSpPr/>
        <p:nvPr/>
      </p:nvGrpSpPr>
      <p:grpSpPr>
        <a:xfrm>
          <a:off x="0" y="0"/>
          <a:ext cx="0" cy="0"/>
          <a:chOff x="0" y="0"/>
          <a:chExt cx="0" cy="0"/>
        </a:xfrm>
      </p:grpSpPr>
      <p:sp>
        <p:nvSpPr>
          <p:cNvPr id="3344" name="Google Shape;3344;g1943bfd029c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45" name="Google Shape;3345;g1943bfd029c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6" name="Shape 3356"/>
        <p:cNvGrpSpPr/>
        <p:nvPr/>
      </p:nvGrpSpPr>
      <p:grpSpPr>
        <a:xfrm>
          <a:off x="0" y="0"/>
          <a:ext cx="0" cy="0"/>
          <a:chOff x="0" y="0"/>
          <a:chExt cx="0" cy="0"/>
        </a:xfrm>
      </p:grpSpPr>
      <p:sp>
        <p:nvSpPr>
          <p:cNvPr id="3357" name="Google Shape;3357;g1943bfd029c_0_1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58" name="Google Shape;3358;g1943bfd029c_0_1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68" name="Shape 3368"/>
        <p:cNvGrpSpPr/>
        <p:nvPr/>
      </p:nvGrpSpPr>
      <p:grpSpPr>
        <a:xfrm>
          <a:off x="0" y="0"/>
          <a:ext cx="0" cy="0"/>
          <a:chOff x="0" y="0"/>
          <a:chExt cx="0" cy="0"/>
        </a:xfrm>
      </p:grpSpPr>
      <p:sp>
        <p:nvSpPr>
          <p:cNvPr id="3369" name="Google Shape;3369;g19433857fae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70" name="Google Shape;3370;g19433857fae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7" name="Shape 3477"/>
        <p:cNvGrpSpPr/>
        <p:nvPr/>
      </p:nvGrpSpPr>
      <p:grpSpPr>
        <a:xfrm>
          <a:off x="0" y="0"/>
          <a:ext cx="0" cy="0"/>
          <a:chOff x="0" y="0"/>
          <a:chExt cx="0" cy="0"/>
        </a:xfrm>
      </p:grpSpPr>
      <p:sp>
        <p:nvSpPr>
          <p:cNvPr id="3478" name="Google Shape;3478;g1943bfd029c_0_1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79" name="Google Shape;3479;g1943bfd029c_0_1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93" name="Shape 3593"/>
        <p:cNvGrpSpPr/>
        <p:nvPr/>
      </p:nvGrpSpPr>
      <p:grpSpPr>
        <a:xfrm>
          <a:off x="0" y="0"/>
          <a:ext cx="0" cy="0"/>
          <a:chOff x="0" y="0"/>
          <a:chExt cx="0" cy="0"/>
        </a:xfrm>
      </p:grpSpPr>
      <p:sp>
        <p:nvSpPr>
          <p:cNvPr id="3594" name="Google Shape;3594;g19e93888e34_0_3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95" name="Google Shape;3595;g19e93888e34_0_3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02" name="Shape 3602"/>
        <p:cNvGrpSpPr/>
        <p:nvPr/>
      </p:nvGrpSpPr>
      <p:grpSpPr>
        <a:xfrm>
          <a:off x="0" y="0"/>
          <a:ext cx="0" cy="0"/>
          <a:chOff x="0" y="0"/>
          <a:chExt cx="0" cy="0"/>
        </a:xfrm>
      </p:grpSpPr>
      <p:sp>
        <p:nvSpPr>
          <p:cNvPr id="3603" name="Google Shape;3603;g19433857fae_0_1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04" name="Google Shape;3604;g19433857fae_0_1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11" name="Shape 3711"/>
        <p:cNvGrpSpPr/>
        <p:nvPr/>
      </p:nvGrpSpPr>
      <p:grpSpPr>
        <a:xfrm>
          <a:off x="0" y="0"/>
          <a:ext cx="0" cy="0"/>
          <a:chOff x="0" y="0"/>
          <a:chExt cx="0" cy="0"/>
        </a:xfrm>
      </p:grpSpPr>
      <p:sp>
        <p:nvSpPr>
          <p:cNvPr id="3712" name="Google Shape;3712;g13f0f9ec13b_0_3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13" name="Google Shape;3713;g13f0f9ec13b_0_3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15" name="Shape 3815"/>
        <p:cNvGrpSpPr/>
        <p:nvPr/>
      </p:nvGrpSpPr>
      <p:grpSpPr>
        <a:xfrm>
          <a:off x="0" y="0"/>
          <a:ext cx="0" cy="0"/>
          <a:chOff x="0" y="0"/>
          <a:chExt cx="0" cy="0"/>
        </a:xfrm>
      </p:grpSpPr>
      <p:sp>
        <p:nvSpPr>
          <p:cNvPr id="3816" name="Google Shape;3816;g1943bfd029c_0_2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17" name="Google Shape;3817;g1943bfd029c_0_2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25" name="Shape 3825"/>
        <p:cNvGrpSpPr/>
        <p:nvPr/>
      </p:nvGrpSpPr>
      <p:grpSpPr>
        <a:xfrm>
          <a:off x="0" y="0"/>
          <a:ext cx="0" cy="0"/>
          <a:chOff x="0" y="0"/>
          <a:chExt cx="0" cy="0"/>
        </a:xfrm>
      </p:grpSpPr>
      <p:sp>
        <p:nvSpPr>
          <p:cNvPr id="3826" name="Google Shape;3826;g1943bfd029c_0_2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27" name="Google Shape;3827;g1943bfd029c_0_2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33" name="Shape 3833"/>
        <p:cNvGrpSpPr/>
        <p:nvPr/>
      </p:nvGrpSpPr>
      <p:grpSpPr>
        <a:xfrm>
          <a:off x="0" y="0"/>
          <a:ext cx="0" cy="0"/>
          <a:chOff x="0" y="0"/>
          <a:chExt cx="0" cy="0"/>
        </a:xfrm>
      </p:grpSpPr>
      <p:sp>
        <p:nvSpPr>
          <p:cNvPr id="3834" name="Google Shape;3834;g1943bfd029c_0_30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35" name="Google Shape;3835;g1943bfd029c_0_3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42" name="Shape 3842"/>
        <p:cNvGrpSpPr/>
        <p:nvPr/>
      </p:nvGrpSpPr>
      <p:grpSpPr>
        <a:xfrm>
          <a:off x="0" y="0"/>
          <a:ext cx="0" cy="0"/>
          <a:chOff x="0" y="0"/>
          <a:chExt cx="0" cy="0"/>
        </a:xfrm>
      </p:grpSpPr>
      <p:sp>
        <p:nvSpPr>
          <p:cNvPr id="3843" name="Google Shape;3843;g1943bfd029c_0_3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44" name="Google Shape;3844;g1943bfd029c_0_3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22" name="Shape 3922"/>
        <p:cNvGrpSpPr/>
        <p:nvPr/>
      </p:nvGrpSpPr>
      <p:grpSpPr>
        <a:xfrm>
          <a:off x="0" y="0"/>
          <a:ext cx="0" cy="0"/>
          <a:chOff x="0" y="0"/>
          <a:chExt cx="0" cy="0"/>
        </a:xfrm>
      </p:grpSpPr>
      <p:sp>
        <p:nvSpPr>
          <p:cNvPr id="3923" name="Google Shape;3923;g1943bfd029c_0_4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24" name="Google Shape;3924;g1943bfd029c_0_4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72" name="Shape 3972"/>
        <p:cNvGrpSpPr/>
        <p:nvPr/>
      </p:nvGrpSpPr>
      <p:grpSpPr>
        <a:xfrm>
          <a:off x="0" y="0"/>
          <a:ext cx="0" cy="0"/>
          <a:chOff x="0" y="0"/>
          <a:chExt cx="0" cy="0"/>
        </a:xfrm>
      </p:grpSpPr>
      <p:sp>
        <p:nvSpPr>
          <p:cNvPr id="3973" name="Google Shape;3973;g19433857fae_0_2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74" name="Google Shape;3974;g19433857fae_0_2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1" name="Shape 4081"/>
        <p:cNvGrpSpPr/>
        <p:nvPr/>
      </p:nvGrpSpPr>
      <p:grpSpPr>
        <a:xfrm>
          <a:off x="0" y="0"/>
          <a:ext cx="0" cy="0"/>
          <a:chOff x="0" y="0"/>
          <a:chExt cx="0" cy="0"/>
        </a:xfrm>
      </p:grpSpPr>
      <p:sp>
        <p:nvSpPr>
          <p:cNvPr id="4082" name="Google Shape;4082;g1943bfd029c_0_5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83" name="Google Shape;4083;g1943bfd029c_0_5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46" name="Shape 4246"/>
        <p:cNvGrpSpPr/>
        <p:nvPr/>
      </p:nvGrpSpPr>
      <p:grpSpPr>
        <a:xfrm>
          <a:off x="0" y="0"/>
          <a:ext cx="0" cy="0"/>
          <a:chOff x="0" y="0"/>
          <a:chExt cx="0" cy="0"/>
        </a:xfrm>
      </p:grpSpPr>
      <p:sp>
        <p:nvSpPr>
          <p:cNvPr id="4247" name="Google Shape;4247;g21e2473e57a_0_1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48" name="Google Shape;4248;g21e2473e57a_0_1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51" name="Shape 4251"/>
        <p:cNvGrpSpPr/>
        <p:nvPr/>
      </p:nvGrpSpPr>
      <p:grpSpPr>
        <a:xfrm>
          <a:off x="0" y="0"/>
          <a:ext cx="0" cy="0"/>
          <a:chOff x="0" y="0"/>
          <a:chExt cx="0" cy="0"/>
        </a:xfrm>
      </p:grpSpPr>
      <p:sp>
        <p:nvSpPr>
          <p:cNvPr id="4252" name="Google Shape;4252;g1943bfd029c_0_9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53" name="Google Shape;4253;g1943bfd029c_0_9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80" name="Shape 4280"/>
        <p:cNvGrpSpPr/>
        <p:nvPr/>
      </p:nvGrpSpPr>
      <p:grpSpPr>
        <a:xfrm>
          <a:off x="0" y="0"/>
          <a:ext cx="0" cy="0"/>
          <a:chOff x="0" y="0"/>
          <a:chExt cx="0" cy="0"/>
        </a:xfrm>
      </p:grpSpPr>
      <p:sp>
        <p:nvSpPr>
          <p:cNvPr id="4281" name="Google Shape;4281;g1943bfd029c_0_7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82" name="Google Shape;4282;g1943bfd029c_0_7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29" name="Shape 4329"/>
        <p:cNvGrpSpPr/>
        <p:nvPr/>
      </p:nvGrpSpPr>
      <p:grpSpPr>
        <a:xfrm>
          <a:off x="0" y="0"/>
          <a:ext cx="0" cy="0"/>
          <a:chOff x="0" y="0"/>
          <a:chExt cx="0" cy="0"/>
        </a:xfrm>
      </p:grpSpPr>
      <p:sp>
        <p:nvSpPr>
          <p:cNvPr id="4330" name="Google Shape;4330;g19e93888e34_0_1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31" name="Google Shape;4331;g19e93888e34_0_1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37" name="Shape 4337"/>
        <p:cNvGrpSpPr/>
        <p:nvPr/>
      </p:nvGrpSpPr>
      <p:grpSpPr>
        <a:xfrm>
          <a:off x="0" y="0"/>
          <a:ext cx="0" cy="0"/>
          <a:chOff x="0" y="0"/>
          <a:chExt cx="0" cy="0"/>
        </a:xfrm>
      </p:grpSpPr>
      <p:sp>
        <p:nvSpPr>
          <p:cNvPr id="4338" name="Google Shape;4338;g19e93888e34_0_1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39" name="Google Shape;4339;g19e93888e34_0_1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45" name="Shape 4345"/>
        <p:cNvGrpSpPr/>
        <p:nvPr/>
      </p:nvGrpSpPr>
      <p:grpSpPr>
        <a:xfrm>
          <a:off x="0" y="0"/>
          <a:ext cx="0" cy="0"/>
          <a:chOff x="0" y="0"/>
          <a:chExt cx="0" cy="0"/>
        </a:xfrm>
      </p:grpSpPr>
      <p:sp>
        <p:nvSpPr>
          <p:cNvPr id="4346" name="Google Shape;4346;g19e93888e34_0_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47" name="Google Shape;4347;g19e93888e34_0_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Pour info avec la SLG4 MunAR : le GT parfait “safe” est obtenu en tournant à 5° dès 30 m/s, puis lock prograde et on touche plus à rien :)</a:t>
            </a:r>
            <a:endParaRPr/>
          </a:p>
          <a:p>
            <a:pPr indent="0" lvl="0" marL="0" rtl="0" algn="l">
              <a:spcBef>
                <a:spcPts val="0"/>
              </a:spcBef>
              <a:spcAft>
                <a:spcPts val="0"/>
              </a:spcAft>
              <a:buNone/>
            </a:pPr>
            <a:r>
              <a:rPr lang="en"/>
              <a:t>Pour note, vu qu’on fera la démo haha.</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69" name="Shape 4369"/>
        <p:cNvGrpSpPr/>
        <p:nvPr/>
      </p:nvGrpSpPr>
      <p:grpSpPr>
        <a:xfrm>
          <a:off x="0" y="0"/>
          <a:ext cx="0" cy="0"/>
          <a:chOff x="0" y="0"/>
          <a:chExt cx="0" cy="0"/>
        </a:xfrm>
      </p:grpSpPr>
      <p:sp>
        <p:nvSpPr>
          <p:cNvPr id="4370" name="Google Shape;4370;g19433857fae_0_3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71" name="Google Shape;4371;g19433857fae_0_3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1200">
                <a:solidFill>
                  <a:schemeClr val="dk1"/>
                </a:solidFill>
                <a:latin typeface="Average"/>
                <a:ea typeface="Average"/>
                <a:cs typeface="Average"/>
                <a:sym typeface="Average"/>
              </a:rPr>
              <a:t>1 - expérience de pensée</a:t>
            </a:r>
            <a:br>
              <a:rPr lang="en" sz="1200">
                <a:solidFill>
                  <a:schemeClr val="dk1"/>
                </a:solidFill>
                <a:latin typeface="Average"/>
                <a:ea typeface="Average"/>
                <a:cs typeface="Average"/>
                <a:sym typeface="Average"/>
              </a:rPr>
            </a:br>
            <a:r>
              <a:rPr lang="en" sz="1200">
                <a:solidFill>
                  <a:schemeClr val="dk1"/>
                </a:solidFill>
                <a:latin typeface="Average"/>
                <a:ea typeface="Average"/>
                <a:cs typeface="Average"/>
                <a:sym typeface="Average"/>
              </a:rPr>
              <a:t>2 - Qu'est ce qui ce passe si je pars à la vertical</a:t>
            </a:r>
            <a:br>
              <a:rPr lang="en" sz="1200">
                <a:solidFill>
                  <a:schemeClr val="dk1"/>
                </a:solidFill>
                <a:latin typeface="Average"/>
                <a:ea typeface="Average"/>
                <a:cs typeface="Average"/>
                <a:sym typeface="Average"/>
              </a:rPr>
            </a:br>
            <a:r>
              <a:rPr lang="en" sz="1200">
                <a:solidFill>
                  <a:schemeClr val="dk1"/>
                </a:solidFill>
                <a:latin typeface="Average"/>
                <a:ea typeface="Average"/>
                <a:cs typeface="Average"/>
                <a:sym typeface="Average"/>
              </a:rPr>
              <a:t>    	&gt; pourquoi une parabole et pas un trait (Demo ?)</a:t>
            </a:r>
            <a:br>
              <a:rPr lang="en" sz="1200">
                <a:solidFill>
                  <a:schemeClr val="dk1"/>
                </a:solidFill>
                <a:latin typeface="Average"/>
                <a:ea typeface="Average"/>
                <a:cs typeface="Average"/>
                <a:sym typeface="Average"/>
              </a:rPr>
            </a:br>
            <a:r>
              <a:rPr lang="en" sz="1200">
                <a:solidFill>
                  <a:schemeClr val="dk1"/>
                </a:solidFill>
                <a:latin typeface="Average"/>
                <a:ea typeface="Average"/>
                <a:cs typeface="Average"/>
                <a:sym typeface="Average"/>
              </a:rPr>
              <a:t>    	&gt; la terre tourne ! Elle ne s'est pas derobé sous nos bien, elle a donnée de l'elan.</a:t>
            </a:r>
            <a:endParaRPr sz="1200">
              <a:solidFill>
                <a:schemeClr val="dk1"/>
              </a:solidFill>
              <a:latin typeface="Average"/>
              <a:ea typeface="Average"/>
              <a:cs typeface="Average"/>
              <a:sym typeface="Average"/>
            </a:endParaRPr>
          </a:p>
          <a:p>
            <a:pPr indent="0" lvl="0" marL="0" rtl="0" algn="l">
              <a:spcBef>
                <a:spcPts val="1200"/>
              </a:spcBef>
              <a:spcAft>
                <a:spcPts val="0"/>
              </a:spcAft>
              <a:buClr>
                <a:schemeClr val="dk1"/>
              </a:buClr>
              <a:buSzPts val="1100"/>
              <a:buFont typeface="Arial"/>
              <a:buNone/>
            </a:pPr>
            <a:r>
              <a:rPr lang="en" sz="1200">
                <a:solidFill>
                  <a:schemeClr val="dk1"/>
                </a:solidFill>
                <a:latin typeface="Average"/>
                <a:ea typeface="Average"/>
                <a:cs typeface="Average"/>
                <a:sym typeface="Average"/>
              </a:rPr>
              <a:t>3 - ce qu'on veut, c'est une vitesse tangentiel</a:t>
            </a:r>
            <a:br>
              <a:rPr lang="en" sz="1200">
                <a:solidFill>
                  <a:schemeClr val="dk1"/>
                </a:solidFill>
                <a:latin typeface="Average"/>
                <a:ea typeface="Average"/>
                <a:cs typeface="Average"/>
                <a:sym typeface="Average"/>
              </a:rPr>
            </a:br>
            <a:r>
              <a:rPr lang="en" sz="1200">
                <a:solidFill>
                  <a:schemeClr val="dk1"/>
                </a:solidFill>
                <a:latin typeface="Average"/>
                <a:ea typeface="Average"/>
                <a:cs typeface="Average"/>
                <a:sym typeface="Average"/>
              </a:rPr>
              <a:t>    	&gt; et on veut s'affranchir de l'atmosphere</a:t>
            </a:r>
            <a:endParaRPr sz="1200">
              <a:solidFill>
                <a:schemeClr val="dk1"/>
              </a:solidFill>
              <a:latin typeface="Average"/>
              <a:ea typeface="Average"/>
              <a:cs typeface="Average"/>
              <a:sym typeface="Average"/>
            </a:endParaRPr>
          </a:p>
          <a:p>
            <a:pPr indent="0" lvl="0" marL="0" rtl="0" algn="l">
              <a:spcBef>
                <a:spcPts val="1200"/>
              </a:spcBef>
              <a:spcAft>
                <a:spcPts val="1200"/>
              </a:spcAft>
              <a:buClr>
                <a:schemeClr val="dk1"/>
              </a:buClr>
              <a:buSzPts val="1100"/>
              <a:buFont typeface="Arial"/>
              <a:buNone/>
            </a:pPr>
            <a:r>
              <a:rPr lang="en" sz="1200">
                <a:solidFill>
                  <a:schemeClr val="dk1"/>
                </a:solidFill>
                <a:latin typeface="Average"/>
                <a:ea typeface="Average"/>
                <a:cs typeface="Average"/>
                <a:sym typeface="Average"/>
              </a:rPr>
              <a:t>5 - 45° le </a:t>
            </a:r>
            <a:r>
              <a:rPr lang="en" sz="1200">
                <a:solidFill>
                  <a:schemeClr val="dk1"/>
                </a:solidFill>
                <a:latin typeface="Average"/>
                <a:ea typeface="Average"/>
                <a:cs typeface="Average"/>
                <a:sym typeface="Average"/>
              </a:rPr>
              <a:t>meilleur</a:t>
            </a:r>
            <a:r>
              <a:rPr lang="en" sz="1200">
                <a:solidFill>
                  <a:schemeClr val="dk1"/>
                </a:solidFill>
                <a:latin typeface="Average"/>
                <a:ea typeface="Average"/>
                <a:cs typeface="Average"/>
                <a:sym typeface="Average"/>
              </a:rPr>
              <a:t> compromis entre altitude et vitesse , et pis voila ?6 - Oui mais on va faire mieux, courbe logarithmique.</a:t>
            </a:r>
            <a:endParaRPr sz="1200">
              <a:solidFill>
                <a:schemeClr val="dk1"/>
              </a:solidFil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78" name="Shape 4478"/>
        <p:cNvGrpSpPr/>
        <p:nvPr/>
      </p:nvGrpSpPr>
      <p:grpSpPr>
        <a:xfrm>
          <a:off x="0" y="0"/>
          <a:ext cx="0" cy="0"/>
          <a:chOff x="0" y="0"/>
          <a:chExt cx="0" cy="0"/>
        </a:xfrm>
      </p:grpSpPr>
      <p:sp>
        <p:nvSpPr>
          <p:cNvPr id="4479" name="Google Shape;4479;g194f20723ec_0_5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80" name="Google Shape;4480;g194f20723ec_0_5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85" name="Shape 4485"/>
        <p:cNvGrpSpPr/>
        <p:nvPr/>
      </p:nvGrpSpPr>
      <p:grpSpPr>
        <a:xfrm>
          <a:off x="0" y="0"/>
          <a:ext cx="0" cy="0"/>
          <a:chOff x="0" y="0"/>
          <a:chExt cx="0" cy="0"/>
        </a:xfrm>
      </p:grpSpPr>
      <p:sp>
        <p:nvSpPr>
          <p:cNvPr id="4486" name="Google Shape;4486;g194f20723ec_0_5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87" name="Google Shape;4487;g194f20723ec_0_5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94" name="Shape 4494"/>
        <p:cNvGrpSpPr/>
        <p:nvPr/>
      </p:nvGrpSpPr>
      <p:grpSpPr>
        <a:xfrm>
          <a:off x="0" y="0"/>
          <a:ext cx="0" cy="0"/>
          <a:chOff x="0" y="0"/>
          <a:chExt cx="0" cy="0"/>
        </a:xfrm>
      </p:grpSpPr>
      <p:sp>
        <p:nvSpPr>
          <p:cNvPr id="4495" name="Google Shape;4495;g194f20723ec_0_5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96" name="Google Shape;4496;g194f20723ec_0_5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01" name="Shape 4501"/>
        <p:cNvGrpSpPr/>
        <p:nvPr/>
      </p:nvGrpSpPr>
      <p:grpSpPr>
        <a:xfrm>
          <a:off x="0" y="0"/>
          <a:ext cx="0" cy="0"/>
          <a:chOff x="0" y="0"/>
          <a:chExt cx="0" cy="0"/>
        </a:xfrm>
      </p:grpSpPr>
      <p:sp>
        <p:nvSpPr>
          <p:cNvPr id="4502" name="Google Shape;4502;g194f20723ec_0_5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03" name="Google Shape;4503;g194f20723ec_0_5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08" name="Shape 4508"/>
        <p:cNvGrpSpPr/>
        <p:nvPr/>
      </p:nvGrpSpPr>
      <p:grpSpPr>
        <a:xfrm>
          <a:off x="0" y="0"/>
          <a:ext cx="0" cy="0"/>
          <a:chOff x="0" y="0"/>
          <a:chExt cx="0" cy="0"/>
        </a:xfrm>
      </p:grpSpPr>
      <p:sp>
        <p:nvSpPr>
          <p:cNvPr id="4509" name="Google Shape;4509;g194f20723ec_0_5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10" name="Google Shape;4510;g194f20723ec_0_5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16" name="Shape 4516"/>
        <p:cNvGrpSpPr/>
        <p:nvPr/>
      </p:nvGrpSpPr>
      <p:grpSpPr>
        <a:xfrm>
          <a:off x="0" y="0"/>
          <a:ext cx="0" cy="0"/>
          <a:chOff x="0" y="0"/>
          <a:chExt cx="0" cy="0"/>
        </a:xfrm>
      </p:grpSpPr>
      <p:sp>
        <p:nvSpPr>
          <p:cNvPr id="4517" name="Google Shape;4517;g194f20723ec_0_5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18" name="Google Shape;4518;g194f20723ec_0_5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3" name="Shape 4523"/>
        <p:cNvGrpSpPr/>
        <p:nvPr/>
      </p:nvGrpSpPr>
      <p:grpSpPr>
        <a:xfrm>
          <a:off x="0" y="0"/>
          <a:ext cx="0" cy="0"/>
          <a:chOff x="0" y="0"/>
          <a:chExt cx="0" cy="0"/>
        </a:xfrm>
      </p:grpSpPr>
      <p:sp>
        <p:nvSpPr>
          <p:cNvPr id="4524" name="Google Shape;4524;g194f20723ec_0_6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25" name="Google Shape;4525;g194f20723ec_0_6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37" name="Shape 4537"/>
        <p:cNvGrpSpPr/>
        <p:nvPr/>
      </p:nvGrpSpPr>
      <p:grpSpPr>
        <a:xfrm>
          <a:off x="0" y="0"/>
          <a:ext cx="0" cy="0"/>
          <a:chOff x="0" y="0"/>
          <a:chExt cx="0" cy="0"/>
        </a:xfrm>
      </p:grpSpPr>
      <p:sp>
        <p:nvSpPr>
          <p:cNvPr id="4538" name="Google Shape;4538;g194f20723ec_0_6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39" name="Google Shape;4539;g194f20723ec_0_6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45" name="Shape 4545"/>
        <p:cNvGrpSpPr/>
        <p:nvPr/>
      </p:nvGrpSpPr>
      <p:grpSpPr>
        <a:xfrm>
          <a:off x="0" y="0"/>
          <a:ext cx="0" cy="0"/>
          <a:chOff x="0" y="0"/>
          <a:chExt cx="0" cy="0"/>
        </a:xfrm>
      </p:grpSpPr>
      <p:sp>
        <p:nvSpPr>
          <p:cNvPr id="4546" name="Google Shape;4546;g194f20723ec_0_6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47" name="Google Shape;4547;g194f20723ec_0_6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Pour info avec la SLG4 MunAR : le GT parfait “safe” est obtenu en tournant à 5° dès 30 m/s, puis lock prograde et on touche plus à rien :)</a:t>
            </a:r>
            <a:endParaRPr/>
          </a:p>
          <a:p>
            <a:pPr indent="0" lvl="0" marL="0" rtl="0" algn="l">
              <a:spcBef>
                <a:spcPts val="0"/>
              </a:spcBef>
              <a:spcAft>
                <a:spcPts val="0"/>
              </a:spcAft>
              <a:buNone/>
            </a:pPr>
            <a:r>
              <a:rPr lang="en"/>
              <a:t>Pour note, vu qu’on fera la démo haha.</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55" name="Shape 4555"/>
        <p:cNvGrpSpPr/>
        <p:nvPr/>
      </p:nvGrpSpPr>
      <p:grpSpPr>
        <a:xfrm>
          <a:off x="0" y="0"/>
          <a:ext cx="0" cy="0"/>
          <a:chOff x="0" y="0"/>
          <a:chExt cx="0" cy="0"/>
        </a:xfrm>
      </p:grpSpPr>
      <p:sp>
        <p:nvSpPr>
          <p:cNvPr id="4556" name="Google Shape;4556;g19433857fae_0_49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57" name="Google Shape;4557;g19433857fae_0_49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64" name="Shape 4664"/>
        <p:cNvGrpSpPr/>
        <p:nvPr/>
      </p:nvGrpSpPr>
      <p:grpSpPr>
        <a:xfrm>
          <a:off x="0" y="0"/>
          <a:ext cx="0" cy="0"/>
          <a:chOff x="0" y="0"/>
          <a:chExt cx="0" cy="0"/>
        </a:xfrm>
      </p:grpSpPr>
      <p:sp>
        <p:nvSpPr>
          <p:cNvPr id="4665" name="Google Shape;4665;g194f20723ec_0_4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66" name="Google Shape;4666;g194f20723ec_0_4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71" name="Shape 4671"/>
        <p:cNvGrpSpPr/>
        <p:nvPr/>
      </p:nvGrpSpPr>
      <p:grpSpPr>
        <a:xfrm>
          <a:off x="0" y="0"/>
          <a:ext cx="0" cy="0"/>
          <a:chOff x="0" y="0"/>
          <a:chExt cx="0" cy="0"/>
        </a:xfrm>
      </p:grpSpPr>
      <p:sp>
        <p:nvSpPr>
          <p:cNvPr id="4672" name="Google Shape;4672;g194f20723ec_0_4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73" name="Google Shape;4673;g194f20723ec_0_4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79" name="Shape 4679"/>
        <p:cNvGrpSpPr/>
        <p:nvPr/>
      </p:nvGrpSpPr>
      <p:grpSpPr>
        <a:xfrm>
          <a:off x="0" y="0"/>
          <a:ext cx="0" cy="0"/>
          <a:chOff x="0" y="0"/>
          <a:chExt cx="0" cy="0"/>
        </a:xfrm>
      </p:grpSpPr>
      <p:sp>
        <p:nvSpPr>
          <p:cNvPr id="4680" name="Google Shape;4680;g19808793fbe_1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81" name="Google Shape;4681;g19808793fbe_1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95" name="Shape 4695"/>
        <p:cNvGrpSpPr/>
        <p:nvPr/>
      </p:nvGrpSpPr>
      <p:grpSpPr>
        <a:xfrm>
          <a:off x="0" y="0"/>
          <a:ext cx="0" cy="0"/>
          <a:chOff x="0" y="0"/>
          <a:chExt cx="0" cy="0"/>
        </a:xfrm>
      </p:grpSpPr>
      <p:sp>
        <p:nvSpPr>
          <p:cNvPr id="4696" name="Google Shape;4696;g194f20723ec_0_4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97" name="Google Shape;4697;g194f20723ec_0_4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06" name="Shape 4706"/>
        <p:cNvGrpSpPr/>
        <p:nvPr/>
      </p:nvGrpSpPr>
      <p:grpSpPr>
        <a:xfrm>
          <a:off x="0" y="0"/>
          <a:ext cx="0" cy="0"/>
          <a:chOff x="0" y="0"/>
          <a:chExt cx="0" cy="0"/>
        </a:xfrm>
      </p:grpSpPr>
      <p:sp>
        <p:nvSpPr>
          <p:cNvPr id="4707" name="Google Shape;4707;g194f20723ec_0_4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08" name="Google Shape;4708;g194f20723ec_0_4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15" name="Shape 4715"/>
        <p:cNvGrpSpPr/>
        <p:nvPr/>
      </p:nvGrpSpPr>
      <p:grpSpPr>
        <a:xfrm>
          <a:off x="0" y="0"/>
          <a:ext cx="0" cy="0"/>
          <a:chOff x="0" y="0"/>
          <a:chExt cx="0" cy="0"/>
        </a:xfrm>
      </p:grpSpPr>
      <p:sp>
        <p:nvSpPr>
          <p:cNvPr id="4716" name="Google Shape;4716;g194f20723ec_0_4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17" name="Google Shape;4717;g194f20723ec_0_4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22" name="Shape 4722"/>
        <p:cNvGrpSpPr/>
        <p:nvPr/>
      </p:nvGrpSpPr>
      <p:grpSpPr>
        <a:xfrm>
          <a:off x="0" y="0"/>
          <a:ext cx="0" cy="0"/>
          <a:chOff x="0" y="0"/>
          <a:chExt cx="0" cy="0"/>
        </a:xfrm>
      </p:grpSpPr>
      <p:sp>
        <p:nvSpPr>
          <p:cNvPr id="4723" name="Google Shape;4723;g19433857fae_0_6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24" name="Google Shape;4724;g19433857fae_0_6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30" name="Shape 4830"/>
        <p:cNvGrpSpPr/>
        <p:nvPr/>
      </p:nvGrpSpPr>
      <p:grpSpPr>
        <a:xfrm>
          <a:off x="0" y="0"/>
          <a:ext cx="0" cy="0"/>
          <a:chOff x="0" y="0"/>
          <a:chExt cx="0" cy="0"/>
        </a:xfrm>
      </p:grpSpPr>
      <p:sp>
        <p:nvSpPr>
          <p:cNvPr id="4831" name="Google Shape;4831;g194f20723ec_0_3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32" name="Google Shape;4832;g194f20723ec_0_3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40" name="Shape 4840"/>
        <p:cNvGrpSpPr/>
        <p:nvPr/>
      </p:nvGrpSpPr>
      <p:grpSpPr>
        <a:xfrm>
          <a:off x="0" y="0"/>
          <a:ext cx="0" cy="0"/>
          <a:chOff x="0" y="0"/>
          <a:chExt cx="0" cy="0"/>
        </a:xfrm>
      </p:grpSpPr>
      <p:sp>
        <p:nvSpPr>
          <p:cNvPr id="4841" name="Google Shape;4841;g194f20723ec_0_3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42" name="Google Shape;4842;g194f20723ec_0_3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49" name="Shape 4849"/>
        <p:cNvGrpSpPr/>
        <p:nvPr/>
      </p:nvGrpSpPr>
      <p:grpSpPr>
        <a:xfrm>
          <a:off x="0" y="0"/>
          <a:ext cx="0" cy="0"/>
          <a:chOff x="0" y="0"/>
          <a:chExt cx="0" cy="0"/>
        </a:xfrm>
      </p:grpSpPr>
      <p:sp>
        <p:nvSpPr>
          <p:cNvPr id="4850" name="Google Shape;4850;g194f20723ec_0_3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51" name="Google Shape;4851;g194f20723ec_0_3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76" name="Shape 4876"/>
        <p:cNvGrpSpPr/>
        <p:nvPr/>
      </p:nvGrpSpPr>
      <p:grpSpPr>
        <a:xfrm>
          <a:off x="0" y="0"/>
          <a:ext cx="0" cy="0"/>
          <a:chOff x="0" y="0"/>
          <a:chExt cx="0" cy="0"/>
        </a:xfrm>
      </p:grpSpPr>
      <p:sp>
        <p:nvSpPr>
          <p:cNvPr id="4877" name="Google Shape;4877;g194f20723ec_0_3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78" name="Google Shape;4878;g194f20723ec_0_3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85" name="Shape 4885"/>
        <p:cNvGrpSpPr/>
        <p:nvPr/>
      </p:nvGrpSpPr>
      <p:grpSpPr>
        <a:xfrm>
          <a:off x="0" y="0"/>
          <a:ext cx="0" cy="0"/>
          <a:chOff x="0" y="0"/>
          <a:chExt cx="0" cy="0"/>
        </a:xfrm>
      </p:grpSpPr>
      <p:sp>
        <p:nvSpPr>
          <p:cNvPr id="4886" name="Google Shape;4886;g19e93888e34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87" name="Google Shape;4887;g19e93888e34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94" name="Shape 4994"/>
        <p:cNvGrpSpPr/>
        <p:nvPr/>
      </p:nvGrpSpPr>
      <p:grpSpPr>
        <a:xfrm>
          <a:off x="0" y="0"/>
          <a:ext cx="0" cy="0"/>
          <a:chOff x="0" y="0"/>
          <a:chExt cx="0" cy="0"/>
        </a:xfrm>
      </p:grpSpPr>
      <p:sp>
        <p:nvSpPr>
          <p:cNvPr id="4995" name="Google Shape;4995;g19e93888e34_0_1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96" name="Google Shape;4996;g19e93888e34_0_1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00" name="Shape 5000"/>
        <p:cNvGrpSpPr/>
        <p:nvPr/>
      </p:nvGrpSpPr>
      <p:grpSpPr>
        <a:xfrm>
          <a:off x="0" y="0"/>
          <a:ext cx="0" cy="0"/>
          <a:chOff x="0" y="0"/>
          <a:chExt cx="0" cy="0"/>
        </a:xfrm>
      </p:grpSpPr>
      <p:sp>
        <p:nvSpPr>
          <p:cNvPr id="5001" name="Google Shape;5001;g194f20723ec_0_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02" name="Google Shape;5002;g194f20723ec_0_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51" name="Shape 5151"/>
        <p:cNvGrpSpPr/>
        <p:nvPr/>
      </p:nvGrpSpPr>
      <p:grpSpPr>
        <a:xfrm>
          <a:off x="0" y="0"/>
          <a:ext cx="0" cy="0"/>
          <a:chOff x="0" y="0"/>
          <a:chExt cx="0" cy="0"/>
        </a:xfrm>
      </p:grpSpPr>
      <p:sp>
        <p:nvSpPr>
          <p:cNvPr id="5152" name="Google Shape;5152;g194f20723ec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53" name="Google Shape;5153;g194f20723ec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57" name="Shape 5157"/>
        <p:cNvGrpSpPr/>
        <p:nvPr/>
      </p:nvGrpSpPr>
      <p:grpSpPr>
        <a:xfrm>
          <a:off x="0" y="0"/>
          <a:ext cx="0" cy="0"/>
          <a:chOff x="0" y="0"/>
          <a:chExt cx="0" cy="0"/>
        </a:xfrm>
      </p:grpSpPr>
      <p:sp>
        <p:nvSpPr>
          <p:cNvPr id="5158" name="Google Shape;5158;g194f20723ec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59" name="Google Shape;5159;g194f20723ec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bit.ly/2Tynxth" TargetMode="External"/><Relationship Id="rId3" Type="http://schemas.openxmlformats.org/officeDocument/2006/relationships/hyperlink" Target="http://bit.ly/2TyoMsr" TargetMode="External"/><Relationship Id="rId4" Type="http://schemas.openxmlformats.org/officeDocument/2006/relationships/hyperlink" Target="http://bit.ly/2TtBDfr" TargetMode="Externa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grpSp>
        <p:nvGrpSpPr>
          <p:cNvPr id="9" name="Google Shape;9;p2"/>
          <p:cNvGrpSpPr/>
          <p:nvPr/>
        </p:nvGrpSpPr>
        <p:grpSpPr>
          <a:xfrm>
            <a:off x="-2999946" y="-463677"/>
            <a:ext cx="9393624" cy="8567727"/>
            <a:chOff x="-2537947" y="-2336543"/>
            <a:chExt cx="4759398" cy="4340947"/>
          </a:xfrm>
        </p:grpSpPr>
        <p:sp>
          <p:nvSpPr>
            <p:cNvPr id="10" name="Google Shape;10;p2"/>
            <p:cNvSpPr/>
            <p:nvPr/>
          </p:nvSpPr>
          <p:spPr>
            <a:xfrm>
              <a:off x="-1194414" y="-746010"/>
              <a:ext cx="1461075" cy="1333047"/>
            </a:xfrm>
            <a:custGeom>
              <a:rect b="b" l="l" r="r" t="t"/>
              <a:pathLst>
                <a:path extrusionOk="0" h="27967" w="30653">
                  <a:moveTo>
                    <a:pt x="13053" y="1"/>
                  </a:moveTo>
                  <a:cubicBezTo>
                    <a:pt x="10545" y="1"/>
                    <a:pt x="8066" y="751"/>
                    <a:pt x="5935" y="2472"/>
                  </a:cubicBezTo>
                  <a:cubicBezTo>
                    <a:pt x="1" y="7358"/>
                    <a:pt x="995" y="16469"/>
                    <a:pt x="5591" y="21937"/>
                  </a:cubicBezTo>
                  <a:cubicBezTo>
                    <a:pt x="8445" y="25531"/>
                    <a:pt x="13066" y="27967"/>
                    <a:pt x="17590" y="27967"/>
                  </a:cubicBezTo>
                  <a:cubicBezTo>
                    <a:pt x="20109" y="27967"/>
                    <a:pt x="22597" y="27212"/>
                    <a:pt x="24734" y="25481"/>
                  </a:cubicBezTo>
                  <a:cubicBezTo>
                    <a:pt x="30653" y="20577"/>
                    <a:pt x="29647" y="11505"/>
                    <a:pt x="25046" y="6041"/>
                  </a:cubicBezTo>
                  <a:lnTo>
                    <a:pt x="25046" y="6041"/>
                  </a:lnTo>
                  <a:cubicBezTo>
                    <a:pt x="29626" y="11493"/>
                    <a:pt x="30621" y="20574"/>
                    <a:pt x="24706" y="25447"/>
                  </a:cubicBezTo>
                  <a:cubicBezTo>
                    <a:pt x="22584" y="27161"/>
                    <a:pt x="20115" y="27909"/>
                    <a:pt x="17615" y="27909"/>
                  </a:cubicBezTo>
                  <a:cubicBezTo>
                    <a:pt x="13103" y="27909"/>
                    <a:pt x="8494" y="25471"/>
                    <a:pt x="5656" y="21882"/>
                  </a:cubicBezTo>
                  <a:cubicBezTo>
                    <a:pt x="1073" y="16447"/>
                    <a:pt x="64" y="7382"/>
                    <a:pt x="5963" y="2504"/>
                  </a:cubicBezTo>
                  <a:cubicBezTo>
                    <a:pt x="8090" y="779"/>
                    <a:pt x="10569" y="27"/>
                    <a:pt x="13078" y="27"/>
                  </a:cubicBezTo>
                  <a:cubicBezTo>
                    <a:pt x="17590" y="27"/>
                    <a:pt x="22201" y="2459"/>
                    <a:pt x="25046" y="6041"/>
                  </a:cubicBezTo>
                  <a:cubicBezTo>
                    <a:pt x="22198" y="2443"/>
                    <a:pt x="17578" y="1"/>
                    <a:pt x="1305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a:off x="-1567773" y="-1000541"/>
              <a:ext cx="2142494" cy="1954837"/>
            </a:xfrm>
            <a:custGeom>
              <a:rect b="b" l="l" r="r" t="t"/>
              <a:pathLst>
                <a:path extrusionOk="0" h="41012" w="44949">
                  <a:moveTo>
                    <a:pt x="19144" y="0"/>
                  </a:moveTo>
                  <a:cubicBezTo>
                    <a:pt x="15463" y="0"/>
                    <a:pt x="11826" y="1102"/>
                    <a:pt x="8700" y="3627"/>
                  </a:cubicBezTo>
                  <a:cubicBezTo>
                    <a:pt x="0" y="10794"/>
                    <a:pt x="1464" y="24152"/>
                    <a:pt x="8202" y="32166"/>
                  </a:cubicBezTo>
                  <a:cubicBezTo>
                    <a:pt x="12386" y="37437"/>
                    <a:pt x="19163" y="41011"/>
                    <a:pt x="25798" y="41011"/>
                  </a:cubicBezTo>
                  <a:cubicBezTo>
                    <a:pt x="29489" y="41011"/>
                    <a:pt x="33136" y="39905"/>
                    <a:pt x="36267" y="37370"/>
                  </a:cubicBezTo>
                  <a:cubicBezTo>
                    <a:pt x="44949" y="30198"/>
                    <a:pt x="43475" y="16855"/>
                    <a:pt x="36731" y="8857"/>
                  </a:cubicBezTo>
                  <a:lnTo>
                    <a:pt x="36731" y="8857"/>
                  </a:lnTo>
                  <a:cubicBezTo>
                    <a:pt x="43457" y="16855"/>
                    <a:pt x="44919" y="30182"/>
                    <a:pt x="36240" y="37337"/>
                  </a:cubicBezTo>
                  <a:cubicBezTo>
                    <a:pt x="33123" y="39855"/>
                    <a:pt x="29496" y="40954"/>
                    <a:pt x="25825" y="40954"/>
                  </a:cubicBezTo>
                  <a:cubicBezTo>
                    <a:pt x="19202" y="40954"/>
                    <a:pt x="12437" y="37378"/>
                    <a:pt x="8268" y="32112"/>
                  </a:cubicBezTo>
                  <a:cubicBezTo>
                    <a:pt x="1539" y="24130"/>
                    <a:pt x="63" y="10819"/>
                    <a:pt x="8726" y="3660"/>
                  </a:cubicBezTo>
                  <a:cubicBezTo>
                    <a:pt x="11848" y="1130"/>
                    <a:pt x="15486" y="27"/>
                    <a:pt x="19167" y="27"/>
                  </a:cubicBezTo>
                  <a:cubicBezTo>
                    <a:pt x="25790" y="27"/>
                    <a:pt x="32557" y="3597"/>
                    <a:pt x="36731" y="8857"/>
                  </a:cubicBezTo>
                  <a:cubicBezTo>
                    <a:pt x="32555" y="3580"/>
                    <a:pt x="25779" y="0"/>
                    <a:pt x="19144"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a:off x="-1620634" y="-1167988"/>
              <a:ext cx="2386015" cy="2177004"/>
            </a:xfrm>
            <a:custGeom>
              <a:rect b="b" l="l" r="r" t="t"/>
              <a:pathLst>
                <a:path extrusionOk="0" h="45673" w="50058">
                  <a:moveTo>
                    <a:pt x="21319" y="1"/>
                  </a:moveTo>
                  <a:cubicBezTo>
                    <a:pt x="17220" y="1"/>
                    <a:pt x="13169" y="1228"/>
                    <a:pt x="9687" y="4040"/>
                  </a:cubicBezTo>
                  <a:cubicBezTo>
                    <a:pt x="1" y="12022"/>
                    <a:pt x="1631" y="26898"/>
                    <a:pt x="9136" y="35821"/>
                  </a:cubicBezTo>
                  <a:cubicBezTo>
                    <a:pt x="13795" y="41691"/>
                    <a:pt x="21344" y="45673"/>
                    <a:pt x="28733" y="45673"/>
                  </a:cubicBezTo>
                  <a:cubicBezTo>
                    <a:pt x="32842" y="45673"/>
                    <a:pt x="36903" y="44441"/>
                    <a:pt x="40389" y="41619"/>
                  </a:cubicBezTo>
                  <a:cubicBezTo>
                    <a:pt x="50058" y="33631"/>
                    <a:pt x="48416" y="18772"/>
                    <a:pt x="40907" y="9864"/>
                  </a:cubicBezTo>
                  <a:lnTo>
                    <a:pt x="40907" y="9864"/>
                  </a:lnTo>
                  <a:cubicBezTo>
                    <a:pt x="48399" y="18772"/>
                    <a:pt x="50028" y="33614"/>
                    <a:pt x="40363" y="41585"/>
                  </a:cubicBezTo>
                  <a:cubicBezTo>
                    <a:pt x="36890" y="44391"/>
                    <a:pt x="32848" y="45615"/>
                    <a:pt x="28758" y="45615"/>
                  </a:cubicBezTo>
                  <a:cubicBezTo>
                    <a:pt x="21381" y="45615"/>
                    <a:pt x="13846" y="41633"/>
                    <a:pt x="9203" y="35768"/>
                  </a:cubicBezTo>
                  <a:cubicBezTo>
                    <a:pt x="1708" y="26875"/>
                    <a:pt x="65" y="12048"/>
                    <a:pt x="9714" y="4074"/>
                  </a:cubicBezTo>
                  <a:cubicBezTo>
                    <a:pt x="13192" y="1257"/>
                    <a:pt x="17243" y="28"/>
                    <a:pt x="21343" y="28"/>
                  </a:cubicBezTo>
                  <a:cubicBezTo>
                    <a:pt x="28721" y="28"/>
                    <a:pt x="36258" y="4006"/>
                    <a:pt x="40907" y="9864"/>
                  </a:cubicBezTo>
                  <a:cubicBezTo>
                    <a:pt x="36255" y="3988"/>
                    <a:pt x="28709" y="1"/>
                    <a:pt x="21319"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2048952" y="-1725049"/>
              <a:ext cx="3547658" cy="3235834"/>
            </a:xfrm>
            <a:custGeom>
              <a:rect b="b" l="l" r="r" t="t"/>
              <a:pathLst>
                <a:path extrusionOk="0" h="67887" w="74429">
                  <a:moveTo>
                    <a:pt x="31733" y="1"/>
                  </a:moveTo>
                  <a:cubicBezTo>
                    <a:pt x="25643" y="1"/>
                    <a:pt x="19616" y="1829"/>
                    <a:pt x="14413" y="6018"/>
                  </a:cubicBezTo>
                  <a:cubicBezTo>
                    <a:pt x="0" y="17957"/>
                    <a:pt x="2431" y="39903"/>
                    <a:pt x="13604" y="53233"/>
                  </a:cubicBezTo>
                  <a:cubicBezTo>
                    <a:pt x="20566" y="61973"/>
                    <a:pt x="31726" y="67887"/>
                    <a:pt x="42682" y="67887"/>
                  </a:cubicBezTo>
                  <a:cubicBezTo>
                    <a:pt x="48782" y="67887"/>
                    <a:pt x="54819" y="66054"/>
                    <a:pt x="60032" y="61854"/>
                  </a:cubicBezTo>
                  <a:cubicBezTo>
                    <a:pt x="74428" y="49909"/>
                    <a:pt x="71985" y="27982"/>
                    <a:pt x="60809" y="14666"/>
                  </a:cubicBezTo>
                  <a:lnTo>
                    <a:pt x="60809" y="14666"/>
                  </a:lnTo>
                  <a:cubicBezTo>
                    <a:pt x="71966" y="27982"/>
                    <a:pt x="74401" y="49893"/>
                    <a:pt x="60006" y="61820"/>
                  </a:cubicBezTo>
                  <a:cubicBezTo>
                    <a:pt x="54807" y="66002"/>
                    <a:pt x="48789" y="67829"/>
                    <a:pt x="42708" y="67829"/>
                  </a:cubicBezTo>
                  <a:cubicBezTo>
                    <a:pt x="31764" y="67829"/>
                    <a:pt x="20616" y="61913"/>
                    <a:pt x="13670" y="53178"/>
                  </a:cubicBezTo>
                  <a:cubicBezTo>
                    <a:pt x="2510" y="39877"/>
                    <a:pt x="63" y="17983"/>
                    <a:pt x="14442" y="6049"/>
                  </a:cubicBezTo>
                  <a:cubicBezTo>
                    <a:pt x="19645" y="1857"/>
                    <a:pt x="25671" y="27"/>
                    <a:pt x="31762" y="27"/>
                  </a:cubicBezTo>
                  <a:cubicBezTo>
                    <a:pt x="42706" y="27"/>
                    <a:pt x="53856" y="5937"/>
                    <a:pt x="60809" y="14666"/>
                  </a:cubicBezTo>
                  <a:cubicBezTo>
                    <a:pt x="53862" y="5922"/>
                    <a:pt x="42694" y="1"/>
                    <a:pt x="3173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a:off x="-2537947" y="-2336543"/>
              <a:ext cx="4759398" cy="4340947"/>
            </a:xfrm>
            <a:custGeom>
              <a:rect b="b" l="l" r="r" t="t"/>
              <a:pathLst>
                <a:path extrusionOk="0" h="91072" w="99851">
                  <a:moveTo>
                    <a:pt x="42571" y="0"/>
                  </a:moveTo>
                  <a:cubicBezTo>
                    <a:pt x="34399" y="0"/>
                    <a:pt x="26313" y="2453"/>
                    <a:pt x="19334" y="8073"/>
                  </a:cubicBezTo>
                  <a:cubicBezTo>
                    <a:pt x="0" y="24092"/>
                    <a:pt x="3266" y="53528"/>
                    <a:pt x="18254" y="71411"/>
                  </a:cubicBezTo>
                  <a:cubicBezTo>
                    <a:pt x="27581" y="83134"/>
                    <a:pt x="42567" y="91072"/>
                    <a:pt x="57271" y="91072"/>
                  </a:cubicBezTo>
                  <a:cubicBezTo>
                    <a:pt x="65454" y="91072"/>
                    <a:pt x="73550" y="88614"/>
                    <a:pt x="80534" y="82982"/>
                  </a:cubicBezTo>
                  <a:cubicBezTo>
                    <a:pt x="99851" y="66957"/>
                    <a:pt x="96573" y="37538"/>
                    <a:pt x="81581" y="19672"/>
                  </a:cubicBezTo>
                  <a:lnTo>
                    <a:pt x="81581" y="19672"/>
                  </a:lnTo>
                  <a:cubicBezTo>
                    <a:pt x="96554" y="37540"/>
                    <a:pt x="99823" y="66941"/>
                    <a:pt x="80506" y="82949"/>
                  </a:cubicBezTo>
                  <a:cubicBezTo>
                    <a:pt x="73528" y="88564"/>
                    <a:pt x="65451" y="91015"/>
                    <a:pt x="57289" y="91015"/>
                  </a:cubicBezTo>
                  <a:cubicBezTo>
                    <a:pt x="42602" y="91015"/>
                    <a:pt x="27642" y="83078"/>
                    <a:pt x="18320" y="71356"/>
                  </a:cubicBezTo>
                  <a:cubicBezTo>
                    <a:pt x="3342" y="53504"/>
                    <a:pt x="63" y="24120"/>
                    <a:pt x="19362" y="8106"/>
                  </a:cubicBezTo>
                  <a:cubicBezTo>
                    <a:pt x="26345" y="2481"/>
                    <a:pt x="34431" y="25"/>
                    <a:pt x="42603" y="25"/>
                  </a:cubicBezTo>
                  <a:cubicBezTo>
                    <a:pt x="57290" y="25"/>
                    <a:pt x="72252" y="7957"/>
                    <a:pt x="81581" y="19672"/>
                  </a:cubicBezTo>
                  <a:cubicBezTo>
                    <a:pt x="72260" y="7942"/>
                    <a:pt x="57276" y="0"/>
                    <a:pt x="42571"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5" name="Google Shape;15;p2"/>
          <p:cNvSpPr txBox="1"/>
          <p:nvPr>
            <p:ph idx="1" type="subTitle"/>
          </p:nvPr>
        </p:nvSpPr>
        <p:spPr>
          <a:xfrm rot="-546">
            <a:off x="2683650" y="3696751"/>
            <a:ext cx="3776700" cy="3714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atin typeface="Barlow"/>
                <a:ea typeface="Barlow"/>
                <a:cs typeface="Barlow"/>
                <a:sym typeface="Barlow"/>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16" name="Google Shape;16;p2"/>
          <p:cNvSpPr txBox="1"/>
          <p:nvPr>
            <p:ph type="ctrTitle"/>
          </p:nvPr>
        </p:nvSpPr>
        <p:spPr>
          <a:xfrm>
            <a:off x="1754213" y="1026750"/>
            <a:ext cx="5569500" cy="2536500"/>
          </a:xfrm>
          <a:prstGeom prst="rect">
            <a:avLst/>
          </a:prstGeom>
        </p:spPr>
        <p:txBody>
          <a:bodyPr anchorCtr="0" anchor="ctr" bIns="91425" lIns="91425" spcFirstLastPara="1" rIns="91425" wrap="square" tIns="91425">
            <a:noAutofit/>
          </a:bodyPr>
          <a:lstStyle>
            <a:lvl1pPr lvl="0" rtl="0" algn="ctr">
              <a:lnSpc>
                <a:spcPct val="90000"/>
              </a:lnSpc>
              <a:spcBef>
                <a:spcPts val="0"/>
              </a:spcBef>
              <a:spcAft>
                <a:spcPts val="0"/>
              </a:spcAft>
              <a:buClr>
                <a:srgbClr val="191919"/>
              </a:buClr>
              <a:buSzPts val="5200"/>
              <a:buNone/>
              <a:defRPr sz="5000">
                <a:solidFill>
                  <a:schemeClr val="accent6"/>
                </a:solidFill>
                <a:latin typeface="Exo Medium"/>
                <a:ea typeface="Exo Medium"/>
                <a:cs typeface="Exo Medium"/>
                <a:sym typeface="Exo Medium"/>
              </a:defRPr>
            </a:lvl1pPr>
            <a:lvl2pPr lvl="1" rtl="0" algn="ctr">
              <a:spcBef>
                <a:spcPts val="0"/>
              </a:spcBef>
              <a:spcAft>
                <a:spcPts val="0"/>
              </a:spcAft>
              <a:buClr>
                <a:srgbClr val="191919"/>
              </a:buClr>
              <a:buSzPts val="5200"/>
              <a:buNone/>
              <a:defRPr sz="5200">
                <a:solidFill>
                  <a:srgbClr val="191919"/>
                </a:solidFill>
              </a:defRPr>
            </a:lvl2pPr>
            <a:lvl3pPr lvl="2" rtl="0" algn="ctr">
              <a:spcBef>
                <a:spcPts val="0"/>
              </a:spcBef>
              <a:spcAft>
                <a:spcPts val="0"/>
              </a:spcAft>
              <a:buClr>
                <a:srgbClr val="191919"/>
              </a:buClr>
              <a:buSzPts val="5200"/>
              <a:buNone/>
              <a:defRPr sz="5200">
                <a:solidFill>
                  <a:srgbClr val="191919"/>
                </a:solidFill>
              </a:defRPr>
            </a:lvl3pPr>
            <a:lvl4pPr lvl="3" rtl="0" algn="ctr">
              <a:spcBef>
                <a:spcPts val="0"/>
              </a:spcBef>
              <a:spcAft>
                <a:spcPts val="0"/>
              </a:spcAft>
              <a:buClr>
                <a:srgbClr val="191919"/>
              </a:buClr>
              <a:buSzPts val="5200"/>
              <a:buNone/>
              <a:defRPr sz="5200">
                <a:solidFill>
                  <a:srgbClr val="191919"/>
                </a:solidFill>
              </a:defRPr>
            </a:lvl4pPr>
            <a:lvl5pPr lvl="4" rtl="0" algn="ctr">
              <a:spcBef>
                <a:spcPts val="0"/>
              </a:spcBef>
              <a:spcAft>
                <a:spcPts val="0"/>
              </a:spcAft>
              <a:buClr>
                <a:srgbClr val="191919"/>
              </a:buClr>
              <a:buSzPts val="5200"/>
              <a:buNone/>
              <a:defRPr sz="5200">
                <a:solidFill>
                  <a:srgbClr val="191919"/>
                </a:solidFill>
              </a:defRPr>
            </a:lvl5pPr>
            <a:lvl6pPr lvl="5" rtl="0" algn="ctr">
              <a:spcBef>
                <a:spcPts val="0"/>
              </a:spcBef>
              <a:spcAft>
                <a:spcPts val="0"/>
              </a:spcAft>
              <a:buClr>
                <a:srgbClr val="191919"/>
              </a:buClr>
              <a:buSzPts val="5200"/>
              <a:buNone/>
              <a:defRPr sz="5200">
                <a:solidFill>
                  <a:srgbClr val="191919"/>
                </a:solidFill>
              </a:defRPr>
            </a:lvl6pPr>
            <a:lvl7pPr lvl="6" rtl="0" algn="ctr">
              <a:spcBef>
                <a:spcPts val="0"/>
              </a:spcBef>
              <a:spcAft>
                <a:spcPts val="0"/>
              </a:spcAft>
              <a:buClr>
                <a:srgbClr val="191919"/>
              </a:buClr>
              <a:buSzPts val="5200"/>
              <a:buNone/>
              <a:defRPr sz="5200">
                <a:solidFill>
                  <a:srgbClr val="191919"/>
                </a:solidFill>
              </a:defRPr>
            </a:lvl7pPr>
            <a:lvl8pPr lvl="7" rtl="0" algn="ctr">
              <a:spcBef>
                <a:spcPts val="0"/>
              </a:spcBef>
              <a:spcAft>
                <a:spcPts val="0"/>
              </a:spcAft>
              <a:buClr>
                <a:srgbClr val="191919"/>
              </a:buClr>
              <a:buSzPts val="5200"/>
              <a:buNone/>
              <a:defRPr sz="5200">
                <a:solidFill>
                  <a:srgbClr val="191919"/>
                </a:solidFill>
              </a:defRPr>
            </a:lvl8pPr>
            <a:lvl9pPr lvl="8" rtl="0" algn="ctr">
              <a:spcBef>
                <a:spcPts val="0"/>
              </a:spcBef>
              <a:spcAft>
                <a:spcPts val="0"/>
              </a:spcAft>
              <a:buClr>
                <a:srgbClr val="191919"/>
              </a:buClr>
              <a:buSzPts val="5200"/>
              <a:buNone/>
              <a:defRPr sz="5200">
                <a:solidFill>
                  <a:srgbClr val="191919"/>
                </a:solidFill>
              </a:defRPr>
            </a:lvl9pPr>
          </a:lstStyle>
          <a:p/>
        </p:txBody>
      </p:sp>
      <p:grpSp>
        <p:nvGrpSpPr>
          <p:cNvPr id="17" name="Google Shape;17;p2"/>
          <p:cNvGrpSpPr/>
          <p:nvPr/>
        </p:nvGrpSpPr>
        <p:grpSpPr>
          <a:xfrm>
            <a:off x="5552725" y="-153614"/>
            <a:ext cx="1000646" cy="1205559"/>
            <a:chOff x="5234039" y="-267543"/>
            <a:chExt cx="313064" cy="377173"/>
          </a:xfrm>
        </p:grpSpPr>
        <p:sp>
          <p:nvSpPr>
            <p:cNvPr id="18" name="Google Shape;18;p2"/>
            <p:cNvSpPr/>
            <p:nvPr/>
          </p:nvSpPr>
          <p:spPr>
            <a:xfrm>
              <a:off x="5316071" y="-114967"/>
              <a:ext cx="106293" cy="94996"/>
            </a:xfrm>
            <a:custGeom>
              <a:rect b="b" l="l" r="r" t="t"/>
              <a:pathLst>
                <a:path extrusionOk="0" h="1993" w="2230">
                  <a:moveTo>
                    <a:pt x="9" y="0"/>
                  </a:moveTo>
                  <a:cubicBezTo>
                    <a:pt x="5" y="0"/>
                    <a:pt x="1" y="3"/>
                    <a:pt x="1" y="9"/>
                  </a:cubicBezTo>
                  <a:cubicBezTo>
                    <a:pt x="32" y="790"/>
                    <a:pt x="441" y="1674"/>
                    <a:pt x="1232" y="1940"/>
                  </a:cubicBezTo>
                  <a:cubicBezTo>
                    <a:pt x="1340" y="1976"/>
                    <a:pt x="1434" y="1992"/>
                    <a:pt x="1514" y="1992"/>
                  </a:cubicBezTo>
                  <a:cubicBezTo>
                    <a:pt x="2230" y="1992"/>
                    <a:pt x="1894" y="678"/>
                    <a:pt x="1597" y="245"/>
                  </a:cubicBezTo>
                  <a:cubicBezTo>
                    <a:pt x="1591" y="236"/>
                    <a:pt x="1583" y="232"/>
                    <a:pt x="1575" y="232"/>
                  </a:cubicBezTo>
                  <a:cubicBezTo>
                    <a:pt x="1558" y="232"/>
                    <a:pt x="1542" y="251"/>
                    <a:pt x="1551" y="271"/>
                  </a:cubicBezTo>
                  <a:cubicBezTo>
                    <a:pt x="1708" y="624"/>
                    <a:pt x="1849" y="975"/>
                    <a:pt x="1858" y="1367"/>
                  </a:cubicBezTo>
                  <a:cubicBezTo>
                    <a:pt x="1864" y="1664"/>
                    <a:pt x="1746" y="1903"/>
                    <a:pt x="1443" y="1903"/>
                  </a:cubicBezTo>
                  <a:cubicBezTo>
                    <a:pt x="1386" y="1903"/>
                    <a:pt x="1322" y="1894"/>
                    <a:pt x="1251" y="1876"/>
                  </a:cubicBezTo>
                  <a:cubicBezTo>
                    <a:pt x="1094" y="1835"/>
                    <a:pt x="949" y="1741"/>
                    <a:pt x="822" y="1642"/>
                  </a:cubicBezTo>
                  <a:cubicBezTo>
                    <a:pt x="321" y="1253"/>
                    <a:pt x="95" y="621"/>
                    <a:pt x="21" y="9"/>
                  </a:cubicBezTo>
                  <a:cubicBezTo>
                    <a:pt x="19" y="3"/>
                    <a:pt x="14" y="0"/>
                    <a:pt x="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 name="Google Shape;19;p2"/>
            <p:cNvSpPr/>
            <p:nvPr/>
          </p:nvSpPr>
          <p:spPr>
            <a:xfrm>
              <a:off x="5309255" y="-154720"/>
              <a:ext cx="67398" cy="95473"/>
            </a:xfrm>
            <a:custGeom>
              <a:rect b="b" l="l" r="r" t="t"/>
              <a:pathLst>
                <a:path extrusionOk="0" h="2003" w="1414">
                  <a:moveTo>
                    <a:pt x="894" y="0"/>
                  </a:moveTo>
                  <a:cubicBezTo>
                    <a:pt x="1" y="0"/>
                    <a:pt x="1149" y="1755"/>
                    <a:pt x="1364" y="1996"/>
                  </a:cubicBezTo>
                  <a:cubicBezTo>
                    <a:pt x="1369" y="2001"/>
                    <a:pt x="1375" y="2003"/>
                    <a:pt x="1381" y="2003"/>
                  </a:cubicBezTo>
                  <a:cubicBezTo>
                    <a:pt x="1398" y="2003"/>
                    <a:pt x="1413" y="1984"/>
                    <a:pt x="1404" y="1966"/>
                  </a:cubicBezTo>
                  <a:cubicBezTo>
                    <a:pt x="1265" y="1731"/>
                    <a:pt x="1121" y="1500"/>
                    <a:pt x="997" y="1255"/>
                  </a:cubicBezTo>
                  <a:cubicBezTo>
                    <a:pt x="908" y="1078"/>
                    <a:pt x="395" y="141"/>
                    <a:pt x="926" y="63"/>
                  </a:cubicBezTo>
                  <a:cubicBezTo>
                    <a:pt x="962" y="58"/>
                    <a:pt x="952" y="0"/>
                    <a:pt x="917" y="0"/>
                  </a:cubicBezTo>
                  <a:cubicBezTo>
                    <a:pt x="909" y="0"/>
                    <a:pt x="902" y="0"/>
                    <a:pt x="89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5370218" y="-141517"/>
              <a:ext cx="15348" cy="24976"/>
            </a:xfrm>
            <a:custGeom>
              <a:rect b="b" l="l" r="r" t="t"/>
              <a:pathLst>
                <a:path extrusionOk="0" h="524" w="322">
                  <a:moveTo>
                    <a:pt x="39" y="1"/>
                  </a:moveTo>
                  <a:cubicBezTo>
                    <a:pt x="20" y="1"/>
                    <a:pt x="0" y="22"/>
                    <a:pt x="11" y="46"/>
                  </a:cubicBezTo>
                  <a:cubicBezTo>
                    <a:pt x="83" y="199"/>
                    <a:pt x="152" y="354"/>
                    <a:pt x="232" y="503"/>
                  </a:cubicBezTo>
                  <a:cubicBezTo>
                    <a:pt x="240" y="518"/>
                    <a:pt x="252" y="524"/>
                    <a:pt x="265" y="524"/>
                  </a:cubicBezTo>
                  <a:cubicBezTo>
                    <a:pt x="293" y="524"/>
                    <a:pt x="322" y="494"/>
                    <a:pt x="305" y="460"/>
                  </a:cubicBezTo>
                  <a:cubicBezTo>
                    <a:pt x="231" y="309"/>
                    <a:pt x="145" y="162"/>
                    <a:pt x="63" y="16"/>
                  </a:cubicBezTo>
                  <a:cubicBezTo>
                    <a:pt x="57" y="5"/>
                    <a:pt x="48" y="1"/>
                    <a:pt x="3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5308778" y="-181936"/>
              <a:ext cx="123309" cy="105387"/>
            </a:xfrm>
            <a:custGeom>
              <a:rect b="b" l="l" r="r" t="t"/>
              <a:pathLst>
                <a:path extrusionOk="0" h="2211" w="2587">
                  <a:moveTo>
                    <a:pt x="973" y="0"/>
                  </a:moveTo>
                  <a:cubicBezTo>
                    <a:pt x="476" y="0"/>
                    <a:pt x="0" y="415"/>
                    <a:pt x="280" y="946"/>
                  </a:cubicBezTo>
                  <a:cubicBezTo>
                    <a:pt x="283" y="951"/>
                    <a:pt x="287" y="954"/>
                    <a:pt x="292" y="954"/>
                  </a:cubicBezTo>
                  <a:cubicBezTo>
                    <a:pt x="301" y="954"/>
                    <a:pt x="310" y="943"/>
                    <a:pt x="305" y="932"/>
                  </a:cubicBezTo>
                  <a:cubicBezTo>
                    <a:pt x="99" y="452"/>
                    <a:pt x="514" y="91"/>
                    <a:pt x="943" y="91"/>
                  </a:cubicBezTo>
                  <a:cubicBezTo>
                    <a:pt x="1003" y="91"/>
                    <a:pt x="1063" y="98"/>
                    <a:pt x="1122" y="113"/>
                  </a:cubicBezTo>
                  <a:cubicBezTo>
                    <a:pt x="1479" y="202"/>
                    <a:pt x="1731" y="491"/>
                    <a:pt x="1914" y="793"/>
                  </a:cubicBezTo>
                  <a:cubicBezTo>
                    <a:pt x="2183" y="1233"/>
                    <a:pt x="2294" y="1721"/>
                    <a:pt x="2494" y="2187"/>
                  </a:cubicBezTo>
                  <a:cubicBezTo>
                    <a:pt x="2502" y="2203"/>
                    <a:pt x="2517" y="2210"/>
                    <a:pt x="2532" y="2210"/>
                  </a:cubicBezTo>
                  <a:cubicBezTo>
                    <a:pt x="2558" y="2210"/>
                    <a:pt x="2586" y="2190"/>
                    <a:pt x="2584" y="2162"/>
                  </a:cubicBezTo>
                  <a:cubicBezTo>
                    <a:pt x="2543" y="1408"/>
                    <a:pt x="1992" y="257"/>
                    <a:pt x="1207" y="32"/>
                  </a:cubicBezTo>
                  <a:cubicBezTo>
                    <a:pt x="1130" y="10"/>
                    <a:pt x="1051" y="0"/>
                    <a:pt x="973"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2"/>
            <p:cNvSpPr/>
            <p:nvPr/>
          </p:nvSpPr>
          <p:spPr>
            <a:xfrm>
              <a:off x="5267548" y="-181031"/>
              <a:ext cx="172500" cy="200479"/>
            </a:xfrm>
            <a:custGeom>
              <a:rect b="b" l="l" r="r" t="t"/>
              <a:pathLst>
                <a:path extrusionOk="0" h="4206" w="3619">
                  <a:moveTo>
                    <a:pt x="341" y="1"/>
                  </a:moveTo>
                  <a:cubicBezTo>
                    <a:pt x="330" y="1"/>
                    <a:pt x="318" y="7"/>
                    <a:pt x="314" y="23"/>
                  </a:cubicBezTo>
                  <a:cubicBezTo>
                    <a:pt x="0" y="1258"/>
                    <a:pt x="691" y="2758"/>
                    <a:pt x="1559" y="3613"/>
                  </a:cubicBezTo>
                  <a:cubicBezTo>
                    <a:pt x="1866" y="3916"/>
                    <a:pt x="2275" y="4206"/>
                    <a:pt x="2711" y="4206"/>
                  </a:cubicBezTo>
                  <a:cubicBezTo>
                    <a:pt x="2830" y="4206"/>
                    <a:pt x="2950" y="4184"/>
                    <a:pt x="3071" y="4136"/>
                  </a:cubicBezTo>
                  <a:cubicBezTo>
                    <a:pt x="3619" y="3916"/>
                    <a:pt x="3619" y="3336"/>
                    <a:pt x="3533" y="2842"/>
                  </a:cubicBezTo>
                  <a:cubicBezTo>
                    <a:pt x="3532" y="2831"/>
                    <a:pt x="3523" y="2825"/>
                    <a:pt x="3514" y="2825"/>
                  </a:cubicBezTo>
                  <a:cubicBezTo>
                    <a:pt x="3503" y="2825"/>
                    <a:pt x="3490" y="2834"/>
                    <a:pt x="3489" y="2848"/>
                  </a:cubicBezTo>
                  <a:cubicBezTo>
                    <a:pt x="3484" y="3127"/>
                    <a:pt x="3490" y="3470"/>
                    <a:pt x="3342" y="3713"/>
                  </a:cubicBezTo>
                  <a:cubicBezTo>
                    <a:pt x="3199" y="3944"/>
                    <a:pt x="2961" y="4039"/>
                    <a:pt x="2715" y="4039"/>
                  </a:cubicBezTo>
                  <a:cubicBezTo>
                    <a:pt x="2556" y="4039"/>
                    <a:pt x="2393" y="4000"/>
                    <a:pt x="2251" y="3932"/>
                  </a:cubicBezTo>
                  <a:cubicBezTo>
                    <a:pt x="1778" y="3707"/>
                    <a:pt x="1385" y="3236"/>
                    <a:pt x="1103" y="2806"/>
                  </a:cubicBezTo>
                  <a:cubicBezTo>
                    <a:pt x="843" y="2409"/>
                    <a:pt x="651" y="1969"/>
                    <a:pt x="531" y="1508"/>
                  </a:cubicBezTo>
                  <a:cubicBezTo>
                    <a:pt x="401" y="1015"/>
                    <a:pt x="411" y="532"/>
                    <a:pt x="375" y="31"/>
                  </a:cubicBezTo>
                  <a:cubicBezTo>
                    <a:pt x="373" y="12"/>
                    <a:pt x="357" y="1"/>
                    <a:pt x="34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2"/>
            <p:cNvSpPr/>
            <p:nvPr/>
          </p:nvSpPr>
          <p:spPr>
            <a:xfrm>
              <a:off x="5301485" y="-226170"/>
              <a:ext cx="183558" cy="268592"/>
            </a:xfrm>
            <a:custGeom>
              <a:rect b="b" l="l" r="r" t="t"/>
              <a:pathLst>
                <a:path extrusionOk="0" h="5635" w="3851">
                  <a:moveTo>
                    <a:pt x="1075" y="0"/>
                  </a:moveTo>
                  <a:cubicBezTo>
                    <a:pt x="646" y="0"/>
                    <a:pt x="234" y="183"/>
                    <a:pt x="7" y="576"/>
                  </a:cubicBezTo>
                  <a:cubicBezTo>
                    <a:pt x="1" y="585"/>
                    <a:pt x="10" y="598"/>
                    <a:pt x="20" y="598"/>
                  </a:cubicBezTo>
                  <a:cubicBezTo>
                    <a:pt x="23" y="598"/>
                    <a:pt x="27" y="596"/>
                    <a:pt x="29" y="593"/>
                  </a:cubicBezTo>
                  <a:cubicBezTo>
                    <a:pt x="294" y="271"/>
                    <a:pt x="672" y="118"/>
                    <a:pt x="1059" y="118"/>
                  </a:cubicBezTo>
                  <a:cubicBezTo>
                    <a:pt x="1309" y="118"/>
                    <a:pt x="1563" y="181"/>
                    <a:pt x="1792" y="305"/>
                  </a:cubicBezTo>
                  <a:cubicBezTo>
                    <a:pt x="2350" y="606"/>
                    <a:pt x="2746" y="1169"/>
                    <a:pt x="3038" y="1717"/>
                  </a:cubicBezTo>
                  <a:cubicBezTo>
                    <a:pt x="3323" y="2256"/>
                    <a:pt x="3521" y="2839"/>
                    <a:pt x="3624" y="3440"/>
                  </a:cubicBezTo>
                  <a:cubicBezTo>
                    <a:pt x="3750" y="4179"/>
                    <a:pt x="3850" y="5278"/>
                    <a:pt x="2961" y="5556"/>
                  </a:cubicBezTo>
                  <a:cubicBezTo>
                    <a:pt x="2922" y="5569"/>
                    <a:pt x="2925" y="5635"/>
                    <a:pt x="2968" y="5635"/>
                  </a:cubicBezTo>
                  <a:cubicBezTo>
                    <a:pt x="2969" y="5635"/>
                    <a:pt x="2971" y="5635"/>
                    <a:pt x="2972" y="5635"/>
                  </a:cubicBezTo>
                  <a:cubicBezTo>
                    <a:pt x="3704" y="5572"/>
                    <a:pt x="3825" y="4716"/>
                    <a:pt x="3814" y="4130"/>
                  </a:cubicBezTo>
                  <a:cubicBezTo>
                    <a:pt x="3798" y="3263"/>
                    <a:pt x="3575" y="2405"/>
                    <a:pt x="3158" y="1646"/>
                  </a:cubicBezTo>
                  <a:cubicBezTo>
                    <a:pt x="2808" y="1011"/>
                    <a:pt x="2310" y="345"/>
                    <a:pt x="1601" y="91"/>
                  </a:cubicBezTo>
                  <a:cubicBezTo>
                    <a:pt x="1430" y="31"/>
                    <a:pt x="1251" y="0"/>
                    <a:pt x="107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2"/>
            <p:cNvSpPr/>
            <p:nvPr/>
          </p:nvSpPr>
          <p:spPr>
            <a:xfrm>
              <a:off x="5407730" y="37180"/>
              <a:ext cx="9438" cy="6387"/>
            </a:xfrm>
            <a:custGeom>
              <a:rect b="b" l="l" r="r" t="t"/>
              <a:pathLst>
                <a:path extrusionOk="0" h="134" w="198">
                  <a:moveTo>
                    <a:pt x="111" y="13"/>
                  </a:moveTo>
                  <a:cubicBezTo>
                    <a:pt x="112" y="13"/>
                    <a:pt x="112" y="13"/>
                    <a:pt x="113" y="13"/>
                  </a:cubicBezTo>
                  <a:cubicBezTo>
                    <a:pt x="112" y="13"/>
                    <a:pt x="112" y="13"/>
                    <a:pt x="111" y="13"/>
                  </a:cubicBezTo>
                  <a:close/>
                  <a:moveTo>
                    <a:pt x="70" y="0"/>
                  </a:moveTo>
                  <a:cubicBezTo>
                    <a:pt x="34" y="0"/>
                    <a:pt x="1" y="25"/>
                    <a:pt x="1" y="67"/>
                  </a:cubicBezTo>
                  <a:cubicBezTo>
                    <a:pt x="1" y="108"/>
                    <a:pt x="33" y="133"/>
                    <a:pt x="69" y="133"/>
                  </a:cubicBezTo>
                  <a:cubicBezTo>
                    <a:pt x="81" y="133"/>
                    <a:pt x="92" y="131"/>
                    <a:pt x="103" y="125"/>
                  </a:cubicBezTo>
                  <a:cubicBezTo>
                    <a:pt x="105" y="124"/>
                    <a:pt x="106" y="123"/>
                    <a:pt x="110" y="121"/>
                  </a:cubicBezTo>
                  <a:cubicBezTo>
                    <a:pt x="111" y="120"/>
                    <a:pt x="112" y="120"/>
                    <a:pt x="112" y="120"/>
                  </a:cubicBezTo>
                  <a:lnTo>
                    <a:pt x="112" y="120"/>
                  </a:lnTo>
                  <a:cubicBezTo>
                    <a:pt x="113" y="120"/>
                    <a:pt x="111" y="121"/>
                    <a:pt x="109" y="123"/>
                  </a:cubicBezTo>
                  <a:cubicBezTo>
                    <a:pt x="114" y="123"/>
                    <a:pt x="120" y="121"/>
                    <a:pt x="125" y="120"/>
                  </a:cubicBezTo>
                  <a:cubicBezTo>
                    <a:pt x="137" y="119"/>
                    <a:pt x="147" y="118"/>
                    <a:pt x="159" y="115"/>
                  </a:cubicBezTo>
                  <a:cubicBezTo>
                    <a:pt x="180" y="113"/>
                    <a:pt x="197" y="87"/>
                    <a:pt x="197" y="66"/>
                  </a:cubicBezTo>
                  <a:cubicBezTo>
                    <a:pt x="194" y="47"/>
                    <a:pt x="182" y="23"/>
                    <a:pt x="160" y="18"/>
                  </a:cubicBezTo>
                  <a:cubicBezTo>
                    <a:pt x="147" y="17"/>
                    <a:pt x="137" y="15"/>
                    <a:pt x="125" y="13"/>
                  </a:cubicBezTo>
                  <a:cubicBezTo>
                    <a:pt x="120" y="12"/>
                    <a:pt x="114" y="12"/>
                    <a:pt x="109" y="10"/>
                  </a:cubicBezTo>
                  <a:lnTo>
                    <a:pt x="109" y="10"/>
                  </a:lnTo>
                  <a:cubicBezTo>
                    <a:pt x="109" y="11"/>
                    <a:pt x="109" y="11"/>
                    <a:pt x="109" y="11"/>
                  </a:cubicBezTo>
                  <a:lnTo>
                    <a:pt x="109" y="11"/>
                  </a:lnTo>
                  <a:cubicBezTo>
                    <a:pt x="108" y="10"/>
                    <a:pt x="106" y="9"/>
                    <a:pt x="103" y="8"/>
                  </a:cubicBezTo>
                  <a:cubicBezTo>
                    <a:pt x="92" y="3"/>
                    <a:pt x="81" y="0"/>
                    <a:pt x="7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5371791" y="26407"/>
              <a:ext cx="6435" cy="9438"/>
            </a:xfrm>
            <a:custGeom>
              <a:rect b="b" l="l" r="r" t="t"/>
              <a:pathLst>
                <a:path extrusionOk="0" h="198" w="135">
                  <a:moveTo>
                    <a:pt x="68" y="1"/>
                  </a:moveTo>
                  <a:cubicBezTo>
                    <a:pt x="29" y="3"/>
                    <a:pt x="8" y="30"/>
                    <a:pt x="3" y="66"/>
                  </a:cubicBezTo>
                  <a:cubicBezTo>
                    <a:pt x="1" y="78"/>
                    <a:pt x="4" y="88"/>
                    <a:pt x="9" y="99"/>
                  </a:cubicBezTo>
                  <a:lnTo>
                    <a:pt x="14" y="142"/>
                  </a:lnTo>
                  <a:cubicBezTo>
                    <a:pt x="16" y="171"/>
                    <a:pt x="36" y="197"/>
                    <a:pt x="66" y="197"/>
                  </a:cubicBezTo>
                  <a:cubicBezTo>
                    <a:pt x="67" y="197"/>
                    <a:pt x="67" y="197"/>
                    <a:pt x="68" y="197"/>
                  </a:cubicBezTo>
                  <a:cubicBezTo>
                    <a:pt x="100" y="196"/>
                    <a:pt x="119" y="173"/>
                    <a:pt x="123" y="142"/>
                  </a:cubicBezTo>
                  <a:lnTo>
                    <a:pt x="127" y="99"/>
                  </a:lnTo>
                  <a:cubicBezTo>
                    <a:pt x="131" y="88"/>
                    <a:pt x="135" y="79"/>
                    <a:pt x="134" y="66"/>
                  </a:cubicBezTo>
                  <a:cubicBezTo>
                    <a:pt x="131" y="48"/>
                    <a:pt x="129" y="34"/>
                    <a:pt x="114" y="20"/>
                  </a:cubicBezTo>
                  <a:cubicBezTo>
                    <a:pt x="102" y="9"/>
                    <a:pt x="84" y="1"/>
                    <a:pt x="6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
            <p:cNvSpPr/>
            <p:nvPr/>
          </p:nvSpPr>
          <p:spPr>
            <a:xfrm>
              <a:off x="5256156" y="-232938"/>
              <a:ext cx="83938" cy="240136"/>
            </a:xfrm>
            <a:custGeom>
              <a:rect b="b" l="l" r="r" t="t"/>
              <a:pathLst>
                <a:path extrusionOk="0" h="5038" w="1761">
                  <a:moveTo>
                    <a:pt x="1384" y="1"/>
                  </a:moveTo>
                  <a:cubicBezTo>
                    <a:pt x="439" y="1"/>
                    <a:pt x="0" y="1097"/>
                    <a:pt x="92" y="1921"/>
                  </a:cubicBezTo>
                  <a:cubicBezTo>
                    <a:pt x="221" y="3063"/>
                    <a:pt x="906" y="4210"/>
                    <a:pt x="1689" y="5027"/>
                  </a:cubicBezTo>
                  <a:cubicBezTo>
                    <a:pt x="1696" y="5034"/>
                    <a:pt x="1704" y="5037"/>
                    <a:pt x="1712" y="5037"/>
                  </a:cubicBezTo>
                  <a:cubicBezTo>
                    <a:pt x="1738" y="5037"/>
                    <a:pt x="1761" y="5002"/>
                    <a:pt x="1739" y="4976"/>
                  </a:cubicBezTo>
                  <a:cubicBezTo>
                    <a:pt x="1128" y="4241"/>
                    <a:pt x="605" y="3428"/>
                    <a:pt x="327" y="2505"/>
                  </a:cubicBezTo>
                  <a:cubicBezTo>
                    <a:pt x="24" y="1502"/>
                    <a:pt x="247" y="155"/>
                    <a:pt x="1513" y="58"/>
                  </a:cubicBezTo>
                  <a:cubicBezTo>
                    <a:pt x="1544" y="54"/>
                    <a:pt x="1544" y="12"/>
                    <a:pt x="1513" y="7"/>
                  </a:cubicBezTo>
                  <a:cubicBezTo>
                    <a:pt x="1469" y="3"/>
                    <a:pt x="1426" y="1"/>
                    <a:pt x="1384"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2"/>
            <p:cNvSpPr/>
            <p:nvPr/>
          </p:nvSpPr>
          <p:spPr>
            <a:xfrm>
              <a:off x="5353297" y="-244282"/>
              <a:ext cx="9819" cy="7293"/>
            </a:xfrm>
            <a:custGeom>
              <a:rect b="b" l="l" r="r" t="t"/>
              <a:pathLst>
                <a:path extrusionOk="0" h="153" w="206">
                  <a:moveTo>
                    <a:pt x="75" y="0"/>
                  </a:moveTo>
                  <a:cubicBezTo>
                    <a:pt x="36" y="0"/>
                    <a:pt x="1" y="38"/>
                    <a:pt x="2" y="77"/>
                  </a:cubicBezTo>
                  <a:cubicBezTo>
                    <a:pt x="4" y="114"/>
                    <a:pt x="34" y="152"/>
                    <a:pt x="73" y="152"/>
                  </a:cubicBezTo>
                  <a:cubicBezTo>
                    <a:pt x="75" y="152"/>
                    <a:pt x="76" y="152"/>
                    <a:pt x="78" y="152"/>
                  </a:cubicBezTo>
                  <a:cubicBezTo>
                    <a:pt x="100" y="151"/>
                    <a:pt x="124" y="151"/>
                    <a:pt x="146" y="145"/>
                  </a:cubicBezTo>
                  <a:cubicBezTo>
                    <a:pt x="173" y="136"/>
                    <a:pt x="206" y="109"/>
                    <a:pt x="205" y="78"/>
                  </a:cubicBezTo>
                  <a:cubicBezTo>
                    <a:pt x="204" y="44"/>
                    <a:pt x="177" y="19"/>
                    <a:pt x="148" y="10"/>
                  </a:cubicBezTo>
                  <a:cubicBezTo>
                    <a:pt x="126" y="2"/>
                    <a:pt x="101" y="2"/>
                    <a:pt x="78" y="0"/>
                  </a:cubicBezTo>
                  <a:cubicBezTo>
                    <a:pt x="77" y="0"/>
                    <a:pt x="76" y="0"/>
                    <a:pt x="7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
            <p:cNvSpPr/>
            <p:nvPr/>
          </p:nvSpPr>
          <p:spPr>
            <a:xfrm>
              <a:off x="5389618" y="-236799"/>
              <a:ext cx="9342" cy="6673"/>
            </a:xfrm>
            <a:custGeom>
              <a:rect b="b" l="l" r="r" t="t"/>
              <a:pathLst>
                <a:path extrusionOk="0" h="140" w="196">
                  <a:moveTo>
                    <a:pt x="70" y="0"/>
                  </a:moveTo>
                  <a:cubicBezTo>
                    <a:pt x="34" y="0"/>
                    <a:pt x="1" y="34"/>
                    <a:pt x="3" y="71"/>
                  </a:cubicBezTo>
                  <a:cubicBezTo>
                    <a:pt x="4" y="106"/>
                    <a:pt x="31" y="140"/>
                    <a:pt x="69" y="140"/>
                  </a:cubicBezTo>
                  <a:cubicBezTo>
                    <a:pt x="70" y="140"/>
                    <a:pt x="71" y="140"/>
                    <a:pt x="72" y="140"/>
                  </a:cubicBezTo>
                  <a:cubicBezTo>
                    <a:pt x="95" y="139"/>
                    <a:pt x="117" y="139"/>
                    <a:pt x="139" y="133"/>
                  </a:cubicBezTo>
                  <a:cubicBezTo>
                    <a:pt x="165" y="125"/>
                    <a:pt x="195" y="100"/>
                    <a:pt x="194" y="71"/>
                  </a:cubicBezTo>
                  <a:cubicBezTo>
                    <a:pt x="192" y="40"/>
                    <a:pt x="168" y="16"/>
                    <a:pt x="142" y="9"/>
                  </a:cubicBezTo>
                  <a:cubicBezTo>
                    <a:pt x="119" y="2"/>
                    <a:pt x="95" y="2"/>
                    <a:pt x="72" y="0"/>
                  </a:cubicBezTo>
                  <a:cubicBezTo>
                    <a:pt x="71" y="0"/>
                    <a:pt x="71" y="0"/>
                    <a:pt x="7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
            <p:cNvSpPr/>
            <p:nvPr/>
          </p:nvSpPr>
          <p:spPr>
            <a:xfrm>
              <a:off x="5429084" y="-211775"/>
              <a:ext cx="7150" cy="9914"/>
            </a:xfrm>
            <a:custGeom>
              <a:rect b="b" l="l" r="r" t="t"/>
              <a:pathLst>
                <a:path extrusionOk="0" h="208" w="150">
                  <a:moveTo>
                    <a:pt x="78" y="1"/>
                  </a:moveTo>
                  <a:cubicBezTo>
                    <a:pt x="77" y="1"/>
                    <a:pt x="76" y="1"/>
                    <a:pt x="75" y="1"/>
                  </a:cubicBezTo>
                  <a:cubicBezTo>
                    <a:pt x="36" y="2"/>
                    <a:pt x="1" y="33"/>
                    <a:pt x="2" y="74"/>
                  </a:cubicBezTo>
                  <a:cubicBezTo>
                    <a:pt x="3" y="101"/>
                    <a:pt x="3" y="129"/>
                    <a:pt x="8" y="156"/>
                  </a:cubicBezTo>
                  <a:cubicBezTo>
                    <a:pt x="12" y="180"/>
                    <a:pt x="34" y="198"/>
                    <a:pt x="57" y="205"/>
                  </a:cubicBezTo>
                  <a:cubicBezTo>
                    <a:pt x="63" y="207"/>
                    <a:pt x="70" y="207"/>
                    <a:pt x="76" y="207"/>
                  </a:cubicBezTo>
                  <a:cubicBezTo>
                    <a:pt x="82" y="207"/>
                    <a:pt x="89" y="207"/>
                    <a:pt x="94" y="205"/>
                  </a:cubicBezTo>
                  <a:cubicBezTo>
                    <a:pt x="116" y="198"/>
                    <a:pt x="138" y="180"/>
                    <a:pt x="142" y="156"/>
                  </a:cubicBezTo>
                  <a:cubicBezTo>
                    <a:pt x="147" y="129"/>
                    <a:pt x="147" y="101"/>
                    <a:pt x="148" y="74"/>
                  </a:cubicBezTo>
                  <a:cubicBezTo>
                    <a:pt x="149" y="37"/>
                    <a:pt x="117" y="1"/>
                    <a:pt x="7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2"/>
            <p:cNvSpPr/>
            <p:nvPr/>
          </p:nvSpPr>
          <p:spPr>
            <a:xfrm>
              <a:off x="5287519" y="-173738"/>
              <a:ext cx="259584" cy="283368"/>
            </a:xfrm>
            <a:custGeom>
              <a:rect b="b" l="l" r="r" t="t"/>
              <a:pathLst>
                <a:path extrusionOk="0" h="5945" w="5446">
                  <a:moveTo>
                    <a:pt x="3640" y="0"/>
                  </a:moveTo>
                  <a:cubicBezTo>
                    <a:pt x="3611" y="0"/>
                    <a:pt x="3581" y="33"/>
                    <a:pt x="3601" y="60"/>
                  </a:cubicBezTo>
                  <a:cubicBezTo>
                    <a:pt x="4132" y="806"/>
                    <a:pt x="4526" y="1634"/>
                    <a:pt x="4734" y="2526"/>
                  </a:cubicBezTo>
                  <a:cubicBezTo>
                    <a:pt x="4852" y="3043"/>
                    <a:pt x="4924" y="3572"/>
                    <a:pt x="4974" y="4100"/>
                  </a:cubicBezTo>
                  <a:cubicBezTo>
                    <a:pt x="5022" y="4608"/>
                    <a:pt x="5033" y="5246"/>
                    <a:pt x="4580" y="5587"/>
                  </a:cubicBezTo>
                  <a:cubicBezTo>
                    <a:pt x="4408" y="5716"/>
                    <a:pt x="4206" y="5769"/>
                    <a:pt x="3988" y="5769"/>
                  </a:cubicBezTo>
                  <a:cubicBezTo>
                    <a:pt x="3278" y="5769"/>
                    <a:pt x="2407" y="5208"/>
                    <a:pt x="1921" y="4881"/>
                  </a:cubicBezTo>
                  <a:cubicBezTo>
                    <a:pt x="1195" y="4389"/>
                    <a:pt x="628" y="3760"/>
                    <a:pt x="89" y="3077"/>
                  </a:cubicBezTo>
                  <a:cubicBezTo>
                    <a:pt x="80" y="3067"/>
                    <a:pt x="70" y="3063"/>
                    <a:pt x="60" y="3063"/>
                  </a:cubicBezTo>
                  <a:cubicBezTo>
                    <a:pt x="30" y="3063"/>
                    <a:pt x="1" y="3100"/>
                    <a:pt x="19" y="3132"/>
                  </a:cubicBezTo>
                  <a:cubicBezTo>
                    <a:pt x="496" y="4000"/>
                    <a:pt x="1274" y="4706"/>
                    <a:pt x="2113" y="5216"/>
                  </a:cubicBezTo>
                  <a:cubicBezTo>
                    <a:pt x="2588" y="5504"/>
                    <a:pt x="3348" y="5945"/>
                    <a:pt x="4004" y="5945"/>
                  </a:cubicBezTo>
                  <a:cubicBezTo>
                    <a:pt x="4253" y="5945"/>
                    <a:pt x="4486" y="5882"/>
                    <a:pt x="4684" y="5724"/>
                  </a:cubicBezTo>
                  <a:cubicBezTo>
                    <a:pt x="5445" y="5118"/>
                    <a:pt x="5127" y="3853"/>
                    <a:pt x="4988" y="3046"/>
                  </a:cubicBezTo>
                  <a:cubicBezTo>
                    <a:pt x="4794" y="1923"/>
                    <a:pt x="4386" y="899"/>
                    <a:pt x="3666" y="12"/>
                  </a:cubicBezTo>
                  <a:cubicBezTo>
                    <a:pt x="3659" y="4"/>
                    <a:pt x="3649" y="0"/>
                    <a:pt x="364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2"/>
            <p:cNvSpPr/>
            <p:nvPr/>
          </p:nvSpPr>
          <p:spPr>
            <a:xfrm>
              <a:off x="5412688" y="32127"/>
              <a:ext cx="94663" cy="49810"/>
            </a:xfrm>
            <a:custGeom>
              <a:rect b="b" l="l" r="r" t="t"/>
              <a:pathLst>
                <a:path extrusionOk="0" h="1045" w="1986">
                  <a:moveTo>
                    <a:pt x="1737" y="1"/>
                  </a:moveTo>
                  <a:cubicBezTo>
                    <a:pt x="1716" y="1"/>
                    <a:pt x="1694" y="18"/>
                    <a:pt x="1702" y="45"/>
                  </a:cubicBezTo>
                  <a:cubicBezTo>
                    <a:pt x="1821" y="403"/>
                    <a:pt x="1640" y="784"/>
                    <a:pt x="1275" y="909"/>
                  </a:cubicBezTo>
                  <a:cubicBezTo>
                    <a:pt x="1183" y="940"/>
                    <a:pt x="1090" y="954"/>
                    <a:pt x="998" y="954"/>
                  </a:cubicBezTo>
                  <a:cubicBezTo>
                    <a:pt x="662" y="954"/>
                    <a:pt x="336" y="769"/>
                    <a:pt x="56" y="592"/>
                  </a:cubicBezTo>
                  <a:cubicBezTo>
                    <a:pt x="50" y="589"/>
                    <a:pt x="45" y="587"/>
                    <a:pt x="39" y="587"/>
                  </a:cubicBezTo>
                  <a:cubicBezTo>
                    <a:pt x="14" y="587"/>
                    <a:pt x="0" y="626"/>
                    <a:pt x="25" y="645"/>
                  </a:cubicBezTo>
                  <a:cubicBezTo>
                    <a:pt x="301" y="848"/>
                    <a:pt x="671" y="1045"/>
                    <a:pt x="1029" y="1045"/>
                  </a:cubicBezTo>
                  <a:cubicBezTo>
                    <a:pt x="1182" y="1045"/>
                    <a:pt x="1332" y="1009"/>
                    <a:pt x="1472" y="924"/>
                  </a:cubicBezTo>
                  <a:cubicBezTo>
                    <a:pt x="1771" y="742"/>
                    <a:pt x="1985" y="335"/>
                    <a:pt x="1767" y="17"/>
                  </a:cubicBezTo>
                  <a:cubicBezTo>
                    <a:pt x="1760" y="6"/>
                    <a:pt x="1749" y="1"/>
                    <a:pt x="1737"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2"/>
            <p:cNvSpPr/>
            <p:nvPr/>
          </p:nvSpPr>
          <p:spPr>
            <a:xfrm>
              <a:off x="5411258" y="-177027"/>
              <a:ext cx="60725" cy="181890"/>
            </a:xfrm>
            <a:custGeom>
              <a:rect b="b" l="l" r="r" t="t"/>
              <a:pathLst>
                <a:path extrusionOk="0" h="3816" w="1274">
                  <a:moveTo>
                    <a:pt x="56" y="1"/>
                  </a:moveTo>
                  <a:cubicBezTo>
                    <a:pt x="28" y="1"/>
                    <a:pt x="1" y="32"/>
                    <a:pt x="20" y="60"/>
                  </a:cubicBezTo>
                  <a:cubicBezTo>
                    <a:pt x="389" y="606"/>
                    <a:pt x="714" y="1120"/>
                    <a:pt x="878" y="1769"/>
                  </a:cubicBezTo>
                  <a:cubicBezTo>
                    <a:pt x="1047" y="2438"/>
                    <a:pt x="1045" y="3132"/>
                    <a:pt x="909" y="3807"/>
                  </a:cubicBezTo>
                  <a:cubicBezTo>
                    <a:pt x="908" y="3812"/>
                    <a:pt x="912" y="3815"/>
                    <a:pt x="916" y="3815"/>
                  </a:cubicBezTo>
                  <a:cubicBezTo>
                    <a:pt x="918" y="3815"/>
                    <a:pt x="920" y="3814"/>
                    <a:pt x="921" y="3811"/>
                  </a:cubicBezTo>
                  <a:cubicBezTo>
                    <a:pt x="1274" y="2562"/>
                    <a:pt x="1020" y="964"/>
                    <a:pt x="83" y="12"/>
                  </a:cubicBezTo>
                  <a:cubicBezTo>
                    <a:pt x="75" y="4"/>
                    <a:pt x="66" y="1"/>
                    <a:pt x="5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
            <p:cNvSpPr/>
            <p:nvPr/>
          </p:nvSpPr>
          <p:spPr>
            <a:xfrm>
              <a:off x="5377892" y="-197618"/>
              <a:ext cx="8675" cy="11773"/>
            </a:xfrm>
            <a:custGeom>
              <a:rect b="b" l="l" r="r" t="t"/>
              <a:pathLst>
                <a:path extrusionOk="0" h="247" w="182">
                  <a:moveTo>
                    <a:pt x="91" y="1"/>
                  </a:moveTo>
                  <a:cubicBezTo>
                    <a:pt x="76" y="1"/>
                    <a:pt x="61" y="5"/>
                    <a:pt x="49" y="13"/>
                  </a:cubicBezTo>
                  <a:cubicBezTo>
                    <a:pt x="12" y="35"/>
                    <a:pt x="1" y="68"/>
                    <a:pt x="1" y="109"/>
                  </a:cubicBezTo>
                  <a:lnTo>
                    <a:pt x="1" y="156"/>
                  </a:lnTo>
                  <a:cubicBezTo>
                    <a:pt x="1" y="202"/>
                    <a:pt x="40" y="246"/>
                    <a:pt x="86" y="246"/>
                  </a:cubicBezTo>
                  <a:cubicBezTo>
                    <a:pt x="88" y="246"/>
                    <a:pt x="89" y="246"/>
                    <a:pt x="91" y="246"/>
                  </a:cubicBezTo>
                  <a:cubicBezTo>
                    <a:pt x="140" y="244"/>
                    <a:pt x="181" y="207"/>
                    <a:pt x="181" y="156"/>
                  </a:cubicBezTo>
                  <a:lnTo>
                    <a:pt x="181" y="109"/>
                  </a:lnTo>
                  <a:cubicBezTo>
                    <a:pt x="182" y="68"/>
                    <a:pt x="170" y="35"/>
                    <a:pt x="134" y="13"/>
                  </a:cubicBezTo>
                  <a:cubicBezTo>
                    <a:pt x="121" y="5"/>
                    <a:pt x="106" y="1"/>
                    <a:pt x="9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2"/>
            <p:cNvSpPr/>
            <p:nvPr/>
          </p:nvSpPr>
          <p:spPr>
            <a:xfrm>
              <a:off x="5338426" y="-89895"/>
              <a:ext cx="37465" cy="45091"/>
            </a:xfrm>
            <a:custGeom>
              <a:rect b="b" l="l" r="r" t="t"/>
              <a:pathLst>
                <a:path extrusionOk="0" h="946" w="786">
                  <a:moveTo>
                    <a:pt x="15" y="0"/>
                  </a:moveTo>
                  <a:cubicBezTo>
                    <a:pt x="8" y="0"/>
                    <a:pt x="1" y="7"/>
                    <a:pt x="3" y="14"/>
                  </a:cubicBezTo>
                  <a:cubicBezTo>
                    <a:pt x="103" y="401"/>
                    <a:pt x="386" y="771"/>
                    <a:pt x="752" y="944"/>
                  </a:cubicBezTo>
                  <a:cubicBezTo>
                    <a:pt x="756" y="945"/>
                    <a:pt x="759" y="946"/>
                    <a:pt x="762" y="946"/>
                  </a:cubicBezTo>
                  <a:cubicBezTo>
                    <a:pt x="777" y="946"/>
                    <a:pt x="785" y="926"/>
                    <a:pt x="771" y="915"/>
                  </a:cubicBezTo>
                  <a:cubicBezTo>
                    <a:pt x="429" y="671"/>
                    <a:pt x="188" y="394"/>
                    <a:pt x="23" y="6"/>
                  </a:cubicBezTo>
                  <a:cubicBezTo>
                    <a:pt x="21" y="2"/>
                    <a:pt x="18" y="0"/>
                    <a:pt x="1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
            <p:cNvSpPr/>
            <p:nvPr/>
          </p:nvSpPr>
          <p:spPr>
            <a:xfrm>
              <a:off x="5431706" y="-63537"/>
              <a:ext cx="9152" cy="10772"/>
            </a:xfrm>
            <a:custGeom>
              <a:rect b="b" l="l" r="r" t="t"/>
              <a:pathLst>
                <a:path extrusionOk="0" h="226" w="192">
                  <a:moveTo>
                    <a:pt x="96" y="1"/>
                  </a:moveTo>
                  <a:cubicBezTo>
                    <a:pt x="69" y="1"/>
                    <a:pt x="42" y="16"/>
                    <a:pt x="34" y="47"/>
                  </a:cubicBezTo>
                  <a:cubicBezTo>
                    <a:pt x="26" y="70"/>
                    <a:pt x="20" y="94"/>
                    <a:pt x="15" y="117"/>
                  </a:cubicBezTo>
                  <a:cubicBezTo>
                    <a:pt x="0" y="171"/>
                    <a:pt x="41" y="225"/>
                    <a:pt x="96" y="225"/>
                  </a:cubicBezTo>
                  <a:cubicBezTo>
                    <a:pt x="151" y="225"/>
                    <a:pt x="192" y="170"/>
                    <a:pt x="177" y="117"/>
                  </a:cubicBezTo>
                  <a:cubicBezTo>
                    <a:pt x="171" y="94"/>
                    <a:pt x="165" y="70"/>
                    <a:pt x="159" y="47"/>
                  </a:cubicBezTo>
                  <a:cubicBezTo>
                    <a:pt x="150" y="16"/>
                    <a:pt x="123" y="1"/>
                    <a:pt x="9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2"/>
            <p:cNvSpPr/>
            <p:nvPr/>
          </p:nvSpPr>
          <p:spPr>
            <a:xfrm>
              <a:off x="5234039" y="-267543"/>
              <a:ext cx="161155" cy="218830"/>
            </a:xfrm>
            <a:custGeom>
              <a:rect b="b" l="l" r="r" t="t"/>
              <a:pathLst>
                <a:path extrusionOk="0" h="4591" w="3381">
                  <a:moveTo>
                    <a:pt x="1779" y="1"/>
                  </a:moveTo>
                  <a:cubicBezTo>
                    <a:pt x="1170" y="1"/>
                    <a:pt x="601" y="217"/>
                    <a:pt x="307" y="831"/>
                  </a:cubicBezTo>
                  <a:cubicBezTo>
                    <a:pt x="79" y="1307"/>
                    <a:pt x="96" y="1863"/>
                    <a:pt x="168" y="2373"/>
                  </a:cubicBezTo>
                  <a:cubicBezTo>
                    <a:pt x="277" y="3136"/>
                    <a:pt x="496" y="3880"/>
                    <a:pt x="811" y="4582"/>
                  </a:cubicBezTo>
                  <a:cubicBezTo>
                    <a:pt x="813" y="4588"/>
                    <a:pt x="819" y="4591"/>
                    <a:pt x="825" y="4591"/>
                  </a:cubicBezTo>
                  <a:cubicBezTo>
                    <a:pt x="836" y="4591"/>
                    <a:pt x="849" y="4580"/>
                    <a:pt x="843" y="4568"/>
                  </a:cubicBezTo>
                  <a:cubicBezTo>
                    <a:pt x="457" y="3570"/>
                    <a:pt x="1" y="2294"/>
                    <a:pt x="263" y="1216"/>
                  </a:cubicBezTo>
                  <a:cubicBezTo>
                    <a:pt x="429" y="543"/>
                    <a:pt x="988" y="148"/>
                    <a:pt x="1665" y="109"/>
                  </a:cubicBezTo>
                  <a:cubicBezTo>
                    <a:pt x="1704" y="107"/>
                    <a:pt x="1742" y="106"/>
                    <a:pt x="1780" y="106"/>
                  </a:cubicBezTo>
                  <a:cubicBezTo>
                    <a:pt x="2316" y="106"/>
                    <a:pt x="2810" y="322"/>
                    <a:pt x="3324" y="450"/>
                  </a:cubicBezTo>
                  <a:cubicBezTo>
                    <a:pt x="3327" y="450"/>
                    <a:pt x="3329" y="450"/>
                    <a:pt x="3331" y="450"/>
                  </a:cubicBezTo>
                  <a:cubicBezTo>
                    <a:pt x="3362" y="450"/>
                    <a:pt x="3381" y="407"/>
                    <a:pt x="3349" y="392"/>
                  </a:cubicBezTo>
                  <a:cubicBezTo>
                    <a:pt x="2906" y="175"/>
                    <a:pt x="2326" y="1"/>
                    <a:pt x="177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7" name="Google Shape;37;p2"/>
          <p:cNvGrpSpPr/>
          <p:nvPr/>
        </p:nvGrpSpPr>
        <p:grpSpPr>
          <a:xfrm flipH="1">
            <a:off x="7208327" y="3101136"/>
            <a:ext cx="2118662" cy="939062"/>
            <a:chOff x="4059002" y="793671"/>
            <a:chExt cx="401482" cy="177933"/>
          </a:xfrm>
        </p:grpSpPr>
        <p:sp>
          <p:nvSpPr>
            <p:cNvPr id="38" name="Google Shape;38;p2"/>
            <p:cNvSpPr/>
            <p:nvPr/>
          </p:nvSpPr>
          <p:spPr>
            <a:xfrm>
              <a:off x="4419301" y="862833"/>
              <a:ext cx="20925" cy="15014"/>
            </a:xfrm>
            <a:custGeom>
              <a:rect b="b" l="l" r="r" t="t"/>
              <a:pathLst>
                <a:path extrusionOk="0" h="315" w="439">
                  <a:moveTo>
                    <a:pt x="216" y="0"/>
                  </a:moveTo>
                  <a:cubicBezTo>
                    <a:pt x="50" y="0"/>
                    <a:pt x="1" y="267"/>
                    <a:pt x="183" y="310"/>
                  </a:cubicBezTo>
                  <a:cubicBezTo>
                    <a:pt x="196" y="313"/>
                    <a:pt x="210" y="315"/>
                    <a:pt x="222" y="315"/>
                  </a:cubicBezTo>
                  <a:cubicBezTo>
                    <a:pt x="388" y="315"/>
                    <a:pt x="438" y="47"/>
                    <a:pt x="255" y="5"/>
                  </a:cubicBezTo>
                  <a:cubicBezTo>
                    <a:pt x="241" y="2"/>
                    <a:pt x="228" y="0"/>
                    <a:pt x="21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2"/>
            <p:cNvSpPr/>
            <p:nvPr/>
          </p:nvSpPr>
          <p:spPr>
            <a:xfrm>
              <a:off x="4359148" y="868123"/>
              <a:ext cx="21449" cy="19161"/>
            </a:xfrm>
            <a:custGeom>
              <a:rect b="b" l="l" r="r" t="t"/>
              <a:pathLst>
                <a:path extrusionOk="0" h="402" w="450">
                  <a:moveTo>
                    <a:pt x="189" y="1"/>
                  </a:moveTo>
                  <a:cubicBezTo>
                    <a:pt x="164" y="1"/>
                    <a:pt x="140" y="7"/>
                    <a:pt x="118" y="19"/>
                  </a:cubicBezTo>
                  <a:cubicBezTo>
                    <a:pt x="94" y="27"/>
                    <a:pt x="74" y="42"/>
                    <a:pt x="58" y="60"/>
                  </a:cubicBezTo>
                  <a:cubicBezTo>
                    <a:pt x="36" y="86"/>
                    <a:pt x="20" y="116"/>
                    <a:pt x="9" y="147"/>
                  </a:cubicBezTo>
                  <a:cubicBezTo>
                    <a:pt x="0" y="174"/>
                    <a:pt x="0" y="199"/>
                    <a:pt x="6" y="223"/>
                  </a:cubicBezTo>
                  <a:cubicBezTo>
                    <a:pt x="9" y="241"/>
                    <a:pt x="12" y="256"/>
                    <a:pt x="21" y="271"/>
                  </a:cubicBezTo>
                  <a:cubicBezTo>
                    <a:pt x="29" y="294"/>
                    <a:pt x="43" y="314"/>
                    <a:pt x="62" y="331"/>
                  </a:cubicBezTo>
                  <a:lnTo>
                    <a:pt x="103" y="360"/>
                  </a:lnTo>
                  <a:cubicBezTo>
                    <a:pt x="134" y="372"/>
                    <a:pt x="166" y="383"/>
                    <a:pt x="198" y="395"/>
                  </a:cubicBezTo>
                  <a:cubicBezTo>
                    <a:pt x="212" y="400"/>
                    <a:pt x="226" y="402"/>
                    <a:pt x="241" y="402"/>
                  </a:cubicBezTo>
                  <a:cubicBezTo>
                    <a:pt x="278" y="402"/>
                    <a:pt x="316" y="388"/>
                    <a:pt x="347" y="372"/>
                  </a:cubicBezTo>
                  <a:cubicBezTo>
                    <a:pt x="393" y="346"/>
                    <a:pt x="420" y="298"/>
                    <a:pt x="435" y="249"/>
                  </a:cubicBezTo>
                  <a:cubicBezTo>
                    <a:pt x="449" y="201"/>
                    <a:pt x="436" y="141"/>
                    <a:pt x="412" y="100"/>
                  </a:cubicBezTo>
                  <a:cubicBezTo>
                    <a:pt x="398" y="78"/>
                    <a:pt x="381" y="60"/>
                    <a:pt x="359" y="47"/>
                  </a:cubicBezTo>
                  <a:cubicBezTo>
                    <a:pt x="339" y="29"/>
                    <a:pt x="316" y="18"/>
                    <a:pt x="290" y="12"/>
                  </a:cubicBezTo>
                  <a:cubicBezTo>
                    <a:pt x="257" y="7"/>
                    <a:pt x="223" y="5"/>
                    <a:pt x="18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 name="Google Shape;40;p2"/>
            <p:cNvSpPr/>
            <p:nvPr/>
          </p:nvSpPr>
          <p:spPr>
            <a:xfrm>
              <a:off x="4285649" y="845006"/>
              <a:ext cx="34748" cy="37036"/>
            </a:xfrm>
            <a:custGeom>
              <a:rect b="b" l="l" r="r" t="t"/>
              <a:pathLst>
                <a:path extrusionOk="0" h="777" w="729">
                  <a:moveTo>
                    <a:pt x="378" y="0"/>
                  </a:moveTo>
                  <a:cubicBezTo>
                    <a:pt x="355" y="0"/>
                    <a:pt x="333" y="3"/>
                    <a:pt x="310" y="9"/>
                  </a:cubicBezTo>
                  <a:cubicBezTo>
                    <a:pt x="264" y="13"/>
                    <a:pt x="222" y="26"/>
                    <a:pt x="183" y="53"/>
                  </a:cubicBezTo>
                  <a:cubicBezTo>
                    <a:pt x="142" y="77"/>
                    <a:pt x="110" y="108"/>
                    <a:pt x="86" y="147"/>
                  </a:cubicBezTo>
                  <a:cubicBezTo>
                    <a:pt x="56" y="182"/>
                    <a:pt x="35" y="224"/>
                    <a:pt x="27" y="272"/>
                  </a:cubicBezTo>
                  <a:lnTo>
                    <a:pt x="14" y="345"/>
                  </a:lnTo>
                  <a:cubicBezTo>
                    <a:pt x="0" y="406"/>
                    <a:pt x="1" y="468"/>
                    <a:pt x="19" y="528"/>
                  </a:cubicBezTo>
                  <a:cubicBezTo>
                    <a:pt x="32" y="554"/>
                    <a:pt x="44" y="581"/>
                    <a:pt x="56" y="609"/>
                  </a:cubicBezTo>
                  <a:cubicBezTo>
                    <a:pt x="89" y="662"/>
                    <a:pt x="132" y="702"/>
                    <a:pt x="185" y="732"/>
                  </a:cubicBezTo>
                  <a:cubicBezTo>
                    <a:pt x="215" y="743"/>
                    <a:pt x="244" y="754"/>
                    <a:pt x="273" y="766"/>
                  </a:cubicBezTo>
                  <a:cubicBezTo>
                    <a:pt x="297" y="773"/>
                    <a:pt x="321" y="776"/>
                    <a:pt x="345" y="776"/>
                  </a:cubicBezTo>
                  <a:cubicBezTo>
                    <a:pt x="367" y="776"/>
                    <a:pt x="390" y="773"/>
                    <a:pt x="412" y="768"/>
                  </a:cubicBezTo>
                  <a:cubicBezTo>
                    <a:pt x="457" y="763"/>
                    <a:pt x="498" y="749"/>
                    <a:pt x="537" y="723"/>
                  </a:cubicBezTo>
                  <a:cubicBezTo>
                    <a:pt x="578" y="699"/>
                    <a:pt x="610" y="669"/>
                    <a:pt x="635" y="630"/>
                  </a:cubicBezTo>
                  <a:cubicBezTo>
                    <a:pt x="666" y="595"/>
                    <a:pt x="686" y="553"/>
                    <a:pt x="694" y="506"/>
                  </a:cubicBezTo>
                  <a:lnTo>
                    <a:pt x="714" y="435"/>
                  </a:lnTo>
                  <a:cubicBezTo>
                    <a:pt x="729" y="374"/>
                    <a:pt x="726" y="312"/>
                    <a:pt x="708" y="250"/>
                  </a:cubicBezTo>
                  <a:cubicBezTo>
                    <a:pt x="694" y="223"/>
                    <a:pt x="683" y="196"/>
                    <a:pt x="670" y="168"/>
                  </a:cubicBezTo>
                  <a:cubicBezTo>
                    <a:pt x="637" y="115"/>
                    <a:pt x="594" y="73"/>
                    <a:pt x="539" y="44"/>
                  </a:cubicBezTo>
                  <a:cubicBezTo>
                    <a:pt x="509" y="32"/>
                    <a:pt x="480" y="21"/>
                    <a:pt x="450" y="10"/>
                  </a:cubicBezTo>
                  <a:cubicBezTo>
                    <a:pt x="426" y="3"/>
                    <a:pt x="402" y="0"/>
                    <a:pt x="378"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2"/>
            <p:cNvSpPr/>
            <p:nvPr/>
          </p:nvSpPr>
          <p:spPr>
            <a:xfrm>
              <a:off x="4214104" y="807065"/>
              <a:ext cx="32508" cy="30649"/>
            </a:xfrm>
            <a:custGeom>
              <a:rect b="b" l="l" r="r" t="t"/>
              <a:pathLst>
                <a:path extrusionOk="0" h="643" w="682">
                  <a:moveTo>
                    <a:pt x="299" y="0"/>
                  </a:moveTo>
                  <a:cubicBezTo>
                    <a:pt x="273" y="0"/>
                    <a:pt x="245" y="4"/>
                    <a:pt x="217" y="11"/>
                  </a:cubicBezTo>
                  <a:cubicBezTo>
                    <a:pt x="187" y="19"/>
                    <a:pt x="146" y="42"/>
                    <a:pt x="114" y="58"/>
                  </a:cubicBezTo>
                  <a:cubicBezTo>
                    <a:pt x="37" y="95"/>
                    <a:pt x="4" y="191"/>
                    <a:pt x="2" y="266"/>
                  </a:cubicBezTo>
                  <a:cubicBezTo>
                    <a:pt x="1" y="298"/>
                    <a:pt x="2" y="322"/>
                    <a:pt x="7" y="352"/>
                  </a:cubicBezTo>
                  <a:cubicBezTo>
                    <a:pt x="22" y="439"/>
                    <a:pt x="69" y="501"/>
                    <a:pt x="132" y="558"/>
                  </a:cubicBezTo>
                  <a:cubicBezTo>
                    <a:pt x="194" y="614"/>
                    <a:pt x="272" y="642"/>
                    <a:pt x="348" y="642"/>
                  </a:cubicBezTo>
                  <a:cubicBezTo>
                    <a:pt x="444" y="642"/>
                    <a:pt x="538" y="598"/>
                    <a:pt x="600" y="514"/>
                  </a:cubicBezTo>
                  <a:cubicBezTo>
                    <a:pt x="656" y="436"/>
                    <a:pt x="681" y="331"/>
                    <a:pt x="649" y="237"/>
                  </a:cubicBezTo>
                  <a:cubicBezTo>
                    <a:pt x="624" y="166"/>
                    <a:pt x="575" y="87"/>
                    <a:pt x="499" y="54"/>
                  </a:cubicBezTo>
                  <a:cubicBezTo>
                    <a:pt x="484" y="48"/>
                    <a:pt x="470" y="41"/>
                    <a:pt x="454" y="35"/>
                  </a:cubicBezTo>
                  <a:cubicBezTo>
                    <a:pt x="401" y="13"/>
                    <a:pt x="351" y="0"/>
                    <a:pt x="29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2"/>
            <p:cNvSpPr/>
            <p:nvPr/>
          </p:nvSpPr>
          <p:spPr>
            <a:xfrm>
              <a:off x="4122587" y="793671"/>
              <a:ext cx="39085" cy="31602"/>
            </a:xfrm>
            <a:custGeom>
              <a:rect b="b" l="l" r="r" t="t"/>
              <a:pathLst>
                <a:path extrusionOk="0" h="663" w="820">
                  <a:moveTo>
                    <a:pt x="452" y="1"/>
                  </a:moveTo>
                  <a:cubicBezTo>
                    <a:pt x="419" y="1"/>
                    <a:pt x="386" y="6"/>
                    <a:pt x="353" y="18"/>
                  </a:cubicBezTo>
                  <a:cubicBezTo>
                    <a:pt x="287" y="41"/>
                    <a:pt x="237" y="75"/>
                    <a:pt x="183" y="119"/>
                  </a:cubicBezTo>
                  <a:cubicBezTo>
                    <a:pt x="203" y="103"/>
                    <a:pt x="224" y="87"/>
                    <a:pt x="243" y="70"/>
                  </a:cubicBezTo>
                  <a:lnTo>
                    <a:pt x="243" y="70"/>
                  </a:lnTo>
                  <a:cubicBezTo>
                    <a:pt x="213" y="91"/>
                    <a:pt x="182" y="114"/>
                    <a:pt x="153" y="140"/>
                  </a:cubicBezTo>
                  <a:cubicBezTo>
                    <a:pt x="0" y="281"/>
                    <a:pt x="83" y="561"/>
                    <a:pt x="276" y="611"/>
                  </a:cubicBezTo>
                  <a:cubicBezTo>
                    <a:pt x="306" y="631"/>
                    <a:pt x="339" y="645"/>
                    <a:pt x="374" y="653"/>
                  </a:cubicBezTo>
                  <a:cubicBezTo>
                    <a:pt x="400" y="660"/>
                    <a:pt x="426" y="663"/>
                    <a:pt x="452" y="663"/>
                  </a:cubicBezTo>
                  <a:cubicBezTo>
                    <a:pt x="484" y="663"/>
                    <a:pt x="516" y="658"/>
                    <a:pt x="546" y="648"/>
                  </a:cubicBezTo>
                  <a:cubicBezTo>
                    <a:pt x="656" y="614"/>
                    <a:pt x="744" y="521"/>
                    <a:pt x="770" y="409"/>
                  </a:cubicBezTo>
                  <a:cubicBezTo>
                    <a:pt x="819" y="205"/>
                    <a:pt x="652" y="1"/>
                    <a:pt x="45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2"/>
            <p:cNvSpPr/>
            <p:nvPr/>
          </p:nvSpPr>
          <p:spPr>
            <a:xfrm>
              <a:off x="4059002" y="822651"/>
              <a:ext cx="31745" cy="27598"/>
            </a:xfrm>
            <a:custGeom>
              <a:rect b="b" l="l" r="r" t="t"/>
              <a:pathLst>
                <a:path extrusionOk="0" h="579" w="666">
                  <a:moveTo>
                    <a:pt x="310" y="0"/>
                  </a:moveTo>
                  <a:cubicBezTo>
                    <a:pt x="264" y="0"/>
                    <a:pt x="217" y="11"/>
                    <a:pt x="176" y="33"/>
                  </a:cubicBezTo>
                  <a:cubicBezTo>
                    <a:pt x="99" y="59"/>
                    <a:pt x="37" y="139"/>
                    <a:pt x="19" y="216"/>
                  </a:cubicBezTo>
                  <a:cubicBezTo>
                    <a:pt x="0" y="291"/>
                    <a:pt x="19" y="391"/>
                    <a:pt x="78" y="449"/>
                  </a:cubicBezTo>
                  <a:cubicBezTo>
                    <a:pt x="121" y="509"/>
                    <a:pt x="191" y="549"/>
                    <a:pt x="261" y="564"/>
                  </a:cubicBezTo>
                  <a:cubicBezTo>
                    <a:pt x="301" y="574"/>
                    <a:pt x="349" y="574"/>
                    <a:pt x="391" y="578"/>
                  </a:cubicBezTo>
                  <a:cubicBezTo>
                    <a:pt x="394" y="578"/>
                    <a:pt x="397" y="578"/>
                    <a:pt x="400" y="578"/>
                  </a:cubicBezTo>
                  <a:cubicBezTo>
                    <a:pt x="460" y="578"/>
                    <a:pt x="544" y="534"/>
                    <a:pt x="580" y="491"/>
                  </a:cubicBezTo>
                  <a:cubicBezTo>
                    <a:pt x="613" y="455"/>
                    <a:pt x="637" y="412"/>
                    <a:pt x="649" y="365"/>
                  </a:cubicBezTo>
                  <a:cubicBezTo>
                    <a:pt x="665" y="307"/>
                    <a:pt x="655" y="242"/>
                    <a:pt x="631" y="188"/>
                  </a:cubicBezTo>
                  <a:cubicBezTo>
                    <a:pt x="618" y="154"/>
                    <a:pt x="599" y="125"/>
                    <a:pt x="571" y="101"/>
                  </a:cubicBezTo>
                  <a:cubicBezTo>
                    <a:pt x="553" y="87"/>
                    <a:pt x="533" y="73"/>
                    <a:pt x="513" y="59"/>
                  </a:cubicBezTo>
                  <a:cubicBezTo>
                    <a:pt x="475" y="43"/>
                    <a:pt x="434" y="23"/>
                    <a:pt x="392" y="12"/>
                  </a:cubicBezTo>
                  <a:cubicBezTo>
                    <a:pt x="366" y="4"/>
                    <a:pt x="338" y="0"/>
                    <a:pt x="31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2"/>
            <p:cNvSpPr/>
            <p:nvPr/>
          </p:nvSpPr>
          <p:spPr>
            <a:xfrm>
              <a:off x="4438415" y="889239"/>
              <a:ext cx="22069" cy="17159"/>
            </a:xfrm>
            <a:custGeom>
              <a:rect b="b" l="l" r="r" t="t"/>
              <a:pathLst>
                <a:path extrusionOk="0" h="360" w="463">
                  <a:moveTo>
                    <a:pt x="284" y="0"/>
                  </a:moveTo>
                  <a:cubicBezTo>
                    <a:pt x="268" y="0"/>
                    <a:pt x="252" y="2"/>
                    <a:pt x="236" y="7"/>
                  </a:cubicBezTo>
                  <a:cubicBezTo>
                    <a:pt x="171" y="27"/>
                    <a:pt x="100" y="44"/>
                    <a:pt x="52" y="96"/>
                  </a:cubicBezTo>
                  <a:cubicBezTo>
                    <a:pt x="15" y="135"/>
                    <a:pt x="1" y="191"/>
                    <a:pt x="17" y="247"/>
                  </a:cubicBezTo>
                  <a:cubicBezTo>
                    <a:pt x="34" y="302"/>
                    <a:pt x="75" y="329"/>
                    <a:pt x="127" y="349"/>
                  </a:cubicBezTo>
                  <a:cubicBezTo>
                    <a:pt x="147" y="357"/>
                    <a:pt x="168" y="359"/>
                    <a:pt x="189" y="359"/>
                  </a:cubicBezTo>
                  <a:cubicBezTo>
                    <a:pt x="239" y="359"/>
                    <a:pt x="291" y="345"/>
                    <a:pt x="337" y="337"/>
                  </a:cubicBezTo>
                  <a:cubicBezTo>
                    <a:pt x="381" y="328"/>
                    <a:pt x="417" y="290"/>
                    <a:pt x="438" y="254"/>
                  </a:cubicBezTo>
                  <a:cubicBezTo>
                    <a:pt x="461" y="213"/>
                    <a:pt x="462" y="164"/>
                    <a:pt x="451" y="120"/>
                  </a:cubicBezTo>
                  <a:cubicBezTo>
                    <a:pt x="433" y="47"/>
                    <a:pt x="358" y="0"/>
                    <a:pt x="28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2"/>
            <p:cNvSpPr/>
            <p:nvPr/>
          </p:nvSpPr>
          <p:spPr>
            <a:xfrm>
              <a:off x="4383743" y="914883"/>
              <a:ext cx="31793" cy="27884"/>
            </a:xfrm>
            <a:custGeom>
              <a:rect b="b" l="l" r="r" t="t"/>
              <a:pathLst>
                <a:path extrusionOk="0" h="585" w="667">
                  <a:moveTo>
                    <a:pt x="382" y="0"/>
                  </a:moveTo>
                  <a:cubicBezTo>
                    <a:pt x="329" y="0"/>
                    <a:pt x="272" y="12"/>
                    <a:pt x="234" y="41"/>
                  </a:cubicBezTo>
                  <a:cubicBezTo>
                    <a:pt x="203" y="63"/>
                    <a:pt x="173" y="87"/>
                    <a:pt x="143" y="110"/>
                  </a:cubicBezTo>
                  <a:cubicBezTo>
                    <a:pt x="88" y="155"/>
                    <a:pt x="48" y="223"/>
                    <a:pt x="39" y="295"/>
                  </a:cubicBezTo>
                  <a:cubicBezTo>
                    <a:pt x="34" y="311"/>
                    <a:pt x="28" y="324"/>
                    <a:pt x="23" y="340"/>
                  </a:cubicBezTo>
                  <a:cubicBezTo>
                    <a:pt x="0" y="435"/>
                    <a:pt x="64" y="542"/>
                    <a:pt x="160" y="563"/>
                  </a:cubicBezTo>
                  <a:cubicBezTo>
                    <a:pt x="177" y="565"/>
                    <a:pt x="192" y="568"/>
                    <a:pt x="207" y="569"/>
                  </a:cubicBezTo>
                  <a:cubicBezTo>
                    <a:pt x="238" y="579"/>
                    <a:pt x="270" y="584"/>
                    <a:pt x="301" y="584"/>
                  </a:cubicBezTo>
                  <a:cubicBezTo>
                    <a:pt x="342" y="584"/>
                    <a:pt x="383" y="576"/>
                    <a:pt x="420" y="559"/>
                  </a:cubicBezTo>
                  <a:cubicBezTo>
                    <a:pt x="456" y="543"/>
                    <a:pt x="489" y="524"/>
                    <a:pt x="524" y="508"/>
                  </a:cubicBezTo>
                  <a:cubicBezTo>
                    <a:pt x="588" y="476"/>
                    <a:pt x="628" y="404"/>
                    <a:pt x="646" y="338"/>
                  </a:cubicBezTo>
                  <a:cubicBezTo>
                    <a:pt x="666" y="267"/>
                    <a:pt x="648" y="191"/>
                    <a:pt x="613" y="130"/>
                  </a:cubicBezTo>
                  <a:cubicBezTo>
                    <a:pt x="579" y="69"/>
                    <a:pt x="508" y="22"/>
                    <a:pt x="442" y="6"/>
                  </a:cubicBezTo>
                  <a:cubicBezTo>
                    <a:pt x="424" y="2"/>
                    <a:pt x="403" y="0"/>
                    <a:pt x="382"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2"/>
            <p:cNvSpPr/>
            <p:nvPr/>
          </p:nvSpPr>
          <p:spPr>
            <a:xfrm>
              <a:off x="4325878" y="935283"/>
              <a:ext cx="26645" cy="22450"/>
            </a:xfrm>
            <a:custGeom>
              <a:rect b="b" l="l" r="r" t="t"/>
              <a:pathLst>
                <a:path extrusionOk="0" h="471" w="559">
                  <a:moveTo>
                    <a:pt x="197" y="0"/>
                  </a:moveTo>
                  <a:cubicBezTo>
                    <a:pt x="174" y="0"/>
                    <a:pt x="149" y="4"/>
                    <a:pt x="124" y="14"/>
                  </a:cubicBezTo>
                  <a:cubicBezTo>
                    <a:pt x="56" y="38"/>
                    <a:pt x="1" y="103"/>
                    <a:pt x="5" y="179"/>
                  </a:cubicBezTo>
                  <a:cubicBezTo>
                    <a:pt x="11" y="270"/>
                    <a:pt x="54" y="328"/>
                    <a:pt x="120" y="381"/>
                  </a:cubicBezTo>
                  <a:cubicBezTo>
                    <a:pt x="182" y="430"/>
                    <a:pt x="253" y="444"/>
                    <a:pt x="326" y="465"/>
                  </a:cubicBezTo>
                  <a:cubicBezTo>
                    <a:pt x="339" y="468"/>
                    <a:pt x="353" y="470"/>
                    <a:pt x="366" y="470"/>
                  </a:cubicBezTo>
                  <a:cubicBezTo>
                    <a:pt x="426" y="470"/>
                    <a:pt x="484" y="433"/>
                    <a:pt x="515" y="381"/>
                  </a:cubicBezTo>
                  <a:cubicBezTo>
                    <a:pt x="559" y="312"/>
                    <a:pt x="531" y="231"/>
                    <a:pt x="484" y="176"/>
                  </a:cubicBezTo>
                  <a:cubicBezTo>
                    <a:pt x="471" y="160"/>
                    <a:pt x="455" y="134"/>
                    <a:pt x="440" y="119"/>
                  </a:cubicBezTo>
                  <a:cubicBezTo>
                    <a:pt x="430" y="109"/>
                    <a:pt x="421" y="97"/>
                    <a:pt x="412" y="87"/>
                  </a:cubicBezTo>
                  <a:cubicBezTo>
                    <a:pt x="397" y="71"/>
                    <a:pt x="374" y="58"/>
                    <a:pt x="355" y="47"/>
                  </a:cubicBezTo>
                  <a:cubicBezTo>
                    <a:pt x="302" y="21"/>
                    <a:pt x="251" y="0"/>
                    <a:pt x="19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2"/>
            <p:cNvSpPr/>
            <p:nvPr/>
          </p:nvSpPr>
          <p:spPr>
            <a:xfrm>
              <a:off x="4274543" y="925512"/>
              <a:ext cx="15253" cy="13013"/>
            </a:xfrm>
            <a:custGeom>
              <a:rect b="b" l="l" r="r" t="t"/>
              <a:pathLst>
                <a:path extrusionOk="0" h="273" w="320">
                  <a:moveTo>
                    <a:pt x="147" y="0"/>
                  </a:moveTo>
                  <a:cubicBezTo>
                    <a:pt x="119" y="0"/>
                    <a:pt x="84" y="7"/>
                    <a:pt x="62" y="23"/>
                  </a:cubicBezTo>
                  <a:cubicBezTo>
                    <a:pt x="44" y="35"/>
                    <a:pt x="31" y="49"/>
                    <a:pt x="21" y="68"/>
                  </a:cubicBezTo>
                  <a:cubicBezTo>
                    <a:pt x="16" y="77"/>
                    <a:pt x="12" y="88"/>
                    <a:pt x="10" y="99"/>
                  </a:cubicBezTo>
                  <a:cubicBezTo>
                    <a:pt x="1" y="132"/>
                    <a:pt x="11" y="161"/>
                    <a:pt x="25" y="189"/>
                  </a:cubicBezTo>
                  <a:cubicBezTo>
                    <a:pt x="37" y="216"/>
                    <a:pt x="75" y="242"/>
                    <a:pt x="101" y="252"/>
                  </a:cubicBezTo>
                  <a:cubicBezTo>
                    <a:pt x="117" y="257"/>
                    <a:pt x="135" y="264"/>
                    <a:pt x="150" y="269"/>
                  </a:cubicBezTo>
                  <a:cubicBezTo>
                    <a:pt x="159" y="272"/>
                    <a:pt x="168" y="273"/>
                    <a:pt x="177" y="273"/>
                  </a:cubicBezTo>
                  <a:cubicBezTo>
                    <a:pt x="203" y="273"/>
                    <a:pt x="229" y="264"/>
                    <a:pt x="251" y="252"/>
                  </a:cubicBezTo>
                  <a:cubicBezTo>
                    <a:pt x="282" y="234"/>
                    <a:pt x="302" y="201"/>
                    <a:pt x="311" y="168"/>
                  </a:cubicBezTo>
                  <a:cubicBezTo>
                    <a:pt x="320" y="137"/>
                    <a:pt x="311" y="95"/>
                    <a:pt x="294" y="68"/>
                  </a:cubicBezTo>
                  <a:cubicBezTo>
                    <a:pt x="277" y="42"/>
                    <a:pt x="241" y="11"/>
                    <a:pt x="210" y="7"/>
                  </a:cubicBezTo>
                  <a:cubicBezTo>
                    <a:pt x="193" y="5"/>
                    <a:pt x="177" y="2"/>
                    <a:pt x="160" y="1"/>
                  </a:cubicBezTo>
                  <a:cubicBezTo>
                    <a:pt x="156" y="1"/>
                    <a:pt x="152" y="0"/>
                    <a:pt x="14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2"/>
            <p:cNvSpPr/>
            <p:nvPr/>
          </p:nvSpPr>
          <p:spPr>
            <a:xfrm>
              <a:off x="4204857" y="894625"/>
              <a:ext cx="31173" cy="30982"/>
            </a:xfrm>
            <a:custGeom>
              <a:rect b="b" l="l" r="r" t="t"/>
              <a:pathLst>
                <a:path extrusionOk="0" h="650" w="654">
                  <a:moveTo>
                    <a:pt x="315" y="1"/>
                  </a:moveTo>
                  <a:cubicBezTo>
                    <a:pt x="272" y="1"/>
                    <a:pt x="232" y="11"/>
                    <a:pt x="195" y="32"/>
                  </a:cubicBezTo>
                  <a:cubicBezTo>
                    <a:pt x="169" y="41"/>
                    <a:pt x="145" y="54"/>
                    <a:pt x="126" y="75"/>
                  </a:cubicBezTo>
                  <a:cubicBezTo>
                    <a:pt x="101" y="92"/>
                    <a:pt x="83" y="111"/>
                    <a:pt x="68" y="136"/>
                  </a:cubicBezTo>
                  <a:cubicBezTo>
                    <a:pt x="60" y="146"/>
                    <a:pt x="52" y="158"/>
                    <a:pt x="43" y="170"/>
                  </a:cubicBezTo>
                  <a:cubicBezTo>
                    <a:pt x="42" y="171"/>
                    <a:pt x="41" y="174"/>
                    <a:pt x="39" y="176"/>
                  </a:cubicBezTo>
                  <a:cubicBezTo>
                    <a:pt x="12" y="219"/>
                    <a:pt x="12" y="246"/>
                    <a:pt x="5" y="292"/>
                  </a:cubicBezTo>
                  <a:cubicBezTo>
                    <a:pt x="1" y="331"/>
                    <a:pt x="0" y="318"/>
                    <a:pt x="1" y="333"/>
                  </a:cubicBezTo>
                  <a:cubicBezTo>
                    <a:pt x="1" y="335"/>
                    <a:pt x="2" y="336"/>
                    <a:pt x="2" y="339"/>
                  </a:cubicBezTo>
                  <a:cubicBezTo>
                    <a:pt x="2" y="382"/>
                    <a:pt x="13" y="423"/>
                    <a:pt x="34" y="459"/>
                  </a:cubicBezTo>
                  <a:cubicBezTo>
                    <a:pt x="42" y="486"/>
                    <a:pt x="57" y="509"/>
                    <a:pt x="78" y="528"/>
                  </a:cubicBezTo>
                  <a:cubicBezTo>
                    <a:pt x="102" y="562"/>
                    <a:pt x="132" y="590"/>
                    <a:pt x="172" y="609"/>
                  </a:cubicBezTo>
                  <a:cubicBezTo>
                    <a:pt x="199" y="620"/>
                    <a:pt x="225" y="630"/>
                    <a:pt x="253" y="640"/>
                  </a:cubicBezTo>
                  <a:cubicBezTo>
                    <a:pt x="282" y="645"/>
                    <a:pt x="310" y="648"/>
                    <a:pt x="339" y="650"/>
                  </a:cubicBezTo>
                  <a:lnTo>
                    <a:pt x="421" y="635"/>
                  </a:lnTo>
                  <a:cubicBezTo>
                    <a:pt x="447" y="624"/>
                    <a:pt x="472" y="613"/>
                    <a:pt x="498" y="602"/>
                  </a:cubicBezTo>
                  <a:cubicBezTo>
                    <a:pt x="535" y="580"/>
                    <a:pt x="565" y="551"/>
                    <a:pt x="587" y="515"/>
                  </a:cubicBezTo>
                  <a:cubicBezTo>
                    <a:pt x="607" y="494"/>
                    <a:pt x="620" y="470"/>
                    <a:pt x="627" y="440"/>
                  </a:cubicBezTo>
                  <a:cubicBezTo>
                    <a:pt x="641" y="414"/>
                    <a:pt x="648" y="387"/>
                    <a:pt x="646" y="357"/>
                  </a:cubicBezTo>
                  <a:cubicBezTo>
                    <a:pt x="653" y="328"/>
                    <a:pt x="651" y="299"/>
                    <a:pt x="644" y="272"/>
                  </a:cubicBezTo>
                  <a:cubicBezTo>
                    <a:pt x="641" y="230"/>
                    <a:pt x="627" y="190"/>
                    <a:pt x="603" y="156"/>
                  </a:cubicBezTo>
                  <a:cubicBezTo>
                    <a:pt x="587" y="135"/>
                    <a:pt x="568" y="112"/>
                    <a:pt x="551" y="91"/>
                  </a:cubicBezTo>
                  <a:lnTo>
                    <a:pt x="483" y="42"/>
                  </a:lnTo>
                  <a:cubicBezTo>
                    <a:pt x="456" y="31"/>
                    <a:pt x="429" y="21"/>
                    <a:pt x="401" y="10"/>
                  </a:cubicBezTo>
                  <a:cubicBezTo>
                    <a:pt x="373" y="6"/>
                    <a:pt x="345" y="4"/>
                    <a:pt x="31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 name="Google Shape;49;p2"/>
            <p:cNvSpPr/>
            <p:nvPr/>
          </p:nvSpPr>
          <p:spPr>
            <a:xfrm>
              <a:off x="4139746" y="912214"/>
              <a:ext cx="27264" cy="24261"/>
            </a:xfrm>
            <a:custGeom>
              <a:rect b="b" l="l" r="r" t="t"/>
              <a:pathLst>
                <a:path extrusionOk="0" h="509" w="572">
                  <a:moveTo>
                    <a:pt x="352" y="1"/>
                  </a:moveTo>
                  <a:cubicBezTo>
                    <a:pt x="347" y="1"/>
                    <a:pt x="342" y="1"/>
                    <a:pt x="337" y="1"/>
                  </a:cubicBezTo>
                  <a:cubicBezTo>
                    <a:pt x="317" y="3"/>
                    <a:pt x="300" y="8"/>
                    <a:pt x="280" y="11"/>
                  </a:cubicBezTo>
                  <a:cubicBezTo>
                    <a:pt x="237" y="29"/>
                    <a:pt x="191" y="45"/>
                    <a:pt x="152" y="74"/>
                  </a:cubicBezTo>
                  <a:cubicBezTo>
                    <a:pt x="112" y="102"/>
                    <a:pt x="73" y="132"/>
                    <a:pt x="49" y="175"/>
                  </a:cubicBezTo>
                  <a:cubicBezTo>
                    <a:pt x="38" y="196"/>
                    <a:pt x="32" y="218"/>
                    <a:pt x="27" y="241"/>
                  </a:cubicBezTo>
                  <a:cubicBezTo>
                    <a:pt x="24" y="246"/>
                    <a:pt x="22" y="252"/>
                    <a:pt x="21" y="257"/>
                  </a:cubicBezTo>
                  <a:cubicBezTo>
                    <a:pt x="0" y="310"/>
                    <a:pt x="5" y="367"/>
                    <a:pt x="33" y="416"/>
                  </a:cubicBezTo>
                  <a:cubicBezTo>
                    <a:pt x="66" y="477"/>
                    <a:pt x="132" y="498"/>
                    <a:pt x="195" y="503"/>
                  </a:cubicBezTo>
                  <a:cubicBezTo>
                    <a:pt x="212" y="506"/>
                    <a:pt x="229" y="508"/>
                    <a:pt x="245" y="508"/>
                  </a:cubicBezTo>
                  <a:cubicBezTo>
                    <a:pt x="258" y="508"/>
                    <a:pt x="271" y="507"/>
                    <a:pt x="285" y="505"/>
                  </a:cubicBezTo>
                  <a:cubicBezTo>
                    <a:pt x="325" y="499"/>
                    <a:pt x="357" y="483"/>
                    <a:pt x="393" y="464"/>
                  </a:cubicBezTo>
                  <a:cubicBezTo>
                    <a:pt x="435" y="442"/>
                    <a:pt x="469" y="410"/>
                    <a:pt x="506" y="378"/>
                  </a:cubicBezTo>
                  <a:cubicBezTo>
                    <a:pt x="546" y="344"/>
                    <a:pt x="572" y="267"/>
                    <a:pt x="568" y="216"/>
                  </a:cubicBezTo>
                  <a:cubicBezTo>
                    <a:pt x="565" y="178"/>
                    <a:pt x="553" y="142"/>
                    <a:pt x="535" y="107"/>
                  </a:cubicBezTo>
                  <a:cubicBezTo>
                    <a:pt x="511" y="65"/>
                    <a:pt x="469" y="35"/>
                    <a:pt x="425" y="18"/>
                  </a:cubicBezTo>
                  <a:cubicBezTo>
                    <a:pt x="402" y="8"/>
                    <a:pt x="378" y="1"/>
                    <a:pt x="35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2"/>
            <p:cNvSpPr/>
            <p:nvPr/>
          </p:nvSpPr>
          <p:spPr>
            <a:xfrm>
              <a:off x="4104712" y="950727"/>
              <a:ext cx="28933" cy="20877"/>
            </a:xfrm>
            <a:custGeom>
              <a:rect b="b" l="l" r="r" t="t"/>
              <a:pathLst>
                <a:path extrusionOk="0" h="438" w="607">
                  <a:moveTo>
                    <a:pt x="299" y="0"/>
                  </a:moveTo>
                  <a:cubicBezTo>
                    <a:pt x="70" y="0"/>
                    <a:pt x="1" y="370"/>
                    <a:pt x="255" y="431"/>
                  </a:cubicBezTo>
                  <a:cubicBezTo>
                    <a:pt x="274" y="435"/>
                    <a:pt x="292" y="437"/>
                    <a:pt x="310" y="437"/>
                  </a:cubicBezTo>
                  <a:cubicBezTo>
                    <a:pt x="539" y="437"/>
                    <a:pt x="607" y="67"/>
                    <a:pt x="354" y="7"/>
                  </a:cubicBezTo>
                  <a:cubicBezTo>
                    <a:pt x="335" y="2"/>
                    <a:pt x="316" y="0"/>
                    <a:pt x="29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2"/>
            <p:cNvSpPr/>
            <p:nvPr/>
          </p:nvSpPr>
          <p:spPr>
            <a:xfrm>
              <a:off x="4393658" y="889620"/>
              <a:ext cx="14776" cy="12298"/>
            </a:xfrm>
            <a:custGeom>
              <a:rect b="b" l="l" r="r" t="t"/>
              <a:pathLst>
                <a:path extrusionOk="0" h="258" w="310">
                  <a:moveTo>
                    <a:pt x="130" y="1"/>
                  </a:moveTo>
                  <a:cubicBezTo>
                    <a:pt x="117" y="1"/>
                    <a:pt x="105" y="2"/>
                    <a:pt x="91" y="5"/>
                  </a:cubicBezTo>
                  <a:cubicBezTo>
                    <a:pt x="51" y="15"/>
                    <a:pt x="18" y="52"/>
                    <a:pt x="9" y="90"/>
                  </a:cubicBezTo>
                  <a:cubicBezTo>
                    <a:pt x="1" y="128"/>
                    <a:pt x="11" y="179"/>
                    <a:pt x="43" y="204"/>
                  </a:cubicBezTo>
                  <a:cubicBezTo>
                    <a:pt x="53" y="212"/>
                    <a:pt x="61" y="220"/>
                    <a:pt x="72" y="226"/>
                  </a:cubicBezTo>
                  <a:cubicBezTo>
                    <a:pt x="81" y="230"/>
                    <a:pt x="92" y="235"/>
                    <a:pt x="102" y="238"/>
                  </a:cubicBezTo>
                  <a:cubicBezTo>
                    <a:pt x="107" y="241"/>
                    <a:pt x="113" y="242"/>
                    <a:pt x="118" y="243"/>
                  </a:cubicBezTo>
                  <a:cubicBezTo>
                    <a:pt x="129" y="247"/>
                    <a:pt x="140" y="250"/>
                    <a:pt x="150" y="253"/>
                  </a:cubicBezTo>
                  <a:cubicBezTo>
                    <a:pt x="159" y="256"/>
                    <a:pt x="168" y="257"/>
                    <a:pt x="177" y="257"/>
                  </a:cubicBezTo>
                  <a:cubicBezTo>
                    <a:pt x="201" y="257"/>
                    <a:pt x="225" y="249"/>
                    <a:pt x="244" y="238"/>
                  </a:cubicBezTo>
                  <a:cubicBezTo>
                    <a:pt x="274" y="222"/>
                    <a:pt x="292" y="193"/>
                    <a:pt x="301" y="161"/>
                  </a:cubicBezTo>
                  <a:cubicBezTo>
                    <a:pt x="309" y="131"/>
                    <a:pt x="301" y="93"/>
                    <a:pt x="285" y="67"/>
                  </a:cubicBezTo>
                  <a:cubicBezTo>
                    <a:pt x="270" y="41"/>
                    <a:pt x="238" y="16"/>
                    <a:pt x="208" y="11"/>
                  </a:cubicBezTo>
                  <a:cubicBezTo>
                    <a:pt x="197" y="10"/>
                    <a:pt x="186" y="6"/>
                    <a:pt x="175" y="5"/>
                  </a:cubicBezTo>
                  <a:cubicBezTo>
                    <a:pt x="169" y="4"/>
                    <a:pt x="164" y="4"/>
                    <a:pt x="159" y="3"/>
                  </a:cubicBezTo>
                  <a:cubicBezTo>
                    <a:pt x="148" y="1"/>
                    <a:pt x="139" y="1"/>
                    <a:pt x="130"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2"/>
            <p:cNvSpPr/>
            <p:nvPr/>
          </p:nvSpPr>
          <p:spPr>
            <a:xfrm>
              <a:off x="4330930" y="896818"/>
              <a:ext cx="30124" cy="21640"/>
            </a:xfrm>
            <a:custGeom>
              <a:rect b="b" l="l" r="r" t="t"/>
              <a:pathLst>
                <a:path extrusionOk="0" h="454" w="632">
                  <a:moveTo>
                    <a:pt x="309" y="0"/>
                  </a:moveTo>
                  <a:cubicBezTo>
                    <a:pt x="71" y="0"/>
                    <a:pt x="0" y="385"/>
                    <a:pt x="264" y="447"/>
                  </a:cubicBezTo>
                  <a:cubicBezTo>
                    <a:pt x="285" y="452"/>
                    <a:pt x="304" y="454"/>
                    <a:pt x="322" y="454"/>
                  </a:cubicBezTo>
                  <a:cubicBezTo>
                    <a:pt x="560" y="454"/>
                    <a:pt x="631" y="69"/>
                    <a:pt x="367" y="7"/>
                  </a:cubicBezTo>
                  <a:cubicBezTo>
                    <a:pt x="347" y="2"/>
                    <a:pt x="328" y="0"/>
                    <a:pt x="30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2"/>
            <p:cNvSpPr/>
            <p:nvPr/>
          </p:nvSpPr>
          <p:spPr>
            <a:xfrm>
              <a:off x="4256192" y="879706"/>
              <a:ext cx="29123" cy="27407"/>
            </a:xfrm>
            <a:custGeom>
              <a:rect b="b" l="l" r="r" t="t"/>
              <a:pathLst>
                <a:path extrusionOk="0" h="575" w="611">
                  <a:moveTo>
                    <a:pt x="307" y="0"/>
                  </a:moveTo>
                  <a:cubicBezTo>
                    <a:pt x="279" y="0"/>
                    <a:pt x="250" y="5"/>
                    <a:pt x="223" y="13"/>
                  </a:cubicBezTo>
                  <a:cubicBezTo>
                    <a:pt x="215" y="15"/>
                    <a:pt x="206" y="20"/>
                    <a:pt x="196" y="23"/>
                  </a:cubicBezTo>
                  <a:cubicBezTo>
                    <a:pt x="175" y="31"/>
                    <a:pt x="154" y="42"/>
                    <a:pt x="133" y="51"/>
                  </a:cubicBezTo>
                  <a:cubicBezTo>
                    <a:pt x="111" y="63"/>
                    <a:pt x="93" y="77"/>
                    <a:pt x="79" y="96"/>
                  </a:cubicBezTo>
                  <a:cubicBezTo>
                    <a:pt x="63" y="113"/>
                    <a:pt x="50" y="133"/>
                    <a:pt x="37" y="152"/>
                  </a:cubicBezTo>
                  <a:cubicBezTo>
                    <a:pt x="28" y="175"/>
                    <a:pt x="19" y="197"/>
                    <a:pt x="11" y="218"/>
                  </a:cubicBezTo>
                  <a:cubicBezTo>
                    <a:pt x="2" y="253"/>
                    <a:pt x="0" y="288"/>
                    <a:pt x="9" y="322"/>
                  </a:cubicBezTo>
                  <a:cubicBezTo>
                    <a:pt x="11" y="334"/>
                    <a:pt x="13" y="347"/>
                    <a:pt x="16" y="359"/>
                  </a:cubicBezTo>
                  <a:cubicBezTo>
                    <a:pt x="25" y="380"/>
                    <a:pt x="35" y="401"/>
                    <a:pt x="44" y="422"/>
                  </a:cubicBezTo>
                  <a:cubicBezTo>
                    <a:pt x="58" y="442"/>
                    <a:pt x="74" y="459"/>
                    <a:pt x="91" y="476"/>
                  </a:cubicBezTo>
                  <a:cubicBezTo>
                    <a:pt x="97" y="483"/>
                    <a:pt x="103" y="489"/>
                    <a:pt x="110" y="495"/>
                  </a:cubicBezTo>
                  <a:cubicBezTo>
                    <a:pt x="163" y="547"/>
                    <a:pt x="236" y="574"/>
                    <a:pt x="310" y="574"/>
                  </a:cubicBezTo>
                  <a:cubicBezTo>
                    <a:pt x="338" y="574"/>
                    <a:pt x="366" y="570"/>
                    <a:pt x="393" y="562"/>
                  </a:cubicBezTo>
                  <a:cubicBezTo>
                    <a:pt x="489" y="533"/>
                    <a:pt x="564" y="452"/>
                    <a:pt x="588" y="354"/>
                  </a:cubicBezTo>
                  <a:cubicBezTo>
                    <a:pt x="611" y="255"/>
                    <a:pt x="579" y="149"/>
                    <a:pt x="506" y="80"/>
                  </a:cubicBezTo>
                  <a:cubicBezTo>
                    <a:pt x="452" y="29"/>
                    <a:pt x="380" y="0"/>
                    <a:pt x="30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2"/>
            <p:cNvSpPr/>
            <p:nvPr/>
          </p:nvSpPr>
          <p:spPr>
            <a:xfrm>
              <a:off x="4188984" y="856827"/>
              <a:ext cx="21497" cy="21926"/>
            </a:xfrm>
            <a:custGeom>
              <a:rect b="b" l="l" r="r" t="t"/>
              <a:pathLst>
                <a:path extrusionOk="0" h="460" w="451">
                  <a:moveTo>
                    <a:pt x="231" y="0"/>
                  </a:moveTo>
                  <a:cubicBezTo>
                    <a:pt x="190" y="0"/>
                    <a:pt x="148" y="14"/>
                    <a:pt x="112" y="34"/>
                  </a:cubicBezTo>
                  <a:cubicBezTo>
                    <a:pt x="87" y="48"/>
                    <a:pt x="66" y="68"/>
                    <a:pt x="52" y="92"/>
                  </a:cubicBezTo>
                  <a:cubicBezTo>
                    <a:pt x="32" y="115"/>
                    <a:pt x="19" y="142"/>
                    <a:pt x="14" y="174"/>
                  </a:cubicBezTo>
                  <a:cubicBezTo>
                    <a:pt x="0" y="229"/>
                    <a:pt x="11" y="291"/>
                    <a:pt x="41" y="341"/>
                  </a:cubicBezTo>
                  <a:cubicBezTo>
                    <a:pt x="56" y="365"/>
                    <a:pt x="76" y="386"/>
                    <a:pt x="100" y="400"/>
                  </a:cubicBezTo>
                  <a:cubicBezTo>
                    <a:pt x="121" y="419"/>
                    <a:pt x="146" y="431"/>
                    <a:pt x="173" y="437"/>
                  </a:cubicBezTo>
                  <a:cubicBezTo>
                    <a:pt x="199" y="451"/>
                    <a:pt x="227" y="459"/>
                    <a:pt x="257" y="459"/>
                  </a:cubicBezTo>
                  <a:cubicBezTo>
                    <a:pt x="261" y="459"/>
                    <a:pt x="264" y="459"/>
                    <a:pt x="267" y="459"/>
                  </a:cubicBezTo>
                  <a:cubicBezTo>
                    <a:pt x="299" y="458"/>
                    <a:pt x="329" y="448"/>
                    <a:pt x="356" y="432"/>
                  </a:cubicBezTo>
                  <a:cubicBezTo>
                    <a:pt x="385" y="415"/>
                    <a:pt x="404" y="391"/>
                    <a:pt x="420" y="364"/>
                  </a:cubicBezTo>
                  <a:cubicBezTo>
                    <a:pt x="437" y="335"/>
                    <a:pt x="444" y="304"/>
                    <a:pt x="443" y="269"/>
                  </a:cubicBezTo>
                  <a:lnTo>
                    <a:pt x="443" y="268"/>
                  </a:lnTo>
                  <a:cubicBezTo>
                    <a:pt x="444" y="260"/>
                    <a:pt x="445" y="252"/>
                    <a:pt x="445" y="243"/>
                  </a:cubicBezTo>
                  <a:cubicBezTo>
                    <a:pt x="451" y="214"/>
                    <a:pt x="449" y="186"/>
                    <a:pt x="439" y="157"/>
                  </a:cubicBezTo>
                  <a:lnTo>
                    <a:pt x="416" y="106"/>
                  </a:lnTo>
                  <a:cubicBezTo>
                    <a:pt x="387" y="54"/>
                    <a:pt x="333" y="22"/>
                    <a:pt x="278" y="7"/>
                  </a:cubicBezTo>
                  <a:cubicBezTo>
                    <a:pt x="263" y="2"/>
                    <a:pt x="247" y="0"/>
                    <a:pt x="23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2"/>
            <p:cNvSpPr/>
            <p:nvPr/>
          </p:nvSpPr>
          <p:spPr>
            <a:xfrm>
              <a:off x="4124779" y="855349"/>
              <a:ext cx="24166" cy="22021"/>
            </a:xfrm>
            <a:custGeom>
              <a:rect b="b" l="l" r="r" t="t"/>
              <a:pathLst>
                <a:path extrusionOk="0" h="462" w="507">
                  <a:moveTo>
                    <a:pt x="283" y="1"/>
                  </a:moveTo>
                  <a:cubicBezTo>
                    <a:pt x="270" y="1"/>
                    <a:pt x="258" y="2"/>
                    <a:pt x="245" y="6"/>
                  </a:cubicBezTo>
                  <a:cubicBezTo>
                    <a:pt x="217" y="8"/>
                    <a:pt x="191" y="18"/>
                    <a:pt x="168" y="33"/>
                  </a:cubicBezTo>
                  <a:cubicBezTo>
                    <a:pt x="154" y="43"/>
                    <a:pt x="142" y="50"/>
                    <a:pt x="130" y="60"/>
                  </a:cubicBezTo>
                  <a:cubicBezTo>
                    <a:pt x="110" y="73"/>
                    <a:pt x="90" y="87"/>
                    <a:pt x="74" y="105"/>
                  </a:cubicBezTo>
                  <a:cubicBezTo>
                    <a:pt x="58" y="123"/>
                    <a:pt x="47" y="140"/>
                    <a:pt x="36" y="162"/>
                  </a:cubicBezTo>
                  <a:cubicBezTo>
                    <a:pt x="0" y="225"/>
                    <a:pt x="4" y="305"/>
                    <a:pt x="39" y="366"/>
                  </a:cubicBezTo>
                  <a:cubicBezTo>
                    <a:pt x="74" y="423"/>
                    <a:pt x="140" y="462"/>
                    <a:pt x="208" y="462"/>
                  </a:cubicBezTo>
                  <a:cubicBezTo>
                    <a:pt x="212" y="462"/>
                    <a:pt x="215" y="462"/>
                    <a:pt x="219" y="462"/>
                  </a:cubicBezTo>
                  <a:cubicBezTo>
                    <a:pt x="243" y="461"/>
                    <a:pt x="263" y="458"/>
                    <a:pt x="288" y="451"/>
                  </a:cubicBezTo>
                  <a:cubicBezTo>
                    <a:pt x="311" y="445"/>
                    <a:pt x="332" y="434"/>
                    <a:pt x="353" y="422"/>
                  </a:cubicBezTo>
                  <a:cubicBezTo>
                    <a:pt x="366" y="414"/>
                    <a:pt x="380" y="408"/>
                    <a:pt x="394" y="400"/>
                  </a:cubicBezTo>
                  <a:cubicBezTo>
                    <a:pt x="445" y="374"/>
                    <a:pt x="474" y="320"/>
                    <a:pt x="490" y="267"/>
                  </a:cubicBezTo>
                  <a:cubicBezTo>
                    <a:pt x="507" y="210"/>
                    <a:pt x="492" y="152"/>
                    <a:pt x="464" y="102"/>
                  </a:cubicBezTo>
                  <a:cubicBezTo>
                    <a:pt x="450" y="78"/>
                    <a:pt x="430" y="59"/>
                    <a:pt x="406" y="44"/>
                  </a:cubicBezTo>
                  <a:cubicBezTo>
                    <a:pt x="384" y="26"/>
                    <a:pt x="358" y="12"/>
                    <a:pt x="330" y="7"/>
                  </a:cubicBezTo>
                  <a:cubicBezTo>
                    <a:pt x="314" y="3"/>
                    <a:pt x="298" y="1"/>
                    <a:pt x="283"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 name="Google Shape;56;p2"/>
            <p:cNvSpPr/>
            <p:nvPr/>
          </p:nvSpPr>
          <p:spPr>
            <a:xfrm>
              <a:off x="4074207" y="888476"/>
              <a:ext cx="25024" cy="23642"/>
            </a:xfrm>
            <a:custGeom>
              <a:rect b="b" l="l" r="r" t="t"/>
              <a:pathLst>
                <a:path extrusionOk="0" h="496" w="525">
                  <a:moveTo>
                    <a:pt x="274" y="1"/>
                  </a:moveTo>
                  <a:cubicBezTo>
                    <a:pt x="209" y="1"/>
                    <a:pt x="145" y="31"/>
                    <a:pt x="99" y="76"/>
                  </a:cubicBezTo>
                  <a:cubicBezTo>
                    <a:pt x="58" y="116"/>
                    <a:pt x="28" y="160"/>
                    <a:pt x="15" y="219"/>
                  </a:cubicBezTo>
                  <a:cubicBezTo>
                    <a:pt x="14" y="226"/>
                    <a:pt x="13" y="231"/>
                    <a:pt x="11" y="238"/>
                  </a:cubicBezTo>
                  <a:cubicBezTo>
                    <a:pt x="1" y="291"/>
                    <a:pt x="7" y="343"/>
                    <a:pt x="35" y="392"/>
                  </a:cubicBezTo>
                  <a:cubicBezTo>
                    <a:pt x="52" y="421"/>
                    <a:pt x="80" y="444"/>
                    <a:pt x="108" y="462"/>
                  </a:cubicBezTo>
                  <a:cubicBezTo>
                    <a:pt x="125" y="472"/>
                    <a:pt x="145" y="477"/>
                    <a:pt x="163" y="483"/>
                  </a:cubicBezTo>
                  <a:cubicBezTo>
                    <a:pt x="170" y="484"/>
                    <a:pt x="176" y="486"/>
                    <a:pt x="183" y="488"/>
                  </a:cubicBezTo>
                  <a:cubicBezTo>
                    <a:pt x="197" y="491"/>
                    <a:pt x="205" y="491"/>
                    <a:pt x="223" y="493"/>
                  </a:cubicBezTo>
                  <a:cubicBezTo>
                    <a:pt x="235" y="494"/>
                    <a:pt x="247" y="495"/>
                    <a:pt x="259" y="495"/>
                  </a:cubicBezTo>
                  <a:cubicBezTo>
                    <a:pt x="278" y="491"/>
                    <a:pt x="299" y="489"/>
                    <a:pt x="319" y="485"/>
                  </a:cubicBezTo>
                  <a:cubicBezTo>
                    <a:pt x="328" y="483"/>
                    <a:pt x="336" y="478"/>
                    <a:pt x="345" y="475"/>
                  </a:cubicBezTo>
                  <a:cubicBezTo>
                    <a:pt x="427" y="448"/>
                    <a:pt x="491" y="385"/>
                    <a:pt x="510" y="300"/>
                  </a:cubicBezTo>
                  <a:cubicBezTo>
                    <a:pt x="524" y="240"/>
                    <a:pt x="513" y="170"/>
                    <a:pt x="480" y="117"/>
                  </a:cubicBezTo>
                  <a:cubicBezTo>
                    <a:pt x="444" y="61"/>
                    <a:pt x="391" y="25"/>
                    <a:pt x="329" y="8"/>
                  </a:cubicBezTo>
                  <a:cubicBezTo>
                    <a:pt x="311" y="3"/>
                    <a:pt x="293" y="1"/>
                    <a:pt x="274"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7" name="Google Shape;57;p2"/>
          <p:cNvGrpSpPr/>
          <p:nvPr/>
        </p:nvGrpSpPr>
        <p:grpSpPr>
          <a:xfrm rot="6567406">
            <a:off x="6937442" y="113927"/>
            <a:ext cx="2125883" cy="2318309"/>
            <a:chOff x="4518826" y="55435"/>
            <a:chExt cx="440758" cy="480654"/>
          </a:xfrm>
        </p:grpSpPr>
        <p:sp>
          <p:nvSpPr>
            <p:cNvPr id="58" name="Google Shape;58;p2"/>
            <p:cNvSpPr/>
            <p:nvPr/>
          </p:nvSpPr>
          <p:spPr>
            <a:xfrm>
              <a:off x="4525547" y="89182"/>
              <a:ext cx="377411" cy="446907"/>
            </a:xfrm>
            <a:custGeom>
              <a:rect b="b" l="l" r="r" t="t"/>
              <a:pathLst>
                <a:path extrusionOk="0" h="9376" w="7918">
                  <a:moveTo>
                    <a:pt x="7153" y="0"/>
                  </a:moveTo>
                  <a:cubicBezTo>
                    <a:pt x="7067" y="0"/>
                    <a:pt x="6980" y="71"/>
                    <a:pt x="7008" y="181"/>
                  </a:cubicBezTo>
                  <a:cubicBezTo>
                    <a:pt x="7606" y="2623"/>
                    <a:pt x="4898" y="3897"/>
                    <a:pt x="3242" y="4962"/>
                  </a:cubicBezTo>
                  <a:cubicBezTo>
                    <a:pt x="1660" y="5979"/>
                    <a:pt x="418" y="7482"/>
                    <a:pt x="4" y="9350"/>
                  </a:cubicBezTo>
                  <a:cubicBezTo>
                    <a:pt x="0" y="9366"/>
                    <a:pt x="13" y="9376"/>
                    <a:pt x="25" y="9376"/>
                  </a:cubicBezTo>
                  <a:cubicBezTo>
                    <a:pt x="33" y="9376"/>
                    <a:pt x="41" y="9371"/>
                    <a:pt x="44" y="9361"/>
                  </a:cubicBezTo>
                  <a:cubicBezTo>
                    <a:pt x="386" y="8298"/>
                    <a:pt x="889" y="7336"/>
                    <a:pt x="1642" y="6501"/>
                  </a:cubicBezTo>
                  <a:cubicBezTo>
                    <a:pt x="2410" y="5648"/>
                    <a:pt x="3373" y="5096"/>
                    <a:pt x="4361" y="4539"/>
                  </a:cubicBezTo>
                  <a:cubicBezTo>
                    <a:pt x="5895" y="3670"/>
                    <a:pt x="7918" y="2156"/>
                    <a:pt x="7290" y="104"/>
                  </a:cubicBezTo>
                  <a:cubicBezTo>
                    <a:pt x="7267" y="32"/>
                    <a:pt x="7210" y="0"/>
                    <a:pt x="7153"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2"/>
            <p:cNvSpPr/>
            <p:nvPr/>
          </p:nvSpPr>
          <p:spPr>
            <a:xfrm>
              <a:off x="4518826" y="55435"/>
              <a:ext cx="277220" cy="458108"/>
            </a:xfrm>
            <a:custGeom>
              <a:rect b="b" l="l" r="r" t="t"/>
              <a:pathLst>
                <a:path extrusionOk="0" h="9611" w="5816">
                  <a:moveTo>
                    <a:pt x="5509" y="1"/>
                  </a:moveTo>
                  <a:cubicBezTo>
                    <a:pt x="5434" y="1"/>
                    <a:pt x="5355" y="52"/>
                    <a:pt x="5358" y="140"/>
                  </a:cubicBezTo>
                  <a:cubicBezTo>
                    <a:pt x="5394" y="1168"/>
                    <a:pt x="5571" y="2258"/>
                    <a:pt x="4997" y="3184"/>
                  </a:cubicBezTo>
                  <a:cubicBezTo>
                    <a:pt x="4475" y="4023"/>
                    <a:pt x="3501" y="4432"/>
                    <a:pt x="2746" y="5020"/>
                  </a:cubicBezTo>
                  <a:cubicBezTo>
                    <a:pt x="1348" y="6107"/>
                    <a:pt x="251" y="7824"/>
                    <a:pt x="2" y="9593"/>
                  </a:cubicBezTo>
                  <a:cubicBezTo>
                    <a:pt x="0" y="9604"/>
                    <a:pt x="8" y="9611"/>
                    <a:pt x="16" y="9611"/>
                  </a:cubicBezTo>
                  <a:cubicBezTo>
                    <a:pt x="21" y="9611"/>
                    <a:pt x="26" y="9608"/>
                    <a:pt x="28" y="9600"/>
                  </a:cubicBezTo>
                  <a:cubicBezTo>
                    <a:pt x="282" y="8613"/>
                    <a:pt x="628" y="7669"/>
                    <a:pt x="1230" y="6837"/>
                  </a:cubicBezTo>
                  <a:cubicBezTo>
                    <a:pt x="1867" y="5957"/>
                    <a:pt x="2672" y="5277"/>
                    <a:pt x="3591" y="4710"/>
                  </a:cubicBezTo>
                  <a:cubicBezTo>
                    <a:pt x="4352" y="4242"/>
                    <a:pt x="5107" y="3751"/>
                    <a:pt x="5459" y="2891"/>
                  </a:cubicBezTo>
                  <a:cubicBezTo>
                    <a:pt x="5815" y="2035"/>
                    <a:pt x="5777" y="1003"/>
                    <a:pt x="5636" y="102"/>
                  </a:cubicBezTo>
                  <a:cubicBezTo>
                    <a:pt x="5625" y="33"/>
                    <a:pt x="5569" y="1"/>
                    <a:pt x="550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2"/>
            <p:cNvSpPr/>
            <p:nvPr/>
          </p:nvSpPr>
          <p:spPr>
            <a:xfrm>
              <a:off x="4571019" y="177267"/>
              <a:ext cx="377697" cy="314684"/>
            </a:xfrm>
            <a:custGeom>
              <a:rect b="b" l="l" r="r" t="t"/>
              <a:pathLst>
                <a:path extrusionOk="0" h="6602" w="7924">
                  <a:moveTo>
                    <a:pt x="7553" y="0"/>
                  </a:moveTo>
                  <a:cubicBezTo>
                    <a:pt x="7507" y="0"/>
                    <a:pt x="7461" y="34"/>
                    <a:pt x="7453" y="96"/>
                  </a:cubicBezTo>
                  <a:cubicBezTo>
                    <a:pt x="7394" y="570"/>
                    <a:pt x="7393" y="953"/>
                    <a:pt x="7136" y="1378"/>
                  </a:cubicBezTo>
                  <a:cubicBezTo>
                    <a:pt x="6896" y="1779"/>
                    <a:pt x="6549" y="2114"/>
                    <a:pt x="6159" y="2367"/>
                  </a:cubicBezTo>
                  <a:cubicBezTo>
                    <a:pt x="5339" y="2901"/>
                    <a:pt x="4353" y="3100"/>
                    <a:pt x="3453" y="3457"/>
                  </a:cubicBezTo>
                  <a:cubicBezTo>
                    <a:pt x="1977" y="4042"/>
                    <a:pt x="689" y="5130"/>
                    <a:pt x="6" y="6580"/>
                  </a:cubicBezTo>
                  <a:cubicBezTo>
                    <a:pt x="1" y="6591"/>
                    <a:pt x="9" y="6601"/>
                    <a:pt x="19" y="6601"/>
                  </a:cubicBezTo>
                  <a:cubicBezTo>
                    <a:pt x="23" y="6601"/>
                    <a:pt x="27" y="6599"/>
                    <a:pt x="30" y="6594"/>
                  </a:cubicBezTo>
                  <a:cubicBezTo>
                    <a:pt x="548" y="5775"/>
                    <a:pt x="1175" y="5050"/>
                    <a:pt x="1971" y="4491"/>
                  </a:cubicBezTo>
                  <a:cubicBezTo>
                    <a:pt x="2814" y="3900"/>
                    <a:pt x="3768" y="3616"/>
                    <a:pt x="4735" y="3298"/>
                  </a:cubicBezTo>
                  <a:cubicBezTo>
                    <a:pt x="5555" y="3028"/>
                    <a:pt x="6372" y="2692"/>
                    <a:pt x="6975" y="2056"/>
                  </a:cubicBezTo>
                  <a:cubicBezTo>
                    <a:pt x="7425" y="1581"/>
                    <a:pt x="7924" y="743"/>
                    <a:pt x="7649" y="70"/>
                  </a:cubicBezTo>
                  <a:cubicBezTo>
                    <a:pt x="7630" y="23"/>
                    <a:pt x="7591" y="0"/>
                    <a:pt x="7553"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2"/>
            <p:cNvSpPr/>
            <p:nvPr/>
          </p:nvSpPr>
          <p:spPr>
            <a:xfrm>
              <a:off x="4586987" y="386469"/>
              <a:ext cx="255389" cy="130554"/>
            </a:xfrm>
            <a:custGeom>
              <a:rect b="b" l="l" r="r" t="t"/>
              <a:pathLst>
                <a:path extrusionOk="0" h="2739" w="5358">
                  <a:moveTo>
                    <a:pt x="5269" y="1"/>
                  </a:moveTo>
                  <a:cubicBezTo>
                    <a:pt x="5262" y="1"/>
                    <a:pt x="5255" y="2"/>
                    <a:pt x="5248" y="5"/>
                  </a:cubicBezTo>
                  <a:cubicBezTo>
                    <a:pt x="4898" y="144"/>
                    <a:pt x="4576" y="281"/>
                    <a:pt x="4195" y="302"/>
                  </a:cubicBezTo>
                  <a:cubicBezTo>
                    <a:pt x="4131" y="306"/>
                    <a:pt x="4067" y="307"/>
                    <a:pt x="4004" y="307"/>
                  </a:cubicBezTo>
                  <a:cubicBezTo>
                    <a:pt x="3848" y="307"/>
                    <a:pt x="3692" y="299"/>
                    <a:pt x="3537" y="299"/>
                  </a:cubicBezTo>
                  <a:cubicBezTo>
                    <a:pt x="3480" y="299"/>
                    <a:pt x="3423" y="300"/>
                    <a:pt x="3367" y="303"/>
                  </a:cubicBezTo>
                  <a:cubicBezTo>
                    <a:pt x="2879" y="329"/>
                    <a:pt x="2402" y="458"/>
                    <a:pt x="1962" y="667"/>
                  </a:cubicBezTo>
                  <a:cubicBezTo>
                    <a:pt x="1087" y="1082"/>
                    <a:pt x="352" y="1816"/>
                    <a:pt x="3" y="2726"/>
                  </a:cubicBezTo>
                  <a:cubicBezTo>
                    <a:pt x="0" y="2733"/>
                    <a:pt x="8" y="2738"/>
                    <a:pt x="15" y="2738"/>
                  </a:cubicBezTo>
                  <a:cubicBezTo>
                    <a:pt x="18" y="2738"/>
                    <a:pt x="21" y="2737"/>
                    <a:pt x="23" y="2734"/>
                  </a:cubicBezTo>
                  <a:cubicBezTo>
                    <a:pt x="532" y="1751"/>
                    <a:pt x="1363" y="1002"/>
                    <a:pt x="2432" y="682"/>
                  </a:cubicBezTo>
                  <a:cubicBezTo>
                    <a:pt x="2976" y="518"/>
                    <a:pt x="3495" y="546"/>
                    <a:pt x="4054" y="540"/>
                  </a:cubicBezTo>
                  <a:cubicBezTo>
                    <a:pt x="4515" y="535"/>
                    <a:pt x="4968" y="435"/>
                    <a:pt x="5316" y="118"/>
                  </a:cubicBezTo>
                  <a:cubicBezTo>
                    <a:pt x="5358" y="81"/>
                    <a:pt x="5323" y="1"/>
                    <a:pt x="526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2"/>
            <p:cNvSpPr/>
            <p:nvPr/>
          </p:nvSpPr>
          <p:spPr>
            <a:xfrm>
              <a:off x="4764205" y="144855"/>
              <a:ext cx="65682" cy="107866"/>
            </a:xfrm>
            <a:custGeom>
              <a:rect b="b" l="l" r="r" t="t"/>
              <a:pathLst>
                <a:path extrusionOk="0" h="2263" w="1378">
                  <a:moveTo>
                    <a:pt x="1301" y="1"/>
                  </a:moveTo>
                  <a:cubicBezTo>
                    <a:pt x="1263" y="1"/>
                    <a:pt x="1223" y="26"/>
                    <a:pt x="1220" y="75"/>
                  </a:cubicBezTo>
                  <a:cubicBezTo>
                    <a:pt x="1165" y="948"/>
                    <a:pt x="718" y="1716"/>
                    <a:pt x="15" y="2230"/>
                  </a:cubicBezTo>
                  <a:cubicBezTo>
                    <a:pt x="0" y="2240"/>
                    <a:pt x="8" y="2262"/>
                    <a:pt x="23" y="2262"/>
                  </a:cubicBezTo>
                  <a:cubicBezTo>
                    <a:pt x="26" y="2262"/>
                    <a:pt x="29" y="2261"/>
                    <a:pt x="32" y="2260"/>
                  </a:cubicBezTo>
                  <a:cubicBezTo>
                    <a:pt x="830" y="1800"/>
                    <a:pt x="1306" y="988"/>
                    <a:pt x="1374" y="77"/>
                  </a:cubicBezTo>
                  <a:cubicBezTo>
                    <a:pt x="1378" y="26"/>
                    <a:pt x="1340" y="1"/>
                    <a:pt x="130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2"/>
            <p:cNvSpPr/>
            <p:nvPr/>
          </p:nvSpPr>
          <p:spPr>
            <a:xfrm>
              <a:off x="4824788" y="97094"/>
              <a:ext cx="12298" cy="14204"/>
            </a:xfrm>
            <a:custGeom>
              <a:rect b="b" l="l" r="r" t="t"/>
              <a:pathLst>
                <a:path extrusionOk="0" h="298" w="258">
                  <a:moveTo>
                    <a:pt x="133" y="1"/>
                  </a:moveTo>
                  <a:cubicBezTo>
                    <a:pt x="131" y="1"/>
                    <a:pt x="130" y="1"/>
                    <a:pt x="128" y="1"/>
                  </a:cubicBezTo>
                  <a:cubicBezTo>
                    <a:pt x="98" y="2"/>
                    <a:pt x="69" y="12"/>
                    <a:pt x="48" y="33"/>
                  </a:cubicBezTo>
                  <a:cubicBezTo>
                    <a:pt x="32" y="50"/>
                    <a:pt x="22" y="71"/>
                    <a:pt x="14" y="93"/>
                  </a:cubicBezTo>
                  <a:cubicBezTo>
                    <a:pt x="6" y="118"/>
                    <a:pt x="6" y="145"/>
                    <a:pt x="2" y="172"/>
                  </a:cubicBezTo>
                  <a:cubicBezTo>
                    <a:pt x="0" y="202"/>
                    <a:pt x="19" y="240"/>
                    <a:pt x="39" y="261"/>
                  </a:cubicBezTo>
                  <a:cubicBezTo>
                    <a:pt x="60" y="282"/>
                    <a:pt x="92" y="297"/>
                    <a:pt x="122" y="297"/>
                  </a:cubicBezTo>
                  <a:cubicBezTo>
                    <a:pt x="124" y="297"/>
                    <a:pt x="126" y="297"/>
                    <a:pt x="128" y="297"/>
                  </a:cubicBezTo>
                  <a:cubicBezTo>
                    <a:pt x="160" y="296"/>
                    <a:pt x="195" y="286"/>
                    <a:pt x="217" y="261"/>
                  </a:cubicBezTo>
                  <a:cubicBezTo>
                    <a:pt x="238" y="238"/>
                    <a:pt x="258" y="205"/>
                    <a:pt x="254" y="172"/>
                  </a:cubicBezTo>
                  <a:cubicBezTo>
                    <a:pt x="252" y="147"/>
                    <a:pt x="252" y="119"/>
                    <a:pt x="243" y="96"/>
                  </a:cubicBezTo>
                  <a:cubicBezTo>
                    <a:pt x="237" y="76"/>
                    <a:pt x="229" y="61"/>
                    <a:pt x="217" y="45"/>
                  </a:cubicBezTo>
                  <a:cubicBezTo>
                    <a:pt x="198" y="20"/>
                    <a:pt x="166" y="1"/>
                    <a:pt x="133"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 name="Google Shape;64;p2"/>
            <p:cNvSpPr/>
            <p:nvPr/>
          </p:nvSpPr>
          <p:spPr>
            <a:xfrm>
              <a:off x="4811346" y="278984"/>
              <a:ext cx="16015" cy="11440"/>
            </a:xfrm>
            <a:custGeom>
              <a:rect b="b" l="l" r="r" t="t"/>
              <a:pathLst>
                <a:path extrusionOk="0" h="240" w="336">
                  <a:moveTo>
                    <a:pt x="260" y="1"/>
                  </a:moveTo>
                  <a:cubicBezTo>
                    <a:pt x="255" y="1"/>
                    <a:pt x="250" y="1"/>
                    <a:pt x="246" y="2"/>
                  </a:cubicBezTo>
                  <a:lnTo>
                    <a:pt x="202" y="9"/>
                  </a:lnTo>
                  <a:cubicBezTo>
                    <a:pt x="195" y="11"/>
                    <a:pt x="188" y="13"/>
                    <a:pt x="181" y="14"/>
                  </a:cubicBezTo>
                  <a:cubicBezTo>
                    <a:pt x="174" y="17"/>
                    <a:pt x="171" y="18"/>
                    <a:pt x="170" y="18"/>
                  </a:cubicBezTo>
                  <a:cubicBezTo>
                    <a:pt x="170" y="18"/>
                    <a:pt x="171" y="17"/>
                    <a:pt x="173" y="16"/>
                  </a:cubicBezTo>
                  <a:lnTo>
                    <a:pt x="173" y="16"/>
                  </a:lnTo>
                  <a:cubicBezTo>
                    <a:pt x="133" y="23"/>
                    <a:pt x="99" y="39"/>
                    <a:pt x="64" y="59"/>
                  </a:cubicBezTo>
                  <a:cubicBezTo>
                    <a:pt x="19" y="84"/>
                    <a:pt x="1" y="149"/>
                    <a:pt x="28" y="192"/>
                  </a:cubicBezTo>
                  <a:cubicBezTo>
                    <a:pt x="49" y="225"/>
                    <a:pt x="78" y="239"/>
                    <a:pt x="111" y="239"/>
                  </a:cubicBezTo>
                  <a:cubicBezTo>
                    <a:pt x="127" y="239"/>
                    <a:pt x="145" y="235"/>
                    <a:pt x="162" y="228"/>
                  </a:cubicBezTo>
                  <a:cubicBezTo>
                    <a:pt x="175" y="222"/>
                    <a:pt x="189" y="216"/>
                    <a:pt x="202" y="208"/>
                  </a:cubicBezTo>
                  <a:lnTo>
                    <a:pt x="222" y="196"/>
                  </a:lnTo>
                  <a:cubicBezTo>
                    <a:pt x="236" y="187"/>
                    <a:pt x="248" y="177"/>
                    <a:pt x="256" y="163"/>
                  </a:cubicBezTo>
                  <a:lnTo>
                    <a:pt x="256" y="163"/>
                  </a:lnTo>
                  <a:cubicBezTo>
                    <a:pt x="255" y="166"/>
                    <a:pt x="255" y="167"/>
                    <a:pt x="255" y="167"/>
                  </a:cubicBezTo>
                  <a:cubicBezTo>
                    <a:pt x="256" y="167"/>
                    <a:pt x="259" y="164"/>
                    <a:pt x="262" y="159"/>
                  </a:cubicBezTo>
                  <a:cubicBezTo>
                    <a:pt x="268" y="155"/>
                    <a:pt x="273" y="149"/>
                    <a:pt x="279" y="145"/>
                  </a:cubicBezTo>
                  <a:cubicBezTo>
                    <a:pt x="290" y="137"/>
                    <a:pt x="300" y="125"/>
                    <a:pt x="311" y="115"/>
                  </a:cubicBezTo>
                  <a:cubicBezTo>
                    <a:pt x="332" y="93"/>
                    <a:pt x="336" y="59"/>
                    <a:pt x="321" y="33"/>
                  </a:cubicBezTo>
                  <a:cubicBezTo>
                    <a:pt x="308" y="10"/>
                    <a:pt x="284" y="1"/>
                    <a:pt x="260"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2"/>
            <p:cNvSpPr/>
            <p:nvPr/>
          </p:nvSpPr>
          <p:spPr>
            <a:xfrm>
              <a:off x="4861966" y="242663"/>
              <a:ext cx="17255" cy="13442"/>
            </a:xfrm>
            <a:custGeom>
              <a:rect b="b" l="l" r="r" t="t"/>
              <a:pathLst>
                <a:path extrusionOk="0" h="282" w="362">
                  <a:moveTo>
                    <a:pt x="180" y="1"/>
                  </a:moveTo>
                  <a:cubicBezTo>
                    <a:pt x="0" y="1"/>
                    <a:pt x="0" y="281"/>
                    <a:pt x="180" y="281"/>
                  </a:cubicBezTo>
                  <a:cubicBezTo>
                    <a:pt x="181" y="281"/>
                    <a:pt x="181" y="281"/>
                    <a:pt x="181" y="281"/>
                  </a:cubicBezTo>
                  <a:cubicBezTo>
                    <a:pt x="359" y="281"/>
                    <a:pt x="361" y="1"/>
                    <a:pt x="180"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2"/>
            <p:cNvSpPr/>
            <p:nvPr/>
          </p:nvSpPr>
          <p:spPr>
            <a:xfrm>
              <a:off x="4892519" y="136084"/>
              <a:ext cx="27455" cy="78171"/>
            </a:xfrm>
            <a:custGeom>
              <a:rect b="b" l="l" r="r" t="t"/>
              <a:pathLst>
                <a:path extrusionOk="0" h="1640" w="576">
                  <a:moveTo>
                    <a:pt x="462" y="0"/>
                  </a:moveTo>
                  <a:cubicBezTo>
                    <a:pt x="446" y="0"/>
                    <a:pt x="429" y="9"/>
                    <a:pt x="424" y="26"/>
                  </a:cubicBezTo>
                  <a:cubicBezTo>
                    <a:pt x="350" y="287"/>
                    <a:pt x="342" y="563"/>
                    <a:pt x="273" y="828"/>
                  </a:cubicBezTo>
                  <a:cubicBezTo>
                    <a:pt x="205" y="1090"/>
                    <a:pt x="114" y="1350"/>
                    <a:pt x="10" y="1599"/>
                  </a:cubicBezTo>
                  <a:cubicBezTo>
                    <a:pt x="1" y="1622"/>
                    <a:pt x="22" y="1639"/>
                    <a:pt x="42" y="1639"/>
                  </a:cubicBezTo>
                  <a:cubicBezTo>
                    <a:pt x="53" y="1639"/>
                    <a:pt x="63" y="1635"/>
                    <a:pt x="69" y="1624"/>
                  </a:cubicBezTo>
                  <a:cubicBezTo>
                    <a:pt x="330" y="1173"/>
                    <a:pt x="576" y="555"/>
                    <a:pt x="493" y="26"/>
                  </a:cubicBezTo>
                  <a:cubicBezTo>
                    <a:pt x="490" y="8"/>
                    <a:pt x="477" y="0"/>
                    <a:pt x="462"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2"/>
            <p:cNvSpPr/>
            <p:nvPr/>
          </p:nvSpPr>
          <p:spPr>
            <a:xfrm>
              <a:off x="4753433" y="308250"/>
              <a:ext cx="179840" cy="62870"/>
            </a:xfrm>
            <a:custGeom>
              <a:rect b="b" l="l" r="r" t="t"/>
              <a:pathLst>
                <a:path extrusionOk="0" h="1319" w="3773">
                  <a:moveTo>
                    <a:pt x="3696" y="0"/>
                  </a:moveTo>
                  <a:cubicBezTo>
                    <a:pt x="3686" y="0"/>
                    <a:pt x="3676" y="3"/>
                    <a:pt x="3665" y="10"/>
                  </a:cubicBezTo>
                  <a:cubicBezTo>
                    <a:pt x="3392" y="179"/>
                    <a:pt x="3179" y="425"/>
                    <a:pt x="2893" y="589"/>
                  </a:cubicBezTo>
                  <a:cubicBezTo>
                    <a:pt x="2614" y="750"/>
                    <a:pt x="2316" y="870"/>
                    <a:pt x="2008" y="962"/>
                  </a:cubicBezTo>
                  <a:cubicBezTo>
                    <a:pt x="1363" y="1153"/>
                    <a:pt x="687" y="1216"/>
                    <a:pt x="21" y="1287"/>
                  </a:cubicBezTo>
                  <a:cubicBezTo>
                    <a:pt x="2" y="1289"/>
                    <a:pt x="0" y="1318"/>
                    <a:pt x="20" y="1318"/>
                  </a:cubicBezTo>
                  <a:cubicBezTo>
                    <a:pt x="21" y="1318"/>
                    <a:pt x="21" y="1318"/>
                    <a:pt x="21" y="1318"/>
                  </a:cubicBezTo>
                  <a:cubicBezTo>
                    <a:pt x="740" y="1294"/>
                    <a:pt x="1464" y="1240"/>
                    <a:pt x="2162" y="1049"/>
                  </a:cubicBezTo>
                  <a:cubicBezTo>
                    <a:pt x="2702" y="902"/>
                    <a:pt x="3472" y="622"/>
                    <a:pt x="3750" y="94"/>
                  </a:cubicBezTo>
                  <a:cubicBezTo>
                    <a:pt x="3772" y="52"/>
                    <a:pt x="3739" y="0"/>
                    <a:pt x="369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2"/>
            <p:cNvSpPr/>
            <p:nvPr/>
          </p:nvSpPr>
          <p:spPr>
            <a:xfrm>
              <a:off x="4947287" y="280652"/>
              <a:ext cx="12298" cy="9533"/>
            </a:xfrm>
            <a:custGeom>
              <a:rect b="b" l="l" r="r" t="t"/>
              <a:pathLst>
                <a:path extrusionOk="0" h="200" w="258">
                  <a:moveTo>
                    <a:pt x="128" y="0"/>
                  </a:moveTo>
                  <a:cubicBezTo>
                    <a:pt x="0" y="0"/>
                    <a:pt x="0" y="199"/>
                    <a:pt x="128" y="199"/>
                  </a:cubicBezTo>
                  <a:cubicBezTo>
                    <a:pt x="129" y="199"/>
                    <a:pt x="129" y="199"/>
                    <a:pt x="130" y="199"/>
                  </a:cubicBezTo>
                  <a:cubicBezTo>
                    <a:pt x="257" y="199"/>
                    <a:pt x="257" y="0"/>
                    <a:pt x="128"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2"/>
            <p:cNvSpPr/>
            <p:nvPr/>
          </p:nvSpPr>
          <p:spPr>
            <a:xfrm>
              <a:off x="4873549" y="378556"/>
              <a:ext cx="11011" cy="8341"/>
            </a:xfrm>
            <a:custGeom>
              <a:rect b="b" l="l" r="r" t="t"/>
              <a:pathLst>
                <a:path extrusionOk="0" h="175" w="231">
                  <a:moveTo>
                    <a:pt x="87" y="0"/>
                  </a:moveTo>
                  <a:cubicBezTo>
                    <a:pt x="41" y="0"/>
                    <a:pt x="0" y="39"/>
                    <a:pt x="0" y="87"/>
                  </a:cubicBezTo>
                  <a:cubicBezTo>
                    <a:pt x="0" y="136"/>
                    <a:pt x="41" y="174"/>
                    <a:pt x="87" y="174"/>
                  </a:cubicBezTo>
                  <a:cubicBezTo>
                    <a:pt x="95" y="174"/>
                    <a:pt x="102" y="173"/>
                    <a:pt x="110" y="171"/>
                  </a:cubicBezTo>
                  <a:lnTo>
                    <a:pt x="181" y="152"/>
                  </a:lnTo>
                  <a:cubicBezTo>
                    <a:pt x="208" y="144"/>
                    <a:pt x="230" y="116"/>
                    <a:pt x="229" y="87"/>
                  </a:cubicBezTo>
                  <a:cubicBezTo>
                    <a:pt x="229" y="59"/>
                    <a:pt x="211" y="32"/>
                    <a:pt x="181" y="23"/>
                  </a:cubicBezTo>
                  <a:lnTo>
                    <a:pt x="110" y="3"/>
                  </a:lnTo>
                  <a:cubicBezTo>
                    <a:pt x="102" y="1"/>
                    <a:pt x="95" y="0"/>
                    <a:pt x="8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0" name="Google Shape;70;p2"/>
          <p:cNvGrpSpPr/>
          <p:nvPr/>
        </p:nvGrpSpPr>
        <p:grpSpPr>
          <a:xfrm>
            <a:off x="676063" y="199534"/>
            <a:ext cx="1145242" cy="1273192"/>
            <a:chOff x="4728600" y="-742191"/>
            <a:chExt cx="432608" cy="480940"/>
          </a:xfrm>
        </p:grpSpPr>
        <p:grpSp>
          <p:nvGrpSpPr>
            <p:cNvPr id="71" name="Google Shape;71;p2"/>
            <p:cNvGrpSpPr/>
            <p:nvPr/>
          </p:nvGrpSpPr>
          <p:grpSpPr>
            <a:xfrm>
              <a:off x="4728600" y="-715975"/>
              <a:ext cx="432608" cy="454724"/>
              <a:chOff x="4728600" y="-715975"/>
              <a:chExt cx="432608" cy="454724"/>
            </a:xfrm>
          </p:grpSpPr>
          <p:sp>
            <p:nvSpPr>
              <p:cNvPr id="72" name="Google Shape;72;p2"/>
              <p:cNvSpPr/>
              <p:nvPr/>
            </p:nvSpPr>
            <p:spPr>
              <a:xfrm>
                <a:off x="4728600" y="-715975"/>
                <a:ext cx="224693" cy="428937"/>
              </a:xfrm>
              <a:custGeom>
                <a:rect b="b" l="l" r="r" t="t"/>
                <a:pathLst>
                  <a:path extrusionOk="0" h="8999" w="4714">
                    <a:moveTo>
                      <a:pt x="22" y="1"/>
                    </a:moveTo>
                    <a:cubicBezTo>
                      <a:pt x="8" y="1"/>
                      <a:pt x="1" y="24"/>
                      <a:pt x="16" y="30"/>
                    </a:cubicBezTo>
                    <a:cubicBezTo>
                      <a:pt x="2073" y="932"/>
                      <a:pt x="1123" y="3819"/>
                      <a:pt x="1540" y="5520"/>
                    </a:cubicBezTo>
                    <a:cubicBezTo>
                      <a:pt x="1901" y="6988"/>
                      <a:pt x="3045" y="8550"/>
                      <a:pt x="4548" y="8994"/>
                    </a:cubicBezTo>
                    <a:cubicBezTo>
                      <a:pt x="4558" y="8997"/>
                      <a:pt x="4568" y="8998"/>
                      <a:pt x="4577" y="8998"/>
                    </a:cubicBezTo>
                    <a:cubicBezTo>
                      <a:pt x="4670" y="8998"/>
                      <a:pt x="4714" y="8863"/>
                      <a:pt x="4626" y="8810"/>
                    </a:cubicBezTo>
                    <a:cubicBezTo>
                      <a:pt x="3831" y="8319"/>
                      <a:pt x="3115" y="7824"/>
                      <a:pt x="2576" y="7041"/>
                    </a:cubicBezTo>
                    <a:cubicBezTo>
                      <a:pt x="2019" y="6231"/>
                      <a:pt x="1745" y="5314"/>
                      <a:pt x="1701" y="4337"/>
                    </a:cubicBezTo>
                    <a:cubicBezTo>
                      <a:pt x="1632" y="2830"/>
                      <a:pt x="1802" y="637"/>
                      <a:pt x="27" y="1"/>
                    </a:cubicBezTo>
                    <a:cubicBezTo>
                      <a:pt x="26" y="1"/>
                      <a:pt x="24" y="1"/>
                      <a:pt x="2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2"/>
              <p:cNvSpPr/>
              <p:nvPr/>
            </p:nvSpPr>
            <p:spPr>
              <a:xfrm>
                <a:off x="4842185" y="-554820"/>
                <a:ext cx="266257" cy="277029"/>
              </a:xfrm>
              <a:custGeom>
                <a:rect b="b" l="l" r="r" t="t"/>
                <a:pathLst>
                  <a:path extrusionOk="0" h="5812" w="5586">
                    <a:moveTo>
                      <a:pt x="12" y="0"/>
                    </a:moveTo>
                    <a:cubicBezTo>
                      <a:pt x="6" y="0"/>
                      <a:pt x="1" y="4"/>
                      <a:pt x="2" y="12"/>
                    </a:cubicBezTo>
                    <a:cubicBezTo>
                      <a:pt x="35" y="1500"/>
                      <a:pt x="584" y="2904"/>
                      <a:pt x="1607" y="3996"/>
                    </a:cubicBezTo>
                    <a:cubicBezTo>
                      <a:pt x="2567" y="5020"/>
                      <a:pt x="4037" y="5811"/>
                      <a:pt x="5467" y="5811"/>
                    </a:cubicBezTo>
                    <a:cubicBezTo>
                      <a:pt x="5483" y="5811"/>
                      <a:pt x="5499" y="5811"/>
                      <a:pt x="5514" y="5811"/>
                    </a:cubicBezTo>
                    <a:cubicBezTo>
                      <a:pt x="5569" y="5811"/>
                      <a:pt x="5586" y="5723"/>
                      <a:pt x="5527" y="5711"/>
                    </a:cubicBezTo>
                    <a:cubicBezTo>
                      <a:pt x="4098" y="5442"/>
                      <a:pt x="2817" y="4985"/>
                      <a:pt x="1765" y="3934"/>
                    </a:cubicBezTo>
                    <a:cubicBezTo>
                      <a:pt x="736" y="2904"/>
                      <a:pt x="118" y="1463"/>
                      <a:pt x="26" y="12"/>
                    </a:cubicBezTo>
                    <a:cubicBezTo>
                      <a:pt x="25" y="4"/>
                      <a:pt x="19" y="0"/>
                      <a:pt x="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2"/>
              <p:cNvSpPr/>
              <p:nvPr/>
            </p:nvSpPr>
            <p:spPr>
              <a:xfrm>
                <a:off x="4951147" y="-457250"/>
                <a:ext cx="112966" cy="58676"/>
              </a:xfrm>
              <a:custGeom>
                <a:rect b="b" l="l" r="r" t="t"/>
                <a:pathLst>
                  <a:path extrusionOk="0" h="1231" w="2370">
                    <a:moveTo>
                      <a:pt x="35" y="0"/>
                    </a:moveTo>
                    <a:cubicBezTo>
                      <a:pt x="17" y="0"/>
                      <a:pt x="1" y="24"/>
                      <a:pt x="19" y="39"/>
                    </a:cubicBezTo>
                    <a:cubicBezTo>
                      <a:pt x="647" y="613"/>
                      <a:pt x="1455" y="1107"/>
                      <a:pt x="2311" y="1230"/>
                    </a:cubicBezTo>
                    <a:cubicBezTo>
                      <a:pt x="2313" y="1231"/>
                      <a:pt x="2315" y="1231"/>
                      <a:pt x="2317" y="1231"/>
                    </a:cubicBezTo>
                    <a:cubicBezTo>
                      <a:pt x="2355" y="1231"/>
                      <a:pt x="2369" y="1177"/>
                      <a:pt x="2329" y="1164"/>
                    </a:cubicBezTo>
                    <a:cubicBezTo>
                      <a:pt x="1485" y="895"/>
                      <a:pt x="733" y="590"/>
                      <a:pt x="51" y="7"/>
                    </a:cubicBezTo>
                    <a:cubicBezTo>
                      <a:pt x="46" y="2"/>
                      <a:pt x="41" y="0"/>
                      <a:pt x="3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2"/>
              <p:cNvSpPr/>
              <p:nvPr/>
            </p:nvSpPr>
            <p:spPr>
              <a:xfrm>
                <a:off x="5090043" y="-401386"/>
                <a:ext cx="15014" cy="11630"/>
              </a:xfrm>
              <a:custGeom>
                <a:rect b="b" l="l" r="r" t="t"/>
                <a:pathLst>
                  <a:path extrusionOk="0" h="244" w="315">
                    <a:moveTo>
                      <a:pt x="157" y="1"/>
                    </a:moveTo>
                    <a:cubicBezTo>
                      <a:pt x="1" y="1"/>
                      <a:pt x="0" y="244"/>
                      <a:pt x="157" y="244"/>
                    </a:cubicBezTo>
                    <a:cubicBezTo>
                      <a:pt x="314" y="243"/>
                      <a:pt x="314" y="1"/>
                      <a:pt x="1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2"/>
              <p:cNvSpPr/>
              <p:nvPr/>
            </p:nvSpPr>
            <p:spPr>
              <a:xfrm>
                <a:off x="4995285" y="-348955"/>
                <a:ext cx="9914" cy="7674"/>
              </a:xfrm>
              <a:custGeom>
                <a:rect b="b" l="l" r="r" t="t"/>
                <a:pathLst>
                  <a:path extrusionOk="0" h="161" w="208">
                    <a:moveTo>
                      <a:pt x="104" y="0"/>
                    </a:moveTo>
                    <a:cubicBezTo>
                      <a:pt x="0" y="0"/>
                      <a:pt x="0" y="160"/>
                      <a:pt x="104" y="160"/>
                    </a:cubicBezTo>
                    <a:cubicBezTo>
                      <a:pt x="208" y="159"/>
                      <a:pt x="208" y="0"/>
                      <a:pt x="10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2"/>
              <p:cNvSpPr/>
              <p:nvPr/>
            </p:nvSpPr>
            <p:spPr>
              <a:xfrm>
                <a:off x="5070596" y="-322882"/>
                <a:ext cx="90611" cy="16873"/>
              </a:xfrm>
              <a:custGeom>
                <a:rect b="b" l="l" r="r" t="t"/>
                <a:pathLst>
                  <a:path extrusionOk="0" h="354" w="1901">
                    <a:moveTo>
                      <a:pt x="44" y="1"/>
                    </a:moveTo>
                    <a:cubicBezTo>
                      <a:pt x="10" y="1"/>
                      <a:pt x="1" y="53"/>
                      <a:pt x="38" y="67"/>
                    </a:cubicBezTo>
                    <a:cubicBezTo>
                      <a:pt x="490" y="229"/>
                      <a:pt x="995" y="353"/>
                      <a:pt x="1486" y="353"/>
                    </a:cubicBezTo>
                    <a:cubicBezTo>
                      <a:pt x="1612" y="353"/>
                      <a:pt x="1737" y="345"/>
                      <a:pt x="1860" y="327"/>
                    </a:cubicBezTo>
                    <a:cubicBezTo>
                      <a:pt x="1900" y="320"/>
                      <a:pt x="1885" y="262"/>
                      <a:pt x="1852" y="260"/>
                    </a:cubicBezTo>
                    <a:cubicBezTo>
                      <a:pt x="1237" y="205"/>
                      <a:pt x="653" y="175"/>
                      <a:pt x="55" y="3"/>
                    </a:cubicBezTo>
                    <a:cubicBezTo>
                      <a:pt x="51" y="1"/>
                      <a:pt x="47" y="1"/>
                      <a:pt x="4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2"/>
              <p:cNvSpPr/>
              <p:nvPr/>
            </p:nvSpPr>
            <p:spPr>
              <a:xfrm>
                <a:off x="4977268" y="-284559"/>
                <a:ext cx="12393" cy="10868"/>
              </a:xfrm>
              <a:custGeom>
                <a:rect b="b" l="l" r="r" t="t"/>
                <a:pathLst>
                  <a:path extrusionOk="0" h="228" w="260">
                    <a:moveTo>
                      <a:pt x="105" y="1"/>
                    </a:moveTo>
                    <a:cubicBezTo>
                      <a:pt x="82" y="1"/>
                      <a:pt x="58" y="9"/>
                      <a:pt x="41" y="27"/>
                    </a:cubicBezTo>
                    <a:cubicBezTo>
                      <a:pt x="1" y="66"/>
                      <a:pt x="8" y="140"/>
                      <a:pt x="59" y="168"/>
                    </a:cubicBezTo>
                    <a:cubicBezTo>
                      <a:pt x="89" y="185"/>
                      <a:pt x="120" y="202"/>
                      <a:pt x="148" y="219"/>
                    </a:cubicBezTo>
                    <a:cubicBezTo>
                      <a:pt x="158" y="225"/>
                      <a:pt x="168" y="228"/>
                      <a:pt x="178" y="228"/>
                    </a:cubicBezTo>
                    <a:cubicBezTo>
                      <a:pt x="221" y="228"/>
                      <a:pt x="259" y="176"/>
                      <a:pt x="233" y="133"/>
                    </a:cubicBezTo>
                    <a:cubicBezTo>
                      <a:pt x="215" y="105"/>
                      <a:pt x="197" y="75"/>
                      <a:pt x="183" y="45"/>
                    </a:cubicBezTo>
                    <a:cubicBezTo>
                      <a:pt x="167" y="16"/>
                      <a:pt x="136" y="1"/>
                      <a:pt x="10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2"/>
              <p:cNvSpPr/>
              <p:nvPr/>
            </p:nvSpPr>
            <p:spPr>
              <a:xfrm>
                <a:off x="5015924" y="-270498"/>
                <a:ext cx="11869" cy="9247"/>
              </a:xfrm>
              <a:custGeom>
                <a:rect b="b" l="l" r="r" t="t"/>
                <a:pathLst>
                  <a:path extrusionOk="0" h="194" w="249">
                    <a:moveTo>
                      <a:pt x="125" y="1"/>
                    </a:moveTo>
                    <a:cubicBezTo>
                      <a:pt x="2" y="1"/>
                      <a:pt x="1" y="193"/>
                      <a:pt x="125" y="193"/>
                    </a:cubicBezTo>
                    <a:cubicBezTo>
                      <a:pt x="248" y="192"/>
                      <a:pt x="249" y="1"/>
                      <a:pt x="12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0" name="Google Shape;80;p2"/>
            <p:cNvSpPr/>
            <p:nvPr/>
          </p:nvSpPr>
          <p:spPr>
            <a:xfrm>
              <a:off x="4729076" y="-726414"/>
              <a:ext cx="415400" cy="386325"/>
            </a:xfrm>
            <a:custGeom>
              <a:rect b="b" l="l" r="r" t="t"/>
              <a:pathLst>
                <a:path extrusionOk="0" h="8105" w="8715">
                  <a:moveTo>
                    <a:pt x="8" y="0"/>
                  </a:moveTo>
                  <a:cubicBezTo>
                    <a:pt x="1" y="0"/>
                    <a:pt x="0" y="11"/>
                    <a:pt x="7" y="13"/>
                  </a:cubicBezTo>
                  <a:cubicBezTo>
                    <a:pt x="2199" y="829"/>
                    <a:pt x="2511" y="3459"/>
                    <a:pt x="3440" y="5298"/>
                  </a:cubicBezTo>
                  <a:cubicBezTo>
                    <a:pt x="3899" y="6203"/>
                    <a:pt x="4552" y="6933"/>
                    <a:pt x="5477" y="7375"/>
                  </a:cubicBezTo>
                  <a:cubicBezTo>
                    <a:pt x="6402" y="7815"/>
                    <a:pt x="7510" y="8052"/>
                    <a:pt x="8531" y="8104"/>
                  </a:cubicBezTo>
                  <a:cubicBezTo>
                    <a:pt x="8534" y="8105"/>
                    <a:pt x="8537" y="8105"/>
                    <a:pt x="8540" y="8105"/>
                  </a:cubicBezTo>
                  <a:cubicBezTo>
                    <a:pt x="8685" y="8105"/>
                    <a:pt x="8715" y="7868"/>
                    <a:pt x="8568" y="7836"/>
                  </a:cubicBezTo>
                  <a:cubicBezTo>
                    <a:pt x="7486" y="7595"/>
                    <a:pt x="6394" y="7534"/>
                    <a:pt x="5398" y="6993"/>
                  </a:cubicBezTo>
                  <a:cubicBezTo>
                    <a:pt x="4323" y="6408"/>
                    <a:pt x="3714" y="5383"/>
                    <a:pt x="3267" y="4282"/>
                  </a:cubicBezTo>
                  <a:cubicBezTo>
                    <a:pt x="2607" y="2660"/>
                    <a:pt x="1962" y="462"/>
                    <a:pt x="11" y="1"/>
                  </a:cubicBezTo>
                  <a:cubicBezTo>
                    <a:pt x="10" y="0"/>
                    <a:pt x="9" y="0"/>
                    <a:pt x="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2"/>
            <p:cNvSpPr/>
            <p:nvPr/>
          </p:nvSpPr>
          <p:spPr>
            <a:xfrm>
              <a:off x="4746998" y="-742191"/>
              <a:ext cx="309346" cy="291376"/>
            </a:xfrm>
            <a:custGeom>
              <a:rect b="b" l="l" r="r" t="t"/>
              <a:pathLst>
                <a:path extrusionOk="0" h="6113" w="6490">
                  <a:moveTo>
                    <a:pt x="19" y="0"/>
                  </a:moveTo>
                  <a:cubicBezTo>
                    <a:pt x="8" y="0"/>
                    <a:pt x="0" y="18"/>
                    <a:pt x="12" y="24"/>
                  </a:cubicBezTo>
                  <a:cubicBezTo>
                    <a:pt x="822" y="394"/>
                    <a:pt x="1551" y="802"/>
                    <a:pt x="2053" y="1567"/>
                  </a:cubicBezTo>
                  <a:cubicBezTo>
                    <a:pt x="2499" y="2247"/>
                    <a:pt x="2723" y="3044"/>
                    <a:pt x="3073" y="3773"/>
                  </a:cubicBezTo>
                  <a:cubicBezTo>
                    <a:pt x="3637" y="4950"/>
                    <a:pt x="4864" y="6113"/>
                    <a:pt x="6257" y="6113"/>
                  </a:cubicBezTo>
                  <a:cubicBezTo>
                    <a:pt x="6269" y="6113"/>
                    <a:pt x="6282" y="6113"/>
                    <a:pt x="6294" y="6112"/>
                  </a:cubicBezTo>
                  <a:cubicBezTo>
                    <a:pt x="6453" y="6110"/>
                    <a:pt x="6490" y="5876"/>
                    <a:pt x="6333" y="5834"/>
                  </a:cubicBezTo>
                  <a:cubicBezTo>
                    <a:pt x="5550" y="5626"/>
                    <a:pt x="4867" y="5436"/>
                    <a:pt x="4235" y="4892"/>
                  </a:cubicBezTo>
                  <a:cubicBezTo>
                    <a:pt x="3612" y="4354"/>
                    <a:pt x="3266" y="3626"/>
                    <a:pt x="2938" y="2888"/>
                  </a:cubicBezTo>
                  <a:cubicBezTo>
                    <a:pt x="2645" y="2232"/>
                    <a:pt x="2337" y="1566"/>
                    <a:pt x="1812" y="1058"/>
                  </a:cubicBezTo>
                  <a:cubicBezTo>
                    <a:pt x="1314" y="575"/>
                    <a:pt x="686" y="200"/>
                    <a:pt x="22" y="1"/>
                  </a:cubicBezTo>
                  <a:cubicBezTo>
                    <a:pt x="21" y="0"/>
                    <a:pt x="20" y="0"/>
                    <a:pt x="1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2" name="Google Shape;82;p2"/>
          <p:cNvGrpSpPr/>
          <p:nvPr/>
        </p:nvGrpSpPr>
        <p:grpSpPr>
          <a:xfrm rot="10290271">
            <a:off x="3874569" y="-382146"/>
            <a:ext cx="1203544" cy="1343122"/>
            <a:chOff x="5072836" y="892909"/>
            <a:chExt cx="282224" cy="314970"/>
          </a:xfrm>
        </p:grpSpPr>
        <p:sp>
          <p:nvSpPr>
            <p:cNvPr id="83" name="Google Shape;83;p2"/>
            <p:cNvSpPr/>
            <p:nvPr/>
          </p:nvSpPr>
          <p:spPr>
            <a:xfrm>
              <a:off x="5084705" y="892909"/>
              <a:ext cx="16969" cy="37894"/>
            </a:xfrm>
            <a:custGeom>
              <a:rect b="b" l="l" r="r" t="t"/>
              <a:pathLst>
                <a:path extrusionOk="0" h="795" w="356">
                  <a:moveTo>
                    <a:pt x="125" y="1"/>
                  </a:moveTo>
                  <a:cubicBezTo>
                    <a:pt x="111" y="1"/>
                    <a:pt x="96" y="8"/>
                    <a:pt x="91" y="24"/>
                  </a:cubicBezTo>
                  <a:cubicBezTo>
                    <a:pt x="50" y="171"/>
                    <a:pt x="0" y="280"/>
                    <a:pt x="25" y="438"/>
                  </a:cubicBezTo>
                  <a:cubicBezTo>
                    <a:pt x="46" y="565"/>
                    <a:pt x="99" y="727"/>
                    <a:pt x="224" y="785"/>
                  </a:cubicBezTo>
                  <a:cubicBezTo>
                    <a:pt x="237" y="791"/>
                    <a:pt x="251" y="794"/>
                    <a:pt x="266" y="794"/>
                  </a:cubicBezTo>
                  <a:cubicBezTo>
                    <a:pt x="310" y="794"/>
                    <a:pt x="356" y="766"/>
                    <a:pt x="350" y="714"/>
                  </a:cubicBezTo>
                  <a:cubicBezTo>
                    <a:pt x="339" y="601"/>
                    <a:pt x="270" y="508"/>
                    <a:pt x="233" y="402"/>
                  </a:cubicBezTo>
                  <a:cubicBezTo>
                    <a:pt x="195" y="293"/>
                    <a:pt x="143" y="150"/>
                    <a:pt x="157" y="34"/>
                  </a:cubicBezTo>
                  <a:cubicBezTo>
                    <a:pt x="160" y="12"/>
                    <a:pt x="143" y="1"/>
                    <a:pt x="12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2"/>
            <p:cNvSpPr/>
            <p:nvPr/>
          </p:nvSpPr>
          <p:spPr>
            <a:xfrm>
              <a:off x="5100148" y="956351"/>
              <a:ext cx="26549" cy="40134"/>
            </a:xfrm>
            <a:custGeom>
              <a:rect b="b" l="l" r="r" t="t"/>
              <a:pathLst>
                <a:path extrusionOk="0" h="842" w="557">
                  <a:moveTo>
                    <a:pt x="86" y="0"/>
                  </a:moveTo>
                  <a:cubicBezTo>
                    <a:pt x="42" y="0"/>
                    <a:pt x="0" y="48"/>
                    <a:pt x="25" y="102"/>
                  </a:cubicBezTo>
                  <a:cubicBezTo>
                    <a:pt x="86" y="237"/>
                    <a:pt x="139" y="376"/>
                    <a:pt x="203" y="510"/>
                  </a:cubicBezTo>
                  <a:cubicBezTo>
                    <a:pt x="259" y="625"/>
                    <a:pt x="301" y="761"/>
                    <a:pt x="415" y="829"/>
                  </a:cubicBezTo>
                  <a:cubicBezTo>
                    <a:pt x="430" y="838"/>
                    <a:pt x="446" y="842"/>
                    <a:pt x="461" y="842"/>
                  </a:cubicBezTo>
                  <a:cubicBezTo>
                    <a:pt x="509" y="842"/>
                    <a:pt x="554" y="802"/>
                    <a:pt x="555" y="749"/>
                  </a:cubicBezTo>
                  <a:cubicBezTo>
                    <a:pt x="557" y="618"/>
                    <a:pt x="460" y="505"/>
                    <a:pt x="392" y="399"/>
                  </a:cubicBezTo>
                  <a:cubicBezTo>
                    <a:pt x="314" y="272"/>
                    <a:pt x="225" y="156"/>
                    <a:pt x="143" y="33"/>
                  </a:cubicBezTo>
                  <a:cubicBezTo>
                    <a:pt x="128" y="10"/>
                    <a:pt x="107" y="0"/>
                    <a:pt x="8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2"/>
            <p:cNvSpPr/>
            <p:nvPr/>
          </p:nvSpPr>
          <p:spPr>
            <a:xfrm>
              <a:off x="5136231" y="1013549"/>
              <a:ext cx="28933" cy="31459"/>
            </a:xfrm>
            <a:custGeom>
              <a:rect b="b" l="l" r="r" t="t"/>
              <a:pathLst>
                <a:path extrusionOk="0" h="660" w="607">
                  <a:moveTo>
                    <a:pt x="97" y="0"/>
                  </a:moveTo>
                  <a:cubicBezTo>
                    <a:pt x="45" y="0"/>
                    <a:pt x="0" y="78"/>
                    <a:pt x="47" y="121"/>
                  </a:cubicBezTo>
                  <a:cubicBezTo>
                    <a:pt x="141" y="207"/>
                    <a:pt x="224" y="301"/>
                    <a:pt x="297" y="405"/>
                  </a:cubicBezTo>
                  <a:cubicBezTo>
                    <a:pt x="365" y="499"/>
                    <a:pt x="421" y="584"/>
                    <a:pt x="516" y="652"/>
                  </a:cubicBezTo>
                  <a:cubicBezTo>
                    <a:pt x="524" y="657"/>
                    <a:pt x="534" y="660"/>
                    <a:pt x="544" y="660"/>
                  </a:cubicBezTo>
                  <a:cubicBezTo>
                    <a:pt x="574" y="660"/>
                    <a:pt x="607" y="634"/>
                    <a:pt x="603" y="602"/>
                  </a:cubicBezTo>
                  <a:cubicBezTo>
                    <a:pt x="577" y="345"/>
                    <a:pt x="325" y="155"/>
                    <a:pt x="131" y="12"/>
                  </a:cubicBezTo>
                  <a:cubicBezTo>
                    <a:pt x="119" y="4"/>
                    <a:pt x="108" y="0"/>
                    <a:pt x="9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2"/>
            <p:cNvSpPr/>
            <p:nvPr/>
          </p:nvSpPr>
          <p:spPr>
            <a:xfrm>
              <a:off x="5179749" y="1060928"/>
              <a:ext cx="48189" cy="34748"/>
            </a:xfrm>
            <a:custGeom>
              <a:rect b="b" l="l" r="r" t="t"/>
              <a:pathLst>
                <a:path extrusionOk="0" h="729" w="1011">
                  <a:moveTo>
                    <a:pt x="91" y="0"/>
                  </a:moveTo>
                  <a:cubicBezTo>
                    <a:pt x="42" y="0"/>
                    <a:pt x="1" y="66"/>
                    <a:pt x="46" y="105"/>
                  </a:cubicBezTo>
                  <a:cubicBezTo>
                    <a:pt x="307" y="327"/>
                    <a:pt x="569" y="619"/>
                    <a:pt x="905" y="725"/>
                  </a:cubicBezTo>
                  <a:cubicBezTo>
                    <a:pt x="911" y="727"/>
                    <a:pt x="917" y="728"/>
                    <a:pt x="923" y="728"/>
                  </a:cubicBezTo>
                  <a:cubicBezTo>
                    <a:pt x="969" y="728"/>
                    <a:pt x="1010" y="671"/>
                    <a:pt x="980" y="629"/>
                  </a:cubicBezTo>
                  <a:cubicBezTo>
                    <a:pt x="771" y="342"/>
                    <a:pt x="414" y="188"/>
                    <a:pt x="119" y="8"/>
                  </a:cubicBezTo>
                  <a:cubicBezTo>
                    <a:pt x="110" y="3"/>
                    <a:pt x="100" y="0"/>
                    <a:pt x="9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2"/>
            <p:cNvSpPr/>
            <p:nvPr/>
          </p:nvSpPr>
          <p:spPr>
            <a:xfrm>
              <a:off x="5241761" y="1097630"/>
              <a:ext cx="46855" cy="30458"/>
            </a:xfrm>
            <a:custGeom>
              <a:rect b="b" l="l" r="r" t="t"/>
              <a:pathLst>
                <a:path extrusionOk="0" h="639" w="983">
                  <a:moveTo>
                    <a:pt x="65" y="1"/>
                  </a:moveTo>
                  <a:cubicBezTo>
                    <a:pt x="26" y="1"/>
                    <a:pt x="1" y="59"/>
                    <a:pt x="28" y="93"/>
                  </a:cubicBezTo>
                  <a:cubicBezTo>
                    <a:pt x="217" y="325"/>
                    <a:pt x="527" y="639"/>
                    <a:pt x="855" y="639"/>
                  </a:cubicBezTo>
                  <a:cubicBezTo>
                    <a:pt x="878" y="639"/>
                    <a:pt x="902" y="637"/>
                    <a:pt x="925" y="634"/>
                  </a:cubicBezTo>
                  <a:cubicBezTo>
                    <a:pt x="975" y="625"/>
                    <a:pt x="983" y="556"/>
                    <a:pt x="953" y="525"/>
                  </a:cubicBezTo>
                  <a:cubicBezTo>
                    <a:pt x="844" y="407"/>
                    <a:pt x="676" y="354"/>
                    <a:pt x="536" y="281"/>
                  </a:cubicBezTo>
                  <a:cubicBezTo>
                    <a:pt x="384" y="202"/>
                    <a:pt x="231" y="111"/>
                    <a:pt x="93" y="11"/>
                  </a:cubicBezTo>
                  <a:cubicBezTo>
                    <a:pt x="83" y="4"/>
                    <a:pt x="74" y="1"/>
                    <a:pt x="6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2"/>
            <p:cNvSpPr/>
            <p:nvPr/>
          </p:nvSpPr>
          <p:spPr>
            <a:xfrm>
              <a:off x="5307682" y="1141292"/>
              <a:ext cx="47379" cy="66588"/>
            </a:xfrm>
            <a:custGeom>
              <a:rect b="b" l="l" r="r" t="t"/>
              <a:pathLst>
                <a:path extrusionOk="0" h="1397" w="994">
                  <a:moveTo>
                    <a:pt x="48" y="1"/>
                  </a:moveTo>
                  <a:cubicBezTo>
                    <a:pt x="21" y="1"/>
                    <a:pt x="0" y="42"/>
                    <a:pt x="22" y="66"/>
                  </a:cubicBezTo>
                  <a:cubicBezTo>
                    <a:pt x="203" y="265"/>
                    <a:pt x="351" y="510"/>
                    <a:pt x="480" y="746"/>
                  </a:cubicBezTo>
                  <a:cubicBezTo>
                    <a:pt x="585" y="939"/>
                    <a:pt x="629" y="1223"/>
                    <a:pt x="790" y="1372"/>
                  </a:cubicBezTo>
                  <a:cubicBezTo>
                    <a:pt x="807" y="1388"/>
                    <a:pt x="830" y="1396"/>
                    <a:pt x="853" y="1396"/>
                  </a:cubicBezTo>
                  <a:cubicBezTo>
                    <a:pt x="890" y="1396"/>
                    <a:pt x="927" y="1374"/>
                    <a:pt x="937" y="1332"/>
                  </a:cubicBezTo>
                  <a:cubicBezTo>
                    <a:pt x="993" y="1091"/>
                    <a:pt x="789" y="788"/>
                    <a:pt x="659" y="594"/>
                  </a:cubicBezTo>
                  <a:cubicBezTo>
                    <a:pt x="498" y="353"/>
                    <a:pt x="296" y="180"/>
                    <a:pt x="68" y="8"/>
                  </a:cubicBezTo>
                  <a:cubicBezTo>
                    <a:pt x="61" y="3"/>
                    <a:pt x="55" y="1"/>
                    <a:pt x="4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2"/>
            <p:cNvSpPr/>
            <p:nvPr/>
          </p:nvSpPr>
          <p:spPr>
            <a:xfrm>
              <a:off x="5116497" y="921556"/>
              <a:ext cx="19924" cy="32698"/>
            </a:xfrm>
            <a:custGeom>
              <a:rect b="b" l="l" r="r" t="t"/>
              <a:pathLst>
                <a:path extrusionOk="0" h="686" w="418">
                  <a:moveTo>
                    <a:pt x="51" y="0"/>
                  </a:moveTo>
                  <a:cubicBezTo>
                    <a:pt x="25" y="0"/>
                    <a:pt x="0" y="29"/>
                    <a:pt x="14" y="60"/>
                  </a:cubicBezTo>
                  <a:cubicBezTo>
                    <a:pt x="64" y="170"/>
                    <a:pt x="112" y="280"/>
                    <a:pt x="167" y="388"/>
                  </a:cubicBezTo>
                  <a:cubicBezTo>
                    <a:pt x="215" y="486"/>
                    <a:pt x="257" y="593"/>
                    <a:pt x="331" y="671"/>
                  </a:cubicBezTo>
                  <a:cubicBezTo>
                    <a:pt x="341" y="681"/>
                    <a:pt x="352" y="686"/>
                    <a:pt x="363" y="686"/>
                  </a:cubicBezTo>
                  <a:cubicBezTo>
                    <a:pt x="391" y="686"/>
                    <a:pt x="417" y="656"/>
                    <a:pt x="411" y="624"/>
                  </a:cubicBezTo>
                  <a:cubicBezTo>
                    <a:pt x="389" y="518"/>
                    <a:pt x="322" y="422"/>
                    <a:pt x="268" y="329"/>
                  </a:cubicBezTo>
                  <a:cubicBezTo>
                    <a:pt x="210" y="224"/>
                    <a:pt x="146" y="123"/>
                    <a:pt x="83" y="20"/>
                  </a:cubicBezTo>
                  <a:cubicBezTo>
                    <a:pt x="74" y="6"/>
                    <a:pt x="62" y="0"/>
                    <a:pt x="5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p2"/>
            <p:cNvSpPr/>
            <p:nvPr/>
          </p:nvSpPr>
          <p:spPr>
            <a:xfrm>
              <a:off x="5148290" y="978849"/>
              <a:ext cx="27312" cy="30506"/>
            </a:xfrm>
            <a:custGeom>
              <a:rect b="b" l="l" r="r" t="t"/>
              <a:pathLst>
                <a:path extrusionOk="0" h="640" w="573">
                  <a:moveTo>
                    <a:pt x="67" y="0"/>
                  </a:moveTo>
                  <a:cubicBezTo>
                    <a:pt x="34" y="0"/>
                    <a:pt x="0" y="38"/>
                    <a:pt x="24" y="70"/>
                  </a:cubicBezTo>
                  <a:cubicBezTo>
                    <a:pt x="102" y="174"/>
                    <a:pt x="177" y="277"/>
                    <a:pt x="253" y="382"/>
                  </a:cubicBezTo>
                  <a:cubicBezTo>
                    <a:pt x="315" y="468"/>
                    <a:pt x="380" y="588"/>
                    <a:pt x="480" y="633"/>
                  </a:cubicBezTo>
                  <a:cubicBezTo>
                    <a:pt x="489" y="638"/>
                    <a:pt x="498" y="640"/>
                    <a:pt x="507" y="640"/>
                  </a:cubicBezTo>
                  <a:cubicBezTo>
                    <a:pt x="542" y="640"/>
                    <a:pt x="572" y="610"/>
                    <a:pt x="563" y="569"/>
                  </a:cubicBezTo>
                  <a:cubicBezTo>
                    <a:pt x="538" y="463"/>
                    <a:pt x="435" y="378"/>
                    <a:pt x="360" y="299"/>
                  </a:cubicBezTo>
                  <a:cubicBezTo>
                    <a:pt x="271" y="205"/>
                    <a:pt x="183" y="110"/>
                    <a:pt x="97" y="13"/>
                  </a:cubicBezTo>
                  <a:cubicBezTo>
                    <a:pt x="89" y="4"/>
                    <a:pt x="78" y="0"/>
                    <a:pt x="6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2"/>
            <p:cNvSpPr/>
            <p:nvPr/>
          </p:nvSpPr>
          <p:spPr>
            <a:xfrm>
              <a:off x="5198958" y="1032901"/>
              <a:ext cx="27360" cy="19638"/>
            </a:xfrm>
            <a:custGeom>
              <a:rect b="b" l="l" r="r" t="t"/>
              <a:pathLst>
                <a:path extrusionOk="0" h="412" w="574">
                  <a:moveTo>
                    <a:pt x="60" y="0"/>
                  </a:moveTo>
                  <a:cubicBezTo>
                    <a:pt x="22" y="0"/>
                    <a:pt x="0" y="58"/>
                    <a:pt x="38" y="88"/>
                  </a:cubicBezTo>
                  <a:cubicBezTo>
                    <a:pt x="186" y="202"/>
                    <a:pt x="316" y="350"/>
                    <a:pt x="496" y="408"/>
                  </a:cubicBezTo>
                  <a:cubicBezTo>
                    <a:pt x="502" y="410"/>
                    <a:pt x="508" y="411"/>
                    <a:pt x="514" y="411"/>
                  </a:cubicBezTo>
                  <a:cubicBezTo>
                    <a:pt x="557" y="411"/>
                    <a:pt x="574" y="354"/>
                    <a:pt x="547" y="321"/>
                  </a:cubicBezTo>
                  <a:cubicBezTo>
                    <a:pt x="431" y="174"/>
                    <a:pt x="242" y="104"/>
                    <a:pt x="85" y="8"/>
                  </a:cubicBezTo>
                  <a:cubicBezTo>
                    <a:pt x="77" y="3"/>
                    <a:pt x="68" y="0"/>
                    <a:pt x="6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2"/>
            <p:cNvSpPr/>
            <p:nvPr/>
          </p:nvSpPr>
          <p:spPr>
            <a:xfrm>
              <a:off x="5255965" y="1068221"/>
              <a:ext cx="36750" cy="20258"/>
            </a:xfrm>
            <a:custGeom>
              <a:rect b="b" l="l" r="r" t="t"/>
              <a:pathLst>
                <a:path extrusionOk="0" h="425" w="771">
                  <a:moveTo>
                    <a:pt x="77" y="0"/>
                  </a:moveTo>
                  <a:cubicBezTo>
                    <a:pt x="33" y="0"/>
                    <a:pt x="1" y="60"/>
                    <a:pt x="38" y="98"/>
                  </a:cubicBezTo>
                  <a:cubicBezTo>
                    <a:pt x="200" y="264"/>
                    <a:pt x="417" y="424"/>
                    <a:pt x="659" y="424"/>
                  </a:cubicBezTo>
                  <a:cubicBezTo>
                    <a:pt x="667" y="424"/>
                    <a:pt x="674" y="424"/>
                    <a:pt x="682" y="424"/>
                  </a:cubicBezTo>
                  <a:cubicBezTo>
                    <a:pt x="744" y="421"/>
                    <a:pt x="771" y="339"/>
                    <a:pt x="714" y="305"/>
                  </a:cubicBezTo>
                  <a:cubicBezTo>
                    <a:pt x="518" y="193"/>
                    <a:pt x="299" y="134"/>
                    <a:pt x="106" y="9"/>
                  </a:cubicBezTo>
                  <a:cubicBezTo>
                    <a:pt x="96" y="3"/>
                    <a:pt x="86" y="0"/>
                    <a:pt x="7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2"/>
            <p:cNvSpPr/>
            <p:nvPr/>
          </p:nvSpPr>
          <p:spPr>
            <a:xfrm>
              <a:off x="5317787" y="1100395"/>
              <a:ext cx="25119" cy="23690"/>
            </a:xfrm>
            <a:custGeom>
              <a:rect b="b" l="l" r="r" t="t"/>
              <a:pathLst>
                <a:path extrusionOk="0" h="497" w="527">
                  <a:moveTo>
                    <a:pt x="75" y="1"/>
                  </a:moveTo>
                  <a:cubicBezTo>
                    <a:pt x="34" y="1"/>
                    <a:pt x="1" y="51"/>
                    <a:pt x="35" y="94"/>
                  </a:cubicBezTo>
                  <a:cubicBezTo>
                    <a:pt x="151" y="237"/>
                    <a:pt x="259" y="390"/>
                    <a:pt x="418" y="488"/>
                  </a:cubicBezTo>
                  <a:cubicBezTo>
                    <a:pt x="428" y="494"/>
                    <a:pt x="439" y="497"/>
                    <a:pt x="449" y="497"/>
                  </a:cubicBezTo>
                  <a:cubicBezTo>
                    <a:pt x="491" y="497"/>
                    <a:pt x="526" y="448"/>
                    <a:pt x="503" y="405"/>
                  </a:cubicBezTo>
                  <a:cubicBezTo>
                    <a:pt x="407" y="244"/>
                    <a:pt x="255" y="135"/>
                    <a:pt x="113" y="16"/>
                  </a:cubicBezTo>
                  <a:cubicBezTo>
                    <a:pt x="101" y="5"/>
                    <a:pt x="88" y="1"/>
                    <a:pt x="7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2"/>
            <p:cNvSpPr/>
            <p:nvPr/>
          </p:nvSpPr>
          <p:spPr>
            <a:xfrm>
              <a:off x="5072836" y="956685"/>
              <a:ext cx="20258" cy="40754"/>
            </a:xfrm>
            <a:custGeom>
              <a:rect b="b" l="l" r="r" t="t"/>
              <a:pathLst>
                <a:path extrusionOk="0" h="855" w="425">
                  <a:moveTo>
                    <a:pt x="68" y="0"/>
                  </a:moveTo>
                  <a:cubicBezTo>
                    <a:pt x="35" y="0"/>
                    <a:pt x="0" y="28"/>
                    <a:pt x="7" y="70"/>
                  </a:cubicBezTo>
                  <a:cubicBezTo>
                    <a:pt x="44" y="337"/>
                    <a:pt x="126" y="659"/>
                    <a:pt x="335" y="844"/>
                  </a:cubicBezTo>
                  <a:cubicBezTo>
                    <a:pt x="344" y="851"/>
                    <a:pt x="355" y="855"/>
                    <a:pt x="366" y="855"/>
                  </a:cubicBezTo>
                  <a:cubicBezTo>
                    <a:pt x="395" y="855"/>
                    <a:pt x="425" y="832"/>
                    <a:pt x="413" y="798"/>
                  </a:cubicBezTo>
                  <a:cubicBezTo>
                    <a:pt x="322" y="539"/>
                    <a:pt x="177" y="313"/>
                    <a:pt x="115" y="41"/>
                  </a:cubicBezTo>
                  <a:cubicBezTo>
                    <a:pt x="109" y="12"/>
                    <a:pt x="89" y="0"/>
                    <a:pt x="68"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2"/>
            <p:cNvSpPr/>
            <p:nvPr/>
          </p:nvSpPr>
          <p:spPr>
            <a:xfrm>
              <a:off x="5101816" y="1021605"/>
              <a:ext cx="32126" cy="34509"/>
            </a:xfrm>
            <a:custGeom>
              <a:rect b="b" l="l" r="r" t="t"/>
              <a:pathLst>
                <a:path extrusionOk="0" h="724" w="674">
                  <a:moveTo>
                    <a:pt x="67" y="1"/>
                  </a:moveTo>
                  <a:cubicBezTo>
                    <a:pt x="35" y="1"/>
                    <a:pt x="1" y="29"/>
                    <a:pt x="13" y="66"/>
                  </a:cubicBezTo>
                  <a:cubicBezTo>
                    <a:pt x="96" y="299"/>
                    <a:pt x="304" y="707"/>
                    <a:pt x="591" y="723"/>
                  </a:cubicBezTo>
                  <a:cubicBezTo>
                    <a:pt x="593" y="724"/>
                    <a:pt x="594" y="724"/>
                    <a:pt x="596" y="724"/>
                  </a:cubicBezTo>
                  <a:cubicBezTo>
                    <a:pt x="644" y="724"/>
                    <a:pt x="674" y="663"/>
                    <a:pt x="648" y="624"/>
                  </a:cubicBezTo>
                  <a:cubicBezTo>
                    <a:pt x="580" y="517"/>
                    <a:pt x="451" y="454"/>
                    <a:pt x="357" y="371"/>
                  </a:cubicBezTo>
                  <a:cubicBezTo>
                    <a:pt x="251" y="273"/>
                    <a:pt x="171" y="156"/>
                    <a:pt x="108" y="26"/>
                  </a:cubicBezTo>
                  <a:cubicBezTo>
                    <a:pt x="99" y="8"/>
                    <a:pt x="83" y="1"/>
                    <a:pt x="67"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2"/>
            <p:cNvSpPr/>
            <p:nvPr/>
          </p:nvSpPr>
          <p:spPr>
            <a:xfrm>
              <a:off x="5147813" y="1069222"/>
              <a:ext cx="28647" cy="15872"/>
            </a:xfrm>
            <a:custGeom>
              <a:rect b="b" l="l" r="r" t="t"/>
              <a:pathLst>
                <a:path extrusionOk="0" h="333" w="601">
                  <a:moveTo>
                    <a:pt x="75" y="1"/>
                  </a:moveTo>
                  <a:cubicBezTo>
                    <a:pt x="30" y="1"/>
                    <a:pt x="0" y="64"/>
                    <a:pt x="49" y="91"/>
                  </a:cubicBezTo>
                  <a:cubicBezTo>
                    <a:pt x="127" y="136"/>
                    <a:pt x="206" y="180"/>
                    <a:pt x="281" y="227"/>
                  </a:cubicBezTo>
                  <a:cubicBezTo>
                    <a:pt x="357" y="273"/>
                    <a:pt x="421" y="317"/>
                    <a:pt x="510" y="332"/>
                  </a:cubicBezTo>
                  <a:cubicBezTo>
                    <a:pt x="514" y="332"/>
                    <a:pt x="518" y="333"/>
                    <a:pt x="522" y="333"/>
                  </a:cubicBezTo>
                  <a:cubicBezTo>
                    <a:pt x="566" y="333"/>
                    <a:pt x="600" y="281"/>
                    <a:pt x="563" y="243"/>
                  </a:cubicBezTo>
                  <a:cubicBezTo>
                    <a:pt x="504" y="183"/>
                    <a:pt x="438" y="157"/>
                    <a:pt x="361" y="124"/>
                  </a:cubicBezTo>
                  <a:cubicBezTo>
                    <a:pt x="272" y="87"/>
                    <a:pt x="185" y="47"/>
                    <a:pt x="98" y="6"/>
                  </a:cubicBezTo>
                  <a:cubicBezTo>
                    <a:pt x="90" y="2"/>
                    <a:pt x="83" y="1"/>
                    <a:pt x="7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2"/>
            <p:cNvSpPr/>
            <p:nvPr/>
          </p:nvSpPr>
          <p:spPr>
            <a:xfrm>
              <a:off x="5201961" y="1104923"/>
              <a:ext cx="27932" cy="20353"/>
            </a:xfrm>
            <a:custGeom>
              <a:rect b="b" l="l" r="r" t="t"/>
              <a:pathLst>
                <a:path extrusionOk="0" h="427" w="586">
                  <a:moveTo>
                    <a:pt x="75" y="0"/>
                  </a:moveTo>
                  <a:cubicBezTo>
                    <a:pt x="35" y="0"/>
                    <a:pt x="0" y="54"/>
                    <a:pt x="38" y="84"/>
                  </a:cubicBezTo>
                  <a:cubicBezTo>
                    <a:pt x="125" y="154"/>
                    <a:pt x="212" y="226"/>
                    <a:pt x="297" y="300"/>
                  </a:cubicBezTo>
                  <a:cubicBezTo>
                    <a:pt x="361" y="355"/>
                    <a:pt x="418" y="427"/>
                    <a:pt x="503" y="427"/>
                  </a:cubicBezTo>
                  <a:cubicBezTo>
                    <a:pt x="514" y="427"/>
                    <a:pt x="525" y="426"/>
                    <a:pt x="536" y="423"/>
                  </a:cubicBezTo>
                  <a:cubicBezTo>
                    <a:pt x="573" y="417"/>
                    <a:pt x="586" y="378"/>
                    <a:pt x="580" y="346"/>
                  </a:cubicBezTo>
                  <a:cubicBezTo>
                    <a:pt x="567" y="249"/>
                    <a:pt x="453" y="213"/>
                    <a:pt x="376" y="169"/>
                  </a:cubicBezTo>
                  <a:cubicBezTo>
                    <a:pt x="282" y="116"/>
                    <a:pt x="191" y="62"/>
                    <a:pt x="98" y="7"/>
                  </a:cubicBezTo>
                  <a:cubicBezTo>
                    <a:pt x="90" y="2"/>
                    <a:pt x="83" y="0"/>
                    <a:pt x="7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2"/>
            <p:cNvSpPr/>
            <p:nvPr/>
          </p:nvSpPr>
          <p:spPr>
            <a:xfrm>
              <a:off x="5256156" y="1140624"/>
              <a:ext cx="32412" cy="36654"/>
            </a:xfrm>
            <a:custGeom>
              <a:rect b="b" l="l" r="r" t="t"/>
              <a:pathLst>
                <a:path extrusionOk="0" h="769" w="680">
                  <a:moveTo>
                    <a:pt x="75" y="1"/>
                  </a:moveTo>
                  <a:cubicBezTo>
                    <a:pt x="35" y="1"/>
                    <a:pt x="1" y="58"/>
                    <a:pt x="38" y="89"/>
                  </a:cubicBezTo>
                  <a:cubicBezTo>
                    <a:pt x="223" y="245"/>
                    <a:pt x="359" y="450"/>
                    <a:pt x="417" y="687"/>
                  </a:cubicBezTo>
                  <a:cubicBezTo>
                    <a:pt x="431" y="744"/>
                    <a:pt x="474" y="768"/>
                    <a:pt x="518" y="768"/>
                  </a:cubicBezTo>
                  <a:cubicBezTo>
                    <a:pt x="596" y="768"/>
                    <a:pt x="680" y="694"/>
                    <a:pt x="626" y="598"/>
                  </a:cubicBezTo>
                  <a:cubicBezTo>
                    <a:pt x="494" y="361"/>
                    <a:pt x="323" y="163"/>
                    <a:pt x="100" y="9"/>
                  </a:cubicBezTo>
                  <a:cubicBezTo>
                    <a:pt x="92" y="3"/>
                    <a:pt x="83" y="1"/>
                    <a:pt x="7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9" name="Google Shape;99;p2"/>
          <p:cNvGrpSpPr/>
          <p:nvPr/>
        </p:nvGrpSpPr>
        <p:grpSpPr>
          <a:xfrm rot="-509729">
            <a:off x="4463307" y="4131004"/>
            <a:ext cx="1203544" cy="1343122"/>
            <a:chOff x="5072836" y="892909"/>
            <a:chExt cx="282224" cy="314970"/>
          </a:xfrm>
        </p:grpSpPr>
        <p:sp>
          <p:nvSpPr>
            <p:cNvPr id="100" name="Google Shape;100;p2"/>
            <p:cNvSpPr/>
            <p:nvPr/>
          </p:nvSpPr>
          <p:spPr>
            <a:xfrm>
              <a:off x="5084705" y="892909"/>
              <a:ext cx="16969" cy="37894"/>
            </a:xfrm>
            <a:custGeom>
              <a:rect b="b" l="l" r="r" t="t"/>
              <a:pathLst>
                <a:path extrusionOk="0" h="795" w="356">
                  <a:moveTo>
                    <a:pt x="125" y="1"/>
                  </a:moveTo>
                  <a:cubicBezTo>
                    <a:pt x="111" y="1"/>
                    <a:pt x="96" y="8"/>
                    <a:pt x="91" y="24"/>
                  </a:cubicBezTo>
                  <a:cubicBezTo>
                    <a:pt x="50" y="171"/>
                    <a:pt x="0" y="280"/>
                    <a:pt x="25" y="438"/>
                  </a:cubicBezTo>
                  <a:cubicBezTo>
                    <a:pt x="46" y="565"/>
                    <a:pt x="99" y="727"/>
                    <a:pt x="224" y="785"/>
                  </a:cubicBezTo>
                  <a:cubicBezTo>
                    <a:pt x="237" y="791"/>
                    <a:pt x="251" y="794"/>
                    <a:pt x="266" y="794"/>
                  </a:cubicBezTo>
                  <a:cubicBezTo>
                    <a:pt x="310" y="794"/>
                    <a:pt x="356" y="766"/>
                    <a:pt x="350" y="714"/>
                  </a:cubicBezTo>
                  <a:cubicBezTo>
                    <a:pt x="339" y="601"/>
                    <a:pt x="270" y="508"/>
                    <a:pt x="233" y="402"/>
                  </a:cubicBezTo>
                  <a:cubicBezTo>
                    <a:pt x="195" y="293"/>
                    <a:pt x="143" y="150"/>
                    <a:pt x="157" y="34"/>
                  </a:cubicBezTo>
                  <a:cubicBezTo>
                    <a:pt x="160" y="12"/>
                    <a:pt x="143" y="1"/>
                    <a:pt x="12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 name="Google Shape;101;p2"/>
            <p:cNvSpPr/>
            <p:nvPr/>
          </p:nvSpPr>
          <p:spPr>
            <a:xfrm>
              <a:off x="5100148" y="956351"/>
              <a:ext cx="26549" cy="40134"/>
            </a:xfrm>
            <a:custGeom>
              <a:rect b="b" l="l" r="r" t="t"/>
              <a:pathLst>
                <a:path extrusionOk="0" h="842" w="557">
                  <a:moveTo>
                    <a:pt x="86" y="0"/>
                  </a:moveTo>
                  <a:cubicBezTo>
                    <a:pt x="42" y="0"/>
                    <a:pt x="0" y="48"/>
                    <a:pt x="25" y="102"/>
                  </a:cubicBezTo>
                  <a:cubicBezTo>
                    <a:pt x="86" y="237"/>
                    <a:pt x="139" y="376"/>
                    <a:pt x="203" y="510"/>
                  </a:cubicBezTo>
                  <a:cubicBezTo>
                    <a:pt x="259" y="625"/>
                    <a:pt x="301" y="761"/>
                    <a:pt x="415" y="829"/>
                  </a:cubicBezTo>
                  <a:cubicBezTo>
                    <a:pt x="430" y="838"/>
                    <a:pt x="446" y="842"/>
                    <a:pt x="461" y="842"/>
                  </a:cubicBezTo>
                  <a:cubicBezTo>
                    <a:pt x="509" y="842"/>
                    <a:pt x="554" y="802"/>
                    <a:pt x="555" y="749"/>
                  </a:cubicBezTo>
                  <a:cubicBezTo>
                    <a:pt x="557" y="618"/>
                    <a:pt x="460" y="505"/>
                    <a:pt x="392" y="399"/>
                  </a:cubicBezTo>
                  <a:cubicBezTo>
                    <a:pt x="314" y="272"/>
                    <a:pt x="225" y="156"/>
                    <a:pt x="143" y="33"/>
                  </a:cubicBezTo>
                  <a:cubicBezTo>
                    <a:pt x="128" y="10"/>
                    <a:pt x="107" y="0"/>
                    <a:pt x="8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2"/>
            <p:cNvSpPr/>
            <p:nvPr/>
          </p:nvSpPr>
          <p:spPr>
            <a:xfrm>
              <a:off x="5136231" y="1013549"/>
              <a:ext cx="28933" cy="31459"/>
            </a:xfrm>
            <a:custGeom>
              <a:rect b="b" l="l" r="r" t="t"/>
              <a:pathLst>
                <a:path extrusionOk="0" h="660" w="607">
                  <a:moveTo>
                    <a:pt x="97" y="0"/>
                  </a:moveTo>
                  <a:cubicBezTo>
                    <a:pt x="45" y="0"/>
                    <a:pt x="0" y="78"/>
                    <a:pt x="47" y="121"/>
                  </a:cubicBezTo>
                  <a:cubicBezTo>
                    <a:pt x="141" y="207"/>
                    <a:pt x="224" y="301"/>
                    <a:pt x="297" y="405"/>
                  </a:cubicBezTo>
                  <a:cubicBezTo>
                    <a:pt x="365" y="499"/>
                    <a:pt x="421" y="584"/>
                    <a:pt x="516" y="652"/>
                  </a:cubicBezTo>
                  <a:cubicBezTo>
                    <a:pt x="524" y="657"/>
                    <a:pt x="534" y="660"/>
                    <a:pt x="544" y="660"/>
                  </a:cubicBezTo>
                  <a:cubicBezTo>
                    <a:pt x="574" y="660"/>
                    <a:pt x="607" y="634"/>
                    <a:pt x="603" y="602"/>
                  </a:cubicBezTo>
                  <a:cubicBezTo>
                    <a:pt x="577" y="345"/>
                    <a:pt x="325" y="155"/>
                    <a:pt x="131" y="12"/>
                  </a:cubicBezTo>
                  <a:cubicBezTo>
                    <a:pt x="119" y="4"/>
                    <a:pt x="108" y="0"/>
                    <a:pt x="9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2"/>
            <p:cNvSpPr/>
            <p:nvPr/>
          </p:nvSpPr>
          <p:spPr>
            <a:xfrm>
              <a:off x="5179749" y="1060928"/>
              <a:ext cx="48189" cy="34748"/>
            </a:xfrm>
            <a:custGeom>
              <a:rect b="b" l="l" r="r" t="t"/>
              <a:pathLst>
                <a:path extrusionOk="0" h="729" w="1011">
                  <a:moveTo>
                    <a:pt x="91" y="0"/>
                  </a:moveTo>
                  <a:cubicBezTo>
                    <a:pt x="42" y="0"/>
                    <a:pt x="1" y="66"/>
                    <a:pt x="46" y="105"/>
                  </a:cubicBezTo>
                  <a:cubicBezTo>
                    <a:pt x="307" y="327"/>
                    <a:pt x="569" y="619"/>
                    <a:pt x="905" y="725"/>
                  </a:cubicBezTo>
                  <a:cubicBezTo>
                    <a:pt x="911" y="727"/>
                    <a:pt x="917" y="728"/>
                    <a:pt x="923" y="728"/>
                  </a:cubicBezTo>
                  <a:cubicBezTo>
                    <a:pt x="969" y="728"/>
                    <a:pt x="1010" y="671"/>
                    <a:pt x="980" y="629"/>
                  </a:cubicBezTo>
                  <a:cubicBezTo>
                    <a:pt x="771" y="342"/>
                    <a:pt x="414" y="188"/>
                    <a:pt x="119" y="8"/>
                  </a:cubicBezTo>
                  <a:cubicBezTo>
                    <a:pt x="110" y="3"/>
                    <a:pt x="100" y="0"/>
                    <a:pt x="9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2"/>
            <p:cNvSpPr/>
            <p:nvPr/>
          </p:nvSpPr>
          <p:spPr>
            <a:xfrm>
              <a:off x="5241761" y="1097630"/>
              <a:ext cx="46855" cy="30458"/>
            </a:xfrm>
            <a:custGeom>
              <a:rect b="b" l="l" r="r" t="t"/>
              <a:pathLst>
                <a:path extrusionOk="0" h="639" w="983">
                  <a:moveTo>
                    <a:pt x="65" y="1"/>
                  </a:moveTo>
                  <a:cubicBezTo>
                    <a:pt x="26" y="1"/>
                    <a:pt x="1" y="59"/>
                    <a:pt x="28" y="93"/>
                  </a:cubicBezTo>
                  <a:cubicBezTo>
                    <a:pt x="217" y="325"/>
                    <a:pt x="527" y="639"/>
                    <a:pt x="855" y="639"/>
                  </a:cubicBezTo>
                  <a:cubicBezTo>
                    <a:pt x="878" y="639"/>
                    <a:pt x="902" y="637"/>
                    <a:pt x="925" y="634"/>
                  </a:cubicBezTo>
                  <a:cubicBezTo>
                    <a:pt x="975" y="625"/>
                    <a:pt x="983" y="556"/>
                    <a:pt x="953" y="525"/>
                  </a:cubicBezTo>
                  <a:cubicBezTo>
                    <a:pt x="844" y="407"/>
                    <a:pt x="676" y="354"/>
                    <a:pt x="536" y="281"/>
                  </a:cubicBezTo>
                  <a:cubicBezTo>
                    <a:pt x="384" y="202"/>
                    <a:pt x="231" y="111"/>
                    <a:pt x="93" y="11"/>
                  </a:cubicBezTo>
                  <a:cubicBezTo>
                    <a:pt x="83" y="4"/>
                    <a:pt x="74" y="1"/>
                    <a:pt x="6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2"/>
            <p:cNvSpPr/>
            <p:nvPr/>
          </p:nvSpPr>
          <p:spPr>
            <a:xfrm>
              <a:off x="5307682" y="1141292"/>
              <a:ext cx="47379" cy="66588"/>
            </a:xfrm>
            <a:custGeom>
              <a:rect b="b" l="l" r="r" t="t"/>
              <a:pathLst>
                <a:path extrusionOk="0" h="1397" w="994">
                  <a:moveTo>
                    <a:pt x="48" y="1"/>
                  </a:moveTo>
                  <a:cubicBezTo>
                    <a:pt x="21" y="1"/>
                    <a:pt x="0" y="42"/>
                    <a:pt x="22" y="66"/>
                  </a:cubicBezTo>
                  <a:cubicBezTo>
                    <a:pt x="203" y="265"/>
                    <a:pt x="351" y="510"/>
                    <a:pt x="480" y="746"/>
                  </a:cubicBezTo>
                  <a:cubicBezTo>
                    <a:pt x="585" y="939"/>
                    <a:pt x="629" y="1223"/>
                    <a:pt x="790" y="1372"/>
                  </a:cubicBezTo>
                  <a:cubicBezTo>
                    <a:pt x="807" y="1388"/>
                    <a:pt x="830" y="1396"/>
                    <a:pt x="853" y="1396"/>
                  </a:cubicBezTo>
                  <a:cubicBezTo>
                    <a:pt x="890" y="1396"/>
                    <a:pt x="927" y="1374"/>
                    <a:pt x="937" y="1332"/>
                  </a:cubicBezTo>
                  <a:cubicBezTo>
                    <a:pt x="993" y="1091"/>
                    <a:pt x="789" y="788"/>
                    <a:pt x="659" y="594"/>
                  </a:cubicBezTo>
                  <a:cubicBezTo>
                    <a:pt x="498" y="353"/>
                    <a:pt x="296" y="180"/>
                    <a:pt x="68" y="8"/>
                  </a:cubicBezTo>
                  <a:cubicBezTo>
                    <a:pt x="61" y="3"/>
                    <a:pt x="55" y="1"/>
                    <a:pt x="4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2"/>
            <p:cNvSpPr/>
            <p:nvPr/>
          </p:nvSpPr>
          <p:spPr>
            <a:xfrm>
              <a:off x="5116497" y="921556"/>
              <a:ext cx="19924" cy="32698"/>
            </a:xfrm>
            <a:custGeom>
              <a:rect b="b" l="l" r="r" t="t"/>
              <a:pathLst>
                <a:path extrusionOk="0" h="686" w="418">
                  <a:moveTo>
                    <a:pt x="51" y="0"/>
                  </a:moveTo>
                  <a:cubicBezTo>
                    <a:pt x="25" y="0"/>
                    <a:pt x="0" y="29"/>
                    <a:pt x="14" y="60"/>
                  </a:cubicBezTo>
                  <a:cubicBezTo>
                    <a:pt x="64" y="170"/>
                    <a:pt x="112" y="280"/>
                    <a:pt x="167" y="388"/>
                  </a:cubicBezTo>
                  <a:cubicBezTo>
                    <a:pt x="215" y="486"/>
                    <a:pt x="257" y="593"/>
                    <a:pt x="331" y="671"/>
                  </a:cubicBezTo>
                  <a:cubicBezTo>
                    <a:pt x="341" y="681"/>
                    <a:pt x="352" y="686"/>
                    <a:pt x="363" y="686"/>
                  </a:cubicBezTo>
                  <a:cubicBezTo>
                    <a:pt x="391" y="686"/>
                    <a:pt x="417" y="656"/>
                    <a:pt x="411" y="624"/>
                  </a:cubicBezTo>
                  <a:cubicBezTo>
                    <a:pt x="389" y="518"/>
                    <a:pt x="322" y="422"/>
                    <a:pt x="268" y="329"/>
                  </a:cubicBezTo>
                  <a:cubicBezTo>
                    <a:pt x="210" y="224"/>
                    <a:pt x="146" y="123"/>
                    <a:pt x="83" y="20"/>
                  </a:cubicBezTo>
                  <a:cubicBezTo>
                    <a:pt x="74" y="6"/>
                    <a:pt x="62" y="0"/>
                    <a:pt x="5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2"/>
            <p:cNvSpPr/>
            <p:nvPr/>
          </p:nvSpPr>
          <p:spPr>
            <a:xfrm>
              <a:off x="5148290" y="978849"/>
              <a:ext cx="27312" cy="30506"/>
            </a:xfrm>
            <a:custGeom>
              <a:rect b="b" l="l" r="r" t="t"/>
              <a:pathLst>
                <a:path extrusionOk="0" h="640" w="573">
                  <a:moveTo>
                    <a:pt x="67" y="0"/>
                  </a:moveTo>
                  <a:cubicBezTo>
                    <a:pt x="34" y="0"/>
                    <a:pt x="0" y="38"/>
                    <a:pt x="24" y="70"/>
                  </a:cubicBezTo>
                  <a:cubicBezTo>
                    <a:pt x="102" y="174"/>
                    <a:pt x="177" y="277"/>
                    <a:pt x="253" y="382"/>
                  </a:cubicBezTo>
                  <a:cubicBezTo>
                    <a:pt x="315" y="468"/>
                    <a:pt x="380" y="588"/>
                    <a:pt x="480" y="633"/>
                  </a:cubicBezTo>
                  <a:cubicBezTo>
                    <a:pt x="489" y="638"/>
                    <a:pt x="498" y="640"/>
                    <a:pt x="507" y="640"/>
                  </a:cubicBezTo>
                  <a:cubicBezTo>
                    <a:pt x="542" y="640"/>
                    <a:pt x="572" y="610"/>
                    <a:pt x="563" y="569"/>
                  </a:cubicBezTo>
                  <a:cubicBezTo>
                    <a:pt x="538" y="463"/>
                    <a:pt x="435" y="378"/>
                    <a:pt x="360" y="299"/>
                  </a:cubicBezTo>
                  <a:cubicBezTo>
                    <a:pt x="271" y="205"/>
                    <a:pt x="183" y="110"/>
                    <a:pt x="97" y="13"/>
                  </a:cubicBezTo>
                  <a:cubicBezTo>
                    <a:pt x="89" y="4"/>
                    <a:pt x="78" y="0"/>
                    <a:pt x="6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2"/>
            <p:cNvSpPr/>
            <p:nvPr/>
          </p:nvSpPr>
          <p:spPr>
            <a:xfrm>
              <a:off x="5198958" y="1032901"/>
              <a:ext cx="27360" cy="19638"/>
            </a:xfrm>
            <a:custGeom>
              <a:rect b="b" l="l" r="r" t="t"/>
              <a:pathLst>
                <a:path extrusionOk="0" h="412" w="574">
                  <a:moveTo>
                    <a:pt x="60" y="0"/>
                  </a:moveTo>
                  <a:cubicBezTo>
                    <a:pt x="22" y="0"/>
                    <a:pt x="0" y="58"/>
                    <a:pt x="38" y="88"/>
                  </a:cubicBezTo>
                  <a:cubicBezTo>
                    <a:pt x="186" y="202"/>
                    <a:pt x="316" y="350"/>
                    <a:pt x="496" y="408"/>
                  </a:cubicBezTo>
                  <a:cubicBezTo>
                    <a:pt x="502" y="410"/>
                    <a:pt x="508" y="411"/>
                    <a:pt x="514" y="411"/>
                  </a:cubicBezTo>
                  <a:cubicBezTo>
                    <a:pt x="557" y="411"/>
                    <a:pt x="574" y="354"/>
                    <a:pt x="547" y="321"/>
                  </a:cubicBezTo>
                  <a:cubicBezTo>
                    <a:pt x="431" y="174"/>
                    <a:pt x="242" y="104"/>
                    <a:pt x="85" y="8"/>
                  </a:cubicBezTo>
                  <a:cubicBezTo>
                    <a:pt x="77" y="3"/>
                    <a:pt x="68" y="0"/>
                    <a:pt x="6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2"/>
            <p:cNvSpPr/>
            <p:nvPr/>
          </p:nvSpPr>
          <p:spPr>
            <a:xfrm>
              <a:off x="5255965" y="1068221"/>
              <a:ext cx="36750" cy="20258"/>
            </a:xfrm>
            <a:custGeom>
              <a:rect b="b" l="l" r="r" t="t"/>
              <a:pathLst>
                <a:path extrusionOk="0" h="425" w="771">
                  <a:moveTo>
                    <a:pt x="77" y="0"/>
                  </a:moveTo>
                  <a:cubicBezTo>
                    <a:pt x="33" y="0"/>
                    <a:pt x="1" y="60"/>
                    <a:pt x="38" y="98"/>
                  </a:cubicBezTo>
                  <a:cubicBezTo>
                    <a:pt x="200" y="264"/>
                    <a:pt x="417" y="424"/>
                    <a:pt x="659" y="424"/>
                  </a:cubicBezTo>
                  <a:cubicBezTo>
                    <a:pt x="667" y="424"/>
                    <a:pt x="674" y="424"/>
                    <a:pt x="682" y="424"/>
                  </a:cubicBezTo>
                  <a:cubicBezTo>
                    <a:pt x="744" y="421"/>
                    <a:pt x="771" y="339"/>
                    <a:pt x="714" y="305"/>
                  </a:cubicBezTo>
                  <a:cubicBezTo>
                    <a:pt x="518" y="193"/>
                    <a:pt x="299" y="134"/>
                    <a:pt x="106" y="9"/>
                  </a:cubicBezTo>
                  <a:cubicBezTo>
                    <a:pt x="96" y="3"/>
                    <a:pt x="86" y="0"/>
                    <a:pt x="7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2"/>
            <p:cNvSpPr/>
            <p:nvPr/>
          </p:nvSpPr>
          <p:spPr>
            <a:xfrm>
              <a:off x="5317787" y="1100395"/>
              <a:ext cx="25119" cy="23690"/>
            </a:xfrm>
            <a:custGeom>
              <a:rect b="b" l="l" r="r" t="t"/>
              <a:pathLst>
                <a:path extrusionOk="0" h="497" w="527">
                  <a:moveTo>
                    <a:pt x="75" y="1"/>
                  </a:moveTo>
                  <a:cubicBezTo>
                    <a:pt x="34" y="1"/>
                    <a:pt x="1" y="51"/>
                    <a:pt x="35" y="94"/>
                  </a:cubicBezTo>
                  <a:cubicBezTo>
                    <a:pt x="151" y="237"/>
                    <a:pt x="259" y="390"/>
                    <a:pt x="418" y="488"/>
                  </a:cubicBezTo>
                  <a:cubicBezTo>
                    <a:pt x="428" y="494"/>
                    <a:pt x="439" y="497"/>
                    <a:pt x="449" y="497"/>
                  </a:cubicBezTo>
                  <a:cubicBezTo>
                    <a:pt x="491" y="497"/>
                    <a:pt x="526" y="448"/>
                    <a:pt x="503" y="405"/>
                  </a:cubicBezTo>
                  <a:cubicBezTo>
                    <a:pt x="407" y="244"/>
                    <a:pt x="255" y="135"/>
                    <a:pt x="113" y="16"/>
                  </a:cubicBezTo>
                  <a:cubicBezTo>
                    <a:pt x="101" y="5"/>
                    <a:pt x="88" y="1"/>
                    <a:pt x="7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2"/>
            <p:cNvSpPr/>
            <p:nvPr/>
          </p:nvSpPr>
          <p:spPr>
            <a:xfrm>
              <a:off x="5072836" y="956685"/>
              <a:ext cx="20258" cy="40754"/>
            </a:xfrm>
            <a:custGeom>
              <a:rect b="b" l="l" r="r" t="t"/>
              <a:pathLst>
                <a:path extrusionOk="0" h="855" w="425">
                  <a:moveTo>
                    <a:pt x="68" y="0"/>
                  </a:moveTo>
                  <a:cubicBezTo>
                    <a:pt x="35" y="0"/>
                    <a:pt x="0" y="28"/>
                    <a:pt x="7" y="70"/>
                  </a:cubicBezTo>
                  <a:cubicBezTo>
                    <a:pt x="44" y="337"/>
                    <a:pt x="126" y="659"/>
                    <a:pt x="335" y="844"/>
                  </a:cubicBezTo>
                  <a:cubicBezTo>
                    <a:pt x="344" y="851"/>
                    <a:pt x="355" y="855"/>
                    <a:pt x="366" y="855"/>
                  </a:cubicBezTo>
                  <a:cubicBezTo>
                    <a:pt x="395" y="855"/>
                    <a:pt x="425" y="832"/>
                    <a:pt x="413" y="798"/>
                  </a:cubicBezTo>
                  <a:cubicBezTo>
                    <a:pt x="322" y="539"/>
                    <a:pt x="177" y="313"/>
                    <a:pt x="115" y="41"/>
                  </a:cubicBezTo>
                  <a:cubicBezTo>
                    <a:pt x="109" y="12"/>
                    <a:pt x="89" y="0"/>
                    <a:pt x="68"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2"/>
            <p:cNvSpPr/>
            <p:nvPr/>
          </p:nvSpPr>
          <p:spPr>
            <a:xfrm>
              <a:off x="5101816" y="1021605"/>
              <a:ext cx="32126" cy="34509"/>
            </a:xfrm>
            <a:custGeom>
              <a:rect b="b" l="l" r="r" t="t"/>
              <a:pathLst>
                <a:path extrusionOk="0" h="724" w="674">
                  <a:moveTo>
                    <a:pt x="67" y="1"/>
                  </a:moveTo>
                  <a:cubicBezTo>
                    <a:pt x="35" y="1"/>
                    <a:pt x="1" y="29"/>
                    <a:pt x="13" y="66"/>
                  </a:cubicBezTo>
                  <a:cubicBezTo>
                    <a:pt x="96" y="299"/>
                    <a:pt x="304" y="707"/>
                    <a:pt x="591" y="723"/>
                  </a:cubicBezTo>
                  <a:cubicBezTo>
                    <a:pt x="593" y="724"/>
                    <a:pt x="594" y="724"/>
                    <a:pt x="596" y="724"/>
                  </a:cubicBezTo>
                  <a:cubicBezTo>
                    <a:pt x="644" y="724"/>
                    <a:pt x="674" y="663"/>
                    <a:pt x="648" y="624"/>
                  </a:cubicBezTo>
                  <a:cubicBezTo>
                    <a:pt x="580" y="517"/>
                    <a:pt x="451" y="454"/>
                    <a:pt x="357" y="371"/>
                  </a:cubicBezTo>
                  <a:cubicBezTo>
                    <a:pt x="251" y="273"/>
                    <a:pt x="171" y="156"/>
                    <a:pt x="108" y="26"/>
                  </a:cubicBezTo>
                  <a:cubicBezTo>
                    <a:pt x="99" y="8"/>
                    <a:pt x="83" y="1"/>
                    <a:pt x="67"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2"/>
            <p:cNvSpPr/>
            <p:nvPr/>
          </p:nvSpPr>
          <p:spPr>
            <a:xfrm>
              <a:off x="5147813" y="1069222"/>
              <a:ext cx="28647" cy="15872"/>
            </a:xfrm>
            <a:custGeom>
              <a:rect b="b" l="l" r="r" t="t"/>
              <a:pathLst>
                <a:path extrusionOk="0" h="333" w="601">
                  <a:moveTo>
                    <a:pt x="75" y="1"/>
                  </a:moveTo>
                  <a:cubicBezTo>
                    <a:pt x="30" y="1"/>
                    <a:pt x="0" y="64"/>
                    <a:pt x="49" y="91"/>
                  </a:cubicBezTo>
                  <a:cubicBezTo>
                    <a:pt x="127" y="136"/>
                    <a:pt x="206" y="180"/>
                    <a:pt x="281" y="227"/>
                  </a:cubicBezTo>
                  <a:cubicBezTo>
                    <a:pt x="357" y="273"/>
                    <a:pt x="421" y="317"/>
                    <a:pt x="510" y="332"/>
                  </a:cubicBezTo>
                  <a:cubicBezTo>
                    <a:pt x="514" y="332"/>
                    <a:pt x="518" y="333"/>
                    <a:pt x="522" y="333"/>
                  </a:cubicBezTo>
                  <a:cubicBezTo>
                    <a:pt x="566" y="333"/>
                    <a:pt x="600" y="281"/>
                    <a:pt x="563" y="243"/>
                  </a:cubicBezTo>
                  <a:cubicBezTo>
                    <a:pt x="504" y="183"/>
                    <a:pt x="438" y="157"/>
                    <a:pt x="361" y="124"/>
                  </a:cubicBezTo>
                  <a:cubicBezTo>
                    <a:pt x="272" y="87"/>
                    <a:pt x="185" y="47"/>
                    <a:pt x="98" y="6"/>
                  </a:cubicBezTo>
                  <a:cubicBezTo>
                    <a:pt x="90" y="2"/>
                    <a:pt x="83" y="1"/>
                    <a:pt x="7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2"/>
            <p:cNvSpPr/>
            <p:nvPr/>
          </p:nvSpPr>
          <p:spPr>
            <a:xfrm>
              <a:off x="5201961" y="1104923"/>
              <a:ext cx="27932" cy="20353"/>
            </a:xfrm>
            <a:custGeom>
              <a:rect b="b" l="l" r="r" t="t"/>
              <a:pathLst>
                <a:path extrusionOk="0" h="427" w="586">
                  <a:moveTo>
                    <a:pt x="75" y="0"/>
                  </a:moveTo>
                  <a:cubicBezTo>
                    <a:pt x="35" y="0"/>
                    <a:pt x="0" y="54"/>
                    <a:pt x="38" y="84"/>
                  </a:cubicBezTo>
                  <a:cubicBezTo>
                    <a:pt x="125" y="154"/>
                    <a:pt x="212" y="226"/>
                    <a:pt x="297" y="300"/>
                  </a:cubicBezTo>
                  <a:cubicBezTo>
                    <a:pt x="361" y="355"/>
                    <a:pt x="418" y="427"/>
                    <a:pt x="503" y="427"/>
                  </a:cubicBezTo>
                  <a:cubicBezTo>
                    <a:pt x="514" y="427"/>
                    <a:pt x="525" y="426"/>
                    <a:pt x="536" y="423"/>
                  </a:cubicBezTo>
                  <a:cubicBezTo>
                    <a:pt x="573" y="417"/>
                    <a:pt x="586" y="378"/>
                    <a:pt x="580" y="346"/>
                  </a:cubicBezTo>
                  <a:cubicBezTo>
                    <a:pt x="567" y="249"/>
                    <a:pt x="453" y="213"/>
                    <a:pt x="376" y="169"/>
                  </a:cubicBezTo>
                  <a:cubicBezTo>
                    <a:pt x="282" y="116"/>
                    <a:pt x="191" y="62"/>
                    <a:pt x="98" y="7"/>
                  </a:cubicBezTo>
                  <a:cubicBezTo>
                    <a:pt x="90" y="2"/>
                    <a:pt x="83" y="0"/>
                    <a:pt x="7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2"/>
            <p:cNvSpPr/>
            <p:nvPr/>
          </p:nvSpPr>
          <p:spPr>
            <a:xfrm>
              <a:off x="5256156" y="1140624"/>
              <a:ext cx="32412" cy="36654"/>
            </a:xfrm>
            <a:custGeom>
              <a:rect b="b" l="l" r="r" t="t"/>
              <a:pathLst>
                <a:path extrusionOk="0" h="769" w="680">
                  <a:moveTo>
                    <a:pt x="75" y="1"/>
                  </a:moveTo>
                  <a:cubicBezTo>
                    <a:pt x="35" y="1"/>
                    <a:pt x="1" y="58"/>
                    <a:pt x="38" y="89"/>
                  </a:cubicBezTo>
                  <a:cubicBezTo>
                    <a:pt x="223" y="245"/>
                    <a:pt x="359" y="450"/>
                    <a:pt x="417" y="687"/>
                  </a:cubicBezTo>
                  <a:cubicBezTo>
                    <a:pt x="431" y="744"/>
                    <a:pt x="474" y="768"/>
                    <a:pt x="518" y="768"/>
                  </a:cubicBezTo>
                  <a:cubicBezTo>
                    <a:pt x="596" y="768"/>
                    <a:pt x="680" y="694"/>
                    <a:pt x="626" y="598"/>
                  </a:cubicBezTo>
                  <a:cubicBezTo>
                    <a:pt x="494" y="361"/>
                    <a:pt x="323" y="163"/>
                    <a:pt x="100" y="9"/>
                  </a:cubicBezTo>
                  <a:cubicBezTo>
                    <a:pt x="92" y="3"/>
                    <a:pt x="83" y="1"/>
                    <a:pt x="7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6" name="Google Shape;116;p2"/>
          <p:cNvGrpSpPr/>
          <p:nvPr/>
        </p:nvGrpSpPr>
        <p:grpSpPr>
          <a:xfrm rot="1738967">
            <a:off x="8398983" y="271464"/>
            <a:ext cx="419210" cy="288330"/>
            <a:chOff x="3640980" y="40707"/>
            <a:chExt cx="192519" cy="132413"/>
          </a:xfrm>
        </p:grpSpPr>
        <p:sp>
          <p:nvSpPr>
            <p:cNvPr id="117" name="Google Shape;117;p2"/>
            <p:cNvSpPr/>
            <p:nvPr/>
          </p:nvSpPr>
          <p:spPr>
            <a:xfrm>
              <a:off x="3640980" y="40707"/>
              <a:ext cx="111298" cy="111488"/>
            </a:xfrm>
            <a:custGeom>
              <a:rect b="b" l="l" r="r" t="t"/>
              <a:pathLst>
                <a:path extrusionOk="0" h="2339" w="2335">
                  <a:moveTo>
                    <a:pt x="1193" y="1"/>
                  </a:moveTo>
                  <a:cubicBezTo>
                    <a:pt x="1039" y="1"/>
                    <a:pt x="801" y="802"/>
                    <a:pt x="801" y="802"/>
                  </a:cubicBezTo>
                  <a:cubicBezTo>
                    <a:pt x="801" y="802"/>
                    <a:pt x="582" y="763"/>
                    <a:pt x="376" y="763"/>
                  </a:cubicBezTo>
                  <a:cubicBezTo>
                    <a:pt x="196" y="763"/>
                    <a:pt x="25" y="793"/>
                    <a:pt x="18" y="903"/>
                  </a:cubicBezTo>
                  <a:cubicBezTo>
                    <a:pt x="1" y="1142"/>
                    <a:pt x="664" y="1363"/>
                    <a:pt x="664" y="1363"/>
                  </a:cubicBezTo>
                  <a:cubicBezTo>
                    <a:pt x="664" y="1363"/>
                    <a:pt x="290" y="2129"/>
                    <a:pt x="443" y="2249"/>
                  </a:cubicBezTo>
                  <a:cubicBezTo>
                    <a:pt x="456" y="2259"/>
                    <a:pt x="472" y="2264"/>
                    <a:pt x="492" y="2264"/>
                  </a:cubicBezTo>
                  <a:cubicBezTo>
                    <a:pt x="692" y="2264"/>
                    <a:pt x="1175" y="1739"/>
                    <a:pt x="1175" y="1739"/>
                  </a:cubicBezTo>
                  <a:cubicBezTo>
                    <a:pt x="1175" y="1739"/>
                    <a:pt x="1509" y="2338"/>
                    <a:pt x="1724" y="2338"/>
                  </a:cubicBezTo>
                  <a:cubicBezTo>
                    <a:pt x="1747" y="2338"/>
                    <a:pt x="1768" y="2331"/>
                    <a:pt x="1788" y="2317"/>
                  </a:cubicBezTo>
                  <a:cubicBezTo>
                    <a:pt x="1992" y="2164"/>
                    <a:pt x="1703" y="1499"/>
                    <a:pt x="1703" y="1499"/>
                  </a:cubicBezTo>
                  <a:cubicBezTo>
                    <a:pt x="1703" y="1499"/>
                    <a:pt x="2299" y="1244"/>
                    <a:pt x="2315" y="1039"/>
                  </a:cubicBezTo>
                  <a:cubicBezTo>
                    <a:pt x="2334" y="835"/>
                    <a:pt x="1516" y="802"/>
                    <a:pt x="1516" y="802"/>
                  </a:cubicBezTo>
                  <a:cubicBezTo>
                    <a:pt x="1516" y="802"/>
                    <a:pt x="1346" y="1"/>
                    <a:pt x="1193"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2"/>
            <p:cNvSpPr/>
            <p:nvPr/>
          </p:nvSpPr>
          <p:spPr>
            <a:xfrm>
              <a:off x="3731924" y="115493"/>
              <a:ext cx="101574" cy="41707"/>
            </a:xfrm>
            <a:custGeom>
              <a:rect b="b" l="l" r="r" t="t"/>
              <a:pathLst>
                <a:path extrusionOk="0" h="875" w="2131">
                  <a:moveTo>
                    <a:pt x="229" y="1"/>
                  </a:moveTo>
                  <a:cubicBezTo>
                    <a:pt x="85" y="1"/>
                    <a:pt x="0" y="11"/>
                    <a:pt x="0" y="11"/>
                  </a:cubicBezTo>
                  <a:cubicBezTo>
                    <a:pt x="1560" y="385"/>
                    <a:pt x="1947" y="873"/>
                    <a:pt x="1949" y="874"/>
                  </a:cubicBezTo>
                  <a:lnTo>
                    <a:pt x="2131" y="552"/>
                  </a:lnTo>
                  <a:cubicBezTo>
                    <a:pt x="2131" y="552"/>
                    <a:pt x="1822" y="306"/>
                    <a:pt x="1114" y="117"/>
                  </a:cubicBezTo>
                  <a:cubicBezTo>
                    <a:pt x="752" y="21"/>
                    <a:pt x="432" y="1"/>
                    <a:pt x="229"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2"/>
            <p:cNvSpPr/>
            <p:nvPr/>
          </p:nvSpPr>
          <p:spPr>
            <a:xfrm>
              <a:off x="3739026" y="104625"/>
              <a:ext cx="87322" cy="21831"/>
            </a:xfrm>
            <a:custGeom>
              <a:rect b="b" l="l" r="r" t="t"/>
              <a:pathLst>
                <a:path extrusionOk="0" h="458" w="1832">
                  <a:moveTo>
                    <a:pt x="841" y="1"/>
                  </a:moveTo>
                  <a:cubicBezTo>
                    <a:pt x="351" y="1"/>
                    <a:pt x="1" y="129"/>
                    <a:pt x="1" y="129"/>
                  </a:cubicBezTo>
                  <a:cubicBezTo>
                    <a:pt x="1338" y="134"/>
                    <a:pt x="1745" y="456"/>
                    <a:pt x="1745" y="457"/>
                  </a:cubicBezTo>
                  <a:lnTo>
                    <a:pt x="1832" y="160"/>
                  </a:lnTo>
                  <a:cubicBezTo>
                    <a:pt x="1832" y="160"/>
                    <a:pt x="1534" y="19"/>
                    <a:pt x="923" y="2"/>
                  </a:cubicBezTo>
                  <a:cubicBezTo>
                    <a:pt x="895" y="1"/>
                    <a:pt x="868" y="1"/>
                    <a:pt x="84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2"/>
            <p:cNvSpPr/>
            <p:nvPr/>
          </p:nvSpPr>
          <p:spPr>
            <a:xfrm>
              <a:off x="3731924" y="125121"/>
              <a:ext cx="79172" cy="47999"/>
            </a:xfrm>
            <a:custGeom>
              <a:rect b="b" l="l" r="r" t="t"/>
              <a:pathLst>
                <a:path extrusionOk="0" h="1007" w="1661">
                  <a:moveTo>
                    <a:pt x="0" y="0"/>
                  </a:moveTo>
                  <a:lnTo>
                    <a:pt x="0" y="0"/>
                  </a:lnTo>
                  <a:cubicBezTo>
                    <a:pt x="1220" y="547"/>
                    <a:pt x="1463" y="1006"/>
                    <a:pt x="1463" y="1006"/>
                  </a:cubicBezTo>
                  <a:lnTo>
                    <a:pt x="1661" y="770"/>
                  </a:lnTo>
                  <a:cubicBezTo>
                    <a:pt x="1661" y="770"/>
                    <a:pt x="1447" y="521"/>
                    <a:pt x="895" y="258"/>
                  </a:cubicBezTo>
                  <a:cubicBezTo>
                    <a:pt x="414" y="27"/>
                    <a:pt x="0" y="0"/>
                    <a:pt x="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1" name="Google Shape;121;p2"/>
          <p:cNvGrpSpPr/>
          <p:nvPr/>
        </p:nvGrpSpPr>
        <p:grpSpPr>
          <a:xfrm rot="453704">
            <a:off x="266270" y="1245885"/>
            <a:ext cx="453850" cy="354160"/>
            <a:chOff x="3981880" y="-679750"/>
            <a:chExt cx="119544" cy="93280"/>
          </a:xfrm>
        </p:grpSpPr>
        <p:sp>
          <p:nvSpPr>
            <p:cNvPr id="122" name="Google Shape;122;p2"/>
            <p:cNvSpPr/>
            <p:nvPr/>
          </p:nvSpPr>
          <p:spPr>
            <a:xfrm>
              <a:off x="3981880" y="-639044"/>
              <a:ext cx="56721" cy="52574"/>
            </a:xfrm>
            <a:custGeom>
              <a:rect b="b" l="l" r="r" t="t"/>
              <a:pathLst>
                <a:path extrusionOk="0" h="1103" w="1190">
                  <a:moveTo>
                    <a:pt x="841" y="0"/>
                  </a:moveTo>
                  <a:cubicBezTo>
                    <a:pt x="745" y="0"/>
                    <a:pt x="525" y="236"/>
                    <a:pt x="525" y="236"/>
                  </a:cubicBezTo>
                  <a:cubicBezTo>
                    <a:pt x="525" y="236"/>
                    <a:pt x="256" y="90"/>
                    <a:pt x="154" y="90"/>
                  </a:cubicBezTo>
                  <a:cubicBezTo>
                    <a:pt x="139" y="90"/>
                    <a:pt x="128" y="94"/>
                    <a:pt x="121" y="101"/>
                  </a:cubicBezTo>
                  <a:cubicBezTo>
                    <a:pt x="73" y="159"/>
                    <a:pt x="297" y="504"/>
                    <a:pt x="297" y="504"/>
                  </a:cubicBezTo>
                  <a:cubicBezTo>
                    <a:pt x="297" y="504"/>
                    <a:pt x="1" y="749"/>
                    <a:pt x="85" y="832"/>
                  </a:cubicBezTo>
                  <a:cubicBezTo>
                    <a:pt x="100" y="847"/>
                    <a:pt x="124" y="854"/>
                    <a:pt x="151" y="854"/>
                  </a:cubicBezTo>
                  <a:cubicBezTo>
                    <a:pt x="269" y="854"/>
                    <a:pt x="465" y="736"/>
                    <a:pt x="465" y="736"/>
                  </a:cubicBezTo>
                  <a:cubicBezTo>
                    <a:pt x="465" y="736"/>
                    <a:pt x="625" y="1103"/>
                    <a:pt x="719" y="1103"/>
                  </a:cubicBezTo>
                  <a:cubicBezTo>
                    <a:pt x="722" y="1103"/>
                    <a:pt x="724" y="1102"/>
                    <a:pt x="726" y="1102"/>
                  </a:cubicBezTo>
                  <a:cubicBezTo>
                    <a:pt x="821" y="1083"/>
                    <a:pt x="768" y="664"/>
                    <a:pt x="768" y="664"/>
                  </a:cubicBezTo>
                  <a:lnTo>
                    <a:pt x="768" y="664"/>
                  </a:lnTo>
                  <a:cubicBezTo>
                    <a:pt x="768" y="664"/>
                    <a:pt x="895" y="690"/>
                    <a:pt x="1009" y="690"/>
                  </a:cubicBezTo>
                  <a:cubicBezTo>
                    <a:pt x="1098" y="690"/>
                    <a:pt x="1178" y="674"/>
                    <a:pt x="1182" y="618"/>
                  </a:cubicBezTo>
                  <a:cubicBezTo>
                    <a:pt x="1189" y="493"/>
                    <a:pt x="847" y="389"/>
                    <a:pt x="847" y="389"/>
                  </a:cubicBezTo>
                  <a:cubicBezTo>
                    <a:pt x="847" y="389"/>
                    <a:pt x="941" y="83"/>
                    <a:pt x="870" y="11"/>
                  </a:cubicBezTo>
                  <a:cubicBezTo>
                    <a:pt x="862" y="4"/>
                    <a:pt x="853" y="0"/>
                    <a:pt x="841"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2"/>
            <p:cNvSpPr/>
            <p:nvPr/>
          </p:nvSpPr>
          <p:spPr>
            <a:xfrm>
              <a:off x="4032071" y="-669311"/>
              <a:ext cx="69353" cy="45949"/>
            </a:xfrm>
            <a:custGeom>
              <a:rect b="b" l="l" r="r" t="t"/>
              <a:pathLst>
                <a:path extrusionOk="0" h="964" w="1455">
                  <a:moveTo>
                    <a:pt x="1454" y="264"/>
                  </a:moveTo>
                  <a:lnTo>
                    <a:pt x="1454" y="264"/>
                  </a:lnTo>
                  <a:cubicBezTo>
                    <a:pt x="1454" y="264"/>
                    <a:pt x="1454" y="264"/>
                    <a:pt x="1454" y="264"/>
                  </a:cubicBezTo>
                  <a:close/>
                  <a:moveTo>
                    <a:pt x="1357" y="0"/>
                  </a:moveTo>
                  <a:cubicBezTo>
                    <a:pt x="1357" y="0"/>
                    <a:pt x="1065" y="56"/>
                    <a:pt x="607" y="373"/>
                  </a:cubicBezTo>
                  <a:cubicBezTo>
                    <a:pt x="208" y="649"/>
                    <a:pt x="0" y="963"/>
                    <a:pt x="0" y="963"/>
                  </a:cubicBezTo>
                  <a:cubicBezTo>
                    <a:pt x="921" y="292"/>
                    <a:pt x="1394" y="264"/>
                    <a:pt x="1449" y="264"/>
                  </a:cubicBezTo>
                  <a:cubicBezTo>
                    <a:pt x="1452" y="264"/>
                    <a:pt x="1454" y="264"/>
                    <a:pt x="1454" y="264"/>
                  </a:cubicBezTo>
                  <a:lnTo>
                    <a:pt x="1454" y="264"/>
                  </a:lnTo>
                  <a:lnTo>
                    <a:pt x="135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2"/>
            <p:cNvSpPr/>
            <p:nvPr/>
          </p:nvSpPr>
          <p:spPr>
            <a:xfrm>
              <a:off x="4032548" y="-679750"/>
              <a:ext cx="49905" cy="49715"/>
            </a:xfrm>
            <a:custGeom>
              <a:rect b="b" l="l" r="r" t="t"/>
              <a:pathLst>
                <a:path extrusionOk="0" h="1043" w="1047">
                  <a:moveTo>
                    <a:pt x="916" y="0"/>
                  </a:moveTo>
                  <a:cubicBezTo>
                    <a:pt x="916" y="0"/>
                    <a:pt x="690" y="104"/>
                    <a:pt x="380" y="446"/>
                  </a:cubicBezTo>
                  <a:cubicBezTo>
                    <a:pt x="109" y="748"/>
                    <a:pt x="0" y="1042"/>
                    <a:pt x="0" y="1042"/>
                  </a:cubicBezTo>
                  <a:cubicBezTo>
                    <a:pt x="660" y="274"/>
                    <a:pt x="1045" y="196"/>
                    <a:pt x="1046" y="195"/>
                  </a:cubicBezTo>
                  <a:lnTo>
                    <a:pt x="916"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2"/>
            <p:cNvSpPr/>
            <p:nvPr/>
          </p:nvSpPr>
          <p:spPr>
            <a:xfrm>
              <a:off x="4037409" y="-646670"/>
              <a:ext cx="61869" cy="27741"/>
            </a:xfrm>
            <a:custGeom>
              <a:rect b="b" l="l" r="r" t="t"/>
              <a:pathLst>
                <a:path extrusionOk="0" h="582" w="1298">
                  <a:moveTo>
                    <a:pt x="1258" y="1"/>
                  </a:moveTo>
                  <a:cubicBezTo>
                    <a:pt x="1258" y="1"/>
                    <a:pt x="1008" y="4"/>
                    <a:pt x="587" y="192"/>
                  </a:cubicBezTo>
                  <a:cubicBezTo>
                    <a:pt x="218" y="357"/>
                    <a:pt x="0" y="582"/>
                    <a:pt x="0" y="582"/>
                  </a:cubicBezTo>
                  <a:cubicBezTo>
                    <a:pt x="662" y="267"/>
                    <a:pt x="1046" y="225"/>
                    <a:pt x="1207" y="225"/>
                  </a:cubicBezTo>
                  <a:cubicBezTo>
                    <a:pt x="1265" y="225"/>
                    <a:pt x="1294" y="231"/>
                    <a:pt x="1297" y="231"/>
                  </a:cubicBezTo>
                  <a:cubicBezTo>
                    <a:pt x="1297" y="231"/>
                    <a:pt x="1297" y="231"/>
                    <a:pt x="1297" y="231"/>
                  </a:cubicBezTo>
                  <a:lnTo>
                    <a:pt x="1258" y="1"/>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6" name="Google Shape;126;p2"/>
          <p:cNvGrpSpPr/>
          <p:nvPr/>
        </p:nvGrpSpPr>
        <p:grpSpPr>
          <a:xfrm rot="1699793">
            <a:off x="3050609" y="206672"/>
            <a:ext cx="509932" cy="484649"/>
            <a:chOff x="5626143" y="-593747"/>
            <a:chExt cx="318949" cy="303152"/>
          </a:xfrm>
        </p:grpSpPr>
        <p:sp>
          <p:nvSpPr>
            <p:cNvPr id="127" name="Google Shape;127;p2"/>
            <p:cNvSpPr/>
            <p:nvPr/>
          </p:nvSpPr>
          <p:spPr>
            <a:xfrm>
              <a:off x="5626143" y="-593747"/>
              <a:ext cx="318949" cy="302337"/>
            </a:xfrm>
            <a:custGeom>
              <a:rect b="b" l="l" r="r" t="t"/>
              <a:pathLst>
                <a:path extrusionOk="0" h="5187" w="5472">
                  <a:moveTo>
                    <a:pt x="5451" y="1"/>
                  </a:moveTo>
                  <a:cubicBezTo>
                    <a:pt x="5274" y="1"/>
                    <a:pt x="3933" y="64"/>
                    <a:pt x="2037" y="1893"/>
                  </a:cubicBezTo>
                  <a:cubicBezTo>
                    <a:pt x="0" y="3858"/>
                    <a:pt x="1169" y="4799"/>
                    <a:pt x="1581" y="5058"/>
                  </a:cubicBezTo>
                  <a:cubicBezTo>
                    <a:pt x="1711" y="5139"/>
                    <a:pt x="1924" y="5187"/>
                    <a:pt x="2161" y="5187"/>
                  </a:cubicBezTo>
                  <a:cubicBezTo>
                    <a:pt x="2672" y="5187"/>
                    <a:pt x="3293" y="4963"/>
                    <a:pt x="3435" y="4362"/>
                  </a:cubicBezTo>
                  <a:cubicBezTo>
                    <a:pt x="3641" y="3484"/>
                    <a:pt x="3717" y="3038"/>
                    <a:pt x="4069" y="2684"/>
                  </a:cubicBezTo>
                  <a:cubicBezTo>
                    <a:pt x="4423" y="2332"/>
                    <a:pt x="4618" y="2218"/>
                    <a:pt x="4618" y="2218"/>
                  </a:cubicBezTo>
                  <a:lnTo>
                    <a:pt x="3858" y="2148"/>
                  </a:lnTo>
                  <a:cubicBezTo>
                    <a:pt x="3858" y="2148"/>
                    <a:pt x="4308" y="1713"/>
                    <a:pt x="4618" y="1589"/>
                  </a:cubicBezTo>
                  <a:cubicBezTo>
                    <a:pt x="4928" y="1467"/>
                    <a:pt x="5356" y="1342"/>
                    <a:pt x="5356" y="1342"/>
                  </a:cubicBezTo>
                  <a:cubicBezTo>
                    <a:pt x="5356" y="1342"/>
                    <a:pt x="5076" y="1280"/>
                    <a:pt x="4742" y="1280"/>
                  </a:cubicBezTo>
                  <a:cubicBezTo>
                    <a:pt x="4602" y="1280"/>
                    <a:pt x="4452" y="1291"/>
                    <a:pt x="4310" y="1322"/>
                  </a:cubicBezTo>
                  <a:cubicBezTo>
                    <a:pt x="3830" y="1427"/>
                    <a:pt x="3645" y="1640"/>
                    <a:pt x="3645" y="1640"/>
                  </a:cubicBezTo>
                  <a:cubicBezTo>
                    <a:pt x="3645" y="1640"/>
                    <a:pt x="3875" y="1301"/>
                    <a:pt x="4174" y="1116"/>
                  </a:cubicBezTo>
                  <a:cubicBezTo>
                    <a:pt x="4488" y="920"/>
                    <a:pt x="5002" y="889"/>
                    <a:pt x="5002" y="889"/>
                  </a:cubicBezTo>
                  <a:cubicBezTo>
                    <a:pt x="5002" y="889"/>
                    <a:pt x="4694" y="855"/>
                    <a:pt x="4370" y="855"/>
                  </a:cubicBezTo>
                  <a:cubicBezTo>
                    <a:pt x="4156" y="855"/>
                    <a:pt x="3934" y="870"/>
                    <a:pt x="3793" y="920"/>
                  </a:cubicBezTo>
                  <a:cubicBezTo>
                    <a:pt x="4174" y="448"/>
                    <a:pt x="4837" y="88"/>
                    <a:pt x="5471" y="1"/>
                  </a:cubicBezTo>
                  <a:cubicBezTo>
                    <a:pt x="5471" y="1"/>
                    <a:pt x="5464" y="1"/>
                    <a:pt x="545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2"/>
            <p:cNvSpPr/>
            <p:nvPr/>
          </p:nvSpPr>
          <p:spPr>
            <a:xfrm>
              <a:off x="5736367" y="-464700"/>
              <a:ext cx="159475" cy="174105"/>
            </a:xfrm>
            <a:custGeom>
              <a:rect b="b" l="l" r="r" t="t"/>
              <a:pathLst>
                <a:path extrusionOk="0" h="2987" w="2736">
                  <a:moveTo>
                    <a:pt x="2699" y="0"/>
                  </a:moveTo>
                  <a:cubicBezTo>
                    <a:pt x="2695" y="0"/>
                    <a:pt x="2690" y="1"/>
                    <a:pt x="2686" y="3"/>
                  </a:cubicBezTo>
                  <a:cubicBezTo>
                    <a:pt x="2156" y="292"/>
                    <a:pt x="1843" y="802"/>
                    <a:pt x="1682" y="1373"/>
                  </a:cubicBezTo>
                  <a:cubicBezTo>
                    <a:pt x="1570" y="1772"/>
                    <a:pt x="1597" y="2213"/>
                    <a:pt x="1288" y="2531"/>
                  </a:cubicBezTo>
                  <a:cubicBezTo>
                    <a:pt x="942" y="2885"/>
                    <a:pt x="471" y="2919"/>
                    <a:pt x="7" y="2964"/>
                  </a:cubicBezTo>
                  <a:cubicBezTo>
                    <a:pt x="1" y="2965"/>
                    <a:pt x="1" y="2974"/>
                    <a:pt x="7" y="2974"/>
                  </a:cubicBezTo>
                  <a:cubicBezTo>
                    <a:pt x="81" y="2982"/>
                    <a:pt x="156" y="2987"/>
                    <a:pt x="232" y="2987"/>
                  </a:cubicBezTo>
                  <a:cubicBezTo>
                    <a:pt x="796" y="2987"/>
                    <a:pt x="1406" y="2756"/>
                    <a:pt x="1602" y="2187"/>
                  </a:cubicBezTo>
                  <a:cubicBezTo>
                    <a:pt x="1729" y="1814"/>
                    <a:pt x="1715" y="1411"/>
                    <a:pt x="1864" y="1040"/>
                  </a:cubicBezTo>
                  <a:cubicBezTo>
                    <a:pt x="2032" y="622"/>
                    <a:pt x="2310" y="263"/>
                    <a:pt x="2711" y="46"/>
                  </a:cubicBezTo>
                  <a:cubicBezTo>
                    <a:pt x="2735" y="34"/>
                    <a:pt x="2721" y="0"/>
                    <a:pt x="2699" y="0"/>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2"/>
            <p:cNvSpPr/>
            <p:nvPr/>
          </p:nvSpPr>
          <p:spPr>
            <a:xfrm>
              <a:off x="5699645" y="-423258"/>
              <a:ext cx="110338" cy="109872"/>
            </a:xfrm>
            <a:custGeom>
              <a:rect b="b" l="l" r="r" t="t"/>
              <a:pathLst>
                <a:path extrusionOk="0" h="1885" w="1893">
                  <a:moveTo>
                    <a:pt x="947" y="0"/>
                  </a:moveTo>
                  <a:cubicBezTo>
                    <a:pt x="945" y="0"/>
                    <a:pt x="943" y="0"/>
                    <a:pt x="941" y="0"/>
                  </a:cubicBezTo>
                  <a:cubicBezTo>
                    <a:pt x="421" y="3"/>
                    <a:pt x="1" y="427"/>
                    <a:pt x="4" y="947"/>
                  </a:cubicBezTo>
                  <a:cubicBezTo>
                    <a:pt x="8" y="1466"/>
                    <a:pt x="429" y="1884"/>
                    <a:pt x="947" y="1884"/>
                  </a:cubicBezTo>
                  <a:cubicBezTo>
                    <a:pt x="948" y="1884"/>
                    <a:pt x="950" y="1884"/>
                    <a:pt x="952" y="1884"/>
                  </a:cubicBezTo>
                  <a:cubicBezTo>
                    <a:pt x="1473" y="1881"/>
                    <a:pt x="1892" y="1456"/>
                    <a:pt x="1888" y="936"/>
                  </a:cubicBezTo>
                  <a:cubicBezTo>
                    <a:pt x="1885" y="418"/>
                    <a:pt x="1464" y="0"/>
                    <a:pt x="947" y="0"/>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2"/>
            <p:cNvSpPr/>
            <p:nvPr/>
          </p:nvSpPr>
          <p:spPr>
            <a:xfrm>
              <a:off x="5692592" y="-389219"/>
              <a:ext cx="25064" cy="36488"/>
            </a:xfrm>
            <a:custGeom>
              <a:rect b="b" l="l" r="r" t="t"/>
              <a:pathLst>
                <a:path extrusionOk="0" h="626" w="430">
                  <a:moveTo>
                    <a:pt x="215" y="0"/>
                  </a:moveTo>
                  <a:cubicBezTo>
                    <a:pt x="97" y="0"/>
                    <a:pt x="0" y="141"/>
                    <a:pt x="0" y="313"/>
                  </a:cubicBezTo>
                  <a:cubicBezTo>
                    <a:pt x="0" y="485"/>
                    <a:pt x="97" y="625"/>
                    <a:pt x="215" y="625"/>
                  </a:cubicBezTo>
                  <a:cubicBezTo>
                    <a:pt x="334" y="625"/>
                    <a:pt x="430" y="485"/>
                    <a:pt x="430" y="313"/>
                  </a:cubicBezTo>
                  <a:cubicBezTo>
                    <a:pt x="430" y="141"/>
                    <a:pt x="334" y="0"/>
                    <a:pt x="215"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2"/>
            <p:cNvSpPr/>
            <p:nvPr/>
          </p:nvSpPr>
          <p:spPr>
            <a:xfrm>
              <a:off x="5772098" y="-421743"/>
              <a:ext cx="34623" cy="34681"/>
            </a:xfrm>
            <a:custGeom>
              <a:rect b="b" l="l" r="r" t="t"/>
              <a:pathLst>
                <a:path extrusionOk="0" h="595" w="594">
                  <a:moveTo>
                    <a:pt x="298" y="0"/>
                  </a:moveTo>
                  <a:cubicBezTo>
                    <a:pt x="133" y="0"/>
                    <a:pt x="0" y="133"/>
                    <a:pt x="0" y="298"/>
                  </a:cubicBezTo>
                  <a:cubicBezTo>
                    <a:pt x="0" y="462"/>
                    <a:pt x="133" y="595"/>
                    <a:pt x="298" y="595"/>
                  </a:cubicBezTo>
                  <a:cubicBezTo>
                    <a:pt x="461" y="595"/>
                    <a:pt x="594" y="462"/>
                    <a:pt x="594" y="298"/>
                  </a:cubicBezTo>
                  <a:cubicBezTo>
                    <a:pt x="594" y="133"/>
                    <a:pt x="461" y="0"/>
                    <a:pt x="298"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2"/>
            <p:cNvSpPr/>
            <p:nvPr/>
          </p:nvSpPr>
          <p:spPr>
            <a:xfrm>
              <a:off x="5696789" y="-383157"/>
              <a:ext cx="16729" cy="24306"/>
            </a:xfrm>
            <a:custGeom>
              <a:rect b="b" l="l" r="r" t="t"/>
              <a:pathLst>
                <a:path extrusionOk="0" h="417" w="287">
                  <a:moveTo>
                    <a:pt x="144" y="1"/>
                  </a:moveTo>
                  <a:cubicBezTo>
                    <a:pt x="65" y="1"/>
                    <a:pt x="1" y="94"/>
                    <a:pt x="1" y="209"/>
                  </a:cubicBezTo>
                  <a:cubicBezTo>
                    <a:pt x="1" y="324"/>
                    <a:pt x="65" y="417"/>
                    <a:pt x="144" y="417"/>
                  </a:cubicBezTo>
                  <a:cubicBezTo>
                    <a:pt x="223" y="417"/>
                    <a:pt x="286" y="324"/>
                    <a:pt x="286" y="209"/>
                  </a:cubicBezTo>
                  <a:cubicBezTo>
                    <a:pt x="286" y="94"/>
                    <a:pt x="223" y="1"/>
                    <a:pt x="144"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2"/>
            <p:cNvSpPr/>
            <p:nvPr/>
          </p:nvSpPr>
          <p:spPr>
            <a:xfrm>
              <a:off x="5777111" y="-416672"/>
              <a:ext cx="24656" cy="24539"/>
            </a:xfrm>
            <a:custGeom>
              <a:rect b="b" l="l" r="r" t="t"/>
              <a:pathLst>
                <a:path extrusionOk="0" h="421" w="423">
                  <a:moveTo>
                    <a:pt x="212" y="0"/>
                  </a:moveTo>
                  <a:cubicBezTo>
                    <a:pt x="95" y="0"/>
                    <a:pt x="0" y="94"/>
                    <a:pt x="0" y="211"/>
                  </a:cubicBezTo>
                  <a:cubicBezTo>
                    <a:pt x="0" y="327"/>
                    <a:pt x="95" y="421"/>
                    <a:pt x="212" y="421"/>
                  </a:cubicBezTo>
                  <a:cubicBezTo>
                    <a:pt x="328" y="421"/>
                    <a:pt x="422" y="327"/>
                    <a:pt x="422" y="211"/>
                  </a:cubicBezTo>
                  <a:cubicBezTo>
                    <a:pt x="422" y="94"/>
                    <a:pt x="328" y="0"/>
                    <a:pt x="212"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2"/>
            <p:cNvSpPr/>
            <p:nvPr/>
          </p:nvSpPr>
          <p:spPr>
            <a:xfrm>
              <a:off x="5752630" y="-358502"/>
              <a:ext cx="41209" cy="29435"/>
            </a:xfrm>
            <a:custGeom>
              <a:rect b="b" l="l" r="r" t="t"/>
              <a:pathLst>
                <a:path extrusionOk="0" h="505" w="707">
                  <a:moveTo>
                    <a:pt x="440" y="1"/>
                  </a:moveTo>
                  <a:cubicBezTo>
                    <a:pt x="381" y="1"/>
                    <a:pt x="316" y="15"/>
                    <a:pt x="254" y="45"/>
                  </a:cubicBezTo>
                  <a:cubicBezTo>
                    <a:pt x="88" y="123"/>
                    <a:pt x="0" y="280"/>
                    <a:pt x="56" y="396"/>
                  </a:cubicBezTo>
                  <a:cubicBezTo>
                    <a:pt x="90" y="467"/>
                    <a:pt x="170" y="505"/>
                    <a:pt x="266" y="505"/>
                  </a:cubicBezTo>
                  <a:cubicBezTo>
                    <a:pt x="325" y="505"/>
                    <a:pt x="390" y="490"/>
                    <a:pt x="454" y="459"/>
                  </a:cubicBezTo>
                  <a:cubicBezTo>
                    <a:pt x="618" y="381"/>
                    <a:pt x="706" y="224"/>
                    <a:pt x="652" y="109"/>
                  </a:cubicBezTo>
                  <a:cubicBezTo>
                    <a:pt x="617" y="39"/>
                    <a:pt x="536" y="1"/>
                    <a:pt x="440"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2"/>
            <p:cNvSpPr/>
            <p:nvPr/>
          </p:nvSpPr>
          <p:spPr>
            <a:xfrm>
              <a:off x="5687813" y="-387004"/>
              <a:ext cx="28444" cy="57005"/>
            </a:xfrm>
            <a:custGeom>
              <a:rect b="b" l="l" r="r" t="t"/>
              <a:pathLst>
                <a:path extrusionOk="0" h="978" w="488">
                  <a:moveTo>
                    <a:pt x="173" y="0"/>
                  </a:moveTo>
                  <a:cubicBezTo>
                    <a:pt x="172" y="0"/>
                    <a:pt x="171" y="0"/>
                    <a:pt x="169" y="1"/>
                  </a:cubicBezTo>
                  <a:cubicBezTo>
                    <a:pt x="1" y="84"/>
                    <a:pt x="15" y="322"/>
                    <a:pt x="74" y="471"/>
                  </a:cubicBezTo>
                  <a:cubicBezTo>
                    <a:pt x="102" y="544"/>
                    <a:pt x="173" y="589"/>
                    <a:pt x="249" y="601"/>
                  </a:cubicBezTo>
                  <a:cubicBezTo>
                    <a:pt x="270" y="758"/>
                    <a:pt x="346" y="888"/>
                    <a:pt x="478" y="977"/>
                  </a:cubicBezTo>
                  <a:cubicBezTo>
                    <a:pt x="479" y="977"/>
                    <a:pt x="480" y="977"/>
                    <a:pt x="481" y="977"/>
                  </a:cubicBezTo>
                  <a:cubicBezTo>
                    <a:pt x="485" y="977"/>
                    <a:pt x="488" y="973"/>
                    <a:pt x="484" y="969"/>
                  </a:cubicBezTo>
                  <a:cubicBezTo>
                    <a:pt x="384" y="873"/>
                    <a:pt x="316" y="744"/>
                    <a:pt x="298" y="605"/>
                  </a:cubicBezTo>
                  <a:cubicBezTo>
                    <a:pt x="333" y="605"/>
                    <a:pt x="368" y="597"/>
                    <a:pt x="400" y="582"/>
                  </a:cubicBezTo>
                  <a:cubicBezTo>
                    <a:pt x="404" y="581"/>
                    <a:pt x="403" y="575"/>
                    <a:pt x="398" y="575"/>
                  </a:cubicBezTo>
                  <a:cubicBezTo>
                    <a:pt x="279" y="545"/>
                    <a:pt x="163" y="582"/>
                    <a:pt x="125" y="427"/>
                  </a:cubicBezTo>
                  <a:cubicBezTo>
                    <a:pt x="91" y="289"/>
                    <a:pt x="70" y="121"/>
                    <a:pt x="180" y="15"/>
                  </a:cubicBezTo>
                  <a:cubicBezTo>
                    <a:pt x="185" y="9"/>
                    <a:pt x="181" y="0"/>
                    <a:pt x="173"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2"/>
            <p:cNvSpPr/>
            <p:nvPr/>
          </p:nvSpPr>
          <p:spPr>
            <a:xfrm>
              <a:off x="5696090" y="-383040"/>
              <a:ext cx="15621" cy="16670"/>
            </a:xfrm>
            <a:custGeom>
              <a:rect b="b" l="l" r="r" t="t"/>
              <a:pathLst>
                <a:path extrusionOk="0" h="286" w="268">
                  <a:moveTo>
                    <a:pt x="170" y="1"/>
                  </a:moveTo>
                  <a:cubicBezTo>
                    <a:pt x="137" y="1"/>
                    <a:pt x="103" y="12"/>
                    <a:pt x="77" y="32"/>
                  </a:cubicBezTo>
                  <a:cubicBezTo>
                    <a:pt x="0" y="93"/>
                    <a:pt x="9" y="202"/>
                    <a:pt x="43" y="283"/>
                  </a:cubicBezTo>
                  <a:cubicBezTo>
                    <a:pt x="44" y="285"/>
                    <a:pt x="47" y="286"/>
                    <a:pt x="49" y="286"/>
                  </a:cubicBezTo>
                  <a:cubicBezTo>
                    <a:pt x="51" y="286"/>
                    <a:pt x="54" y="284"/>
                    <a:pt x="52" y="281"/>
                  </a:cubicBezTo>
                  <a:cubicBezTo>
                    <a:pt x="38" y="215"/>
                    <a:pt x="30" y="123"/>
                    <a:pt x="79" y="69"/>
                  </a:cubicBezTo>
                  <a:cubicBezTo>
                    <a:pt x="102" y="43"/>
                    <a:pt x="135" y="29"/>
                    <a:pt x="167" y="29"/>
                  </a:cubicBezTo>
                  <a:cubicBezTo>
                    <a:pt x="194" y="29"/>
                    <a:pt x="222" y="39"/>
                    <a:pt x="243" y="62"/>
                  </a:cubicBezTo>
                  <a:cubicBezTo>
                    <a:pt x="245" y="64"/>
                    <a:pt x="248" y="65"/>
                    <a:pt x="251" y="65"/>
                  </a:cubicBezTo>
                  <a:cubicBezTo>
                    <a:pt x="259" y="65"/>
                    <a:pt x="267" y="56"/>
                    <a:pt x="262" y="47"/>
                  </a:cubicBezTo>
                  <a:cubicBezTo>
                    <a:pt x="240" y="15"/>
                    <a:pt x="206" y="1"/>
                    <a:pt x="170"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2"/>
            <p:cNvSpPr/>
            <p:nvPr/>
          </p:nvSpPr>
          <p:spPr>
            <a:xfrm>
              <a:off x="5744702" y="-343405"/>
              <a:ext cx="12240" cy="20692"/>
            </a:xfrm>
            <a:custGeom>
              <a:rect b="b" l="l" r="r" t="t"/>
              <a:pathLst>
                <a:path extrusionOk="0" h="355" w="210">
                  <a:moveTo>
                    <a:pt x="66" y="0"/>
                  </a:moveTo>
                  <a:cubicBezTo>
                    <a:pt x="62" y="0"/>
                    <a:pt x="59" y="2"/>
                    <a:pt x="57" y="7"/>
                  </a:cubicBezTo>
                  <a:cubicBezTo>
                    <a:pt x="0" y="138"/>
                    <a:pt x="76" y="295"/>
                    <a:pt x="199" y="354"/>
                  </a:cubicBezTo>
                  <a:cubicBezTo>
                    <a:pt x="200" y="354"/>
                    <a:pt x="200" y="355"/>
                    <a:pt x="201" y="355"/>
                  </a:cubicBezTo>
                  <a:cubicBezTo>
                    <a:pt x="205" y="355"/>
                    <a:pt x="209" y="347"/>
                    <a:pt x="204" y="344"/>
                  </a:cubicBezTo>
                  <a:cubicBezTo>
                    <a:pt x="91" y="271"/>
                    <a:pt x="55" y="145"/>
                    <a:pt x="79" y="16"/>
                  </a:cubicBezTo>
                  <a:cubicBezTo>
                    <a:pt x="81" y="8"/>
                    <a:pt x="73" y="0"/>
                    <a:pt x="66"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2"/>
            <p:cNvSpPr/>
            <p:nvPr/>
          </p:nvSpPr>
          <p:spPr>
            <a:xfrm>
              <a:off x="5788594" y="-369401"/>
              <a:ext cx="11541" cy="22557"/>
            </a:xfrm>
            <a:custGeom>
              <a:rect b="b" l="l" r="r" t="t"/>
              <a:pathLst>
                <a:path extrusionOk="0" h="387" w="198">
                  <a:moveTo>
                    <a:pt x="18" y="1"/>
                  </a:moveTo>
                  <a:cubicBezTo>
                    <a:pt x="7" y="1"/>
                    <a:pt x="1" y="17"/>
                    <a:pt x="8" y="26"/>
                  </a:cubicBezTo>
                  <a:cubicBezTo>
                    <a:pt x="51" y="78"/>
                    <a:pt x="99" y="115"/>
                    <a:pt x="126" y="181"/>
                  </a:cubicBezTo>
                  <a:cubicBezTo>
                    <a:pt x="151" y="243"/>
                    <a:pt x="155" y="311"/>
                    <a:pt x="141" y="377"/>
                  </a:cubicBezTo>
                  <a:cubicBezTo>
                    <a:pt x="141" y="383"/>
                    <a:pt x="145" y="386"/>
                    <a:pt x="149" y="386"/>
                  </a:cubicBezTo>
                  <a:cubicBezTo>
                    <a:pt x="151" y="386"/>
                    <a:pt x="154" y="385"/>
                    <a:pt x="156" y="382"/>
                  </a:cubicBezTo>
                  <a:cubicBezTo>
                    <a:pt x="198" y="258"/>
                    <a:pt x="162" y="54"/>
                    <a:pt x="22" y="2"/>
                  </a:cubicBezTo>
                  <a:cubicBezTo>
                    <a:pt x="20" y="1"/>
                    <a:pt x="19" y="1"/>
                    <a:pt x="18"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2"/>
            <p:cNvSpPr/>
            <p:nvPr/>
          </p:nvSpPr>
          <p:spPr>
            <a:xfrm>
              <a:off x="5772506" y="-423958"/>
              <a:ext cx="38411" cy="38819"/>
            </a:xfrm>
            <a:custGeom>
              <a:rect b="b" l="l" r="r" t="t"/>
              <a:pathLst>
                <a:path extrusionOk="0" h="666" w="659">
                  <a:moveTo>
                    <a:pt x="284" y="0"/>
                  </a:moveTo>
                  <a:cubicBezTo>
                    <a:pt x="187" y="0"/>
                    <a:pt x="87" y="41"/>
                    <a:pt x="14" y="117"/>
                  </a:cubicBezTo>
                  <a:cubicBezTo>
                    <a:pt x="0" y="132"/>
                    <a:pt x="13" y="151"/>
                    <a:pt x="29" y="151"/>
                  </a:cubicBezTo>
                  <a:cubicBezTo>
                    <a:pt x="32" y="151"/>
                    <a:pt x="36" y="150"/>
                    <a:pt x="39" y="148"/>
                  </a:cubicBezTo>
                  <a:cubicBezTo>
                    <a:pt x="110" y="116"/>
                    <a:pt x="169" y="72"/>
                    <a:pt x="248" y="57"/>
                  </a:cubicBezTo>
                  <a:cubicBezTo>
                    <a:pt x="264" y="54"/>
                    <a:pt x="280" y="53"/>
                    <a:pt x="296" y="53"/>
                  </a:cubicBezTo>
                  <a:cubicBezTo>
                    <a:pt x="393" y="53"/>
                    <a:pt x="467" y="110"/>
                    <a:pt x="518" y="195"/>
                  </a:cubicBezTo>
                  <a:cubicBezTo>
                    <a:pt x="616" y="361"/>
                    <a:pt x="547" y="551"/>
                    <a:pt x="394" y="653"/>
                  </a:cubicBezTo>
                  <a:cubicBezTo>
                    <a:pt x="387" y="657"/>
                    <a:pt x="391" y="665"/>
                    <a:pt x="397" y="665"/>
                  </a:cubicBezTo>
                  <a:cubicBezTo>
                    <a:pt x="398" y="665"/>
                    <a:pt x="399" y="665"/>
                    <a:pt x="401" y="664"/>
                  </a:cubicBezTo>
                  <a:cubicBezTo>
                    <a:pt x="589" y="567"/>
                    <a:pt x="658" y="340"/>
                    <a:pt x="552" y="153"/>
                  </a:cubicBezTo>
                  <a:cubicBezTo>
                    <a:pt x="492" y="49"/>
                    <a:pt x="389"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 name="Google Shape;140;p2"/>
            <p:cNvSpPr/>
            <p:nvPr/>
          </p:nvSpPr>
          <p:spPr>
            <a:xfrm>
              <a:off x="5773905" y="-416730"/>
              <a:ext cx="12182" cy="17661"/>
            </a:xfrm>
            <a:custGeom>
              <a:rect b="b" l="l" r="r" t="t"/>
              <a:pathLst>
                <a:path extrusionOk="0" h="303" w="209">
                  <a:moveTo>
                    <a:pt x="200" y="1"/>
                  </a:moveTo>
                  <a:cubicBezTo>
                    <a:pt x="199" y="1"/>
                    <a:pt x="199" y="1"/>
                    <a:pt x="198" y="1"/>
                  </a:cubicBezTo>
                  <a:cubicBezTo>
                    <a:pt x="79" y="33"/>
                    <a:pt x="1" y="179"/>
                    <a:pt x="52" y="294"/>
                  </a:cubicBezTo>
                  <a:cubicBezTo>
                    <a:pt x="55" y="300"/>
                    <a:pt x="59" y="302"/>
                    <a:pt x="63" y="302"/>
                  </a:cubicBezTo>
                  <a:cubicBezTo>
                    <a:pt x="71" y="302"/>
                    <a:pt x="81" y="293"/>
                    <a:pt x="79" y="283"/>
                  </a:cubicBezTo>
                  <a:cubicBezTo>
                    <a:pt x="63" y="171"/>
                    <a:pt x="100" y="71"/>
                    <a:pt x="203" y="13"/>
                  </a:cubicBezTo>
                  <a:cubicBezTo>
                    <a:pt x="208" y="9"/>
                    <a:pt x="206" y="1"/>
                    <a:pt x="200"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2"/>
            <p:cNvSpPr/>
            <p:nvPr/>
          </p:nvSpPr>
          <p:spPr>
            <a:xfrm>
              <a:off x="5756535" y="-424249"/>
              <a:ext cx="19235" cy="5829"/>
            </a:xfrm>
            <a:custGeom>
              <a:rect b="b" l="l" r="r" t="t"/>
              <a:pathLst>
                <a:path extrusionOk="0" h="100" w="330">
                  <a:moveTo>
                    <a:pt x="85" y="0"/>
                  </a:moveTo>
                  <a:cubicBezTo>
                    <a:pt x="60" y="0"/>
                    <a:pt x="35" y="3"/>
                    <a:pt x="10" y="9"/>
                  </a:cubicBezTo>
                  <a:cubicBezTo>
                    <a:pt x="0" y="11"/>
                    <a:pt x="4" y="24"/>
                    <a:pt x="12" y="24"/>
                  </a:cubicBezTo>
                  <a:cubicBezTo>
                    <a:pt x="23" y="24"/>
                    <a:pt x="34" y="24"/>
                    <a:pt x="45" y="24"/>
                  </a:cubicBezTo>
                  <a:cubicBezTo>
                    <a:pt x="134" y="24"/>
                    <a:pt x="220" y="40"/>
                    <a:pt x="293" y="96"/>
                  </a:cubicBezTo>
                  <a:cubicBezTo>
                    <a:pt x="296" y="98"/>
                    <a:pt x="300" y="100"/>
                    <a:pt x="304" y="100"/>
                  </a:cubicBezTo>
                  <a:cubicBezTo>
                    <a:pt x="319" y="100"/>
                    <a:pt x="329" y="78"/>
                    <a:pt x="312" y="68"/>
                  </a:cubicBezTo>
                  <a:cubicBezTo>
                    <a:pt x="241" y="28"/>
                    <a:pt x="165" y="0"/>
                    <a:pt x="85"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2" name="Google Shape;142;p2"/>
          <p:cNvSpPr/>
          <p:nvPr/>
        </p:nvSpPr>
        <p:spPr>
          <a:xfrm>
            <a:off x="3248732" y="4893900"/>
            <a:ext cx="59540" cy="59653"/>
          </a:xfrm>
          <a:custGeom>
            <a:rect b="b" l="l" r="r" t="t"/>
            <a:pathLst>
              <a:path extrusionOk="0" h="524" w="523">
                <a:moveTo>
                  <a:pt x="255" y="0"/>
                </a:moveTo>
                <a:cubicBezTo>
                  <a:pt x="255" y="0"/>
                  <a:pt x="236" y="121"/>
                  <a:pt x="232" y="233"/>
                </a:cubicBezTo>
                <a:cubicBezTo>
                  <a:pt x="143" y="240"/>
                  <a:pt x="0" y="268"/>
                  <a:pt x="0" y="268"/>
                </a:cubicBezTo>
                <a:cubicBezTo>
                  <a:pt x="0" y="268"/>
                  <a:pt x="121" y="286"/>
                  <a:pt x="232" y="290"/>
                </a:cubicBezTo>
                <a:cubicBezTo>
                  <a:pt x="235" y="405"/>
                  <a:pt x="256" y="524"/>
                  <a:pt x="256" y="524"/>
                </a:cubicBezTo>
                <a:cubicBezTo>
                  <a:pt x="256" y="524"/>
                  <a:pt x="283" y="379"/>
                  <a:pt x="290" y="293"/>
                </a:cubicBezTo>
                <a:cubicBezTo>
                  <a:pt x="403" y="289"/>
                  <a:pt x="523" y="268"/>
                  <a:pt x="523" y="268"/>
                </a:cubicBezTo>
                <a:cubicBezTo>
                  <a:pt x="523" y="268"/>
                  <a:pt x="378" y="238"/>
                  <a:pt x="290"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2"/>
          <p:cNvSpPr/>
          <p:nvPr/>
        </p:nvSpPr>
        <p:spPr>
          <a:xfrm>
            <a:off x="6080906" y="4763106"/>
            <a:ext cx="59540" cy="59653"/>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2"/>
          <p:cNvSpPr/>
          <p:nvPr/>
        </p:nvSpPr>
        <p:spPr>
          <a:xfrm>
            <a:off x="2711316" y="127913"/>
            <a:ext cx="59540" cy="59653"/>
          </a:xfrm>
          <a:custGeom>
            <a:rect b="b" l="l" r="r" t="t"/>
            <a:pathLst>
              <a:path extrusionOk="0" h="524" w="523">
                <a:moveTo>
                  <a:pt x="255" y="0"/>
                </a:moveTo>
                <a:cubicBezTo>
                  <a:pt x="255" y="0"/>
                  <a:pt x="236" y="120"/>
                  <a:pt x="231" y="234"/>
                </a:cubicBezTo>
                <a:cubicBezTo>
                  <a:pt x="143" y="240"/>
                  <a:pt x="0" y="268"/>
                  <a:pt x="0" y="268"/>
                </a:cubicBezTo>
                <a:cubicBezTo>
                  <a:pt x="0" y="268"/>
                  <a:pt x="121" y="287"/>
                  <a:pt x="231" y="290"/>
                </a:cubicBezTo>
                <a:cubicBezTo>
                  <a:pt x="235" y="404"/>
                  <a:pt x="256" y="524"/>
                  <a:pt x="256" y="524"/>
                </a:cubicBezTo>
                <a:cubicBezTo>
                  <a:pt x="256" y="524"/>
                  <a:pt x="283" y="381"/>
                  <a:pt x="290" y="292"/>
                </a:cubicBezTo>
                <a:cubicBezTo>
                  <a:pt x="403" y="289"/>
                  <a:pt x="523" y="268"/>
                  <a:pt x="523" y="268"/>
                </a:cubicBezTo>
                <a:cubicBezTo>
                  <a:pt x="523" y="268"/>
                  <a:pt x="378" y="238"/>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2"/>
          <p:cNvSpPr/>
          <p:nvPr/>
        </p:nvSpPr>
        <p:spPr>
          <a:xfrm>
            <a:off x="8520355" y="4707874"/>
            <a:ext cx="59653" cy="59653"/>
          </a:xfrm>
          <a:custGeom>
            <a:rect b="b" l="l" r="r" t="t"/>
            <a:pathLst>
              <a:path extrusionOk="0" h="524" w="524">
                <a:moveTo>
                  <a:pt x="254" y="0"/>
                </a:moveTo>
                <a:cubicBezTo>
                  <a:pt x="254" y="0"/>
                  <a:pt x="236" y="121"/>
                  <a:pt x="232" y="233"/>
                </a:cubicBezTo>
                <a:cubicBezTo>
                  <a:pt x="143" y="240"/>
                  <a:pt x="1" y="268"/>
                  <a:pt x="1" y="268"/>
                </a:cubicBezTo>
                <a:cubicBezTo>
                  <a:pt x="1" y="268"/>
                  <a:pt x="121" y="287"/>
                  <a:pt x="232" y="290"/>
                </a:cubicBezTo>
                <a:cubicBezTo>
                  <a:pt x="234" y="404"/>
                  <a:pt x="255" y="524"/>
                  <a:pt x="255" y="524"/>
                </a:cubicBezTo>
                <a:cubicBezTo>
                  <a:pt x="255" y="524"/>
                  <a:pt x="283" y="381"/>
                  <a:pt x="290" y="292"/>
                </a:cubicBezTo>
                <a:cubicBezTo>
                  <a:pt x="404" y="289"/>
                  <a:pt x="523" y="268"/>
                  <a:pt x="523" y="268"/>
                </a:cubicBezTo>
                <a:cubicBezTo>
                  <a:pt x="523" y="268"/>
                  <a:pt x="379" y="238"/>
                  <a:pt x="290" y="233"/>
                </a:cubicBezTo>
                <a:cubicBezTo>
                  <a:pt x="283" y="144"/>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2"/>
          <p:cNvSpPr/>
          <p:nvPr/>
        </p:nvSpPr>
        <p:spPr>
          <a:xfrm>
            <a:off x="4284466" y="412748"/>
            <a:ext cx="59426" cy="59653"/>
          </a:xfrm>
          <a:custGeom>
            <a:rect b="b" l="l" r="r" t="t"/>
            <a:pathLst>
              <a:path extrusionOk="0" h="524" w="522">
                <a:moveTo>
                  <a:pt x="254" y="0"/>
                </a:moveTo>
                <a:cubicBezTo>
                  <a:pt x="254" y="0"/>
                  <a:pt x="236" y="121"/>
                  <a:pt x="232" y="233"/>
                </a:cubicBezTo>
                <a:cubicBezTo>
                  <a:pt x="143" y="240"/>
                  <a:pt x="0" y="268"/>
                  <a:pt x="0" y="268"/>
                </a:cubicBezTo>
                <a:cubicBezTo>
                  <a:pt x="0" y="268"/>
                  <a:pt x="121" y="287"/>
                  <a:pt x="232" y="290"/>
                </a:cubicBezTo>
                <a:cubicBezTo>
                  <a:pt x="234" y="404"/>
                  <a:pt x="255" y="524"/>
                  <a:pt x="255" y="524"/>
                </a:cubicBezTo>
                <a:cubicBezTo>
                  <a:pt x="255" y="524"/>
                  <a:pt x="283" y="381"/>
                  <a:pt x="289" y="292"/>
                </a:cubicBezTo>
                <a:cubicBezTo>
                  <a:pt x="403" y="289"/>
                  <a:pt x="522" y="268"/>
                  <a:pt x="522" y="268"/>
                </a:cubicBezTo>
                <a:cubicBezTo>
                  <a:pt x="522" y="268"/>
                  <a:pt x="378" y="238"/>
                  <a:pt x="289" y="233"/>
                </a:cubicBezTo>
                <a:cubicBezTo>
                  <a:pt x="283" y="144"/>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2"/>
          <p:cNvSpPr/>
          <p:nvPr/>
        </p:nvSpPr>
        <p:spPr>
          <a:xfrm>
            <a:off x="685056" y="1913398"/>
            <a:ext cx="59540" cy="59653"/>
          </a:xfrm>
          <a:custGeom>
            <a:rect b="b" l="l" r="r" t="t"/>
            <a:pathLst>
              <a:path extrusionOk="0" h="524" w="523">
                <a:moveTo>
                  <a:pt x="255" y="0"/>
                </a:moveTo>
                <a:cubicBezTo>
                  <a:pt x="255" y="0"/>
                  <a:pt x="236" y="121"/>
                  <a:pt x="233" y="234"/>
                </a:cubicBezTo>
                <a:cubicBezTo>
                  <a:pt x="144" y="240"/>
                  <a:pt x="0" y="269"/>
                  <a:pt x="0" y="269"/>
                </a:cubicBezTo>
                <a:cubicBezTo>
                  <a:pt x="0" y="269"/>
                  <a:pt x="121" y="287"/>
                  <a:pt x="233" y="291"/>
                </a:cubicBezTo>
                <a:cubicBezTo>
                  <a:pt x="235" y="406"/>
                  <a:pt x="256" y="524"/>
                  <a:pt x="256" y="524"/>
                </a:cubicBezTo>
                <a:cubicBezTo>
                  <a:pt x="256" y="524"/>
                  <a:pt x="283" y="381"/>
                  <a:pt x="290" y="293"/>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2"/>
          <p:cNvSpPr/>
          <p:nvPr/>
        </p:nvSpPr>
        <p:spPr>
          <a:xfrm>
            <a:off x="8877448" y="905269"/>
            <a:ext cx="59653" cy="59767"/>
          </a:xfrm>
          <a:custGeom>
            <a:rect b="b" l="l" r="r" t="t"/>
            <a:pathLst>
              <a:path extrusionOk="0" h="525" w="524">
                <a:moveTo>
                  <a:pt x="255" y="1"/>
                </a:moveTo>
                <a:cubicBezTo>
                  <a:pt x="255" y="1"/>
                  <a:pt x="237" y="121"/>
                  <a:pt x="232" y="233"/>
                </a:cubicBezTo>
                <a:cubicBezTo>
                  <a:pt x="143" y="240"/>
                  <a:pt x="0" y="269"/>
                  <a:pt x="0" y="269"/>
                </a:cubicBezTo>
                <a:cubicBezTo>
                  <a:pt x="0" y="269"/>
                  <a:pt x="120" y="288"/>
                  <a:pt x="231" y="291"/>
                </a:cubicBezTo>
                <a:cubicBezTo>
                  <a:pt x="235" y="405"/>
                  <a:pt x="255" y="524"/>
                  <a:pt x="255" y="524"/>
                </a:cubicBezTo>
                <a:cubicBezTo>
                  <a:pt x="255"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2"/>
          <p:cNvSpPr/>
          <p:nvPr/>
        </p:nvSpPr>
        <p:spPr>
          <a:xfrm>
            <a:off x="7874340" y="4834131"/>
            <a:ext cx="59540" cy="59767"/>
          </a:xfrm>
          <a:custGeom>
            <a:rect b="b" l="l" r="r" t="t"/>
            <a:pathLst>
              <a:path extrusionOk="0" h="525" w="523">
                <a:moveTo>
                  <a:pt x="255" y="1"/>
                </a:moveTo>
                <a:cubicBezTo>
                  <a:pt x="255" y="1"/>
                  <a:pt x="236" y="121"/>
                  <a:pt x="232" y="233"/>
                </a:cubicBezTo>
                <a:cubicBezTo>
                  <a:pt x="144" y="241"/>
                  <a:pt x="0" y="269"/>
                  <a:pt x="0" y="269"/>
                </a:cubicBezTo>
                <a:cubicBezTo>
                  <a:pt x="0" y="269"/>
                  <a:pt x="121" y="287"/>
                  <a:pt x="232" y="291"/>
                </a:cubicBezTo>
                <a:cubicBezTo>
                  <a:pt x="235" y="405"/>
                  <a:pt x="256" y="524"/>
                  <a:pt x="256" y="524"/>
                </a:cubicBezTo>
                <a:cubicBezTo>
                  <a:pt x="256" y="524"/>
                  <a:pt x="283" y="382"/>
                  <a:pt x="290" y="293"/>
                </a:cubicBezTo>
                <a:cubicBezTo>
                  <a:pt x="403" y="290"/>
                  <a:pt x="523" y="269"/>
                  <a:pt x="523" y="269"/>
                </a:cubicBezTo>
                <a:cubicBezTo>
                  <a:pt x="523" y="269"/>
                  <a:pt x="379" y="239"/>
                  <a:pt x="290"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2"/>
          <p:cNvSpPr/>
          <p:nvPr/>
        </p:nvSpPr>
        <p:spPr>
          <a:xfrm>
            <a:off x="8200758" y="307502"/>
            <a:ext cx="59540" cy="59653"/>
          </a:xfrm>
          <a:custGeom>
            <a:rect b="b" l="l" r="r" t="t"/>
            <a:pathLst>
              <a:path extrusionOk="0" h="524" w="523">
                <a:moveTo>
                  <a:pt x="254" y="0"/>
                </a:moveTo>
                <a:cubicBezTo>
                  <a:pt x="254" y="0"/>
                  <a:pt x="236" y="121"/>
                  <a:pt x="232" y="234"/>
                </a:cubicBezTo>
                <a:cubicBezTo>
                  <a:pt x="143" y="240"/>
                  <a:pt x="0" y="269"/>
                  <a:pt x="0" y="269"/>
                </a:cubicBezTo>
                <a:cubicBezTo>
                  <a:pt x="0" y="269"/>
                  <a:pt x="121" y="287"/>
                  <a:pt x="232" y="291"/>
                </a:cubicBezTo>
                <a:cubicBezTo>
                  <a:pt x="235" y="404"/>
                  <a:pt x="256" y="524"/>
                  <a:pt x="256" y="524"/>
                </a:cubicBezTo>
                <a:cubicBezTo>
                  <a:pt x="256" y="524"/>
                  <a:pt x="283" y="381"/>
                  <a:pt x="289" y="292"/>
                </a:cubicBezTo>
                <a:cubicBezTo>
                  <a:pt x="403" y="290"/>
                  <a:pt x="523" y="269"/>
                  <a:pt x="523" y="269"/>
                </a:cubicBezTo>
                <a:cubicBezTo>
                  <a:pt x="523" y="269"/>
                  <a:pt x="378" y="239"/>
                  <a:pt x="289"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2"/>
          <p:cNvSpPr/>
          <p:nvPr/>
        </p:nvSpPr>
        <p:spPr>
          <a:xfrm>
            <a:off x="7502844" y="353718"/>
            <a:ext cx="59653" cy="59653"/>
          </a:xfrm>
          <a:custGeom>
            <a:rect b="b" l="l" r="r" t="t"/>
            <a:pathLst>
              <a:path extrusionOk="0" h="524" w="524">
                <a:moveTo>
                  <a:pt x="255" y="0"/>
                </a:moveTo>
                <a:cubicBezTo>
                  <a:pt x="255" y="0"/>
                  <a:pt x="236" y="121"/>
                  <a:pt x="233" y="234"/>
                </a:cubicBezTo>
                <a:cubicBezTo>
                  <a:pt x="144" y="240"/>
                  <a:pt x="1" y="269"/>
                  <a:pt x="1" y="269"/>
                </a:cubicBezTo>
                <a:cubicBezTo>
                  <a:pt x="1" y="269"/>
                  <a:pt x="121" y="287"/>
                  <a:pt x="233" y="291"/>
                </a:cubicBezTo>
                <a:cubicBezTo>
                  <a:pt x="235" y="406"/>
                  <a:pt x="256" y="524"/>
                  <a:pt x="256" y="524"/>
                </a:cubicBezTo>
                <a:cubicBezTo>
                  <a:pt x="256" y="524"/>
                  <a:pt x="283" y="381"/>
                  <a:pt x="291" y="292"/>
                </a:cubicBezTo>
                <a:cubicBezTo>
                  <a:pt x="404" y="290"/>
                  <a:pt x="523" y="269"/>
                  <a:pt x="523" y="269"/>
                </a:cubicBezTo>
                <a:cubicBezTo>
                  <a:pt x="523" y="269"/>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2"/>
          <p:cNvSpPr/>
          <p:nvPr/>
        </p:nvSpPr>
        <p:spPr>
          <a:xfrm>
            <a:off x="487006" y="695644"/>
            <a:ext cx="59540" cy="59767"/>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2"/>
          <p:cNvSpPr/>
          <p:nvPr/>
        </p:nvSpPr>
        <p:spPr>
          <a:xfrm>
            <a:off x="1390323" y="199562"/>
            <a:ext cx="59540" cy="59653"/>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2"/>
          <p:cNvSpPr/>
          <p:nvPr/>
        </p:nvSpPr>
        <p:spPr>
          <a:xfrm>
            <a:off x="8839876" y="1418258"/>
            <a:ext cx="134790" cy="134790"/>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2"/>
          <p:cNvSpPr/>
          <p:nvPr/>
        </p:nvSpPr>
        <p:spPr>
          <a:xfrm>
            <a:off x="8579989" y="2409760"/>
            <a:ext cx="67395" cy="67167"/>
          </a:xfrm>
          <a:custGeom>
            <a:rect b="b" l="l" r="r" t="t"/>
            <a:pathLst>
              <a:path extrusionOk="0" h="590" w="592">
                <a:moveTo>
                  <a:pt x="286" y="0"/>
                </a:moveTo>
                <a:cubicBezTo>
                  <a:pt x="286" y="0"/>
                  <a:pt x="265" y="136"/>
                  <a:pt x="262" y="263"/>
                </a:cubicBezTo>
                <a:cubicBezTo>
                  <a:pt x="163" y="269"/>
                  <a:pt x="1" y="304"/>
                  <a:pt x="1" y="304"/>
                </a:cubicBezTo>
                <a:cubicBezTo>
                  <a:pt x="1" y="304"/>
                  <a:pt x="137" y="325"/>
                  <a:pt x="262" y="328"/>
                </a:cubicBezTo>
                <a:cubicBezTo>
                  <a:pt x="264" y="456"/>
                  <a:pt x="288" y="589"/>
                  <a:pt x="288" y="589"/>
                </a:cubicBezTo>
                <a:cubicBezTo>
                  <a:pt x="288" y="589"/>
                  <a:pt x="321" y="427"/>
                  <a:pt x="328" y="328"/>
                </a:cubicBezTo>
                <a:cubicBezTo>
                  <a:pt x="458" y="326"/>
                  <a:pt x="592" y="302"/>
                  <a:pt x="592" y="302"/>
                </a:cubicBezTo>
                <a:cubicBezTo>
                  <a:pt x="592" y="302"/>
                  <a:pt x="428" y="268"/>
                  <a:pt x="328" y="262"/>
                </a:cubicBezTo>
                <a:cubicBezTo>
                  <a:pt x="320" y="163"/>
                  <a:pt x="286" y="0"/>
                  <a:pt x="28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2"/>
          <p:cNvSpPr/>
          <p:nvPr/>
        </p:nvSpPr>
        <p:spPr>
          <a:xfrm>
            <a:off x="5161266" y="195750"/>
            <a:ext cx="67395" cy="67281"/>
          </a:xfrm>
          <a:custGeom>
            <a:rect b="b" l="l" r="r" t="t"/>
            <a:pathLst>
              <a:path extrusionOk="0" h="591" w="592">
                <a:moveTo>
                  <a:pt x="287" y="1"/>
                </a:moveTo>
                <a:cubicBezTo>
                  <a:pt x="287" y="1"/>
                  <a:pt x="266" y="137"/>
                  <a:pt x="262" y="264"/>
                </a:cubicBezTo>
                <a:cubicBezTo>
                  <a:pt x="163" y="271"/>
                  <a:pt x="0" y="304"/>
                  <a:pt x="0" y="304"/>
                </a:cubicBezTo>
                <a:cubicBezTo>
                  <a:pt x="0" y="304"/>
                  <a:pt x="136" y="325"/>
                  <a:pt x="262" y="329"/>
                </a:cubicBezTo>
                <a:cubicBezTo>
                  <a:pt x="265" y="458"/>
                  <a:pt x="288" y="591"/>
                  <a:pt x="288" y="591"/>
                </a:cubicBezTo>
                <a:cubicBezTo>
                  <a:pt x="288" y="591"/>
                  <a:pt x="321" y="429"/>
                  <a:pt x="329" y="329"/>
                </a:cubicBezTo>
                <a:cubicBezTo>
                  <a:pt x="459" y="327"/>
                  <a:pt x="592" y="303"/>
                  <a:pt x="592" y="303"/>
                </a:cubicBezTo>
                <a:cubicBezTo>
                  <a:pt x="592" y="303"/>
                  <a:pt x="428" y="270"/>
                  <a:pt x="329" y="262"/>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2"/>
          <p:cNvSpPr/>
          <p:nvPr/>
        </p:nvSpPr>
        <p:spPr>
          <a:xfrm>
            <a:off x="419614" y="4434258"/>
            <a:ext cx="67395" cy="67395"/>
          </a:xfrm>
          <a:custGeom>
            <a:rect b="b" l="l" r="r" t="t"/>
            <a:pathLst>
              <a:path extrusionOk="0" h="592" w="592">
                <a:moveTo>
                  <a:pt x="287" y="1"/>
                </a:moveTo>
                <a:cubicBezTo>
                  <a:pt x="287" y="1"/>
                  <a:pt x="266" y="137"/>
                  <a:pt x="262" y="264"/>
                </a:cubicBezTo>
                <a:cubicBezTo>
                  <a:pt x="162" y="270"/>
                  <a:pt x="0" y="305"/>
                  <a:pt x="0" y="305"/>
                </a:cubicBezTo>
                <a:cubicBezTo>
                  <a:pt x="0" y="305"/>
                  <a:pt x="136" y="325"/>
                  <a:pt x="262" y="330"/>
                </a:cubicBezTo>
                <a:cubicBezTo>
                  <a:pt x="264" y="457"/>
                  <a:pt x="288" y="591"/>
                  <a:pt x="288" y="591"/>
                </a:cubicBezTo>
                <a:cubicBezTo>
                  <a:pt x="288" y="591"/>
                  <a:pt x="321" y="429"/>
                  <a:pt x="329" y="330"/>
                </a:cubicBezTo>
                <a:cubicBezTo>
                  <a:pt x="458" y="327"/>
                  <a:pt x="592" y="304"/>
                  <a:pt x="592" y="304"/>
                </a:cubicBezTo>
                <a:cubicBezTo>
                  <a:pt x="592" y="304"/>
                  <a:pt x="428" y="269"/>
                  <a:pt x="329" y="263"/>
                </a:cubicBezTo>
                <a:cubicBezTo>
                  <a:pt x="320"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2"/>
          <p:cNvSpPr/>
          <p:nvPr/>
        </p:nvSpPr>
        <p:spPr>
          <a:xfrm>
            <a:off x="8574702" y="2966344"/>
            <a:ext cx="134903" cy="134790"/>
          </a:xfrm>
          <a:custGeom>
            <a:rect b="b" l="l" r="r" t="t"/>
            <a:pathLst>
              <a:path extrusionOk="0" h="1184" w="1185">
                <a:moveTo>
                  <a:pt x="576" y="1"/>
                </a:moveTo>
                <a:cubicBezTo>
                  <a:pt x="576" y="1"/>
                  <a:pt x="533" y="273"/>
                  <a:pt x="526" y="526"/>
                </a:cubicBezTo>
                <a:cubicBezTo>
                  <a:pt x="326" y="541"/>
                  <a:pt x="0" y="608"/>
                  <a:pt x="0" y="608"/>
                </a:cubicBezTo>
                <a:cubicBezTo>
                  <a:pt x="0" y="608"/>
                  <a:pt x="271" y="650"/>
                  <a:pt x="524" y="658"/>
                </a:cubicBezTo>
                <a:cubicBezTo>
                  <a:pt x="529" y="917"/>
                  <a:pt x="576" y="1184"/>
                  <a:pt x="576" y="1184"/>
                </a:cubicBezTo>
                <a:cubicBezTo>
                  <a:pt x="576" y="1184"/>
                  <a:pt x="643" y="860"/>
                  <a:pt x="658" y="660"/>
                </a:cubicBezTo>
                <a:cubicBezTo>
                  <a:pt x="915"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2"/>
          <p:cNvSpPr/>
          <p:nvPr/>
        </p:nvSpPr>
        <p:spPr>
          <a:xfrm>
            <a:off x="4116472" y="4468880"/>
            <a:ext cx="269351" cy="26923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2"/>
          <p:cNvSpPr/>
          <p:nvPr/>
        </p:nvSpPr>
        <p:spPr>
          <a:xfrm>
            <a:off x="6084301" y="497506"/>
            <a:ext cx="67395" cy="67395"/>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2"/>
          <p:cNvSpPr/>
          <p:nvPr/>
        </p:nvSpPr>
        <p:spPr>
          <a:xfrm>
            <a:off x="244937" y="4070444"/>
            <a:ext cx="134790" cy="134790"/>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2"/>
          <p:cNvSpPr/>
          <p:nvPr/>
        </p:nvSpPr>
        <p:spPr>
          <a:xfrm>
            <a:off x="352239" y="3313200"/>
            <a:ext cx="67395" cy="67281"/>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2"/>
          <p:cNvSpPr/>
          <p:nvPr/>
        </p:nvSpPr>
        <p:spPr>
          <a:xfrm>
            <a:off x="1994943" y="248970"/>
            <a:ext cx="269238" cy="269124"/>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2"/>
          <p:cNvSpPr/>
          <p:nvPr/>
        </p:nvSpPr>
        <p:spPr>
          <a:xfrm>
            <a:off x="1299931" y="323537"/>
            <a:ext cx="67395" cy="67167"/>
          </a:xfrm>
          <a:custGeom>
            <a:rect b="b" l="l" r="r" t="t"/>
            <a:pathLst>
              <a:path extrusionOk="0" h="590" w="592">
                <a:moveTo>
                  <a:pt x="287" y="0"/>
                </a:moveTo>
                <a:cubicBezTo>
                  <a:pt x="287" y="0"/>
                  <a:pt x="266" y="136"/>
                  <a:pt x="262" y="263"/>
                </a:cubicBezTo>
                <a:cubicBezTo>
                  <a:pt x="163" y="269"/>
                  <a:pt x="1" y="304"/>
                  <a:pt x="1" y="304"/>
                </a:cubicBezTo>
                <a:cubicBezTo>
                  <a:pt x="1" y="304"/>
                  <a:pt x="137" y="325"/>
                  <a:pt x="262" y="328"/>
                </a:cubicBezTo>
                <a:cubicBezTo>
                  <a:pt x="265" y="457"/>
                  <a:pt x="288" y="590"/>
                  <a:pt x="288" y="590"/>
                </a:cubicBezTo>
                <a:cubicBezTo>
                  <a:pt x="288" y="590"/>
                  <a:pt x="322" y="427"/>
                  <a:pt x="329" y="328"/>
                </a:cubicBezTo>
                <a:cubicBezTo>
                  <a:pt x="459" y="326"/>
                  <a:pt x="592" y="302"/>
                  <a:pt x="592" y="302"/>
                </a:cubicBezTo>
                <a:cubicBezTo>
                  <a:pt x="592" y="302"/>
                  <a:pt x="429" y="268"/>
                  <a:pt x="329" y="262"/>
                </a:cubicBezTo>
                <a:cubicBezTo>
                  <a:pt x="322" y="162"/>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65" name="Google Shape;165;p2"/>
          <p:cNvGrpSpPr/>
          <p:nvPr/>
        </p:nvGrpSpPr>
        <p:grpSpPr>
          <a:xfrm>
            <a:off x="3397479" y="4442192"/>
            <a:ext cx="432796" cy="322619"/>
            <a:chOff x="4403906" y="678417"/>
            <a:chExt cx="315495" cy="235179"/>
          </a:xfrm>
        </p:grpSpPr>
        <p:sp>
          <p:nvSpPr>
            <p:cNvPr id="166" name="Google Shape;166;p2"/>
            <p:cNvSpPr/>
            <p:nvPr/>
          </p:nvSpPr>
          <p:spPr>
            <a:xfrm>
              <a:off x="4403906" y="706348"/>
              <a:ext cx="310061" cy="205198"/>
            </a:xfrm>
            <a:custGeom>
              <a:rect b="b" l="l" r="r" t="t"/>
              <a:pathLst>
                <a:path extrusionOk="0" h="4305" w="6505">
                  <a:moveTo>
                    <a:pt x="1464" y="1"/>
                  </a:moveTo>
                  <a:cubicBezTo>
                    <a:pt x="1019" y="1"/>
                    <a:pt x="739" y="60"/>
                    <a:pt x="739" y="60"/>
                  </a:cubicBezTo>
                  <a:cubicBezTo>
                    <a:pt x="739" y="60"/>
                    <a:pt x="0" y="2279"/>
                    <a:pt x="2211" y="3603"/>
                  </a:cubicBezTo>
                  <a:cubicBezTo>
                    <a:pt x="3116" y="4144"/>
                    <a:pt x="3999" y="4304"/>
                    <a:pt x="4727" y="4304"/>
                  </a:cubicBezTo>
                  <a:cubicBezTo>
                    <a:pt x="5778" y="4304"/>
                    <a:pt x="6504" y="3971"/>
                    <a:pt x="6504" y="3971"/>
                  </a:cubicBezTo>
                  <a:cubicBezTo>
                    <a:pt x="6504" y="3971"/>
                    <a:pt x="6299" y="2338"/>
                    <a:pt x="4493" y="993"/>
                  </a:cubicBezTo>
                  <a:cubicBezTo>
                    <a:pt x="3371" y="159"/>
                    <a:pt x="2194" y="1"/>
                    <a:pt x="1464" y="1"/>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2"/>
            <p:cNvSpPr/>
            <p:nvPr/>
          </p:nvSpPr>
          <p:spPr>
            <a:xfrm>
              <a:off x="4403906" y="709161"/>
              <a:ext cx="309155" cy="202386"/>
            </a:xfrm>
            <a:custGeom>
              <a:rect b="b" l="l" r="r" t="t"/>
              <a:pathLst>
                <a:path extrusionOk="0" h="4246" w="6486">
                  <a:moveTo>
                    <a:pt x="739" y="1"/>
                  </a:moveTo>
                  <a:cubicBezTo>
                    <a:pt x="739" y="1"/>
                    <a:pt x="0" y="2221"/>
                    <a:pt x="2210" y="3544"/>
                  </a:cubicBezTo>
                  <a:cubicBezTo>
                    <a:pt x="3115" y="4086"/>
                    <a:pt x="3999" y="4246"/>
                    <a:pt x="4727" y="4246"/>
                  </a:cubicBezTo>
                  <a:cubicBezTo>
                    <a:pt x="5681" y="4246"/>
                    <a:pt x="6367" y="3972"/>
                    <a:pt x="6485" y="3921"/>
                  </a:cubicBezTo>
                  <a:cubicBezTo>
                    <a:pt x="6398" y="3887"/>
                    <a:pt x="4776" y="4042"/>
                    <a:pt x="2668" y="2505"/>
                  </a:cubicBezTo>
                  <a:cubicBezTo>
                    <a:pt x="1133" y="1386"/>
                    <a:pt x="739" y="1"/>
                    <a:pt x="739" y="1"/>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2"/>
            <p:cNvSpPr/>
            <p:nvPr/>
          </p:nvSpPr>
          <p:spPr>
            <a:xfrm>
              <a:off x="4544184" y="678417"/>
              <a:ext cx="175217" cy="132270"/>
            </a:xfrm>
            <a:custGeom>
              <a:rect b="b" l="l" r="r" t="t"/>
              <a:pathLst>
                <a:path extrusionOk="0" h="2775" w="3676">
                  <a:moveTo>
                    <a:pt x="1552" y="0"/>
                  </a:moveTo>
                  <a:cubicBezTo>
                    <a:pt x="591" y="0"/>
                    <a:pt x="1" y="1196"/>
                    <a:pt x="1" y="1196"/>
                  </a:cubicBezTo>
                  <a:cubicBezTo>
                    <a:pt x="1" y="1196"/>
                    <a:pt x="89" y="1964"/>
                    <a:pt x="855" y="2453"/>
                  </a:cubicBezTo>
                  <a:cubicBezTo>
                    <a:pt x="1249" y="2704"/>
                    <a:pt x="1578" y="2775"/>
                    <a:pt x="1824" y="2775"/>
                  </a:cubicBezTo>
                  <a:cubicBezTo>
                    <a:pt x="2134" y="2775"/>
                    <a:pt x="2310" y="2662"/>
                    <a:pt x="2310" y="2662"/>
                  </a:cubicBezTo>
                  <a:cubicBezTo>
                    <a:pt x="2310" y="2662"/>
                    <a:pt x="3675" y="1085"/>
                    <a:pt x="2288" y="229"/>
                  </a:cubicBezTo>
                  <a:cubicBezTo>
                    <a:pt x="2024" y="66"/>
                    <a:pt x="1778" y="0"/>
                    <a:pt x="1552"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2"/>
            <p:cNvSpPr/>
            <p:nvPr/>
          </p:nvSpPr>
          <p:spPr>
            <a:xfrm>
              <a:off x="4461866" y="709542"/>
              <a:ext cx="29076" cy="25834"/>
            </a:xfrm>
            <a:custGeom>
              <a:rect b="b" l="l" r="r" t="t"/>
              <a:pathLst>
                <a:path extrusionOk="0" h="542" w="610">
                  <a:moveTo>
                    <a:pt x="306" y="0"/>
                  </a:moveTo>
                  <a:cubicBezTo>
                    <a:pt x="194" y="0"/>
                    <a:pt x="90" y="70"/>
                    <a:pt x="51" y="181"/>
                  </a:cubicBezTo>
                  <a:cubicBezTo>
                    <a:pt x="1" y="322"/>
                    <a:pt x="74" y="476"/>
                    <a:pt x="215" y="527"/>
                  </a:cubicBezTo>
                  <a:cubicBezTo>
                    <a:pt x="245" y="537"/>
                    <a:pt x="275" y="541"/>
                    <a:pt x="304" y="541"/>
                  </a:cubicBezTo>
                  <a:cubicBezTo>
                    <a:pt x="416" y="541"/>
                    <a:pt x="522" y="472"/>
                    <a:pt x="561" y="361"/>
                  </a:cubicBezTo>
                  <a:cubicBezTo>
                    <a:pt x="610" y="220"/>
                    <a:pt x="538" y="66"/>
                    <a:pt x="396" y="16"/>
                  </a:cubicBezTo>
                  <a:cubicBezTo>
                    <a:pt x="367" y="5"/>
                    <a:pt x="336" y="0"/>
                    <a:pt x="30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2"/>
            <p:cNvSpPr/>
            <p:nvPr/>
          </p:nvSpPr>
          <p:spPr>
            <a:xfrm>
              <a:off x="4466108" y="713260"/>
              <a:ext cx="20639" cy="18303"/>
            </a:xfrm>
            <a:custGeom>
              <a:rect b="b" l="l" r="r" t="t"/>
              <a:pathLst>
                <a:path extrusionOk="0" h="384" w="433">
                  <a:moveTo>
                    <a:pt x="218" y="0"/>
                  </a:moveTo>
                  <a:cubicBezTo>
                    <a:pt x="138" y="0"/>
                    <a:pt x="64" y="50"/>
                    <a:pt x="36" y="128"/>
                  </a:cubicBezTo>
                  <a:cubicBezTo>
                    <a:pt x="1" y="228"/>
                    <a:pt x="53" y="338"/>
                    <a:pt x="152" y="372"/>
                  </a:cubicBezTo>
                  <a:cubicBezTo>
                    <a:pt x="174" y="380"/>
                    <a:pt x="196" y="383"/>
                    <a:pt x="217" y="383"/>
                  </a:cubicBezTo>
                  <a:cubicBezTo>
                    <a:pt x="296" y="383"/>
                    <a:pt x="369" y="334"/>
                    <a:pt x="397" y="256"/>
                  </a:cubicBezTo>
                  <a:cubicBezTo>
                    <a:pt x="433" y="156"/>
                    <a:pt x="381" y="47"/>
                    <a:pt x="281" y="11"/>
                  </a:cubicBezTo>
                  <a:cubicBezTo>
                    <a:pt x="260" y="4"/>
                    <a:pt x="239" y="0"/>
                    <a:pt x="218" y="0"/>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2"/>
            <p:cNvSpPr/>
            <p:nvPr/>
          </p:nvSpPr>
          <p:spPr>
            <a:xfrm>
              <a:off x="4482457" y="754252"/>
              <a:ext cx="29123" cy="25882"/>
            </a:xfrm>
            <a:custGeom>
              <a:rect b="b" l="l" r="r" t="t"/>
              <a:pathLst>
                <a:path extrusionOk="0" h="543" w="611">
                  <a:moveTo>
                    <a:pt x="304" y="1"/>
                  </a:moveTo>
                  <a:cubicBezTo>
                    <a:pt x="193" y="1"/>
                    <a:pt x="89" y="70"/>
                    <a:pt x="50" y="181"/>
                  </a:cubicBezTo>
                  <a:cubicBezTo>
                    <a:pt x="1" y="322"/>
                    <a:pt x="73" y="477"/>
                    <a:pt x="216" y="527"/>
                  </a:cubicBezTo>
                  <a:cubicBezTo>
                    <a:pt x="245" y="537"/>
                    <a:pt x="276" y="542"/>
                    <a:pt x="306" y="542"/>
                  </a:cubicBezTo>
                  <a:cubicBezTo>
                    <a:pt x="416" y="542"/>
                    <a:pt x="521" y="473"/>
                    <a:pt x="561" y="361"/>
                  </a:cubicBezTo>
                  <a:cubicBezTo>
                    <a:pt x="610" y="220"/>
                    <a:pt x="537" y="66"/>
                    <a:pt x="396" y="17"/>
                  </a:cubicBezTo>
                  <a:cubicBezTo>
                    <a:pt x="365" y="6"/>
                    <a:pt x="335" y="1"/>
                    <a:pt x="30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2"/>
            <p:cNvSpPr/>
            <p:nvPr/>
          </p:nvSpPr>
          <p:spPr>
            <a:xfrm>
              <a:off x="4486652" y="758017"/>
              <a:ext cx="20687" cy="18351"/>
            </a:xfrm>
            <a:custGeom>
              <a:rect b="b" l="l" r="r" t="t"/>
              <a:pathLst>
                <a:path extrusionOk="0" h="385" w="434">
                  <a:moveTo>
                    <a:pt x="217" y="1"/>
                  </a:moveTo>
                  <a:cubicBezTo>
                    <a:pt x="139" y="1"/>
                    <a:pt x="64" y="50"/>
                    <a:pt x="36" y="128"/>
                  </a:cubicBezTo>
                  <a:cubicBezTo>
                    <a:pt x="1" y="228"/>
                    <a:pt x="53" y="338"/>
                    <a:pt x="153" y="373"/>
                  </a:cubicBezTo>
                  <a:cubicBezTo>
                    <a:pt x="174" y="381"/>
                    <a:pt x="196" y="384"/>
                    <a:pt x="217" y="384"/>
                  </a:cubicBezTo>
                  <a:cubicBezTo>
                    <a:pt x="296" y="384"/>
                    <a:pt x="370" y="335"/>
                    <a:pt x="398" y="256"/>
                  </a:cubicBezTo>
                  <a:cubicBezTo>
                    <a:pt x="433" y="157"/>
                    <a:pt x="381" y="47"/>
                    <a:pt x="281" y="12"/>
                  </a:cubicBezTo>
                  <a:cubicBezTo>
                    <a:pt x="260" y="4"/>
                    <a:pt x="239" y="1"/>
                    <a:pt x="217" y="1"/>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2"/>
            <p:cNvSpPr/>
            <p:nvPr/>
          </p:nvSpPr>
          <p:spPr>
            <a:xfrm>
              <a:off x="4530885" y="798866"/>
              <a:ext cx="29076" cy="25834"/>
            </a:xfrm>
            <a:custGeom>
              <a:rect b="b" l="l" r="r" t="t"/>
              <a:pathLst>
                <a:path extrusionOk="0" h="542" w="610">
                  <a:moveTo>
                    <a:pt x="305" y="0"/>
                  </a:moveTo>
                  <a:cubicBezTo>
                    <a:pt x="193" y="0"/>
                    <a:pt x="89" y="69"/>
                    <a:pt x="50" y="181"/>
                  </a:cubicBezTo>
                  <a:cubicBezTo>
                    <a:pt x="0" y="322"/>
                    <a:pt x="74" y="476"/>
                    <a:pt x="215" y="526"/>
                  </a:cubicBezTo>
                  <a:cubicBezTo>
                    <a:pt x="245" y="537"/>
                    <a:pt x="275" y="542"/>
                    <a:pt x="305" y="542"/>
                  </a:cubicBezTo>
                  <a:cubicBezTo>
                    <a:pt x="417" y="542"/>
                    <a:pt x="521" y="473"/>
                    <a:pt x="560" y="361"/>
                  </a:cubicBezTo>
                  <a:cubicBezTo>
                    <a:pt x="610" y="220"/>
                    <a:pt x="536" y="66"/>
                    <a:pt x="395" y="16"/>
                  </a:cubicBezTo>
                  <a:cubicBezTo>
                    <a:pt x="365" y="5"/>
                    <a:pt x="335" y="0"/>
                    <a:pt x="305"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2"/>
            <p:cNvSpPr/>
            <p:nvPr/>
          </p:nvSpPr>
          <p:spPr>
            <a:xfrm>
              <a:off x="4535080" y="802632"/>
              <a:ext cx="20639" cy="18303"/>
            </a:xfrm>
            <a:custGeom>
              <a:rect b="b" l="l" r="r" t="t"/>
              <a:pathLst>
                <a:path extrusionOk="0" h="384" w="433">
                  <a:moveTo>
                    <a:pt x="217" y="1"/>
                  </a:moveTo>
                  <a:cubicBezTo>
                    <a:pt x="138" y="1"/>
                    <a:pt x="64" y="50"/>
                    <a:pt x="36" y="128"/>
                  </a:cubicBezTo>
                  <a:cubicBezTo>
                    <a:pt x="0" y="228"/>
                    <a:pt x="53" y="338"/>
                    <a:pt x="152" y="372"/>
                  </a:cubicBezTo>
                  <a:cubicBezTo>
                    <a:pt x="173" y="380"/>
                    <a:pt x="195" y="383"/>
                    <a:pt x="216" y="383"/>
                  </a:cubicBezTo>
                  <a:cubicBezTo>
                    <a:pt x="295" y="383"/>
                    <a:pt x="370" y="334"/>
                    <a:pt x="397" y="256"/>
                  </a:cubicBezTo>
                  <a:cubicBezTo>
                    <a:pt x="433" y="156"/>
                    <a:pt x="380" y="46"/>
                    <a:pt x="281" y="12"/>
                  </a:cubicBezTo>
                  <a:cubicBezTo>
                    <a:pt x="260" y="4"/>
                    <a:pt x="238" y="1"/>
                    <a:pt x="217" y="1"/>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2"/>
            <p:cNvSpPr/>
            <p:nvPr/>
          </p:nvSpPr>
          <p:spPr>
            <a:xfrm>
              <a:off x="4590991" y="833995"/>
              <a:ext cx="29123" cy="25834"/>
            </a:xfrm>
            <a:custGeom>
              <a:rect b="b" l="l" r="r" t="t"/>
              <a:pathLst>
                <a:path extrusionOk="0" h="542" w="611">
                  <a:moveTo>
                    <a:pt x="305" y="0"/>
                  </a:moveTo>
                  <a:cubicBezTo>
                    <a:pt x="194" y="0"/>
                    <a:pt x="89" y="69"/>
                    <a:pt x="50" y="181"/>
                  </a:cubicBezTo>
                  <a:cubicBezTo>
                    <a:pt x="1" y="322"/>
                    <a:pt x="73" y="476"/>
                    <a:pt x="215" y="526"/>
                  </a:cubicBezTo>
                  <a:cubicBezTo>
                    <a:pt x="244" y="536"/>
                    <a:pt x="274" y="541"/>
                    <a:pt x="303" y="541"/>
                  </a:cubicBezTo>
                  <a:cubicBezTo>
                    <a:pt x="415" y="541"/>
                    <a:pt x="521" y="472"/>
                    <a:pt x="561" y="361"/>
                  </a:cubicBezTo>
                  <a:cubicBezTo>
                    <a:pt x="610" y="220"/>
                    <a:pt x="537" y="65"/>
                    <a:pt x="396" y="16"/>
                  </a:cubicBezTo>
                  <a:cubicBezTo>
                    <a:pt x="366" y="5"/>
                    <a:pt x="335" y="0"/>
                    <a:pt x="305"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2"/>
            <p:cNvSpPr/>
            <p:nvPr/>
          </p:nvSpPr>
          <p:spPr>
            <a:xfrm>
              <a:off x="4595185" y="837666"/>
              <a:ext cx="20687" cy="18351"/>
            </a:xfrm>
            <a:custGeom>
              <a:rect b="b" l="l" r="r" t="t"/>
              <a:pathLst>
                <a:path extrusionOk="0" h="385" w="434">
                  <a:moveTo>
                    <a:pt x="217" y="1"/>
                  </a:moveTo>
                  <a:cubicBezTo>
                    <a:pt x="138" y="1"/>
                    <a:pt x="64" y="50"/>
                    <a:pt x="36" y="128"/>
                  </a:cubicBezTo>
                  <a:cubicBezTo>
                    <a:pt x="1" y="227"/>
                    <a:pt x="53" y="337"/>
                    <a:pt x="153" y="373"/>
                  </a:cubicBezTo>
                  <a:cubicBezTo>
                    <a:pt x="174" y="381"/>
                    <a:pt x="196" y="384"/>
                    <a:pt x="217" y="384"/>
                  </a:cubicBezTo>
                  <a:cubicBezTo>
                    <a:pt x="296" y="384"/>
                    <a:pt x="370" y="335"/>
                    <a:pt x="398" y="257"/>
                  </a:cubicBezTo>
                  <a:cubicBezTo>
                    <a:pt x="433" y="157"/>
                    <a:pt x="381" y="47"/>
                    <a:pt x="281" y="12"/>
                  </a:cubicBezTo>
                  <a:cubicBezTo>
                    <a:pt x="260" y="4"/>
                    <a:pt x="239" y="1"/>
                    <a:pt x="217" y="1"/>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2"/>
            <p:cNvSpPr/>
            <p:nvPr/>
          </p:nvSpPr>
          <p:spPr>
            <a:xfrm>
              <a:off x="4658627" y="857971"/>
              <a:ext cx="29076" cy="25882"/>
            </a:xfrm>
            <a:custGeom>
              <a:rect b="b" l="l" r="r" t="t"/>
              <a:pathLst>
                <a:path extrusionOk="0" h="543" w="610">
                  <a:moveTo>
                    <a:pt x="305" y="1"/>
                  </a:moveTo>
                  <a:cubicBezTo>
                    <a:pt x="193" y="1"/>
                    <a:pt x="88" y="70"/>
                    <a:pt x="50" y="181"/>
                  </a:cubicBezTo>
                  <a:cubicBezTo>
                    <a:pt x="0" y="323"/>
                    <a:pt x="73" y="477"/>
                    <a:pt x="215" y="527"/>
                  </a:cubicBezTo>
                  <a:cubicBezTo>
                    <a:pt x="244" y="537"/>
                    <a:pt x="274" y="542"/>
                    <a:pt x="304" y="542"/>
                  </a:cubicBezTo>
                  <a:cubicBezTo>
                    <a:pt x="415" y="542"/>
                    <a:pt x="520" y="473"/>
                    <a:pt x="560" y="362"/>
                  </a:cubicBezTo>
                  <a:cubicBezTo>
                    <a:pt x="610" y="220"/>
                    <a:pt x="536" y="66"/>
                    <a:pt x="395" y="16"/>
                  </a:cubicBezTo>
                  <a:cubicBezTo>
                    <a:pt x="365" y="6"/>
                    <a:pt x="335" y="1"/>
                    <a:pt x="305"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2"/>
            <p:cNvSpPr/>
            <p:nvPr/>
          </p:nvSpPr>
          <p:spPr>
            <a:xfrm>
              <a:off x="4662870" y="861784"/>
              <a:ext cx="20591" cy="18256"/>
            </a:xfrm>
            <a:custGeom>
              <a:rect b="b" l="l" r="r" t="t"/>
              <a:pathLst>
                <a:path extrusionOk="0" h="383" w="432">
                  <a:moveTo>
                    <a:pt x="216" y="0"/>
                  </a:moveTo>
                  <a:cubicBezTo>
                    <a:pt x="137" y="0"/>
                    <a:pt x="63" y="49"/>
                    <a:pt x="35" y="128"/>
                  </a:cubicBezTo>
                  <a:cubicBezTo>
                    <a:pt x="0" y="227"/>
                    <a:pt x="53" y="337"/>
                    <a:pt x="152" y="372"/>
                  </a:cubicBezTo>
                  <a:cubicBezTo>
                    <a:pt x="173" y="379"/>
                    <a:pt x="195" y="383"/>
                    <a:pt x="216" y="383"/>
                  </a:cubicBezTo>
                  <a:cubicBezTo>
                    <a:pt x="294" y="383"/>
                    <a:pt x="367" y="334"/>
                    <a:pt x="396" y="255"/>
                  </a:cubicBezTo>
                  <a:cubicBezTo>
                    <a:pt x="432" y="156"/>
                    <a:pt x="379" y="46"/>
                    <a:pt x="280" y="11"/>
                  </a:cubicBezTo>
                  <a:cubicBezTo>
                    <a:pt x="259" y="4"/>
                    <a:pt x="237" y="0"/>
                    <a:pt x="216" y="0"/>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2"/>
            <p:cNvSpPr/>
            <p:nvPr/>
          </p:nvSpPr>
          <p:spPr>
            <a:xfrm>
              <a:off x="4524069" y="693670"/>
              <a:ext cx="193234" cy="219926"/>
            </a:xfrm>
            <a:custGeom>
              <a:rect b="b" l="l" r="r" t="t"/>
              <a:pathLst>
                <a:path extrusionOk="0" h="4614" w="4054">
                  <a:moveTo>
                    <a:pt x="2802" y="0"/>
                  </a:moveTo>
                  <a:cubicBezTo>
                    <a:pt x="2797" y="0"/>
                    <a:pt x="2794" y="7"/>
                    <a:pt x="2798" y="12"/>
                  </a:cubicBezTo>
                  <a:cubicBezTo>
                    <a:pt x="3171" y="311"/>
                    <a:pt x="3353" y="752"/>
                    <a:pt x="3223" y="1226"/>
                  </a:cubicBezTo>
                  <a:cubicBezTo>
                    <a:pt x="3117" y="1615"/>
                    <a:pt x="2856" y="1947"/>
                    <a:pt x="2669" y="2300"/>
                  </a:cubicBezTo>
                  <a:cubicBezTo>
                    <a:pt x="2667" y="2304"/>
                    <a:pt x="2667" y="2309"/>
                    <a:pt x="2666" y="2314"/>
                  </a:cubicBezTo>
                  <a:cubicBezTo>
                    <a:pt x="2661" y="2314"/>
                    <a:pt x="2656" y="2314"/>
                    <a:pt x="2651" y="2316"/>
                  </a:cubicBezTo>
                  <a:cubicBezTo>
                    <a:pt x="2511" y="2364"/>
                    <a:pt x="2370" y="2385"/>
                    <a:pt x="2230" y="2385"/>
                  </a:cubicBezTo>
                  <a:cubicBezTo>
                    <a:pt x="1641" y="2385"/>
                    <a:pt x="1073" y="2001"/>
                    <a:pt x="700" y="1565"/>
                  </a:cubicBezTo>
                  <a:cubicBezTo>
                    <a:pt x="700" y="1564"/>
                    <a:pt x="699" y="1564"/>
                    <a:pt x="698" y="1564"/>
                  </a:cubicBezTo>
                  <a:cubicBezTo>
                    <a:pt x="696" y="1564"/>
                    <a:pt x="694" y="1567"/>
                    <a:pt x="695" y="1568"/>
                  </a:cubicBezTo>
                  <a:cubicBezTo>
                    <a:pt x="1048" y="2085"/>
                    <a:pt x="1619" y="2487"/>
                    <a:pt x="2236" y="2487"/>
                  </a:cubicBezTo>
                  <a:cubicBezTo>
                    <a:pt x="2387" y="2487"/>
                    <a:pt x="2541" y="2463"/>
                    <a:pt x="2695" y="2411"/>
                  </a:cubicBezTo>
                  <a:cubicBezTo>
                    <a:pt x="2701" y="2409"/>
                    <a:pt x="2706" y="2406"/>
                    <a:pt x="2710" y="2403"/>
                  </a:cubicBezTo>
                  <a:cubicBezTo>
                    <a:pt x="2716" y="2405"/>
                    <a:pt x="2723" y="2406"/>
                    <a:pt x="2729" y="2406"/>
                  </a:cubicBezTo>
                  <a:cubicBezTo>
                    <a:pt x="2746" y="2406"/>
                    <a:pt x="2764" y="2397"/>
                    <a:pt x="2776" y="2376"/>
                  </a:cubicBezTo>
                  <a:cubicBezTo>
                    <a:pt x="2816" y="2304"/>
                    <a:pt x="2861" y="2232"/>
                    <a:pt x="2905" y="2159"/>
                  </a:cubicBezTo>
                  <a:cubicBezTo>
                    <a:pt x="3451" y="2748"/>
                    <a:pt x="3799" y="3410"/>
                    <a:pt x="3955" y="4205"/>
                  </a:cubicBezTo>
                  <a:cubicBezTo>
                    <a:pt x="3956" y="4212"/>
                    <a:pt x="3959" y="4217"/>
                    <a:pt x="3962" y="4221"/>
                  </a:cubicBezTo>
                  <a:cubicBezTo>
                    <a:pt x="3961" y="4221"/>
                    <a:pt x="3960" y="4222"/>
                    <a:pt x="3959" y="4222"/>
                  </a:cubicBezTo>
                  <a:cubicBezTo>
                    <a:pt x="3956" y="4221"/>
                    <a:pt x="3952" y="4220"/>
                    <a:pt x="3950" y="4220"/>
                  </a:cubicBezTo>
                  <a:cubicBezTo>
                    <a:pt x="2512" y="4112"/>
                    <a:pt x="1139" y="3596"/>
                    <a:pt x="8" y="2699"/>
                  </a:cubicBezTo>
                  <a:cubicBezTo>
                    <a:pt x="8" y="2699"/>
                    <a:pt x="7" y="2698"/>
                    <a:pt x="6" y="2698"/>
                  </a:cubicBezTo>
                  <a:cubicBezTo>
                    <a:pt x="3" y="2698"/>
                    <a:pt x="1" y="2703"/>
                    <a:pt x="4" y="2706"/>
                  </a:cubicBezTo>
                  <a:cubicBezTo>
                    <a:pt x="1072" y="3623"/>
                    <a:pt x="2359" y="4175"/>
                    <a:pt x="3757" y="4285"/>
                  </a:cubicBezTo>
                  <a:cubicBezTo>
                    <a:pt x="3138" y="4468"/>
                    <a:pt x="2528" y="4570"/>
                    <a:pt x="1874" y="4585"/>
                  </a:cubicBezTo>
                  <a:cubicBezTo>
                    <a:pt x="1868" y="4585"/>
                    <a:pt x="1866" y="4594"/>
                    <a:pt x="1873" y="4596"/>
                  </a:cubicBezTo>
                  <a:cubicBezTo>
                    <a:pt x="2009" y="4608"/>
                    <a:pt x="2147" y="4614"/>
                    <a:pt x="2285" y="4614"/>
                  </a:cubicBezTo>
                  <a:cubicBezTo>
                    <a:pt x="2876" y="4614"/>
                    <a:pt x="3471" y="4505"/>
                    <a:pt x="4018" y="4289"/>
                  </a:cubicBezTo>
                  <a:cubicBezTo>
                    <a:pt x="4053" y="4275"/>
                    <a:pt x="4046" y="4240"/>
                    <a:pt x="4024" y="4222"/>
                  </a:cubicBezTo>
                  <a:cubicBezTo>
                    <a:pt x="4030" y="4215"/>
                    <a:pt x="4036" y="4204"/>
                    <a:pt x="4033" y="4191"/>
                  </a:cubicBezTo>
                  <a:cubicBezTo>
                    <a:pt x="3903" y="3411"/>
                    <a:pt x="3510" y="2664"/>
                    <a:pt x="2933" y="2120"/>
                  </a:cubicBezTo>
                  <a:cubicBezTo>
                    <a:pt x="3172" y="1728"/>
                    <a:pt x="3433" y="1304"/>
                    <a:pt x="3383" y="843"/>
                  </a:cubicBezTo>
                  <a:cubicBezTo>
                    <a:pt x="3344" y="476"/>
                    <a:pt x="3124" y="178"/>
                    <a:pt x="2806" y="1"/>
                  </a:cubicBezTo>
                  <a:cubicBezTo>
                    <a:pt x="2804" y="0"/>
                    <a:pt x="2803" y="0"/>
                    <a:pt x="280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80" name="Shape 180"/>
        <p:cNvGrpSpPr/>
        <p:nvPr/>
      </p:nvGrpSpPr>
      <p:grpSpPr>
        <a:xfrm>
          <a:off x="0" y="0"/>
          <a:ext cx="0" cy="0"/>
          <a:chOff x="0" y="0"/>
          <a:chExt cx="0" cy="0"/>
        </a:xfrm>
      </p:grpSpPr>
      <p:grpSp>
        <p:nvGrpSpPr>
          <p:cNvPr id="181" name="Google Shape;181;p3"/>
          <p:cNvGrpSpPr/>
          <p:nvPr/>
        </p:nvGrpSpPr>
        <p:grpSpPr>
          <a:xfrm rot="10800000">
            <a:off x="2531454" y="-2235327"/>
            <a:ext cx="9393624" cy="8567727"/>
            <a:chOff x="-2537947" y="-2336543"/>
            <a:chExt cx="4759398" cy="4340947"/>
          </a:xfrm>
        </p:grpSpPr>
        <p:sp>
          <p:nvSpPr>
            <p:cNvPr id="182" name="Google Shape;182;p3"/>
            <p:cNvSpPr/>
            <p:nvPr/>
          </p:nvSpPr>
          <p:spPr>
            <a:xfrm>
              <a:off x="-1194414" y="-746010"/>
              <a:ext cx="1461075" cy="1333047"/>
            </a:xfrm>
            <a:custGeom>
              <a:rect b="b" l="l" r="r" t="t"/>
              <a:pathLst>
                <a:path extrusionOk="0" h="27967" w="30653">
                  <a:moveTo>
                    <a:pt x="13053" y="1"/>
                  </a:moveTo>
                  <a:cubicBezTo>
                    <a:pt x="10545" y="1"/>
                    <a:pt x="8066" y="751"/>
                    <a:pt x="5935" y="2472"/>
                  </a:cubicBezTo>
                  <a:cubicBezTo>
                    <a:pt x="1" y="7358"/>
                    <a:pt x="995" y="16469"/>
                    <a:pt x="5591" y="21937"/>
                  </a:cubicBezTo>
                  <a:cubicBezTo>
                    <a:pt x="8445" y="25531"/>
                    <a:pt x="13066" y="27967"/>
                    <a:pt x="17590" y="27967"/>
                  </a:cubicBezTo>
                  <a:cubicBezTo>
                    <a:pt x="20109" y="27967"/>
                    <a:pt x="22597" y="27212"/>
                    <a:pt x="24734" y="25481"/>
                  </a:cubicBezTo>
                  <a:cubicBezTo>
                    <a:pt x="30653" y="20577"/>
                    <a:pt x="29647" y="11505"/>
                    <a:pt x="25046" y="6041"/>
                  </a:cubicBezTo>
                  <a:lnTo>
                    <a:pt x="25046" y="6041"/>
                  </a:lnTo>
                  <a:cubicBezTo>
                    <a:pt x="29626" y="11493"/>
                    <a:pt x="30621" y="20574"/>
                    <a:pt x="24706" y="25447"/>
                  </a:cubicBezTo>
                  <a:cubicBezTo>
                    <a:pt x="22584" y="27161"/>
                    <a:pt x="20115" y="27909"/>
                    <a:pt x="17615" y="27909"/>
                  </a:cubicBezTo>
                  <a:cubicBezTo>
                    <a:pt x="13103" y="27909"/>
                    <a:pt x="8494" y="25471"/>
                    <a:pt x="5656" y="21882"/>
                  </a:cubicBezTo>
                  <a:cubicBezTo>
                    <a:pt x="1073" y="16447"/>
                    <a:pt x="64" y="7382"/>
                    <a:pt x="5963" y="2504"/>
                  </a:cubicBezTo>
                  <a:cubicBezTo>
                    <a:pt x="8090" y="779"/>
                    <a:pt x="10569" y="27"/>
                    <a:pt x="13078" y="27"/>
                  </a:cubicBezTo>
                  <a:cubicBezTo>
                    <a:pt x="17590" y="27"/>
                    <a:pt x="22201" y="2459"/>
                    <a:pt x="25046" y="6041"/>
                  </a:cubicBezTo>
                  <a:cubicBezTo>
                    <a:pt x="22198" y="2443"/>
                    <a:pt x="17578" y="1"/>
                    <a:pt x="1305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3"/>
            <p:cNvSpPr/>
            <p:nvPr/>
          </p:nvSpPr>
          <p:spPr>
            <a:xfrm>
              <a:off x="-1567773" y="-1000541"/>
              <a:ext cx="2142494" cy="1954837"/>
            </a:xfrm>
            <a:custGeom>
              <a:rect b="b" l="l" r="r" t="t"/>
              <a:pathLst>
                <a:path extrusionOk="0" h="41012" w="44949">
                  <a:moveTo>
                    <a:pt x="19144" y="0"/>
                  </a:moveTo>
                  <a:cubicBezTo>
                    <a:pt x="15463" y="0"/>
                    <a:pt x="11826" y="1102"/>
                    <a:pt x="8700" y="3627"/>
                  </a:cubicBezTo>
                  <a:cubicBezTo>
                    <a:pt x="0" y="10794"/>
                    <a:pt x="1464" y="24152"/>
                    <a:pt x="8202" y="32166"/>
                  </a:cubicBezTo>
                  <a:cubicBezTo>
                    <a:pt x="12386" y="37437"/>
                    <a:pt x="19163" y="41011"/>
                    <a:pt x="25798" y="41011"/>
                  </a:cubicBezTo>
                  <a:cubicBezTo>
                    <a:pt x="29489" y="41011"/>
                    <a:pt x="33136" y="39905"/>
                    <a:pt x="36267" y="37370"/>
                  </a:cubicBezTo>
                  <a:cubicBezTo>
                    <a:pt x="44949" y="30198"/>
                    <a:pt x="43475" y="16855"/>
                    <a:pt x="36731" y="8857"/>
                  </a:cubicBezTo>
                  <a:lnTo>
                    <a:pt x="36731" y="8857"/>
                  </a:lnTo>
                  <a:cubicBezTo>
                    <a:pt x="43457" y="16855"/>
                    <a:pt x="44919" y="30182"/>
                    <a:pt x="36240" y="37337"/>
                  </a:cubicBezTo>
                  <a:cubicBezTo>
                    <a:pt x="33123" y="39855"/>
                    <a:pt x="29496" y="40954"/>
                    <a:pt x="25825" y="40954"/>
                  </a:cubicBezTo>
                  <a:cubicBezTo>
                    <a:pt x="19202" y="40954"/>
                    <a:pt x="12437" y="37378"/>
                    <a:pt x="8268" y="32112"/>
                  </a:cubicBezTo>
                  <a:cubicBezTo>
                    <a:pt x="1539" y="24130"/>
                    <a:pt x="63" y="10819"/>
                    <a:pt x="8726" y="3660"/>
                  </a:cubicBezTo>
                  <a:cubicBezTo>
                    <a:pt x="11848" y="1130"/>
                    <a:pt x="15486" y="27"/>
                    <a:pt x="19167" y="27"/>
                  </a:cubicBezTo>
                  <a:cubicBezTo>
                    <a:pt x="25790" y="27"/>
                    <a:pt x="32557" y="3597"/>
                    <a:pt x="36731" y="8857"/>
                  </a:cubicBezTo>
                  <a:cubicBezTo>
                    <a:pt x="32555" y="3580"/>
                    <a:pt x="25779" y="0"/>
                    <a:pt x="19144"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3"/>
            <p:cNvSpPr/>
            <p:nvPr/>
          </p:nvSpPr>
          <p:spPr>
            <a:xfrm>
              <a:off x="-1620634" y="-1167988"/>
              <a:ext cx="2386015" cy="2177004"/>
            </a:xfrm>
            <a:custGeom>
              <a:rect b="b" l="l" r="r" t="t"/>
              <a:pathLst>
                <a:path extrusionOk="0" h="45673" w="50058">
                  <a:moveTo>
                    <a:pt x="21319" y="1"/>
                  </a:moveTo>
                  <a:cubicBezTo>
                    <a:pt x="17220" y="1"/>
                    <a:pt x="13169" y="1228"/>
                    <a:pt x="9687" y="4040"/>
                  </a:cubicBezTo>
                  <a:cubicBezTo>
                    <a:pt x="1" y="12022"/>
                    <a:pt x="1631" y="26898"/>
                    <a:pt x="9136" y="35821"/>
                  </a:cubicBezTo>
                  <a:cubicBezTo>
                    <a:pt x="13795" y="41691"/>
                    <a:pt x="21344" y="45673"/>
                    <a:pt x="28733" y="45673"/>
                  </a:cubicBezTo>
                  <a:cubicBezTo>
                    <a:pt x="32842" y="45673"/>
                    <a:pt x="36903" y="44441"/>
                    <a:pt x="40389" y="41619"/>
                  </a:cubicBezTo>
                  <a:cubicBezTo>
                    <a:pt x="50058" y="33631"/>
                    <a:pt x="48416" y="18772"/>
                    <a:pt x="40907" y="9864"/>
                  </a:cubicBezTo>
                  <a:lnTo>
                    <a:pt x="40907" y="9864"/>
                  </a:lnTo>
                  <a:cubicBezTo>
                    <a:pt x="48399" y="18772"/>
                    <a:pt x="50028" y="33614"/>
                    <a:pt x="40363" y="41585"/>
                  </a:cubicBezTo>
                  <a:cubicBezTo>
                    <a:pt x="36890" y="44391"/>
                    <a:pt x="32848" y="45615"/>
                    <a:pt x="28758" y="45615"/>
                  </a:cubicBezTo>
                  <a:cubicBezTo>
                    <a:pt x="21381" y="45615"/>
                    <a:pt x="13846" y="41633"/>
                    <a:pt x="9203" y="35768"/>
                  </a:cubicBezTo>
                  <a:cubicBezTo>
                    <a:pt x="1708" y="26875"/>
                    <a:pt x="65" y="12048"/>
                    <a:pt x="9714" y="4074"/>
                  </a:cubicBezTo>
                  <a:cubicBezTo>
                    <a:pt x="13192" y="1257"/>
                    <a:pt x="17243" y="28"/>
                    <a:pt x="21343" y="28"/>
                  </a:cubicBezTo>
                  <a:cubicBezTo>
                    <a:pt x="28721" y="28"/>
                    <a:pt x="36258" y="4006"/>
                    <a:pt x="40907" y="9864"/>
                  </a:cubicBezTo>
                  <a:cubicBezTo>
                    <a:pt x="36255" y="3988"/>
                    <a:pt x="28709" y="1"/>
                    <a:pt x="21319"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3"/>
            <p:cNvSpPr/>
            <p:nvPr/>
          </p:nvSpPr>
          <p:spPr>
            <a:xfrm>
              <a:off x="-2048952" y="-1725049"/>
              <a:ext cx="3547658" cy="3235834"/>
            </a:xfrm>
            <a:custGeom>
              <a:rect b="b" l="l" r="r" t="t"/>
              <a:pathLst>
                <a:path extrusionOk="0" h="67887" w="74429">
                  <a:moveTo>
                    <a:pt x="31733" y="1"/>
                  </a:moveTo>
                  <a:cubicBezTo>
                    <a:pt x="25643" y="1"/>
                    <a:pt x="19616" y="1829"/>
                    <a:pt x="14413" y="6018"/>
                  </a:cubicBezTo>
                  <a:cubicBezTo>
                    <a:pt x="0" y="17957"/>
                    <a:pt x="2431" y="39903"/>
                    <a:pt x="13604" y="53233"/>
                  </a:cubicBezTo>
                  <a:cubicBezTo>
                    <a:pt x="20566" y="61973"/>
                    <a:pt x="31726" y="67887"/>
                    <a:pt x="42682" y="67887"/>
                  </a:cubicBezTo>
                  <a:cubicBezTo>
                    <a:pt x="48782" y="67887"/>
                    <a:pt x="54819" y="66054"/>
                    <a:pt x="60032" y="61854"/>
                  </a:cubicBezTo>
                  <a:cubicBezTo>
                    <a:pt x="74428" y="49909"/>
                    <a:pt x="71985" y="27982"/>
                    <a:pt x="60809" y="14666"/>
                  </a:cubicBezTo>
                  <a:lnTo>
                    <a:pt x="60809" y="14666"/>
                  </a:lnTo>
                  <a:cubicBezTo>
                    <a:pt x="71966" y="27982"/>
                    <a:pt x="74401" y="49893"/>
                    <a:pt x="60006" y="61820"/>
                  </a:cubicBezTo>
                  <a:cubicBezTo>
                    <a:pt x="54807" y="66002"/>
                    <a:pt x="48789" y="67829"/>
                    <a:pt x="42708" y="67829"/>
                  </a:cubicBezTo>
                  <a:cubicBezTo>
                    <a:pt x="31764" y="67829"/>
                    <a:pt x="20616" y="61913"/>
                    <a:pt x="13670" y="53178"/>
                  </a:cubicBezTo>
                  <a:cubicBezTo>
                    <a:pt x="2510" y="39877"/>
                    <a:pt x="63" y="17983"/>
                    <a:pt x="14442" y="6049"/>
                  </a:cubicBezTo>
                  <a:cubicBezTo>
                    <a:pt x="19645" y="1857"/>
                    <a:pt x="25671" y="27"/>
                    <a:pt x="31762" y="27"/>
                  </a:cubicBezTo>
                  <a:cubicBezTo>
                    <a:pt x="42706" y="27"/>
                    <a:pt x="53856" y="5937"/>
                    <a:pt x="60809" y="14666"/>
                  </a:cubicBezTo>
                  <a:cubicBezTo>
                    <a:pt x="53862" y="5922"/>
                    <a:pt x="42694" y="1"/>
                    <a:pt x="3173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3"/>
            <p:cNvSpPr/>
            <p:nvPr/>
          </p:nvSpPr>
          <p:spPr>
            <a:xfrm>
              <a:off x="-2537947" y="-2336543"/>
              <a:ext cx="4759398" cy="4340947"/>
            </a:xfrm>
            <a:custGeom>
              <a:rect b="b" l="l" r="r" t="t"/>
              <a:pathLst>
                <a:path extrusionOk="0" h="91072" w="99851">
                  <a:moveTo>
                    <a:pt x="42571" y="0"/>
                  </a:moveTo>
                  <a:cubicBezTo>
                    <a:pt x="34399" y="0"/>
                    <a:pt x="26313" y="2453"/>
                    <a:pt x="19334" y="8073"/>
                  </a:cubicBezTo>
                  <a:cubicBezTo>
                    <a:pt x="0" y="24092"/>
                    <a:pt x="3266" y="53528"/>
                    <a:pt x="18254" y="71411"/>
                  </a:cubicBezTo>
                  <a:cubicBezTo>
                    <a:pt x="27581" y="83134"/>
                    <a:pt x="42567" y="91072"/>
                    <a:pt x="57271" y="91072"/>
                  </a:cubicBezTo>
                  <a:cubicBezTo>
                    <a:pt x="65454" y="91072"/>
                    <a:pt x="73550" y="88614"/>
                    <a:pt x="80534" y="82982"/>
                  </a:cubicBezTo>
                  <a:cubicBezTo>
                    <a:pt x="99851" y="66957"/>
                    <a:pt x="96573" y="37538"/>
                    <a:pt x="81581" y="19672"/>
                  </a:cubicBezTo>
                  <a:lnTo>
                    <a:pt x="81581" y="19672"/>
                  </a:lnTo>
                  <a:cubicBezTo>
                    <a:pt x="96554" y="37540"/>
                    <a:pt x="99823" y="66941"/>
                    <a:pt x="80506" y="82949"/>
                  </a:cubicBezTo>
                  <a:cubicBezTo>
                    <a:pt x="73528" y="88564"/>
                    <a:pt x="65451" y="91015"/>
                    <a:pt x="57289" y="91015"/>
                  </a:cubicBezTo>
                  <a:cubicBezTo>
                    <a:pt x="42602" y="91015"/>
                    <a:pt x="27642" y="83078"/>
                    <a:pt x="18320" y="71356"/>
                  </a:cubicBezTo>
                  <a:cubicBezTo>
                    <a:pt x="3342" y="53504"/>
                    <a:pt x="63" y="24120"/>
                    <a:pt x="19362" y="8106"/>
                  </a:cubicBezTo>
                  <a:cubicBezTo>
                    <a:pt x="26345" y="2481"/>
                    <a:pt x="34431" y="25"/>
                    <a:pt x="42603" y="25"/>
                  </a:cubicBezTo>
                  <a:cubicBezTo>
                    <a:pt x="57290" y="25"/>
                    <a:pt x="72252" y="7957"/>
                    <a:pt x="81581" y="19672"/>
                  </a:cubicBezTo>
                  <a:cubicBezTo>
                    <a:pt x="72260" y="7942"/>
                    <a:pt x="57276" y="0"/>
                    <a:pt x="42571"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87" name="Google Shape;187;p3"/>
          <p:cNvSpPr txBox="1"/>
          <p:nvPr>
            <p:ph type="title"/>
          </p:nvPr>
        </p:nvSpPr>
        <p:spPr>
          <a:xfrm>
            <a:off x="3207650" y="1883763"/>
            <a:ext cx="4560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3600"/>
              <a:buNone/>
              <a:defRPr sz="4300">
                <a:solidFill>
                  <a:schemeClr val="accent6"/>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88" name="Google Shape;188;p3"/>
          <p:cNvSpPr txBox="1"/>
          <p:nvPr>
            <p:ph hasCustomPrompt="1" idx="2" type="title"/>
          </p:nvPr>
        </p:nvSpPr>
        <p:spPr>
          <a:xfrm>
            <a:off x="1512425" y="2106474"/>
            <a:ext cx="1276200" cy="9306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SzPts val="6000"/>
              <a:buNone/>
              <a:defRPr sz="75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189" name="Google Shape;189;p3"/>
          <p:cNvSpPr txBox="1"/>
          <p:nvPr>
            <p:ph idx="1" type="subTitle"/>
          </p:nvPr>
        </p:nvSpPr>
        <p:spPr>
          <a:xfrm rot="497">
            <a:off x="3207650" y="2846163"/>
            <a:ext cx="4152900" cy="402600"/>
          </a:xfrm>
          <a:prstGeom prst="rect">
            <a:avLst/>
          </a:prstGeom>
          <a:noFill/>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6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grpSp>
        <p:nvGrpSpPr>
          <p:cNvPr id="190" name="Google Shape;190;p3"/>
          <p:cNvGrpSpPr/>
          <p:nvPr/>
        </p:nvGrpSpPr>
        <p:grpSpPr>
          <a:xfrm rot="2229789">
            <a:off x="8426025" y="2440956"/>
            <a:ext cx="852780" cy="1076139"/>
            <a:chOff x="4198851" y="-806491"/>
            <a:chExt cx="163968" cy="206914"/>
          </a:xfrm>
        </p:grpSpPr>
        <p:sp>
          <p:nvSpPr>
            <p:cNvPr id="191" name="Google Shape;191;p3"/>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3"/>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3"/>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3"/>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3"/>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3"/>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3"/>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 name="Google Shape;198;p3"/>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 name="Google Shape;199;p3"/>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3"/>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1" name="Google Shape;201;p3"/>
          <p:cNvGrpSpPr/>
          <p:nvPr/>
        </p:nvGrpSpPr>
        <p:grpSpPr>
          <a:xfrm rot="-1147256">
            <a:off x="-1302822" y="141556"/>
            <a:ext cx="3545968" cy="1534490"/>
            <a:chOff x="3758998" y="-241279"/>
            <a:chExt cx="873461" cy="377983"/>
          </a:xfrm>
        </p:grpSpPr>
        <p:sp>
          <p:nvSpPr>
            <p:cNvPr id="202" name="Google Shape;202;p3"/>
            <p:cNvSpPr/>
            <p:nvPr/>
          </p:nvSpPr>
          <p:spPr>
            <a:xfrm>
              <a:off x="3758998" y="-241279"/>
              <a:ext cx="20448" cy="24643"/>
            </a:xfrm>
            <a:custGeom>
              <a:rect b="b" l="l" r="r" t="t"/>
              <a:pathLst>
                <a:path extrusionOk="0" h="517" w="429">
                  <a:moveTo>
                    <a:pt x="215" y="0"/>
                  </a:moveTo>
                  <a:cubicBezTo>
                    <a:pt x="162" y="0"/>
                    <a:pt x="106" y="24"/>
                    <a:pt x="69" y="61"/>
                  </a:cubicBezTo>
                  <a:cubicBezTo>
                    <a:pt x="13" y="115"/>
                    <a:pt x="1" y="188"/>
                    <a:pt x="15" y="262"/>
                  </a:cubicBezTo>
                  <a:cubicBezTo>
                    <a:pt x="23" y="302"/>
                    <a:pt x="31" y="342"/>
                    <a:pt x="38" y="381"/>
                  </a:cubicBezTo>
                  <a:cubicBezTo>
                    <a:pt x="47" y="419"/>
                    <a:pt x="75" y="453"/>
                    <a:pt x="104" y="476"/>
                  </a:cubicBezTo>
                  <a:cubicBezTo>
                    <a:pt x="135" y="500"/>
                    <a:pt x="172" y="516"/>
                    <a:pt x="212" y="516"/>
                  </a:cubicBezTo>
                  <a:cubicBezTo>
                    <a:pt x="213" y="516"/>
                    <a:pt x="214" y="516"/>
                    <a:pt x="215" y="516"/>
                  </a:cubicBezTo>
                  <a:cubicBezTo>
                    <a:pt x="248" y="515"/>
                    <a:pt x="279" y="507"/>
                    <a:pt x="308" y="491"/>
                  </a:cubicBezTo>
                  <a:cubicBezTo>
                    <a:pt x="345" y="471"/>
                    <a:pt x="384" y="423"/>
                    <a:pt x="392" y="381"/>
                  </a:cubicBezTo>
                  <a:cubicBezTo>
                    <a:pt x="400" y="342"/>
                    <a:pt x="408" y="302"/>
                    <a:pt x="415" y="262"/>
                  </a:cubicBezTo>
                  <a:cubicBezTo>
                    <a:pt x="429" y="191"/>
                    <a:pt x="419" y="113"/>
                    <a:pt x="362" y="61"/>
                  </a:cubicBezTo>
                  <a:cubicBezTo>
                    <a:pt x="321" y="24"/>
                    <a:pt x="272" y="0"/>
                    <a:pt x="2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 name="Google Shape;203;p3"/>
            <p:cNvSpPr/>
            <p:nvPr/>
          </p:nvSpPr>
          <p:spPr>
            <a:xfrm>
              <a:off x="3769770" y="-168495"/>
              <a:ext cx="22927" cy="17779"/>
            </a:xfrm>
            <a:custGeom>
              <a:rect b="b" l="l" r="r" t="t"/>
              <a:pathLst>
                <a:path extrusionOk="0" h="373" w="481">
                  <a:moveTo>
                    <a:pt x="241" y="1"/>
                  </a:moveTo>
                  <a:cubicBezTo>
                    <a:pt x="1" y="1"/>
                    <a:pt x="1" y="372"/>
                    <a:pt x="241" y="372"/>
                  </a:cubicBezTo>
                  <a:cubicBezTo>
                    <a:pt x="241" y="372"/>
                    <a:pt x="241" y="372"/>
                    <a:pt x="242" y="372"/>
                  </a:cubicBezTo>
                  <a:cubicBezTo>
                    <a:pt x="480" y="372"/>
                    <a:pt x="480" y="1"/>
                    <a:pt x="2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 name="Google Shape;204;p3"/>
            <p:cNvSpPr/>
            <p:nvPr/>
          </p:nvSpPr>
          <p:spPr>
            <a:xfrm>
              <a:off x="3806472" y="-111583"/>
              <a:ext cx="53909" cy="47808"/>
            </a:xfrm>
            <a:custGeom>
              <a:rect b="b" l="l" r="r" t="t"/>
              <a:pathLst>
                <a:path extrusionOk="0" h="1003" w="1131">
                  <a:moveTo>
                    <a:pt x="630" y="1"/>
                  </a:moveTo>
                  <a:cubicBezTo>
                    <a:pt x="586" y="1"/>
                    <a:pt x="541" y="7"/>
                    <a:pt x="497" y="19"/>
                  </a:cubicBezTo>
                  <a:cubicBezTo>
                    <a:pt x="449" y="27"/>
                    <a:pt x="399" y="37"/>
                    <a:pt x="351" y="47"/>
                  </a:cubicBezTo>
                  <a:cubicBezTo>
                    <a:pt x="313" y="63"/>
                    <a:pt x="277" y="78"/>
                    <a:pt x="239" y="94"/>
                  </a:cubicBezTo>
                  <a:cubicBezTo>
                    <a:pt x="183" y="125"/>
                    <a:pt x="139" y="165"/>
                    <a:pt x="106" y="216"/>
                  </a:cubicBezTo>
                  <a:cubicBezTo>
                    <a:pt x="45" y="296"/>
                    <a:pt x="0" y="398"/>
                    <a:pt x="5" y="501"/>
                  </a:cubicBezTo>
                  <a:cubicBezTo>
                    <a:pt x="10" y="585"/>
                    <a:pt x="31" y="665"/>
                    <a:pt x="69" y="739"/>
                  </a:cubicBezTo>
                  <a:cubicBezTo>
                    <a:pt x="120" y="833"/>
                    <a:pt x="245" y="936"/>
                    <a:pt x="351" y="956"/>
                  </a:cubicBezTo>
                  <a:cubicBezTo>
                    <a:pt x="399" y="964"/>
                    <a:pt x="449" y="975"/>
                    <a:pt x="497" y="984"/>
                  </a:cubicBezTo>
                  <a:cubicBezTo>
                    <a:pt x="542" y="996"/>
                    <a:pt x="586" y="1002"/>
                    <a:pt x="631" y="1002"/>
                  </a:cubicBezTo>
                  <a:cubicBezTo>
                    <a:pt x="675" y="1002"/>
                    <a:pt x="719" y="996"/>
                    <a:pt x="763" y="984"/>
                  </a:cubicBezTo>
                  <a:cubicBezTo>
                    <a:pt x="848" y="960"/>
                    <a:pt x="921" y="917"/>
                    <a:pt x="984" y="855"/>
                  </a:cubicBezTo>
                  <a:cubicBezTo>
                    <a:pt x="1074" y="758"/>
                    <a:pt x="1131" y="637"/>
                    <a:pt x="1131" y="502"/>
                  </a:cubicBezTo>
                  <a:cubicBezTo>
                    <a:pt x="1131" y="372"/>
                    <a:pt x="1074" y="237"/>
                    <a:pt x="984" y="146"/>
                  </a:cubicBezTo>
                  <a:cubicBezTo>
                    <a:pt x="921" y="85"/>
                    <a:pt x="848" y="42"/>
                    <a:pt x="763" y="19"/>
                  </a:cubicBezTo>
                  <a:cubicBezTo>
                    <a:pt x="719" y="7"/>
                    <a:pt x="674" y="1"/>
                    <a:pt x="63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3"/>
            <p:cNvSpPr/>
            <p:nvPr/>
          </p:nvSpPr>
          <p:spPr>
            <a:xfrm>
              <a:off x="3884166" y="-38465"/>
              <a:ext cx="37322" cy="33270"/>
            </a:xfrm>
            <a:custGeom>
              <a:rect b="b" l="l" r="r" t="t"/>
              <a:pathLst>
                <a:path extrusionOk="0" h="698" w="783">
                  <a:moveTo>
                    <a:pt x="346" y="1"/>
                  </a:moveTo>
                  <a:cubicBezTo>
                    <a:pt x="299" y="1"/>
                    <a:pt x="258" y="10"/>
                    <a:pt x="219" y="31"/>
                  </a:cubicBezTo>
                  <a:cubicBezTo>
                    <a:pt x="176" y="46"/>
                    <a:pt x="139" y="69"/>
                    <a:pt x="107" y="103"/>
                  </a:cubicBezTo>
                  <a:cubicBezTo>
                    <a:pt x="46" y="163"/>
                    <a:pt x="0" y="262"/>
                    <a:pt x="4" y="349"/>
                  </a:cubicBezTo>
                  <a:cubicBezTo>
                    <a:pt x="9" y="439"/>
                    <a:pt x="39" y="532"/>
                    <a:pt x="107" y="595"/>
                  </a:cubicBezTo>
                  <a:cubicBezTo>
                    <a:pt x="166" y="649"/>
                    <a:pt x="248" y="698"/>
                    <a:pt x="331" y="698"/>
                  </a:cubicBezTo>
                  <a:cubicBezTo>
                    <a:pt x="339" y="698"/>
                    <a:pt x="346" y="698"/>
                    <a:pt x="353" y="697"/>
                  </a:cubicBezTo>
                  <a:cubicBezTo>
                    <a:pt x="381" y="695"/>
                    <a:pt x="411" y="692"/>
                    <a:pt x="439" y="688"/>
                  </a:cubicBezTo>
                  <a:cubicBezTo>
                    <a:pt x="441" y="688"/>
                    <a:pt x="443" y="688"/>
                    <a:pt x="446" y="688"/>
                  </a:cubicBezTo>
                  <a:cubicBezTo>
                    <a:pt x="490" y="688"/>
                    <a:pt x="531" y="679"/>
                    <a:pt x="570" y="659"/>
                  </a:cubicBezTo>
                  <a:cubicBezTo>
                    <a:pt x="612" y="647"/>
                    <a:pt x="648" y="622"/>
                    <a:pt x="679" y="589"/>
                  </a:cubicBezTo>
                  <a:cubicBezTo>
                    <a:pt x="737" y="529"/>
                    <a:pt x="782" y="433"/>
                    <a:pt x="778" y="349"/>
                  </a:cubicBezTo>
                  <a:cubicBezTo>
                    <a:pt x="774" y="260"/>
                    <a:pt x="746" y="170"/>
                    <a:pt x="679" y="108"/>
                  </a:cubicBezTo>
                  <a:cubicBezTo>
                    <a:pt x="657" y="92"/>
                    <a:pt x="632" y="73"/>
                    <a:pt x="610" y="56"/>
                  </a:cubicBezTo>
                  <a:cubicBezTo>
                    <a:pt x="558" y="26"/>
                    <a:pt x="501" y="10"/>
                    <a:pt x="439" y="10"/>
                  </a:cubicBezTo>
                  <a:cubicBezTo>
                    <a:pt x="411" y="6"/>
                    <a:pt x="381" y="4"/>
                    <a:pt x="353" y="1"/>
                  </a:cubicBezTo>
                  <a:cubicBezTo>
                    <a:pt x="350" y="1"/>
                    <a:pt x="348" y="1"/>
                    <a:pt x="34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3"/>
            <p:cNvSpPr/>
            <p:nvPr/>
          </p:nvSpPr>
          <p:spPr>
            <a:xfrm>
              <a:off x="3943748" y="-20924"/>
              <a:ext cx="49810" cy="49619"/>
            </a:xfrm>
            <a:custGeom>
              <a:rect b="b" l="l" r="r" t="t"/>
              <a:pathLst>
                <a:path extrusionOk="0" h="1041" w="1045">
                  <a:moveTo>
                    <a:pt x="469" y="1"/>
                  </a:moveTo>
                  <a:cubicBezTo>
                    <a:pt x="410" y="1"/>
                    <a:pt x="353" y="15"/>
                    <a:pt x="302" y="43"/>
                  </a:cubicBezTo>
                  <a:cubicBezTo>
                    <a:pt x="243" y="62"/>
                    <a:pt x="191" y="95"/>
                    <a:pt x="147" y="142"/>
                  </a:cubicBezTo>
                  <a:cubicBezTo>
                    <a:pt x="63" y="234"/>
                    <a:pt x="0" y="354"/>
                    <a:pt x="7" y="481"/>
                  </a:cubicBezTo>
                  <a:cubicBezTo>
                    <a:pt x="13" y="522"/>
                    <a:pt x="19" y="566"/>
                    <a:pt x="24" y="609"/>
                  </a:cubicBezTo>
                  <a:cubicBezTo>
                    <a:pt x="46" y="690"/>
                    <a:pt x="88" y="761"/>
                    <a:pt x="147" y="821"/>
                  </a:cubicBezTo>
                  <a:cubicBezTo>
                    <a:pt x="170" y="841"/>
                    <a:pt x="190" y="862"/>
                    <a:pt x="213" y="882"/>
                  </a:cubicBezTo>
                  <a:cubicBezTo>
                    <a:pt x="242" y="909"/>
                    <a:pt x="283" y="939"/>
                    <a:pt x="317" y="961"/>
                  </a:cubicBezTo>
                  <a:cubicBezTo>
                    <a:pt x="323" y="965"/>
                    <a:pt x="328" y="967"/>
                    <a:pt x="333" y="972"/>
                  </a:cubicBezTo>
                  <a:cubicBezTo>
                    <a:pt x="335" y="973"/>
                    <a:pt x="338" y="975"/>
                    <a:pt x="340" y="977"/>
                  </a:cubicBezTo>
                  <a:cubicBezTo>
                    <a:pt x="395" y="1011"/>
                    <a:pt x="452" y="1029"/>
                    <a:pt x="514" y="1032"/>
                  </a:cubicBezTo>
                  <a:cubicBezTo>
                    <a:pt x="547" y="1037"/>
                    <a:pt x="557" y="1040"/>
                    <a:pt x="571" y="1040"/>
                  </a:cubicBezTo>
                  <a:cubicBezTo>
                    <a:pt x="577" y="1040"/>
                    <a:pt x="583" y="1040"/>
                    <a:pt x="591" y="1039"/>
                  </a:cubicBezTo>
                  <a:cubicBezTo>
                    <a:pt x="595" y="1039"/>
                    <a:pt x="599" y="1039"/>
                    <a:pt x="604" y="1039"/>
                  </a:cubicBezTo>
                  <a:cubicBezTo>
                    <a:pt x="661" y="1039"/>
                    <a:pt x="715" y="1026"/>
                    <a:pt x="764" y="999"/>
                  </a:cubicBezTo>
                  <a:cubicBezTo>
                    <a:pt x="821" y="981"/>
                    <a:pt x="869" y="950"/>
                    <a:pt x="910" y="907"/>
                  </a:cubicBezTo>
                  <a:cubicBezTo>
                    <a:pt x="933" y="876"/>
                    <a:pt x="957" y="845"/>
                    <a:pt x="980" y="815"/>
                  </a:cubicBezTo>
                  <a:cubicBezTo>
                    <a:pt x="1021" y="744"/>
                    <a:pt x="1042" y="668"/>
                    <a:pt x="1042" y="587"/>
                  </a:cubicBezTo>
                  <a:cubicBezTo>
                    <a:pt x="1042" y="582"/>
                    <a:pt x="1043" y="578"/>
                    <a:pt x="1043" y="573"/>
                  </a:cubicBezTo>
                  <a:cubicBezTo>
                    <a:pt x="1045" y="509"/>
                    <a:pt x="1031" y="448"/>
                    <a:pt x="1003" y="394"/>
                  </a:cubicBezTo>
                  <a:cubicBezTo>
                    <a:pt x="997" y="373"/>
                    <a:pt x="988" y="353"/>
                    <a:pt x="977" y="333"/>
                  </a:cubicBezTo>
                  <a:cubicBezTo>
                    <a:pt x="952" y="289"/>
                    <a:pt x="918" y="244"/>
                    <a:pt x="885" y="207"/>
                  </a:cubicBezTo>
                  <a:cubicBezTo>
                    <a:pt x="866" y="185"/>
                    <a:pt x="845" y="164"/>
                    <a:pt x="825" y="142"/>
                  </a:cubicBezTo>
                  <a:cubicBezTo>
                    <a:pt x="782" y="95"/>
                    <a:pt x="730" y="62"/>
                    <a:pt x="670" y="43"/>
                  </a:cubicBezTo>
                  <a:cubicBezTo>
                    <a:pt x="616" y="15"/>
                    <a:pt x="560" y="1"/>
                    <a:pt x="499" y="1"/>
                  </a:cubicBezTo>
                  <a:cubicBezTo>
                    <a:pt x="495" y="1"/>
                    <a:pt x="490" y="1"/>
                    <a:pt x="486" y="1"/>
                  </a:cubicBezTo>
                  <a:cubicBezTo>
                    <a:pt x="480" y="1"/>
                    <a:pt x="474" y="1"/>
                    <a:pt x="4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3"/>
            <p:cNvSpPr/>
            <p:nvPr/>
          </p:nvSpPr>
          <p:spPr>
            <a:xfrm>
              <a:off x="4040794" y="9438"/>
              <a:ext cx="49905" cy="44996"/>
            </a:xfrm>
            <a:custGeom>
              <a:rect b="b" l="l" r="r" t="t"/>
              <a:pathLst>
                <a:path extrusionOk="0" h="944" w="1047">
                  <a:moveTo>
                    <a:pt x="582" y="1"/>
                  </a:moveTo>
                  <a:cubicBezTo>
                    <a:pt x="534" y="1"/>
                    <a:pt x="487" y="9"/>
                    <a:pt x="429" y="18"/>
                  </a:cubicBezTo>
                  <a:lnTo>
                    <a:pt x="402" y="22"/>
                  </a:lnTo>
                  <a:cubicBezTo>
                    <a:pt x="381" y="26"/>
                    <a:pt x="359" y="29"/>
                    <a:pt x="338" y="32"/>
                  </a:cubicBezTo>
                  <a:cubicBezTo>
                    <a:pt x="302" y="48"/>
                    <a:pt x="266" y="62"/>
                    <a:pt x="229" y="78"/>
                  </a:cubicBezTo>
                  <a:cubicBezTo>
                    <a:pt x="176" y="107"/>
                    <a:pt x="134" y="146"/>
                    <a:pt x="102" y="196"/>
                  </a:cubicBezTo>
                  <a:cubicBezTo>
                    <a:pt x="72" y="225"/>
                    <a:pt x="53" y="257"/>
                    <a:pt x="42" y="297"/>
                  </a:cubicBezTo>
                  <a:cubicBezTo>
                    <a:pt x="14" y="351"/>
                    <a:pt x="0" y="409"/>
                    <a:pt x="3" y="472"/>
                  </a:cubicBezTo>
                  <a:lnTo>
                    <a:pt x="19" y="594"/>
                  </a:lnTo>
                  <a:cubicBezTo>
                    <a:pt x="35" y="631"/>
                    <a:pt x="49" y="665"/>
                    <a:pt x="65" y="702"/>
                  </a:cubicBezTo>
                  <a:cubicBezTo>
                    <a:pt x="93" y="756"/>
                    <a:pt x="133" y="798"/>
                    <a:pt x="182" y="831"/>
                  </a:cubicBezTo>
                  <a:cubicBezTo>
                    <a:pt x="227" y="872"/>
                    <a:pt x="278" y="899"/>
                    <a:pt x="337" y="911"/>
                  </a:cubicBezTo>
                  <a:cubicBezTo>
                    <a:pt x="358" y="916"/>
                    <a:pt x="380" y="919"/>
                    <a:pt x="401" y="922"/>
                  </a:cubicBezTo>
                  <a:lnTo>
                    <a:pt x="428" y="926"/>
                  </a:lnTo>
                  <a:cubicBezTo>
                    <a:pt x="485" y="935"/>
                    <a:pt x="531" y="944"/>
                    <a:pt x="579" y="944"/>
                  </a:cubicBezTo>
                  <a:cubicBezTo>
                    <a:pt x="616" y="944"/>
                    <a:pt x="654" y="939"/>
                    <a:pt x="698" y="925"/>
                  </a:cubicBezTo>
                  <a:cubicBezTo>
                    <a:pt x="736" y="909"/>
                    <a:pt x="773" y="894"/>
                    <a:pt x="810" y="878"/>
                  </a:cubicBezTo>
                  <a:cubicBezTo>
                    <a:pt x="866" y="848"/>
                    <a:pt x="909" y="809"/>
                    <a:pt x="942" y="756"/>
                  </a:cubicBezTo>
                  <a:cubicBezTo>
                    <a:pt x="972" y="727"/>
                    <a:pt x="993" y="692"/>
                    <a:pt x="1003" y="653"/>
                  </a:cubicBezTo>
                  <a:cubicBezTo>
                    <a:pt x="1033" y="596"/>
                    <a:pt x="1046" y="537"/>
                    <a:pt x="1044" y="472"/>
                  </a:cubicBezTo>
                  <a:cubicBezTo>
                    <a:pt x="1039" y="432"/>
                    <a:pt x="1033" y="390"/>
                    <a:pt x="1028" y="348"/>
                  </a:cubicBezTo>
                  <a:cubicBezTo>
                    <a:pt x="1013" y="309"/>
                    <a:pt x="997" y="273"/>
                    <a:pt x="981" y="235"/>
                  </a:cubicBezTo>
                  <a:cubicBezTo>
                    <a:pt x="951" y="181"/>
                    <a:pt x="911" y="136"/>
                    <a:pt x="859" y="103"/>
                  </a:cubicBezTo>
                  <a:cubicBezTo>
                    <a:pt x="814" y="61"/>
                    <a:pt x="761" y="34"/>
                    <a:pt x="700" y="19"/>
                  </a:cubicBezTo>
                  <a:cubicBezTo>
                    <a:pt x="656" y="6"/>
                    <a:pt x="618" y="1"/>
                    <a:pt x="58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3"/>
            <p:cNvSpPr/>
            <p:nvPr/>
          </p:nvSpPr>
          <p:spPr>
            <a:xfrm>
              <a:off x="4181739" y="5673"/>
              <a:ext cx="45043" cy="40754"/>
            </a:xfrm>
            <a:custGeom>
              <a:rect b="b" l="l" r="r" t="t"/>
              <a:pathLst>
                <a:path extrusionOk="0" h="855" w="945">
                  <a:moveTo>
                    <a:pt x="528" y="1"/>
                  </a:moveTo>
                  <a:cubicBezTo>
                    <a:pt x="524" y="1"/>
                    <a:pt x="520" y="1"/>
                    <a:pt x="516" y="1"/>
                  </a:cubicBezTo>
                  <a:lnTo>
                    <a:pt x="506" y="1"/>
                  </a:lnTo>
                  <a:cubicBezTo>
                    <a:pt x="467" y="6"/>
                    <a:pt x="430" y="12"/>
                    <a:pt x="393" y="17"/>
                  </a:cubicBezTo>
                  <a:cubicBezTo>
                    <a:pt x="366" y="23"/>
                    <a:pt x="340" y="35"/>
                    <a:pt x="315" y="47"/>
                  </a:cubicBezTo>
                  <a:lnTo>
                    <a:pt x="287" y="56"/>
                  </a:lnTo>
                  <a:cubicBezTo>
                    <a:pt x="256" y="68"/>
                    <a:pt x="226" y="82"/>
                    <a:pt x="194" y="94"/>
                  </a:cubicBezTo>
                  <a:cubicBezTo>
                    <a:pt x="150" y="119"/>
                    <a:pt x="114" y="152"/>
                    <a:pt x="85" y="194"/>
                  </a:cubicBezTo>
                  <a:cubicBezTo>
                    <a:pt x="62" y="218"/>
                    <a:pt x="46" y="246"/>
                    <a:pt x="36" y="279"/>
                  </a:cubicBezTo>
                  <a:cubicBezTo>
                    <a:pt x="11" y="325"/>
                    <a:pt x="1" y="375"/>
                    <a:pt x="4" y="428"/>
                  </a:cubicBezTo>
                  <a:cubicBezTo>
                    <a:pt x="9" y="462"/>
                    <a:pt x="13" y="496"/>
                    <a:pt x="18" y="532"/>
                  </a:cubicBezTo>
                  <a:cubicBezTo>
                    <a:pt x="31" y="563"/>
                    <a:pt x="45" y="593"/>
                    <a:pt x="57" y="624"/>
                  </a:cubicBezTo>
                  <a:cubicBezTo>
                    <a:pt x="82" y="669"/>
                    <a:pt x="115" y="706"/>
                    <a:pt x="157" y="733"/>
                  </a:cubicBezTo>
                  <a:cubicBezTo>
                    <a:pt x="194" y="767"/>
                    <a:pt x="238" y="790"/>
                    <a:pt x="288" y="802"/>
                  </a:cubicBezTo>
                  <a:cubicBezTo>
                    <a:pt x="307" y="807"/>
                    <a:pt x="324" y="812"/>
                    <a:pt x="343" y="818"/>
                  </a:cubicBezTo>
                  <a:lnTo>
                    <a:pt x="344" y="818"/>
                  </a:lnTo>
                  <a:cubicBezTo>
                    <a:pt x="390" y="841"/>
                    <a:pt x="439" y="855"/>
                    <a:pt x="491" y="855"/>
                  </a:cubicBezTo>
                  <a:cubicBezTo>
                    <a:pt x="496" y="855"/>
                    <a:pt x="502" y="855"/>
                    <a:pt x="507" y="854"/>
                  </a:cubicBezTo>
                  <a:lnTo>
                    <a:pt x="517" y="854"/>
                  </a:lnTo>
                  <a:cubicBezTo>
                    <a:pt x="522" y="855"/>
                    <a:pt x="528" y="855"/>
                    <a:pt x="533" y="855"/>
                  </a:cubicBezTo>
                  <a:cubicBezTo>
                    <a:pt x="586" y="855"/>
                    <a:pt x="635" y="841"/>
                    <a:pt x="680" y="818"/>
                  </a:cubicBezTo>
                  <a:cubicBezTo>
                    <a:pt x="732" y="801"/>
                    <a:pt x="778" y="771"/>
                    <a:pt x="817" y="731"/>
                  </a:cubicBezTo>
                  <a:cubicBezTo>
                    <a:pt x="859" y="692"/>
                    <a:pt x="888" y="647"/>
                    <a:pt x="905" y="593"/>
                  </a:cubicBezTo>
                  <a:cubicBezTo>
                    <a:pt x="931" y="542"/>
                    <a:pt x="945" y="487"/>
                    <a:pt x="942" y="429"/>
                  </a:cubicBezTo>
                  <a:cubicBezTo>
                    <a:pt x="936" y="317"/>
                    <a:pt x="900" y="203"/>
                    <a:pt x="816" y="126"/>
                  </a:cubicBezTo>
                  <a:cubicBezTo>
                    <a:pt x="737" y="54"/>
                    <a:pt x="636" y="1"/>
                    <a:pt x="52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3"/>
            <p:cNvSpPr/>
            <p:nvPr/>
          </p:nvSpPr>
          <p:spPr>
            <a:xfrm>
              <a:off x="4279881" y="-11153"/>
              <a:ext cx="80363" cy="62298"/>
            </a:xfrm>
            <a:custGeom>
              <a:rect b="b" l="l" r="r" t="t"/>
              <a:pathLst>
                <a:path extrusionOk="0" h="1307" w="1686">
                  <a:moveTo>
                    <a:pt x="842" y="0"/>
                  </a:moveTo>
                  <a:cubicBezTo>
                    <a:pt x="2" y="0"/>
                    <a:pt x="1" y="1307"/>
                    <a:pt x="842" y="1307"/>
                  </a:cubicBezTo>
                  <a:cubicBezTo>
                    <a:pt x="843" y="1307"/>
                    <a:pt x="844" y="1307"/>
                    <a:pt x="844" y="1307"/>
                  </a:cubicBezTo>
                  <a:cubicBezTo>
                    <a:pt x="1684" y="1307"/>
                    <a:pt x="1685" y="0"/>
                    <a:pt x="8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3"/>
            <p:cNvSpPr/>
            <p:nvPr/>
          </p:nvSpPr>
          <p:spPr>
            <a:xfrm>
              <a:off x="4419444" y="47856"/>
              <a:ext cx="28694" cy="28504"/>
            </a:xfrm>
            <a:custGeom>
              <a:rect b="b" l="l" r="r" t="t"/>
              <a:pathLst>
                <a:path extrusionOk="0" h="598" w="602">
                  <a:moveTo>
                    <a:pt x="301" y="0"/>
                  </a:moveTo>
                  <a:cubicBezTo>
                    <a:pt x="275" y="0"/>
                    <a:pt x="248" y="3"/>
                    <a:pt x="222" y="9"/>
                  </a:cubicBezTo>
                  <a:cubicBezTo>
                    <a:pt x="159" y="24"/>
                    <a:pt x="105" y="67"/>
                    <a:pt x="68" y="115"/>
                  </a:cubicBezTo>
                  <a:cubicBezTo>
                    <a:pt x="28" y="165"/>
                    <a:pt x="1" y="230"/>
                    <a:pt x="4" y="294"/>
                  </a:cubicBezTo>
                  <a:cubicBezTo>
                    <a:pt x="6" y="346"/>
                    <a:pt x="20" y="397"/>
                    <a:pt x="44" y="445"/>
                  </a:cubicBezTo>
                  <a:cubicBezTo>
                    <a:pt x="63" y="479"/>
                    <a:pt x="89" y="507"/>
                    <a:pt x="120" y="528"/>
                  </a:cubicBezTo>
                  <a:cubicBezTo>
                    <a:pt x="148" y="554"/>
                    <a:pt x="183" y="573"/>
                    <a:pt x="221" y="582"/>
                  </a:cubicBezTo>
                  <a:cubicBezTo>
                    <a:pt x="245" y="592"/>
                    <a:pt x="273" y="597"/>
                    <a:pt x="301" y="597"/>
                  </a:cubicBezTo>
                  <a:cubicBezTo>
                    <a:pt x="322" y="597"/>
                    <a:pt x="344" y="594"/>
                    <a:pt x="363" y="587"/>
                  </a:cubicBezTo>
                  <a:cubicBezTo>
                    <a:pt x="439" y="563"/>
                    <a:pt x="518" y="519"/>
                    <a:pt x="557" y="445"/>
                  </a:cubicBezTo>
                  <a:cubicBezTo>
                    <a:pt x="582" y="397"/>
                    <a:pt x="595" y="348"/>
                    <a:pt x="597" y="294"/>
                  </a:cubicBezTo>
                  <a:cubicBezTo>
                    <a:pt x="602" y="230"/>
                    <a:pt x="572" y="166"/>
                    <a:pt x="535" y="115"/>
                  </a:cubicBezTo>
                  <a:cubicBezTo>
                    <a:pt x="497" y="67"/>
                    <a:pt x="444" y="22"/>
                    <a:pt x="381" y="9"/>
                  </a:cubicBezTo>
                  <a:cubicBezTo>
                    <a:pt x="355" y="3"/>
                    <a:pt x="328" y="0"/>
                    <a:pt x="30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 name="Google Shape;211;p3"/>
            <p:cNvSpPr/>
            <p:nvPr/>
          </p:nvSpPr>
          <p:spPr>
            <a:xfrm>
              <a:off x="4468444" y="106913"/>
              <a:ext cx="38418" cy="29791"/>
            </a:xfrm>
            <a:custGeom>
              <a:rect b="b" l="l" r="r" t="t"/>
              <a:pathLst>
                <a:path extrusionOk="0" h="625" w="806">
                  <a:moveTo>
                    <a:pt x="403" y="0"/>
                  </a:moveTo>
                  <a:cubicBezTo>
                    <a:pt x="1" y="0"/>
                    <a:pt x="1" y="624"/>
                    <a:pt x="403" y="624"/>
                  </a:cubicBezTo>
                  <a:cubicBezTo>
                    <a:pt x="805" y="624"/>
                    <a:pt x="806" y="0"/>
                    <a:pt x="40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3"/>
            <p:cNvSpPr/>
            <p:nvPr/>
          </p:nvSpPr>
          <p:spPr>
            <a:xfrm>
              <a:off x="3818484" y="-232366"/>
              <a:ext cx="33223" cy="25787"/>
            </a:xfrm>
            <a:custGeom>
              <a:rect b="b" l="l" r="r" t="t"/>
              <a:pathLst>
                <a:path extrusionOk="0" h="541" w="697">
                  <a:moveTo>
                    <a:pt x="349" y="1"/>
                  </a:moveTo>
                  <a:cubicBezTo>
                    <a:pt x="3" y="1"/>
                    <a:pt x="1" y="541"/>
                    <a:pt x="349" y="541"/>
                  </a:cubicBezTo>
                  <a:cubicBezTo>
                    <a:pt x="697" y="541"/>
                    <a:pt x="697" y="1"/>
                    <a:pt x="34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3"/>
            <p:cNvSpPr/>
            <p:nvPr/>
          </p:nvSpPr>
          <p:spPr>
            <a:xfrm>
              <a:off x="3851182" y="-185559"/>
              <a:ext cx="51669" cy="40086"/>
            </a:xfrm>
            <a:custGeom>
              <a:rect b="b" l="l" r="r" t="t"/>
              <a:pathLst>
                <a:path extrusionOk="0" h="841" w="1084">
                  <a:moveTo>
                    <a:pt x="542" y="0"/>
                  </a:moveTo>
                  <a:cubicBezTo>
                    <a:pt x="2" y="0"/>
                    <a:pt x="0" y="840"/>
                    <a:pt x="542" y="840"/>
                  </a:cubicBezTo>
                  <a:cubicBezTo>
                    <a:pt x="1083" y="839"/>
                    <a:pt x="1084" y="0"/>
                    <a:pt x="5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 name="Google Shape;214;p3"/>
            <p:cNvSpPr/>
            <p:nvPr/>
          </p:nvSpPr>
          <p:spPr>
            <a:xfrm>
              <a:off x="3918962" y="-131555"/>
              <a:ext cx="35796" cy="27789"/>
            </a:xfrm>
            <a:custGeom>
              <a:rect b="b" l="l" r="r" t="t"/>
              <a:pathLst>
                <a:path extrusionOk="0" h="583" w="751">
                  <a:moveTo>
                    <a:pt x="377" y="0"/>
                  </a:moveTo>
                  <a:cubicBezTo>
                    <a:pt x="2" y="0"/>
                    <a:pt x="1" y="582"/>
                    <a:pt x="377" y="582"/>
                  </a:cubicBezTo>
                  <a:cubicBezTo>
                    <a:pt x="750" y="582"/>
                    <a:pt x="750" y="0"/>
                    <a:pt x="3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3"/>
            <p:cNvSpPr/>
            <p:nvPr/>
          </p:nvSpPr>
          <p:spPr>
            <a:xfrm>
              <a:off x="4005855" y="-91945"/>
              <a:ext cx="41659" cy="32317"/>
            </a:xfrm>
            <a:custGeom>
              <a:rect b="b" l="l" r="r" t="t"/>
              <a:pathLst>
                <a:path extrusionOk="0" h="678" w="874">
                  <a:moveTo>
                    <a:pt x="438" y="0"/>
                  </a:moveTo>
                  <a:cubicBezTo>
                    <a:pt x="3" y="0"/>
                    <a:pt x="0" y="678"/>
                    <a:pt x="438" y="678"/>
                  </a:cubicBezTo>
                  <a:cubicBezTo>
                    <a:pt x="873" y="678"/>
                    <a:pt x="873" y="0"/>
                    <a:pt x="43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3"/>
            <p:cNvSpPr/>
            <p:nvPr/>
          </p:nvSpPr>
          <p:spPr>
            <a:xfrm>
              <a:off x="4090270" y="-113680"/>
              <a:ext cx="69829" cy="63823"/>
            </a:xfrm>
            <a:custGeom>
              <a:rect b="b" l="l" r="r" t="t"/>
              <a:pathLst>
                <a:path extrusionOk="0" h="1339" w="1465">
                  <a:moveTo>
                    <a:pt x="663" y="1"/>
                  </a:moveTo>
                  <a:cubicBezTo>
                    <a:pt x="497" y="1"/>
                    <a:pt x="318" y="81"/>
                    <a:pt x="203" y="197"/>
                  </a:cubicBezTo>
                  <a:cubicBezTo>
                    <a:pt x="87" y="314"/>
                    <a:pt x="1" y="504"/>
                    <a:pt x="7" y="670"/>
                  </a:cubicBezTo>
                  <a:cubicBezTo>
                    <a:pt x="14" y="843"/>
                    <a:pt x="71" y="1022"/>
                    <a:pt x="203" y="1142"/>
                  </a:cubicBezTo>
                  <a:cubicBezTo>
                    <a:pt x="329" y="1258"/>
                    <a:pt x="488" y="1338"/>
                    <a:pt x="663" y="1338"/>
                  </a:cubicBezTo>
                  <a:cubicBezTo>
                    <a:pt x="667" y="1338"/>
                    <a:pt x="671" y="1338"/>
                    <a:pt x="676" y="1338"/>
                  </a:cubicBezTo>
                  <a:cubicBezTo>
                    <a:pt x="773" y="1336"/>
                    <a:pt x="873" y="1338"/>
                    <a:pt x="969" y="1312"/>
                  </a:cubicBezTo>
                  <a:cubicBezTo>
                    <a:pt x="1250" y="1235"/>
                    <a:pt x="1464" y="963"/>
                    <a:pt x="1464" y="670"/>
                  </a:cubicBezTo>
                  <a:cubicBezTo>
                    <a:pt x="1464" y="385"/>
                    <a:pt x="1252" y="92"/>
                    <a:pt x="969" y="27"/>
                  </a:cubicBezTo>
                  <a:cubicBezTo>
                    <a:pt x="873" y="5"/>
                    <a:pt x="773" y="2"/>
                    <a:pt x="676" y="1"/>
                  </a:cubicBezTo>
                  <a:cubicBezTo>
                    <a:pt x="672" y="1"/>
                    <a:pt x="668" y="1"/>
                    <a:pt x="66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3"/>
            <p:cNvSpPr/>
            <p:nvPr/>
          </p:nvSpPr>
          <p:spPr>
            <a:xfrm>
              <a:off x="4193608" y="-136083"/>
              <a:ext cx="65158" cy="60773"/>
            </a:xfrm>
            <a:custGeom>
              <a:rect b="b" l="l" r="r" t="t"/>
              <a:pathLst>
                <a:path extrusionOk="0" h="1275" w="1367">
                  <a:moveTo>
                    <a:pt x="620" y="0"/>
                  </a:moveTo>
                  <a:cubicBezTo>
                    <a:pt x="541" y="0"/>
                    <a:pt x="467" y="19"/>
                    <a:pt x="399" y="55"/>
                  </a:cubicBezTo>
                  <a:cubicBezTo>
                    <a:pt x="320" y="82"/>
                    <a:pt x="252" y="126"/>
                    <a:pt x="194" y="186"/>
                  </a:cubicBezTo>
                  <a:cubicBezTo>
                    <a:pt x="84" y="296"/>
                    <a:pt x="1" y="478"/>
                    <a:pt x="8" y="636"/>
                  </a:cubicBezTo>
                  <a:cubicBezTo>
                    <a:pt x="16" y="802"/>
                    <a:pt x="70" y="971"/>
                    <a:pt x="194" y="1087"/>
                  </a:cubicBezTo>
                  <a:cubicBezTo>
                    <a:pt x="303" y="1187"/>
                    <a:pt x="454" y="1275"/>
                    <a:pt x="607" y="1275"/>
                  </a:cubicBezTo>
                  <a:cubicBezTo>
                    <a:pt x="620" y="1275"/>
                    <a:pt x="632" y="1274"/>
                    <a:pt x="645" y="1273"/>
                  </a:cubicBezTo>
                  <a:cubicBezTo>
                    <a:pt x="730" y="1265"/>
                    <a:pt x="824" y="1262"/>
                    <a:pt x="906" y="1235"/>
                  </a:cubicBezTo>
                  <a:cubicBezTo>
                    <a:pt x="955" y="1214"/>
                    <a:pt x="1004" y="1193"/>
                    <a:pt x="1054" y="1172"/>
                  </a:cubicBezTo>
                  <a:cubicBezTo>
                    <a:pt x="1126" y="1133"/>
                    <a:pt x="1185" y="1080"/>
                    <a:pt x="1228" y="1012"/>
                  </a:cubicBezTo>
                  <a:cubicBezTo>
                    <a:pt x="1309" y="908"/>
                    <a:pt x="1367" y="773"/>
                    <a:pt x="1362" y="636"/>
                  </a:cubicBezTo>
                  <a:cubicBezTo>
                    <a:pt x="1355" y="528"/>
                    <a:pt x="1326" y="423"/>
                    <a:pt x="1275" y="324"/>
                  </a:cubicBezTo>
                  <a:cubicBezTo>
                    <a:pt x="1200" y="183"/>
                    <a:pt x="1052" y="89"/>
                    <a:pt x="905" y="39"/>
                  </a:cubicBezTo>
                  <a:cubicBezTo>
                    <a:pt x="821" y="11"/>
                    <a:pt x="730" y="8"/>
                    <a:pt x="643" y="1"/>
                  </a:cubicBezTo>
                  <a:cubicBezTo>
                    <a:pt x="635" y="1"/>
                    <a:pt x="627" y="0"/>
                    <a:pt x="62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3"/>
            <p:cNvSpPr/>
            <p:nvPr/>
          </p:nvSpPr>
          <p:spPr>
            <a:xfrm>
              <a:off x="4324543" y="-126025"/>
              <a:ext cx="33318" cy="28837"/>
            </a:xfrm>
            <a:custGeom>
              <a:rect b="b" l="l" r="r" t="t"/>
              <a:pathLst>
                <a:path extrusionOk="0" h="605" w="699">
                  <a:moveTo>
                    <a:pt x="392" y="1"/>
                  </a:moveTo>
                  <a:cubicBezTo>
                    <a:pt x="363" y="1"/>
                    <a:pt x="334" y="5"/>
                    <a:pt x="300" y="13"/>
                  </a:cubicBezTo>
                  <a:cubicBezTo>
                    <a:pt x="291" y="14"/>
                    <a:pt x="281" y="16"/>
                    <a:pt x="272" y="19"/>
                  </a:cubicBezTo>
                  <a:cubicBezTo>
                    <a:pt x="251" y="24"/>
                    <a:pt x="230" y="29"/>
                    <a:pt x="208" y="34"/>
                  </a:cubicBezTo>
                  <a:lnTo>
                    <a:pt x="141" y="61"/>
                  </a:lnTo>
                  <a:cubicBezTo>
                    <a:pt x="108" y="78"/>
                    <a:pt x="82" y="103"/>
                    <a:pt x="62" y="133"/>
                  </a:cubicBezTo>
                  <a:cubicBezTo>
                    <a:pt x="27" y="180"/>
                    <a:pt x="1" y="240"/>
                    <a:pt x="3" y="302"/>
                  </a:cubicBezTo>
                  <a:cubicBezTo>
                    <a:pt x="6" y="351"/>
                    <a:pt x="17" y="398"/>
                    <a:pt x="40" y="443"/>
                  </a:cubicBezTo>
                  <a:cubicBezTo>
                    <a:pt x="71" y="501"/>
                    <a:pt x="144" y="557"/>
                    <a:pt x="207" y="571"/>
                  </a:cubicBezTo>
                  <a:lnTo>
                    <a:pt x="271" y="586"/>
                  </a:lnTo>
                  <a:cubicBezTo>
                    <a:pt x="280" y="589"/>
                    <a:pt x="290" y="590"/>
                    <a:pt x="298" y="592"/>
                  </a:cubicBezTo>
                  <a:cubicBezTo>
                    <a:pt x="332" y="600"/>
                    <a:pt x="362" y="604"/>
                    <a:pt x="392" y="604"/>
                  </a:cubicBezTo>
                  <a:cubicBezTo>
                    <a:pt x="419" y="604"/>
                    <a:pt x="446" y="600"/>
                    <a:pt x="477" y="592"/>
                  </a:cubicBezTo>
                  <a:cubicBezTo>
                    <a:pt x="539" y="575"/>
                    <a:pt x="593" y="536"/>
                    <a:pt x="632" y="485"/>
                  </a:cubicBezTo>
                  <a:cubicBezTo>
                    <a:pt x="672" y="434"/>
                    <a:pt x="699" y="370"/>
                    <a:pt x="696" y="303"/>
                  </a:cubicBezTo>
                  <a:cubicBezTo>
                    <a:pt x="695" y="249"/>
                    <a:pt x="682" y="197"/>
                    <a:pt x="657" y="150"/>
                  </a:cubicBezTo>
                  <a:cubicBezTo>
                    <a:pt x="624" y="86"/>
                    <a:pt x="547" y="31"/>
                    <a:pt x="478" y="13"/>
                  </a:cubicBezTo>
                  <a:cubicBezTo>
                    <a:pt x="447" y="4"/>
                    <a:pt x="419" y="1"/>
                    <a:pt x="39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 name="Google Shape;219;p3"/>
            <p:cNvSpPr/>
            <p:nvPr/>
          </p:nvSpPr>
          <p:spPr>
            <a:xfrm>
              <a:off x="4414487" y="-126264"/>
              <a:ext cx="58628" cy="53194"/>
            </a:xfrm>
            <a:custGeom>
              <a:rect b="b" l="l" r="r" t="t"/>
              <a:pathLst>
                <a:path extrusionOk="0" h="1116" w="1230">
                  <a:moveTo>
                    <a:pt x="700" y="0"/>
                  </a:moveTo>
                  <a:cubicBezTo>
                    <a:pt x="688" y="0"/>
                    <a:pt x="677" y="1"/>
                    <a:pt x="665" y="2"/>
                  </a:cubicBezTo>
                  <a:cubicBezTo>
                    <a:pt x="626" y="5"/>
                    <a:pt x="587" y="10"/>
                    <a:pt x="549" y="15"/>
                  </a:cubicBezTo>
                  <a:cubicBezTo>
                    <a:pt x="401" y="31"/>
                    <a:pt x="273" y="65"/>
                    <a:pt x="165" y="174"/>
                  </a:cubicBezTo>
                  <a:cubicBezTo>
                    <a:pt x="71" y="268"/>
                    <a:pt x="0" y="423"/>
                    <a:pt x="5" y="558"/>
                  </a:cubicBezTo>
                  <a:cubicBezTo>
                    <a:pt x="12" y="697"/>
                    <a:pt x="58" y="845"/>
                    <a:pt x="165" y="941"/>
                  </a:cubicBezTo>
                  <a:cubicBezTo>
                    <a:pt x="277" y="1045"/>
                    <a:pt x="398" y="1084"/>
                    <a:pt x="549" y="1101"/>
                  </a:cubicBezTo>
                  <a:cubicBezTo>
                    <a:pt x="587" y="1105"/>
                    <a:pt x="626" y="1109"/>
                    <a:pt x="665" y="1114"/>
                  </a:cubicBezTo>
                  <a:cubicBezTo>
                    <a:pt x="676" y="1115"/>
                    <a:pt x="688" y="1116"/>
                    <a:pt x="700" y="1116"/>
                  </a:cubicBezTo>
                  <a:cubicBezTo>
                    <a:pt x="871" y="1116"/>
                    <a:pt x="1074" y="987"/>
                    <a:pt x="1145" y="840"/>
                  </a:cubicBezTo>
                  <a:cubicBezTo>
                    <a:pt x="1188" y="750"/>
                    <a:pt x="1229" y="662"/>
                    <a:pt x="1224" y="559"/>
                  </a:cubicBezTo>
                  <a:cubicBezTo>
                    <a:pt x="1220" y="453"/>
                    <a:pt x="1191" y="371"/>
                    <a:pt x="1145" y="277"/>
                  </a:cubicBezTo>
                  <a:cubicBezTo>
                    <a:pt x="1074" y="129"/>
                    <a:pt x="872" y="0"/>
                    <a:pt x="70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3"/>
            <p:cNvSpPr/>
            <p:nvPr/>
          </p:nvSpPr>
          <p:spPr>
            <a:xfrm>
              <a:off x="4501333" y="-44232"/>
              <a:ext cx="49238" cy="50668"/>
            </a:xfrm>
            <a:custGeom>
              <a:rect b="b" l="l" r="r" t="t"/>
              <a:pathLst>
                <a:path extrusionOk="0" h="1063" w="1033">
                  <a:moveTo>
                    <a:pt x="502" y="0"/>
                  </a:moveTo>
                  <a:cubicBezTo>
                    <a:pt x="413" y="0"/>
                    <a:pt x="327" y="24"/>
                    <a:pt x="251" y="68"/>
                  </a:cubicBezTo>
                  <a:cubicBezTo>
                    <a:pt x="211" y="90"/>
                    <a:pt x="172" y="118"/>
                    <a:pt x="143" y="153"/>
                  </a:cubicBezTo>
                  <a:cubicBezTo>
                    <a:pt x="119" y="184"/>
                    <a:pt x="94" y="218"/>
                    <a:pt x="69" y="249"/>
                  </a:cubicBezTo>
                  <a:cubicBezTo>
                    <a:pt x="35" y="304"/>
                    <a:pt x="15" y="361"/>
                    <a:pt x="12" y="425"/>
                  </a:cubicBezTo>
                  <a:cubicBezTo>
                    <a:pt x="1" y="467"/>
                    <a:pt x="1" y="509"/>
                    <a:pt x="12" y="551"/>
                  </a:cubicBezTo>
                  <a:cubicBezTo>
                    <a:pt x="12" y="561"/>
                    <a:pt x="15" y="571"/>
                    <a:pt x="16" y="581"/>
                  </a:cubicBezTo>
                  <a:cubicBezTo>
                    <a:pt x="21" y="663"/>
                    <a:pt x="43" y="738"/>
                    <a:pt x="84" y="810"/>
                  </a:cubicBezTo>
                  <a:cubicBezTo>
                    <a:pt x="111" y="844"/>
                    <a:pt x="138" y="880"/>
                    <a:pt x="164" y="914"/>
                  </a:cubicBezTo>
                  <a:cubicBezTo>
                    <a:pt x="229" y="977"/>
                    <a:pt x="303" y="1021"/>
                    <a:pt x="389" y="1045"/>
                  </a:cubicBezTo>
                  <a:cubicBezTo>
                    <a:pt x="429" y="1057"/>
                    <a:pt x="467" y="1062"/>
                    <a:pt x="506" y="1062"/>
                  </a:cubicBezTo>
                  <a:cubicBezTo>
                    <a:pt x="512" y="1062"/>
                    <a:pt x="519" y="1062"/>
                    <a:pt x="525" y="1062"/>
                  </a:cubicBezTo>
                  <a:lnTo>
                    <a:pt x="525" y="1062"/>
                  </a:lnTo>
                  <a:lnTo>
                    <a:pt x="524" y="1063"/>
                  </a:lnTo>
                  <a:cubicBezTo>
                    <a:pt x="527" y="1063"/>
                    <a:pt x="531" y="1063"/>
                    <a:pt x="534" y="1063"/>
                  </a:cubicBezTo>
                  <a:cubicBezTo>
                    <a:pt x="579" y="1063"/>
                    <a:pt x="620" y="1056"/>
                    <a:pt x="660" y="1043"/>
                  </a:cubicBezTo>
                  <a:cubicBezTo>
                    <a:pt x="702" y="1034"/>
                    <a:pt x="743" y="1017"/>
                    <a:pt x="781" y="994"/>
                  </a:cubicBezTo>
                  <a:cubicBezTo>
                    <a:pt x="784" y="993"/>
                    <a:pt x="785" y="991"/>
                    <a:pt x="787" y="989"/>
                  </a:cubicBezTo>
                  <a:cubicBezTo>
                    <a:pt x="822" y="970"/>
                    <a:pt x="855" y="946"/>
                    <a:pt x="884" y="915"/>
                  </a:cubicBezTo>
                  <a:cubicBezTo>
                    <a:pt x="915" y="885"/>
                    <a:pt x="942" y="849"/>
                    <a:pt x="964" y="812"/>
                  </a:cubicBezTo>
                  <a:cubicBezTo>
                    <a:pt x="1010" y="732"/>
                    <a:pt x="1033" y="647"/>
                    <a:pt x="1033" y="554"/>
                  </a:cubicBezTo>
                  <a:cubicBezTo>
                    <a:pt x="1026" y="435"/>
                    <a:pt x="1014" y="375"/>
                    <a:pt x="957" y="270"/>
                  </a:cubicBezTo>
                  <a:cubicBezTo>
                    <a:pt x="955" y="265"/>
                    <a:pt x="952" y="261"/>
                    <a:pt x="948" y="257"/>
                  </a:cubicBezTo>
                  <a:cubicBezTo>
                    <a:pt x="922" y="224"/>
                    <a:pt x="898" y="190"/>
                    <a:pt x="872" y="157"/>
                  </a:cubicBezTo>
                  <a:cubicBezTo>
                    <a:pt x="870" y="156"/>
                    <a:pt x="870" y="155"/>
                    <a:pt x="868" y="155"/>
                  </a:cubicBezTo>
                  <a:cubicBezTo>
                    <a:pt x="867" y="153"/>
                    <a:pt x="864" y="152"/>
                    <a:pt x="863" y="150"/>
                  </a:cubicBezTo>
                  <a:cubicBezTo>
                    <a:pt x="767" y="56"/>
                    <a:pt x="638" y="0"/>
                    <a:pt x="50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3"/>
            <p:cNvSpPr/>
            <p:nvPr/>
          </p:nvSpPr>
          <p:spPr>
            <a:xfrm>
              <a:off x="3922155" y="-84509"/>
              <a:ext cx="32937" cy="29505"/>
            </a:xfrm>
            <a:custGeom>
              <a:rect b="b" l="l" r="r" t="t"/>
              <a:pathLst>
                <a:path extrusionOk="0" h="619" w="691">
                  <a:moveTo>
                    <a:pt x="310" y="0"/>
                  </a:moveTo>
                  <a:cubicBezTo>
                    <a:pt x="253" y="0"/>
                    <a:pt x="202" y="14"/>
                    <a:pt x="154" y="42"/>
                  </a:cubicBezTo>
                  <a:cubicBezTo>
                    <a:pt x="59" y="97"/>
                    <a:pt x="1" y="200"/>
                    <a:pt x="1" y="309"/>
                  </a:cubicBezTo>
                  <a:cubicBezTo>
                    <a:pt x="1" y="417"/>
                    <a:pt x="59" y="521"/>
                    <a:pt x="154" y="576"/>
                  </a:cubicBezTo>
                  <a:cubicBezTo>
                    <a:pt x="202" y="603"/>
                    <a:pt x="254" y="618"/>
                    <a:pt x="310" y="618"/>
                  </a:cubicBezTo>
                  <a:cubicBezTo>
                    <a:pt x="365" y="618"/>
                    <a:pt x="416" y="603"/>
                    <a:pt x="466" y="576"/>
                  </a:cubicBezTo>
                  <a:lnTo>
                    <a:pt x="563" y="529"/>
                  </a:lnTo>
                  <a:cubicBezTo>
                    <a:pt x="642" y="490"/>
                    <a:pt x="689" y="393"/>
                    <a:pt x="689" y="309"/>
                  </a:cubicBezTo>
                  <a:cubicBezTo>
                    <a:pt x="691" y="225"/>
                    <a:pt x="644" y="127"/>
                    <a:pt x="563" y="89"/>
                  </a:cubicBezTo>
                  <a:lnTo>
                    <a:pt x="466" y="42"/>
                  </a:lnTo>
                  <a:cubicBezTo>
                    <a:pt x="416" y="14"/>
                    <a:pt x="364" y="0"/>
                    <a:pt x="3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3"/>
            <p:cNvSpPr/>
            <p:nvPr/>
          </p:nvSpPr>
          <p:spPr>
            <a:xfrm>
              <a:off x="4035789" y="-34747"/>
              <a:ext cx="17731" cy="13728"/>
            </a:xfrm>
            <a:custGeom>
              <a:rect b="b" l="l" r="r" t="t"/>
              <a:pathLst>
                <a:path extrusionOk="0" h="288" w="372">
                  <a:moveTo>
                    <a:pt x="187" y="0"/>
                  </a:moveTo>
                  <a:cubicBezTo>
                    <a:pt x="1" y="0"/>
                    <a:pt x="1" y="288"/>
                    <a:pt x="187" y="288"/>
                  </a:cubicBezTo>
                  <a:cubicBezTo>
                    <a:pt x="371" y="288"/>
                    <a:pt x="371" y="0"/>
                    <a:pt x="1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3"/>
            <p:cNvSpPr/>
            <p:nvPr/>
          </p:nvSpPr>
          <p:spPr>
            <a:xfrm>
              <a:off x="4154379" y="-35605"/>
              <a:ext cx="20019" cy="15491"/>
            </a:xfrm>
            <a:custGeom>
              <a:rect b="b" l="l" r="r" t="t"/>
              <a:pathLst>
                <a:path extrusionOk="0" h="325" w="420">
                  <a:moveTo>
                    <a:pt x="210" y="0"/>
                  </a:moveTo>
                  <a:cubicBezTo>
                    <a:pt x="2" y="0"/>
                    <a:pt x="1" y="325"/>
                    <a:pt x="210" y="325"/>
                  </a:cubicBezTo>
                  <a:cubicBezTo>
                    <a:pt x="420" y="325"/>
                    <a:pt x="420" y="0"/>
                    <a:pt x="2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3"/>
            <p:cNvSpPr/>
            <p:nvPr/>
          </p:nvSpPr>
          <p:spPr>
            <a:xfrm>
              <a:off x="4246277" y="-70543"/>
              <a:ext cx="63728" cy="49476"/>
            </a:xfrm>
            <a:custGeom>
              <a:rect b="b" l="l" r="r" t="t"/>
              <a:pathLst>
                <a:path extrusionOk="0" h="1038" w="1337">
                  <a:moveTo>
                    <a:pt x="669" y="0"/>
                  </a:moveTo>
                  <a:cubicBezTo>
                    <a:pt x="1" y="0"/>
                    <a:pt x="0" y="1038"/>
                    <a:pt x="669" y="1038"/>
                  </a:cubicBezTo>
                  <a:cubicBezTo>
                    <a:pt x="1336" y="1038"/>
                    <a:pt x="1337" y="0"/>
                    <a:pt x="6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3"/>
            <p:cNvSpPr/>
            <p:nvPr/>
          </p:nvSpPr>
          <p:spPr>
            <a:xfrm>
              <a:off x="4357528" y="-50190"/>
              <a:ext cx="24547" cy="20687"/>
            </a:xfrm>
            <a:custGeom>
              <a:rect b="b" l="l" r="r" t="t"/>
              <a:pathLst>
                <a:path extrusionOk="0" h="434" w="515">
                  <a:moveTo>
                    <a:pt x="208" y="0"/>
                  </a:moveTo>
                  <a:cubicBezTo>
                    <a:pt x="159" y="0"/>
                    <a:pt x="99" y="31"/>
                    <a:pt x="66" y="63"/>
                  </a:cubicBezTo>
                  <a:cubicBezTo>
                    <a:pt x="28" y="102"/>
                    <a:pt x="1" y="163"/>
                    <a:pt x="3" y="217"/>
                  </a:cubicBezTo>
                  <a:cubicBezTo>
                    <a:pt x="6" y="273"/>
                    <a:pt x="24" y="330"/>
                    <a:pt x="66" y="370"/>
                  </a:cubicBezTo>
                  <a:cubicBezTo>
                    <a:pt x="102" y="404"/>
                    <a:pt x="153" y="434"/>
                    <a:pt x="204" y="434"/>
                  </a:cubicBezTo>
                  <a:cubicBezTo>
                    <a:pt x="209" y="434"/>
                    <a:pt x="214" y="433"/>
                    <a:pt x="218" y="433"/>
                  </a:cubicBezTo>
                  <a:cubicBezTo>
                    <a:pt x="255" y="429"/>
                    <a:pt x="299" y="429"/>
                    <a:pt x="332" y="419"/>
                  </a:cubicBezTo>
                  <a:cubicBezTo>
                    <a:pt x="349" y="414"/>
                    <a:pt x="379" y="402"/>
                    <a:pt x="398" y="391"/>
                  </a:cubicBezTo>
                  <a:cubicBezTo>
                    <a:pt x="435" y="372"/>
                    <a:pt x="456" y="345"/>
                    <a:pt x="479" y="313"/>
                  </a:cubicBezTo>
                  <a:cubicBezTo>
                    <a:pt x="515" y="261"/>
                    <a:pt x="515" y="172"/>
                    <a:pt x="479" y="121"/>
                  </a:cubicBezTo>
                  <a:cubicBezTo>
                    <a:pt x="456" y="88"/>
                    <a:pt x="435" y="62"/>
                    <a:pt x="398" y="42"/>
                  </a:cubicBezTo>
                  <a:cubicBezTo>
                    <a:pt x="379" y="32"/>
                    <a:pt x="351" y="19"/>
                    <a:pt x="332" y="14"/>
                  </a:cubicBezTo>
                  <a:cubicBezTo>
                    <a:pt x="299" y="5"/>
                    <a:pt x="256" y="4"/>
                    <a:pt x="218" y="1"/>
                  </a:cubicBezTo>
                  <a:cubicBezTo>
                    <a:pt x="215" y="0"/>
                    <a:pt x="211" y="0"/>
                    <a:pt x="2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3"/>
            <p:cNvSpPr/>
            <p:nvPr/>
          </p:nvSpPr>
          <p:spPr>
            <a:xfrm>
              <a:off x="4410436" y="-45043"/>
              <a:ext cx="58723" cy="58294"/>
            </a:xfrm>
            <a:custGeom>
              <a:rect b="b" l="l" r="r" t="t"/>
              <a:pathLst>
                <a:path extrusionOk="0" h="1223" w="1232">
                  <a:moveTo>
                    <a:pt x="595" y="0"/>
                  </a:moveTo>
                  <a:cubicBezTo>
                    <a:pt x="519" y="0"/>
                    <a:pt x="447" y="17"/>
                    <a:pt x="379" y="53"/>
                  </a:cubicBezTo>
                  <a:cubicBezTo>
                    <a:pt x="304" y="78"/>
                    <a:pt x="238" y="119"/>
                    <a:pt x="183" y="179"/>
                  </a:cubicBezTo>
                  <a:cubicBezTo>
                    <a:pt x="123" y="234"/>
                    <a:pt x="81" y="301"/>
                    <a:pt x="56" y="375"/>
                  </a:cubicBezTo>
                  <a:cubicBezTo>
                    <a:pt x="18" y="448"/>
                    <a:pt x="0" y="527"/>
                    <a:pt x="3" y="611"/>
                  </a:cubicBezTo>
                  <a:cubicBezTo>
                    <a:pt x="12" y="665"/>
                    <a:pt x="18" y="720"/>
                    <a:pt x="26" y="773"/>
                  </a:cubicBezTo>
                  <a:cubicBezTo>
                    <a:pt x="55" y="877"/>
                    <a:pt x="107" y="968"/>
                    <a:pt x="183" y="1043"/>
                  </a:cubicBezTo>
                  <a:cubicBezTo>
                    <a:pt x="225" y="1075"/>
                    <a:pt x="265" y="1107"/>
                    <a:pt x="307" y="1138"/>
                  </a:cubicBezTo>
                  <a:cubicBezTo>
                    <a:pt x="403" y="1194"/>
                    <a:pt x="507" y="1222"/>
                    <a:pt x="616" y="1222"/>
                  </a:cubicBezTo>
                  <a:cubicBezTo>
                    <a:pt x="622" y="1222"/>
                    <a:pt x="629" y="1222"/>
                    <a:pt x="635" y="1222"/>
                  </a:cubicBezTo>
                  <a:cubicBezTo>
                    <a:pt x="712" y="1222"/>
                    <a:pt x="784" y="1205"/>
                    <a:pt x="851" y="1170"/>
                  </a:cubicBezTo>
                  <a:cubicBezTo>
                    <a:pt x="928" y="1146"/>
                    <a:pt x="993" y="1104"/>
                    <a:pt x="1048" y="1043"/>
                  </a:cubicBezTo>
                  <a:cubicBezTo>
                    <a:pt x="1109" y="989"/>
                    <a:pt x="1150" y="922"/>
                    <a:pt x="1175" y="847"/>
                  </a:cubicBezTo>
                  <a:cubicBezTo>
                    <a:pt x="1214" y="774"/>
                    <a:pt x="1231" y="696"/>
                    <a:pt x="1227" y="612"/>
                  </a:cubicBezTo>
                  <a:cubicBezTo>
                    <a:pt x="1221" y="557"/>
                    <a:pt x="1214" y="503"/>
                    <a:pt x="1205" y="450"/>
                  </a:cubicBezTo>
                  <a:cubicBezTo>
                    <a:pt x="1176" y="346"/>
                    <a:pt x="1124" y="256"/>
                    <a:pt x="1048" y="179"/>
                  </a:cubicBezTo>
                  <a:cubicBezTo>
                    <a:pt x="1006" y="148"/>
                    <a:pt x="965" y="116"/>
                    <a:pt x="924" y="84"/>
                  </a:cubicBezTo>
                  <a:cubicBezTo>
                    <a:pt x="828" y="29"/>
                    <a:pt x="725" y="0"/>
                    <a:pt x="615" y="0"/>
                  </a:cubicBezTo>
                  <a:cubicBezTo>
                    <a:pt x="608" y="0"/>
                    <a:pt x="602" y="0"/>
                    <a:pt x="59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3"/>
            <p:cNvSpPr/>
            <p:nvPr/>
          </p:nvSpPr>
          <p:spPr>
            <a:xfrm>
              <a:off x="4499855" y="15587"/>
              <a:ext cx="23547" cy="26835"/>
            </a:xfrm>
            <a:custGeom>
              <a:rect b="b" l="l" r="r" t="t"/>
              <a:pathLst>
                <a:path extrusionOk="0" h="563" w="494">
                  <a:moveTo>
                    <a:pt x="258" y="0"/>
                  </a:moveTo>
                  <a:cubicBezTo>
                    <a:pt x="255" y="0"/>
                    <a:pt x="251" y="0"/>
                    <a:pt x="248" y="0"/>
                  </a:cubicBezTo>
                  <a:cubicBezTo>
                    <a:pt x="209" y="1"/>
                    <a:pt x="172" y="12"/>
                    <a:pt x="138" y="31"/>
                  </a:cubicBezTo>
                  <a:cubicBezTo>
                    <a:pt x="97" y="53"/>
                    <a:pt x="45" y="112"/>
                    <a:pt x="37" y="162"/>
                  </a:cubicBezTo>
                  <a:cubicBezTo>
                    <a:pt x="25" y="237"/>
                    <a:pt x="0" y="324"/>
                    <a:pt x="27" y="395"/>
                  </a:cubicBezTo>
                  <a:cubicBezTo>
                    <a:pt x="46" y="444"/>
                    <a:pt x="68" y="482"/>
                    <a:pt x="109" y="514"/>
                  </a:cubicBezTo>
                  <a:cubicBezTo>
                    <a:pt x="144" y="543"/>
                    <a:pt x="190" y="563"/>
                    <a:pt x="238" y="563"/>
                  </a:cubicBezTo>
                  <a:cubicBezTo>
                    <a:pt x="242" y="563"/>
                    <a:pt x="245" y="563"/>
                    <a:pt x="248" y="563"/>
                  </a:cubicBezTo>
                  <a:cubicBezTo>
                    <a:pt x="288" y="561"/>
                    <a:pt x="328" y="551"/>
                    <a:pt x="362" y="531"/>
                  </a:cubicBezTo>
                  <a:cubicBezTo>
                    <a:pt x="417" y="503"/>
                    <a:pt x="446" y="449"/>
                    <a:pt x="467" y="395"/>
                  </a:cubicBezTo>
                  <a:cubicBezTo>
                    <a:pt x="493" y="324"/>
                    <a:pt x="469" y="236"/>
                    <a:pt x="459" y="162"/>
                  </a:cubicBezTo>
                  <a:cubicBezTo>
                    <a:pt x="450" y="144"/>
                    <a:pt x="444" y="126"/>
                    <a:pt x="437" y="109"/>
                  </a:cubicBezTo>
                  <a:cubicBezTo>
                    <a:pt x="422" y="83"/>
                    <a:pt x="403" y="63"/>
                    <a:pt x="380" y="47"/>
                  </a:cubicBezTo>
                  <a:cubicBezTo>
                    <a:pt x="346" y="20"/>
                    <a:pt x="302" y="0"/>
                    <a:pt x="2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 name="Google Shape;228;p3"/>
            <p:cNvSpPr/>
            <p:nvPr/>
          </p:nvSpPr>
          <p:spPr>
            <a:xfrm>
              <a:off x="4533983" y="70736"/>
              <a:ext cx="39085" cy="30315"/>
            </a:xfrm>
            <a:custGeom>
              <a:rect b="b" l="l" r="r" t="t"/>
              <a:pathLst>
                <a:path extrusionOk="0" h="636" w="820">
                  <a:moveTo>
                    <a:pt x="410" y="0"/>
                  </a:moveTo>
                  <a:cubicBezTo>
                    <a:pt x="0" y="0"/>
                    <a:pt x="0" y="636"/>
                    <a:pt x="410" y="636"/>
                  </a:cubicBezTo>
                  <a:cubicBezTo>
                    <a:pt x="820" y="636"/>
                    <a:pt x="820" y="0"/>
                    <a:pt x="4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3"/>
            <p:cNvSpPr/>
            <p:nvPr/>
          </p:nvSpPr>
          <p:spPr>
            <a:xfrm>
              <a:off x="4500570" y="-88942"/>
              <a:ext cx="33985" cy="26311"/>
            </a:xfrm>
            <a:custGeom>
              <a:rect b="b" l="l" r="r" t="t"/>
              <a:pathLst>
                <a:path extrusionOk="0" h="552" w="713">
                  <a:moveTo>
                    <a:pt x="357" y="0"/>
                  </a:moveTo>
                  <a:cubicBezTo>
                    <a:pt x="3" y="0"/>
                    <a:pt x="1" y="552"/>
                    <a:pt x="357" y="552"/>
                  </a:cubicBezTo>
                  <a:cubicBezTo>
                    <a:pt x="713" y="552"/>
                    <a:pt x="713" y="0"/>
                    <a:pt x="35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3"/>
            <p:cNvSpPr/>
            <p:nvPr/>
          </p:nvSpPr>
          <p:spPr>
            <a:xfrm>
              <a:off x="4595757" y="-38513"/>
              <a:ext cx="36702" cy="35796"/>
            </a:xfrm>
            <a:custGeom>
              <a:rect b="b" l="l" r="r" t="t"/>
              <a:pathLst>
                <a:path extrusionOk="0" h="751" w="770">
                  <a:moveTo>
                    <a:pt x="370" y="1"/>
                  </a:moveTo>
                  <a:cubicBezTo>
                    <a:pt x="281" y="1"/>
                    <a:pt x="187" y="40"/>
                    <a:pt x="124" y="103"/>
                  </a:cubicBezTo>
                  <a:cubicBezTo>
                    <a:pt x="38" y="189"/>
                    <a:pt x="0" y="323"/>
                    <a:pt x="35" y="441"/>
                  </a:cubicBezTo>
                  <a:cubicBezTo>
                    <a:pt x="58" y="517"/>
                    <a:pt x="82" y="591"/>
                    <a:pt x="140" y="649"/>
                  </a:cubicBezTo>
                  <a:cubicBezTo>
                    <a:pt x="164" y="672"/>
                    <a:pt x="192" y="692"/>
                    <a:pt x="221" y="707"/>
                  </a:cubicBezTo>
                  <a:cubicBezTo>
                    <a:pt x="264" y="731"/>
                    <a:pt x="311" y="750"/>
                    <a:pt x="361" y="750"/>
                  </a:cubicBezTo>
                  <a:cubicBezTo>
                    <a:pt x="365" y="750"/>
                    <a:pt x="368" y="750"/>
                    <a:pt x="372" y="750"/>
                  </a:cubicBezTo>
                  <a:cubicBezTo>
                    <a:pt x="448" y="747"/>
                    <a:pt x="511" y="719"/>
                    <a:pt x="569" y="674"/>
                  </a:cubicBezTo>
                  <a:cubicBezTo>
                    <a:pt x="605" y="644"/>
                    <a:pt x="635" y="617"/>
                    <a:pt x="658" y="574"/>
                  </a:cubicBezTo>
                  <a:cubicBezTo>
                    <a:pt x="672" y="546"/>
                    <a:pt x="686" y="515"/>
                    <a:pt x="694" y="486"/>
                  </a:cubicBezTo>
                  <a:cubicBezTo>
                    <a:pt x="700" y="472"/>
                    <a:pt x="704" y="456"/>
                    <a:pt x="708" y="441"/>
                  </a:cubicBezTo>
                  <a:cubicBezTo>
                    <a:pt x="770" y="224"/>
                    <a:pt x="593" y="1"/>
                    <a:pt x="3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3"/>
            <p:cNvSpPr/>
            <p:nvPr/>
          </p:nvSpPr>
          <p:spPr>
            <a:xfrm>
              <a:off x="4570352" y="1049"/>
              <a:ext cx="42088" cy="38084"/>
            </a:xfrm>
            <a:custGeom>
              <a:rect b="b" l="l" r="r" t="t"/>
              <a:pathLst>
                <a:path extrusionOk="0" h="799" w="883">
                  <a:moveTo>
                    <a:pt x="383" y="0"/>
                  </a:moveTo>
                  <a:cubicBezTo>
                    <a:pt x="335" y="0"/>
                    <a:pt x="290" y="12"/>
                    <a:pt x="247" y="34"/>
                  </a:cubicBezTo>
                  <a:cubicBezTo>
                    <a:pt x="198" y="50"/>
                    <a:pt x="154" y="77"/>
                    <a:pt x="120" y="117"/>
                  </a:cubicBezTo>
                  <a:cubicBezTo>
                    <a:pt x="80" y="154"/>
                    <a:pt x="53" y="195"/>
                    <a:pt x="37" y="245"/>
                  </a:cubicBezTo>
                  <a:cubicBezTo>
                    <a:pt x="12" y="292"/>
                    <a:pt x="0" y="343"/>
                    <a:pt x="3" y="399"/>
                  </a:cubicBezTo>
                  <a:cubicBezTo>
                    <a:pt x="8" y="501"/>
                    <a:pt x="41" y="609"/>
                    <a:pt x="120" y="681"/>
                  </a:cubicBezTo>
                  <a:lnTo>
                    <a:pt x="200" y="744"/>
                  </a:lnTo>
                  <a:cubicBezTo>
                    <a:pt x="263" y="781"/>
                    <a:pt x="330" y="797"/>
                    <a:pt x="402" y="798"/>
                  </a:cubicBezTo>
                  <a:lnTo>
                    <a:pt x="465" y="791"/>
                  </a:lnTo>
                  <a:cubicBezTo>
                    <a:pt x="489" y="788"/>
                    <a:pt x="515" y="784"/>
                    <a:pt x="541" y="781"/>
                  </a:cubicBezTo>
                  <a:cubicBezTo>
                    <a:pt x="592" y="778"/>
                    <a:pt x="640" y="762"/>
                    <a:pt x="685" y="735"/>
                  </a:cubicBezTo>
                  <a:cubicBezTo>
                    <a:pt x="715" y="717"/>
                    <a:pt x="745" y="695"/>
                    <a:pt x="767" y="669"/>
                  </a:cubicBezTo>
                  <a:cubicBezTo>
                    <a:pt x="831" y="597"/>
                    <a:pt x="883" y="500"/>
                    <a:pt x="878" y="400"/>
                  </a:cubicBezTo>
                  <a:cubicBezTo>
                    <a:pt x="872" y="364"/>
                    <a:pt x="869" y="332"/>
                    <a:pt x="864" y="297"/>
                  </a:cubicBezTo>
                  <a:cubicBezTo>
                    <a:pt x="845" y="233"/>
                    <a:pt x="813" y="177"/>
                    <a:pt x="766" y="129"/>
                  </a:cubicBezTo>
                  <a:cubicBezTo>
                    <a:pt x="720" y="79"/>
                    <a:pt x="655" y="46"/>
                    <a:pt x="591" y="25"/>
                  </a:cubicBezTo>
                  <a:cubicBezTo>
                    <a:pt x="561" y="14"/>
                    <a:pt x="504" y="13"/>
                    <a:pt x="463" y="8"/>
                  </a:cubicBezTo>
                  <a:lnTo>
                    <a:pt x="400" y="1"/>
                  </a:lnTo>
                  <a:cubicBezTo>
                    <a:pt x="394" y="0"/>
                    <a:pt x="389" y="0"/>
                    <a:pt x="38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2" name="Google Shape;232;p3"/>
          <p:cNvGrpSpPr/>
          <p:nvPr/>
        </p:nvGrpSpPr>
        <p:grpSpPr>
          <a:xfrm>
            <a:off x="8286347" y="753005"/>
            <a:ext cx="446764" cy="432655"/>
            <a:chOff x="2466160" y="5890180"/>
            <a:chExt cx="446764" cy="432655"/>
          </a:xfrm>
        </p:grpSpPr>
        <p:sp>
          <p:nvSpPr>
            <p:cNvPr id="233" name="Google Shape;233;p3"/>
            <p:cNvSpPr/>
            <p:nvPr/>
          </p:nvSpPr>
          <p:spPr>
            <a:xfrm>
              <a:off x="2485607" y="5894470"/>
              <a:ext cx="427317" cy="427269"/>
            </a:xfrm>
            <a:custGeom>
              <a:rect b="b" l="l" r="r" t="t"/>
              <a:pathLst>
                <a:path extrusionOk="0" h="8964" w="8965">
                  <a:moveTo>
                    <a:pt x="4482" y="0"/>
                  </a:moveTo>
                  <a:cubicBezTo>
                    <a:pt x="2008" y="0"/>
                    <a:pt x="1" y="2007"/>
                    <a:pt x="1" y="4482"/>
                  </a:cubicBezTo>
                  <a:cubicBezTo>
                    <a:pt x="1" y="6957"/>
                    <a:pt x="2008" y="8964"/>
                    <a:pt x="4482" y="8964"/>
                  </a:cubicBezTo>
                  <a:cubicBezTo>
                    <a:pt x="6957" y="8964"/>
                    <a:pt x="8964" y="6957"/>
                    <a:pt x="8964" y="4482"/>
                  </a:cubicBezTo>
                  <a:cubicBezTo>
                    <a:pt x="8964" y="2007"/>
                    <a:pt x="6957" y="0"/>
                    <a:pt x="4482" y="0"/>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 name="Google Shape;234;p3"/>
            <p:cNvSpPr/>
            <p:nvPr/>
          </p:nvSpPr>
          <p:spPr>
            <a:xfrm>
              <a:off x="2514778" y="6171642"/>
              <a:ext cx="381225" cy="94996"/>
            </a:xfrm>
            <a:custGeom>
              <a:rect b="b" l="l" r="r" t="t"/>
              <a:pathLst>
                <a:path extrusionOk="0" h="1993" w="7998">
                  <a:moveTo>
                    <a:pt x="5841" y="1"/>
                  </a:moveTo>
                  <a:cubicBezTo>
                    <a:pt x="5684" y="1"/>
                    <a:pt x="5527" y="6"/>
                    <a:pt x="5371" y="16"/>
                  </a:cubicBezTo>
                  <a:cubicBezTo>
                    <a:pt x="4746" y="58"/>
                    <a:pt x="4131" y="175"/>
                    <a:pt x="3521" y="311"/>
                  </a:cubicBezTo>
                  <a:cubicBezTo>
                    <a:pt x="2908" y="447"/>
                    <a:pt x="2299" y="599"/>
                    <a:pt x="1683" y="720"/>
                  </a:cubicBezTo>
                  <a:cubicBezTo>
                    <a:pt x="1128" y="828"/>
                    <a:pt x="566" y="906"/>
                    <a:pt x="0" y="923"/>
                  </a:cubicBezTo>
                  <a:cubicBezTo>
                    <a:pt x="40" y="991"/>
                    <a:pt x="81" y="1059"/>
                    <a:pt x="126" y="1126"/>
                  </a:cubicBezTo>
                  <a:cubicBezTo>
                    <a:pt x="365" y="1077"/>
                    <a:pt x="606" y="1055"/>
                    <a:pt x="847" y="1055"/>
                  </a:cubicBezTo>
                  <a:cubicBezTo>
                    <a:pt x="1196" y="1055"/>
                    <a:pt x="1545" y="1101"/>
                    <a:pt x="1888" y="1178"/>
                  </a:cubicBezTo>
                  <a:cubicBezTo>
                    <a:pt x="2471" y="1310"/>
                    <a:pt x="3032" y="1519"/>
                    <a:pt x="3604" y="1692"/>
                  </a:cubicBezTo>
                  <a:cubicBezTo>
                    <a:pt x="4154" y="1859"/>
                    <a:pt x="4721" y="1993"/>
                    <a:pt x="5299" y="1993"/>
                  </a:cubicBezTo>
                  <a:cubicBezTo>
                    <a:pt x="5327" y="1993"/>
                    <a:pt x="5354" y="1992"/>
                    <a:pt x="5382" y="1992"/>
                  </a:cubicBezTo>
                  <a:cubicBezTo>
                    <a:pt x="5720" y="1984"/>
                    <a:pt x="6053" y="1922"/>
                    <a:pt x="6386" y="1856"/>
                  </a:cubicBezTo>
                  <a:cubicBezTo>
                    <a:pt x="6655" y="1802"/>
                    <a:pt x="6922" y="1744"/>
                    <a:pt x="7189" y="1680"/>
                  </a:cubicBezTo>
                  <a:cubicBezTo>
                    <a:pt x="7525" y="1309"/>
                    <a:pt x="7799" y="882"/>
                    <a:pt x="7997" y="415"/>
                  </a:cubicBezTo>
                  <a:cubicBezTo>
                    <a:pt x="7755" y="322"/>
                    <a:pt x="7517" y="230"/>
                    <a:pt x="7263" y="167"/>
                  </a:cubicBezTo>
                  <a:cubicBezTo>
                    <a:pt x="6797" y="51"/>
                    <a:pt x="6319" y="1"/>
                    <a:pt x="5841"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 name="Google Shape;235;p3"/>
            <p:cNvSpPr/>
            <p:nvPr/>
          </p:nvSpPr>
          <p:spPr>
            <a:xfrm>
              <a:off x="2612158" y="5898807"/>
              <a:ext cx="177171" cy="31459"/>
            </a:xfrm>
            <a:custGeom>
              <a:rect b="b" l="l" r="r" t="t"/>
              <a:pathLst>
                <a:path extrusionOk="0" h="660" w="3717">
                  <a:moveTo>
                    <a:pt x="928" y="0"/>
                  </a:moveTo>
                  <a:cubicBezTo>
                    <a:pt x="606" y="67"/>
                    <a:pt x="294" y="167"/>
                    <a:pt x="1" y="299"/>
                  </a:cubicBezTo>
                  <a:cubicBezTo>
                    <a:pt x="189" y="304"/>
                    <a:pt x="379" y="328"/>
                    <a:pt x="564" y="355"/>
                  </a:cubicBezTo>
                  <a:cubicBezTo>
                    <a:pt x="907" y="408"/>
                    <a:pt x="1250" y="483"/>
                    <a:pt x="1592" y="547"/>
                  </a:cubicBezTo>
                  <a:cubicBezTo>
                    <a:pt x="1925" y="607"/>
                    <a:pt x="2262" y="660"/>
                    <a:pt x="2602" y="660"/>
                  </a:cubicBezTo>
                  <a:cubicBezTo>
                    <a:pt x="2605" y="660"/>
                    <a:pt x="2608" y="660"/>
                    <a:pt x="2612" y="660"/>
                  </a:cubicBezTo>
                  <a:cubicBezTo>
                    <a:pt x="2921" y="660"/>
                    <a:pt x="3237" y="613"/>
                    <a:pt x="3513" y="464"/>
                  </a:cubicBezTo>
                  <a:cubicBezTo>
                    <a:pt x="3586" y="424"/>
                    <a:pt x="3653" y="379"/>
                    <a:pt x="3716" y="328"/>
                  </a:cubicBezTo>
                  <a:cubicBezTo>
                    <a:pt x="3462" y="209"/>
                    <a:pt x="3194" y="115"/>
                    <a:pt x="2916" y="45"/>
                  </a:cubicBezTo>
                  <a:cubicBezTo>
                    <a:pt x="2822" y="76"/>
                    <a:pt x="2726" y="100"/>
                    <a:pt x="2627" y="120"/>
                  </a:cubicBezTo>
                  <a:cubicBezTo>
                    <a:pt x="2530" y="139"/>
                    <a:pt x="2433" y="152"/>
                    <a:pt x="2334" y="157"/>
                  </a:cubicBezTo>
                  <a:cubicBezTo>
                    <a:pt x="2309" y="159"/>
                    <a:pt x="2284" y="159"/>
                    <a:pt x="2259" y="159"/>
                  </a:cubicBezTo>
                  <a:cubicBezTo>
                    <a:pt x="2176" y="159"/>
                    <a:pt x="2094" y="153"/>
                    <a:pt x="2012" y="147"/>
                  </a:cubicBezTo>
                  <a:cubicBezTo>
                    <a:pt x="1648" y="120"/>
                    <a:pt x="1289" y="52"/>
                    <a:pt x="928"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3"/>
            <p:cNvSpPr/>
            <p:nvPr/>
          </p:nvSpPr>
          <p:spPr>
            <a:xfrm>
              <a:off x="2523596" y="5928503"/>
              <a:ext cx="335800" cy="73595"/>
            </a:xfrm>
            <a:custGeom>
              <a:rect b="b" l="l" r="r" t="t"/>
              <a:pathLst>
                <a:path extrusionOk="0" h="1544" w="7045">
                  <a:moveTo>
                    <a:pt x="6110" y="0"/>
                  </a:moveTo>
                  <a:cubicBezTo>
                    <a:pt x="5972" y="83"/>
                    <a:pt x="5829" y="159"/>
                    <a:pt x="5679" y="219"/>
                  </a:cubicBezTo>
                  <a:cubicBezTo>
                    <a:pt x="5480" y="301"/>
                    <a:pt x="5273" y="346"/>
                    <a:pt x="5063" y="390"/>
                  </a:cubicBezTo>
                  <a:cubicBezTo>
                    <a:pt x="4846" y="434"/>
                    <a:pt x="4627" y="477"/>
                    <a:pt x="4404" y="490"/>
                  </a:cubicBezTo>
                  <a:cubicBezTo>
                    <a:pt x="4366" y="493"/>
                    <a:pt x="4328" y="494"/>
                    <a:pt x="4291" y="494"/>
                  </a:cubicBezTo>
                  <a:cubicBezTo>
                    <a:pt x="4103" y="494"/>
                    <a:pt x="3919" y="466"/>
                    <a:pt x="3732" y="439"/>
                  </a:cubicBezTo>
                  <a:cubicBezTo>
                    <a:pt x="3521" y="408"/>
                    <a:pt x="3312" y="370"/>
                    <a:pt x="3103" y="330"/>
                  </a:cubicBezTo>
                  <a:cubicBezTo>
                    <a:pt x="2700" y="254"/>
                    <a:pt x="2298" y="168"/>
                    <a:pt x="1890" y="123"/>
                  </a:cubicBezTo>
                  <a:cubicBezTo>
                    <a:pt x="1682" y="99"/>
                    <a:pt x="1472" y="87"/>
                    <a:pt x="1263" y="87"/>
                  </a:cubicBezTo>
                  <a:cubicBezTo>
                    <a:pt x="1219" y="87"/>
                    <a:pt x="1174" y="87"/>
                    <a:pt x="1129" y="88"/>
                  </a:cubicBezTo>
                  <a:cubicBezTo>
                    <a:pt x="689" y="396"/>
                    <a:pt x="305" y="779"/>
                    <a:pt x="1" y="1220"/>
                  </a:cubicBezTo>
                  <a:cubicBezTo>
                    <a:pt x="496" y="1419"/>
                    <a:pt x="1037" y="1515"/>
                    <a:pt x="1567" y="1538"/>
                  </a:cubicBezTo>
                  <a:cubicBezTo>
                    <a:pt x="1644" y="1541"/>
                    <a:pt x="1723" y="1543"/>
                    <a:pt x="1801" y="1543"/>
                  </a:cubicBezTo>
                  <a:cubicBezTo>
                    <a:pt x="2000" y="1543"/>
                    <a:pt x="2200" y="1531"/>
                    <a:pt x="2396" y="1500"/>
                  </a:cubicBezTo>
                  <a:cubicBezTo>
                    <a:pt x="2691" y="1453"/>
                    <a:pt x="2982" y="1376"/>
                    <a:pt x="3267" y="1287"/>
                  </a:cubicBezTo>
                  <a:cubicBezTo>
                    <a:pt x="3835" y="1109"/>
                    <a:pt x="4388" y="885"/>
                    <a:pt x="4969" y="752"/>
                  </a:cubicBezTo>
                  <a:cubicBezTo>
                    <a:pt x="5269" y="684"/>
                    <a:pt x="5580" y="634"/>
                    <a:pt x="5889" y="634"/>
                  </a:cubicBezTo>
                  <a:cubicBezTo>
                    <a:pt x="5892" y="634"/>
                    <a:pt x="5895" y="634"/>
                    <a:pt x="5899" y="634"/>
                  </a:cubicBezTo>
                  <a:cubicBezTo>
                    <a:pt x="6215" y="636"/>
                    <a:pt x="6531" y="681"/>
                    <a:pt x="6840" y="753"/>
                  </a:cubicBezTo>
                  <a:cubicBezTo>
                    <a:pt x="6909" y="769"/>
                    <a:pt x="6977" y="788"/>
                    <a:pt x="7045" y="805"/>
                  </a:cubicBezTo>
                  <a:cubicBezTo>
                    <a:pt x="6773" y="495"/>
                    <a:pt x="6459" y="225"/>
                    <a:pt x="6110"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3"/>
            <p:cNvSpPr/>
            <p:nvPr/>
          </p:nvSpPr>
          <p:spPr>
            <a:xfrm>
              <a:off x="2490469" y="5994090"/>
              <a:ext cx="407917" cy="79029"/>
            </a:xfrm>
            <a:custGeom>
              <a:rect b="b" l="l" r="r" t="t"/>
              <a:pathLst>
                <a:path extrusionOk="0" h="1658" w="8558">
                  <a:moveTo>
                    <a:pt x="6546" y="0"/>
                  </a:moveTo>
                  <a:cubicBezTo>
                    <a:pt x="6339" y="0"/>
                    <a:pt x="6133" y="11"/>
                    <a:pt x="5928" y="30"/>
                  </a:cubicBezTo>
                  <a:cubicBezTo>
                    <a:pt x="5245" y="94"/>
                    <a:pt x="4575" y="250"/>
                    <a:pt x="3907" y="391"/>
                  </a:cubicBezTo>
                  <a:cubicBezTo>
                    <a:pt x="3572" y="462"/>
                    <a:pt x="3235" y="538"/>
                    <a:pt x="2893" y="561"/>
                  </a:cubicBezTo>
                  <a:cubicBezTo>
                    <a:pt x="2808" y="567"/>
                    <a:pt x="2723" y="569"/>
                    <a:pt x="2638" y="569"/>
                  </a:cubicBezTo>
                  <a:cubicBezTo>
                    <a:pt x="2423" y="569"/>
                    <a:pt x="2208" y="552"/>
                    <a:pt x="1995" y="521"/>
                  </a:cubicBezTo>
                  <a:cubicBezTo>
                    <a:pt x="1480" y="448"/>
                    <a:pt x="977" y="309"/>
                    <a:pt x="465" y="210"/>
                  </a:cubicBezTo>
                  <a:cubicBezTo>
                    <a:pt x="254" y="590"/>
                    <a:pt x="95" y="1003"/>
                    <a:pt x="0" y="1438"/>
                  </a:cubicBezTo>
                  <a:cubicBezTo>
                    <a:pt x="280" y="1264"/>
                    <a:pt x="589" y="1139"/>
                    <a:pt x="911" y="1074"/>
                  </a:cubicBezTo>
                  <a:cubicBezTo>
                    <a:pt x="1100" y="1037"/>
                    <a:pt x="1293" y="1021"/>
                    <a:pt x="1485" y="1021"/>
                  </a:cubicBezTo>
                  <a:cubicBezTo>
                    <a:pt x="1604" y="1021"/>
                    <a:pt x="1722" y="1027"/>
                    <a:pt x="1840" y="1038"/>
                  </a:cubicBezTo>
                  <a:cubicBezTo>
                    <a:pt x="2533" y="1108"/>
                    <a:pt x="3186" y="1358"/>
                    <a:pt x="3861" y="1518"/>
                  </a:cubicBezTo>
                  <a:cubicBezTo>
                    <a:pt x="4213" y="1601"/>
                    <a:pt x="4572" y="1658"/>
                    <a:pt x="4935" y="1658"/>
                  </a:cubicBezTo>
                  <a:cubicBezTo>
                    <a:pt x="4954" y="1658"/>
                    <a:pt x="4973" y="1657"/>
                    <a:pt x="4992" y="1657"/>
                  </a:cubicBezTo>
                  <a:cubicBezTo>
                    <a:pt x="5365" y="1650"/>
                    <a:pt x="5735" y="1561"/>
                    <a:pt x="6089" y="1455"/>
                  </a:cubicBezTo>
                  <a:cubicBezTo>
                    <a:pt x="6437" y="1351"/>
                    <a:pt x="6775" y="1225"/>
                    <a:pt x="7119" y="1113"/>
                  </a:cubicBezTo>
                  <a:cubicBezTo>
                    <a:pt x="7466" y="1000"/>
                    <a:pt x="7819" y="904"/>
                    <a:pt x="8176" y="834"/>
                  </a:cubicBezTo>
                  <a:cubicBezTo>
                    <a:pt x="8302" y="810"/>
                    <a:pt x="8431" y="789"/>
                    <a:pt x="8557" y="770"/>
                  </a:cubicBezTo>
                  <a:cubicBezTo>
                    <a:pt x="8481" y="577"/>
                    <a:pt x="8392" y="389"/>
                    <a:pt x="8292" y="209"/>
                  </a:cubicBezTo>
                  <a:cubicBezTo>
                    <a:pt x="8145" y="181"/>
                    <a:pt x="7998" y="156"/>
                    <a:pt x="7851" y="134"/>
                  </a:cubicBezTo>
                  <a:cubicBezTo>
                    <a:pt x="7550" y="88"/>
                    <a:pt x="7248" y="37"/>
                    <a:pt x="6944" y="15"/>
                  </a:cubicBezTo>
                  <a:cubicBezTo>
                    <a:pt x="6811" y="5"/>
                    <a:pt x="6678" y="0"/>
                    <a:pt x="6546"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3"/>
            <p:cNvSpPr/>
            <p:nvPr/>
          </p:nvSpPr>
          <p:spPr>
            <a:xfrm>
              <a:off x="2488229" y="6099572"/>
              <a:ext cx="424504" cy="62489"/>
            </a:xfrm>
            <a:custGeom>
              <a:rect b="b" l="l" r="r" t="t"/>
              <a:pathLst>
                <a:path extrusionOk="0" h="1311" w="8906">
                  <a:moveTo>
                    <a:pt x="3224" y="0"/>
                  </a:moveTo>
                  <a:cubicBezTo>
                    <a:pt x="2751" y="0"/>
                    <a:pt x="2278" y="33"/>
                    <a:pt x="1814" y="121"/>
                  </a:cubicBezTo>
                  <a:cubicBezTo>
                    <a:pt x="1161" y="246"/>
                    <a:pt x="532" y="491"/>
                    <a:pt x="0" y="891"/>
                  </a:cubicBezTo>
                  <a:cubicBezTo>
                    <a:pt x="24" y="1033"/>
                    <a:pt x="53" y="1173"/>
                    <a:pt x="89" y="1311"/>
                  </a:cubicBezTo>
                  <a:cubicBezTo>
                    <a:pt x="125" y="1284"/>
                    <a:pt x="159" y="1258"/>
                    <a:pt x="194" y="1235"/>
                  </a:cubicBezTo>
                  <a:cubicBezTo>
                    <a:pt x="714" y="887"/>
                    <a:pt x="1327" y="697"/>
                    <a:pt x="1937" y="591"/>
                  </a:cubicBezTo>
                  <a:cubicBezTo>
                    <a:pt x="2445" y="503"/>
                    <a:pt x="2961" y="471"/>
                    <a:pt x="3476" y="471"/>
                  </a:cubicBezTo>
                  <a:cubicBezTo>
                    <a:pt x="3596" y="471"/>
                    <a:pt x="3717" y="473"/>
                    <a:pt x="3837" y="476"/>
                  </a:cubicBezTo>
                  <a:cubicBezTo>
                    <a:pt x="4602" y="497"/>
                    <a:pt x="5355" y="617"/>
                    <a:pt x="6112" y="732"/>
                  </a:cubicBezTo>
                  <a:cubicBezTo>
                    <a:pt x="6723" y="824"/>
                    <a:pt x="7339" y="904"/>
                    <a:pt x="7957" y="904"/>
                  </a:cubicBezTo>
                  <a:cubicBezTo>
                    <a:pt x="8110" y="904"/>
                    <a:pt x="8262" y="899"/>
                    <a:pt x="8415" y="889"/>
                  </a:cubicBezTo>
                  <a:cubicBezTo>
                    <a:pt x="8562" y="878"/>
                    <a:pt x="8710" y="863"/>
                    <a:pt x="8858" y="842"/>
                  </a:cubicBezTo>
                  <a:cubicBezTo>
                    <a:pt x="8886" y="659"/>
                    <a:pt x="8902" y="473"/>
                    <a:pt x="8906" y="285"/>
                  </a:cubicBezTo>
                  <a:lnTo>
                    <a:pt x="8906" y="285"/>
                  </a:lnTo>
                  <a:cubicBezTo>
                    <a:pt x="8672" y="327"/>
                    <a:pt x="8436" y="353"/>
                    <a:pt x="8200" y="367"/>
                  </a:cubicBezTo>
                  <a:cubicBezTo>
                    <a:pt x="8063" y="376"/>
                    <a:pt x="7926" y="379"/>
                    <a:pt x="7790" y="379"/>
                  </a:cubicBezTo>
                  <a:cubicBezTo>
                    <a:pt x="7211" y="379"/>
                    <a:pt x="6636" y="313"/>
                    <a:pt x="6060" y="242"/>
                  </a:cubicBezTo>
                  <a:cubicBezTo>
                    <a:pt x="5353" y="154"/>
                    <a:pt x="4646" y="63"/>
                    <a:pt x="3934" y="22"/>
                  </a:cubicBezTo>
                  <a:cubicBezTo>
                    <a:pt x="3698" y="8"/>
                    <a:pt x="3461" y="0"/>
                    <a:pt x="322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 name="Google Shape;239;p3"/>
            <p:cNvSpPr/>
            <p:nvPr/>
          </p:nvSpPr>
          <p:spPr>
            <a:xfrm>
              <a:off x="2553101" y="6257391"/>
              <a:ext cx="234226" cy="64491"/>
            </a:xfrm>
            <a:custGeom>
              <a:rect b="b" l="l" r="r" t="t"/>
              <a:pathLst>
                <a:path extrusionOk="0" h="1353" w="4914">
                  <a:moveTo>
                    <a:pt x="792" y="1"/>
                  </a:moveTo>
                  <a:cubicBezTo>
                    <a:pt x="522" y="1"/>
                    <a:pt x="252" y="40"/>
                    <a:pt x="0" y="139"/>
                  </a:cubicBezTo>
                  <a:cubicBezTo>
                    <a:pt x="803" y="891"/>
                    <a:pt x="1879" y="1353"/>
                    <a:pt x="3065" y="1353"/>
                  </a:cubicBezTo>
                  <a:cubicBezTo>
                    <a:pt x="3725" y="1353"/>
                    <a:pt x="4349" y="1208"/>
                    <a:pt x="4913" y="954"/>
                  </a:cubicBezTo>
                  <a:cubicBezTo>
                    <a:pt x="4910" y="952"/>
                    <a:pt x="4905" y="952"/>
                    <a:pt x="4902" y="952"/>
                  </a:cubicBezTo>
                  <a:cubicBezTo>
                    <a:pt x="4673" y="943"/>
                    <a:pt x="4445" y="904"/>
                    <a:pt x="4223" y="854"/>
                  </a:cubicBezTo>
                  <a:cubicBezTo>
                    <a:pt x="3711" y="737"/>
                    <a:pt x="3215" y="562"/>
                    <a:pt x="2716" y="402"/>
                  </a:cubicBezTo>
                  <a:cubicBezTo>
                    <a:pt x="2212" y="242"/>
                    <a:pt x="1700" y="85"/>
                    <a:pt x="1173" y="24"/>
                  </a:cubicBezTo>
                  <a:cubicBezTo>
                    <a:pt x="1047" y="9"/>
                    <a:pt x="920" y="1"/>
                    <a:pt x="792"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3"/>
            <p:cNvSpPr/>
            <p:nvPr/>
          </p:nvSpPr>
          <p:spPr>
            <a:xfrm>
              <a:off x="2466160" y="5890180"/>
              <a:ext cx="409681" cy="296190"/>
            </a:xfrm>
            <a:custGeom>
              <a:rect b="b" l="l" r="r" t="t"/>
              <a:pathLst>
                <a:path extrusionOk="0" h="6214" w="8595">
                  <a:moveTo>
                    <a:pt x="4890" y="1"/>
                  </a:moveTo>
                  <a:cubicBezTo>
                    <a:pt x="4660" y="1"/>
                    <a:pt x="4430" y="19"/>
                    <a:pt x="4202" y="56"/>
                  </a:cubicBezTo>
                  <a:cubicBezTo>
                    <a:pt x="2473" y="337"/>
                    <a:pt x="1001" y="1623"/>
                    <a:pt x="546" y="3321"/>
                  </a:cubicBezTo>
                  <a:cubicBezTo>
                    <a:pt x="293" y="4267"/>
                    <a:pt x="350" y="5309"/>
                    <a:pt x="734" y="6211"/>
                  </a:cubicBezTo>
                  <a:cubicBezTo>
                    <a:pt x="735" y="6213"/>
                    <a:pt x="737" y="6214"/>
                    <a:pt x="738" y="6214"/>
                  </a:cubicBezTo>
                  <a:cubicBezTo>
                    <a:pt x="741" y="6214"/>
                    <a:pt x="744" y="6212"/>
                    <a:pt x="743" y="6208"/>
                  </a:cubicBezTo>
                  <a:cubicBezTo>
                    <a:pt x="1" y="4069"/>
                    <a:pt x="823" y="1657"/>
                    <a:pt x="2870" y="597"/>
                  </a:cubicBezTo>
                  <a:cubicBezTo>
                    <a:pt x="3512" y="264"/>
                    <a:pt x="4194" y="108"/>
                    <a:pt x="4868" y="108"/>
                  </a:cubicBezTo>
                  <a:cubicBezTo>
                    <a:pt x="6269" y="108"/>
                    <a:pt x="7637" y="782"/>
                    <a:pt x="8547" y="1944"/>
                  </a:cubicBezTo>
                  <a:cubicBezTo>
                    <a:pt x="8551" y="1950"/>
                    <a:pt x="8557" y="1952"/>
                    <a:pt x="8563" y="1952"/>
                  </a:cubicBezTo>
                  <a:cubicBezTo>
                    <a:pt x="8578" y="1952"/>
                    <a:pt x="8595" y="1933"/>
                    <a:pt x="8584" y="1917"/>
                  </a:cubicBezTo>
                  <a:cubicBezTo>
                    <a:pt x="7763" y="715"/>
                    <a:pt x="6335" y="1"/>
                    <a:pt x="489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3"/>
            <p:cNvSpPr/>
            <p:nvPr/>
          </p:nvSpPr>
          <p:spPr>
            <a:xfrm>
              <a:off x="2672025" y="6254770"/>
              <a:ext cx="184130" cy="68066"/>
            </a:xfrm>
            <a:custGeom>
              <a:rect b="b" l="l" r="r" t="t"/>
              <a:pathLst>
                <a:path extrusionOk="0" h="1428" w="3863">
                  <a:moveTo>
                    <a:pt x="3819" y="1"/>
                  </a:moveTo>
                  <a:cubicBezTo>
                    <a:pt x="3812" y="1"/>
                    <a:pt x="3805" y="3"/>
                    <a:pt x="3799" y="9"/>
                  </a:cubicBezTo>
                  <a:cubicBezTo>
                    <a:pt x="3297" y="487"/>
                    <a:pt x="2791" y="888"/>
                    <a:pt x="2130" y="1127"/>
                  </a:cubicBezTo>
                  <a:cubicBezTo>
                    <a:pt x="1435" y="1378"/>
                    <a:pt x="729" y="1371"/>
                    <a:pt x="2" y="1392"/>
                  </a:cubicBezTo>
                  <a:cubicBezTo>
                    <a:pt x="1" y="1392"/>
                    <a:pt x="1" y="1394"/>
                    <a:pt x="2" y="1394"/>
                  </a:cubicBezTo>
                  <a:cubicBezTo>
                    <a:pt x="215" y="1416"/>
                    <a:pt x="432" y="1428"/>
                    <a:pt x="649" y="1428"/>
                  </a:cubicBezTo>
                  <a:cubicBezTo>
                    <a:pt x="1859" y="1428"/>
                    <a:pt x="3090" y="1063"/>
                    <a:pt x="3847" y="46"/>
                  </a:cubicBezTo>
                  <a:cubicBezTo>
                    <a:pt x="3863" y="24"/>
                    <a:pt x="3841" y="1"/>
                    <a:pt x="381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3"/>
            <p:cNvSpPr/>
            <p:nvPr/>
          </p:nvSpPr>
          <p:spPr>
            <a:xfrm>
              <a:off x="2649289" y="6005434"/>
              <a:ext cx="41564" cy="41564"/>
            </a:xfrm>
            <a:custGeom>
              <a:rect b="b" l="l" r="r" t="t"/>
              <a:pathLst>
                <a:path extrusionOk="0" h="872" w="872">
                  <a:moveTo>
                    <a:pt x="436" y="1"/>
                  </a:moveTo>
                  <a:cubicBezTo>
                    <a:pt x="195" y="1"/>
                    <a:pt x="1" y="195"/>
                    <a:pt x="1" y="436"/>
                  </a:cubicBezTo>
                  <a:cubicBezTo>
                    <a:pt x="1" y="677"/>
                    <a:pt x="195" y="872"/>
                    <a:pt x="436" y="872"/>
                  </a:cubicBezTo>
                  <a:cubicBezTo>
                    <a:pt x="677" y="872"/>
                    <a:pt x="872" y="677"/>
                    <a:pt x="872" y="436"/>
                  </a:cubicBezTo>
                  <a:cubicBezTo>
                    <a:pt x="872" y="195"/>
                    <a:pt x="677" y="1"/>
                    <a:pt x="436"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p3"/>
            <p:cNvSpPr/>
            <p:nvPr/>
          </p:nvSpPr>
          <p:spPr>
            <a:xfrm>
              <a:off x="2770120" y="6005434"/>
              <a:ext cx="41612" cy="41564"/>
            </a:xfrm>
            <a:custGeom>
              <a:rect b="b" l="l" r="r" t="t"/>
              <a:pathLst>
                <a:path extrusionOk="0" h="872" w="873">
                  <a:moveTo>
                    <a:pt x="436" y="1"/>
                  </a:moveTo>
                  <a:cubicBezTo>
                    <a:pt x="195" y="1"/>
                    <a:pt x="0" y="195"/>
                    <a:pt x="0" y="436"/>
                  </a:cubicBezTo>
                  <a:cubicBezTo>
                    <a:pt x="0" y="677"/>
                    <a:pt x="195" y="872"/>
                    <a:pt x="436" y="872"/>
                  </a:cubicBezTo>
                  <a:cubicBezTo>
                    <a:pt x="676" y="872"/>
                    <a:pt x="872" y="677"/>
                    <a:pt x="872" y="436"/>
                  </a:cubicBezTo>
                  <a:cubicBezTo>
                    <a:pt x="872" y="195"/>
                    <a:pt x="676" y="1"/>
                    <a:pt x="436"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3"/>
            <p:cNvSpPr/>
            <p:nvPr/>
          </p:nvSpPr>
          <p:spPr>
            <a:xfrm>
              <a:off x="2712254" y="5994042"/>
              <a:ext cx="36130" cy="22927"/>
            </a:xfrm>
            <a:custGeom>
              <a:rect b="b" l="l" r="r" t="t"/>
              <a:pathLst>
                <a:path extrusionOk="0" h="481" w="758">
                  <a:moveTo>
                    <a:pt x="690" y="1"/>
                  </a:moveTo>
                  <a:cubicBezTo>
                    <a:pt x="652" y="1"/>
                    <a:pt x="622" y="31"/>
                    <a:pt x="622" y="68"/>
                  </a:cubicBezTo>
                  <a:cubicBezTo>
                    <a:pt x="622" y="79"/>
                    <a:pt x="617" y="345"/>
                    <a:pt x="412" y="345"/>
                  </a:cubicBezTo>
                  <a:cubicBezTo>
                    <a:pt x="194" y="345"/>
                    <a:pt x="144" y="132"/>
                    <a:pt x="141" y="121"/>
                  </a:cubicBezTo>
                  <a:cubicBezTo>
                    <a:pt x="135" y="89"/>
                    <a:pt x="107" y="68"/>
                    <a:pt x="75" y="68"/>
                  </a:cubicBezTo>
                  <a:cubicBezTo>
                    <a:pt x="71" y="68"/>
                    <a:pt x="66" y="68"/>
                    <a:pt x="61" y="69"/>
                  </a:cubicBezTo>
                  <a:cubicBezTo>
                    <a:pt x="25" y="77"/>
                    <a:pt x="1" y="112"/>
                    <a:pt x="9" y="148"/>
                  </a:cubicBezTo>
                  <a:cubicBezTo>
                    <a:pt x="34" y="264"/>
                    <a:pt x="149" y="480"/>
                    <a:pt x="412" y="480"/>
                  </a:cubicBezTo>
                  <a:cubicBezTo>
                    <a:pt x="685" y="480"/>
                    <a:pt x="758" y="210"/>
                    <a:pt x="757" y="69"/>
                  </a:cubicBezTo>
                  <a:cubicBezTo>
                    <a:pt x="757" y="31"/>
                    <a:pt x="726" y="1"/>
                    <a:pt x="69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 name="Google Shape;245;p3"/>
            <p:cNvSpPr/>
            <p:nvPr/>
          </p:nvSpPr>
          <p:spPr>
            <a:xfrm>
              <a:off x="2667401" y="5975786"/>
              <a:ext cx="36130" cy="22975"/>
            </a:xfrm>
            <a:custGeom>
              <a:rect b="b" l="l" r="r" t="t"/>
              <a:pathLst>
                <a:path extrusionOk="0" h="482" w="758">
                  <a:moveTo>
                    <a:pt x="689" y="1"/>
                  </a:moveTo>
                  <a:cubicBezTo>
                    <a:pt x="652" y="1"/>
                    <a:pt x="621" y="31"/>
                    <a:pt x="621" y="69"/>
                  </a:cubicBezTo>
                  <a:cubicBezTo>
                    <a:pt x="621" y="80"/>
                    <a:pt x="619" y="346"/>
                    <a:pt x="412" y="346"/>
                  </a:cubicBezTo>
                  <a:cubicBezTo>
                    <a:pt x="195" y="346"/>
                    <a:pt x="144" y="133"/>
                    <a:pt x="141" y="122"/>
                  </a:cubicBezTo>
                  <a:cubicBezTo>
                    <a:pt x="134" y="90"/>
                    <a:pt x="106" y="68"/>
                    <a:pt x="75" y="68"/>
                  </a:cubicBezTo>
                  <a:cubicBezTo>
                    <a:pt x="70" y="68"/>
                    <a:pt x="66" y="69"/>
                    <a:pt x="61" y="70"/>
                  </a:cubicBezTo>
                  <a:cubicBezTo>
                    <a:pt x="25" y="78"/>
                    <a:pt x="1" y="113"/>
                    <a:pt x="9" y="149"/>
                  </a:cubicBezTo>
                  <a:cubicBezTo>
                    <a:pt x="34" y="265"/>
                    <a:pt x="149" y="481"/>
                    <a:pt x="412" y="481"/>
                  </a:cubicBezTo>
                  <a:cubicBezTo>
                    <a:pt x="685" y="481"/>
                    <a:pt x="757" y="211"/>
                    <a:pt x="757" y="69"/>
                  </a:cubicBezTo>
                  <a:cubicBezTo>
                    <a:pt x="757" y="31"/>
                    <a:pt x="727" y="1"/>
                    <a:pt x="68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3"/>
            <p:cNvSpPr/>
            <p:nvPr/>
          </p:nvSpPr>
          <p:spPr>
            <a:xfrm>
              <a:off x="2753389" y="5975739"/>
              <a:ext cx="36082" cy="23022"/>
            </a:xfrm>
            <a:custGeom>
              <a:rect b="b" l="l" r="r" t="t"/>
              <a:pathLst>
                <a:path extrusionOk="0" h="483" w="757">
                  <a:moveTo>
                    <a:pt x="688" y="1"/>
                  </a:moveTo>
                  <a:cubicBezTo>
                    <a:pt x="650" y="1"/>
                    <a:pt x="621" y="30"/>
                    <a:pt x="621" y="69"/>
                  </a:cubicBezTo>
                  <a:cubicBezTo>
                    <a:pt x="621" y="80"/>
                    <a:pt x="618" y="346"/>
                    <a:pt x="412" y="346"/>
                  </a:cubicBezTo>
                  <a:cubicBezTo>
                    <a:pt x="194" y="346"/>
                    <a:pt x="143" y="132"/>
                    <a:pt x="141" y="122"/>
                  </a:cubicBezTo>
                  <a:cubicBezTo>
                    <a:pt x="133" y="91"/>
                    <a:pt x="106" y="69"/>
                    <a:pt x="74" y="69"/>
                  </a:cubicBezTo>
                  <a:cubicBezTo>
                    <a:pt x="69" y="69"/>
                    <a:pt x="65" y="70"/>
                    <a:pt x="60" y="71"/>
                  </a:cubicBezTo>
                  <a:cubicBezTo>
                    <a:pt x="23" y="79"/>
                    <a:pt x="0" y="114"/>
                    <a:pt x="8" y="150"/>
                  </a:cubicBezTo>
                  <a:cubicBezTo>
                    <a:pt x="33" y="266"/>
                    <a:pt x="148" y="482"/>
                    <a:pt x="412" y="482"/>
                  </a:cubicBezTo>
                  <a:cubicBezTo>
                    <a:pt x="684" y="482"/>
                    <a:pt x="755" y="212"/>
                    <a:pt x="756" y="69"/>
                  </a:cubicBezTo>
                  <a:cubicBezTo>
                    <a:pt x="756" y="30"/>
                    <a:pt x="727" y="1"/>
                    <a:pt x="688"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7" name="Google Shape;247;p3"/>
          <p:cNvGrpSpPr/>
          <p:nvPr/>
        </p:nvGrpSpPr>
        <p:grpSpPr>
          <a:xfrm>
            <a:off x="5793943" y="-396865"/>
            <a:ext cx="1030317" cy="1149862"/>
            <a:chOff x="5072836" y="892909"/>
            <a:chExt cx="282224" cy="314970"/>
          </a:xfrm>
        </p:grpSpPr>
        <p:sp>
          <p:nvSpPr>
            <p:cNvPr id="248" name="Google Shape;248;p3"/>
            <p:cNvSpPr/>
            <p:nvPr/>
          </p:nvSpPr>
          <p:spPr>
            <a:xfrm>
              <a:off x="5084705" y="892909"/>
              <a:ext cx="16969" cy="37894"/>
            </a:xfrm>
            <a:custGeom>
              <a:rect b="b" l="l" r="r" t="t"/>
              <a:pathLst>
                <a:path extrusionOk="0" h="795" w="356">
                  <a:moveTo>
                    <a:pt x="125" y="1"/>
                  </a:moveTo>
                  <a:cubicBezTo>
                    <a:pt x="111" y="1"/>
                    <a:pt x="96" y="8"/>
                    <a:pt x="91" y="24"/>
                  </a:cubicBezTo>
                  <a:cubicBezTo>
                    <a:pt x="50" y="171"/>
                    <a:pt x="0" y="280"/>
                    <a:pt x="25" y="438"/>
                  </a:cubicBezTo>
                  <a:cubicBezTo>
                    <a:pt x="46" y="565"/>
                    <a:pt x="99" y="727"/>
                    <a:pt x="224" y="785"/>
                  </a:cubicBezTo>
                  <a:cubicBezTo>
                    <a:pt x="237" y="791"/>
                    <a:pt x="251" y="794"/>
                    <a:pt x="266" y="794"/>
                  </a:cubicBezTo>
                  <a:cubicBezTo>
                    <a:pt x="310" y="794"/>
                    <a:pt x="356" y="766"/>
                    <a:pt x="350" y="714"/>
                  </a:cubicBezTo>
                  <a:cubicBezTo>
                    <a:pt x="339" y="601"/>
                    <a:pt x="270" y="508"/>
                    <a:pt x="233" y="402"/>
                  </a:cubicBezTo>
                  <a:cubicBezTo>
                    <a:pt x="195" y="293"/>
                    <a:pt x="143" y="150"/>
                    <a:pt x="157" y="34"/>
                  </a:cubicBezTo>
                  <a:cubicBezTo>
                    <a:pt x="160" y="12"/>
                    <a:pt x="143" y="1"/>
                    <a:pt x="12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 name="Google Shape;249;p3"/>
            <p:cNvSpPr/>
            <p:nvPr/>
          </p:nvSpPr>
          <p:spPr>
            <a:xfrm>
              <a:off x="5100148" y="956351"/>
              <a:ext cx="26549" cy="40134"/>
            </a:xfrm>
            <a:custGeom>
              <a:rect b="b" l="l" r="r" t="t"/>
              <a:pathLst>
                <a:path extrusionOk="0" h="842" w="557">
                  <a:moveTo>
                    <a:pt x="86" y="0"/>
                  </a:moveTo>
                  <a:cubicBezTo>
                    <a:pt x="42" y="0"/>
                    <a:pt x="0" y="48"/>
                    <a:pt x="25" y="102"/>
                  </a:cubicBezTo>
                  <a:cubicBezTo>
                    <a:pt x="86" y="237"/>
                    <a:pt x="139" y="376"/>
                    <a:pt x="203" y="510"/>
                  </a:cubicBezTo>
                  <a:cubicBezTo>
                    <a:pt x="259" y="625"/>
                    <a:pt x="301" y="761"/>
                    <a:pt x="415" y="829"/>
                  </a:cubicBezTo>
                  <a:cubicBezTo>
                    <a:pt x="430" y="838"/>
                    <a:pt x="446" y="842"/>
                    <a:pt x="461" y="842"/>
                  </a:cubicBezTo>
                  <a:cubicBezTo>
                    <a:pt x="509" y="842"/>
                    <a:pt x="554" y="802"/>
                    <a:pt x="555" y="749"/>
                  </a:cubicBezTo>
                  <a:cubicBezTo>
                    <a:pt x="557" y="618"/>
                    <a:pt x="460" y="505"/>
                    <a:pt x="392" y="399"/>
                  </a:cubicBezTo>
                  <a:cubicBezTo>
                    <a:pt x="314" y="272"/>
                    <a:pt x="225" y="156"/>
                    <a:pt x="143" y="33"/>
                  </a:cubicBezTo>
                  <a:cubicBezTo>
                    <a:pt x="128" y="10"/>
                    <a:pt x="107" y="0"/>
                    <a:pt x="8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3"/>
            <p:cNvSpPr/>
            <p:nvPr/>
          </p:nvSpPr>
          <p:spPr>
            <a:xfrm>
              <a:off x="5136231" y="1013549"/>
              <a:ext cx="28933" cy="31459"/>
            </a:xfrm>
            <a:custGeom>
              <a:rect b="b" l="l" r="r" t="t"/>
              <a:pathLst>
                <a:path extrusionOk="0" h="660" w="607">
                  <a:moveTo>
                    <a:pt x="97" y="0"/>
                  </a:moveTo>
                  <a:cubicBezTo>
                    <a:pt x="45" y="0"/>
                    <a:pt x="0" y="78"/>
                    <a:pt x="47" y="121"/>
                  </a:cubicBezTo>
                  <a:cubicBezTo>
                    <a:pt x="141" y="207"/>
                    <a:pt x="224" y="301"/>
                    <a:pt x="297" y="405"/>
                  </a:cubicBezTo>
                  <a:cubicBezTo>
                    <a:pt x="365" y="499"/>
                    <a:pt x="421" y="584"/>
                    <a:pt x="516" y="652"/>
                  </a:cubicBezTo>
                  <a:cubicBezTo>
                    <a:pt x="524" y="657"/>
                    <a:pt x="534" y="660"/>
                    <a:pt x="544" y="660"/>
                  </a:cubicBezTo>
                  <a:cubicBezTo>
                    <a:pt x="574" y="660"/>
                    <a:pt x="607" y="634"/>
                    <a:pt x="603" y="602"/>
                  </a:cubicBezTo>
                  <a:cubicBezTo>
                    <a:pt x="577" y="345"/>
                    <a:pt x="325" y="155"/>
                    <a:pt x="131" y="12"/>
                  </a:cubicBezTo>
                  <a:cubicBezTo>
                    <a:pt x="119" y="4"/>
                    <a:pt x="108" y="0"/>
                    <a:pt x="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3"/>
            <p:cNvSpPr/>
            <p:nvPr/>
          </p:nvSpPr>
          <p:spPr>
            <a:xfrm>
              <a:off x="5179749" y="1060928"/>
              <a:ext cx="48189" cy="34748"/>
            </a:xfrm>
            <a:custGeom>
              <a:rect b="b" l="l" r="r" t="t"/>
              <a:pathLst>
                <a:path extrusionOk="0" h="729" w="1011">
                  <a:moveTo>
                    <a:pt x="91" y="0"/>
                  </a:moveTo>
                  <a:cubicBezTo>
                    <a:pt x="42" y="0"/>
                    <a:pt x="1" y="66"/>
                    <a:pt x="46" y="105"/>
                  </a:cubicBezTo>
                  <a:cubicBezTo>
                    <a:pt x="307" y="327"/>
                    <a:pt x="569" y="619"/>
                    <a:pt x="905" y="725"/>
                  </a:cubicBezTo>
                  <a:cubicBezTo>
                    <a:pt x="911" y="727"/>
                    <a:pt x="917" y="728"/>
                    <a:pt x="923" y="728"/>
                  </a:cubicBezTo>
                  <a:cubicBezTo>
                    <a:pt x="969" y="728"/>
                    <a:pt x="1010" y="671"/>
                    <a:pt x="980" y="629"/>
                  </a:cubicBezTo>
                  <a:cubicBezTo>
                    <a:pt x="771" y="342"/>
                    <a:pt x="414" y="188"/>
                    <a:pt x="119" y="8"/>
                  </a:cubicBezTo>
                  <a:cubicBezTo>
                    <a:pt x="110" y="3"/>
                    <a:pt x="100" y="0"/>
                    <a:pt x="9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3"/>
            <p:cNvSpPr/>
            <p:nvPr/>
          </p:nvSpPr>
          <p:spPr>
            <a:xfrm>
              <a:off x="5241761" y="1097630"/>
              <a:ext cx="46855" cy="30458"/>
            </a:xfrm>
            <a:custGeom>
              <a:rect b="b" l="l" r="r" t="t"/>
              <a:pathLst>
                <a:path extrusionOk="0" h="639" w="983">
                  <a:moveTo>
                    <a:pt x="65" y="1"/>
                  </a:moveTo>
                  <a:cubicBezTo>
                    <a:pt x="26" y="1"/>
                    <a:pt x="1" y="59"/>
                    <a:pt x="28" y="93"/>
                  </a:cubicBezTo>
                  <a:cubicBezTo>
                    <a:pt x="217" y="325"/>
                    <a:pt x="527" y="639"/>
                    <a:pt x="855" y="639"/>
                  </a:cubicBezTo>
                  <a:cubicBezTo>
                    <a:pt x="878" y="639"/>
                    <a:pt x="902" y="637"/>
                    <a:pt x="925" y="634"/>
                  </a:cubicBezTo>
                  <a:cubicBezTo>
                    <a:pt x="975" y="625"/>
                    <a:pt x="983" y="556"/>
                    <a:pt x="953" y="525"/>
                  </a:cubicBezTo>
                  <a:cubicBezTo>
                    <a:pt x="844" y="407"/>
                    <a:pt x="676" y="354"/>
                    <a:pt x="536" y="281"/>
                  </a:cubicBezTo>
                  <a:cubicBezTo>
                    <a:pt x="384" y="202"/>
                    <a:pt x="231" y="111"/>
                    <a:pt x="93" y="11"/>
                  </a:cubicBezTo>
                  <a:cubicBezTo>
                    <a:pt x="83" y="4"/>
                    <a:pt x="74" y="1"/>
                    <a:pt x="6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 name="Google Shape;253;p3"/>
            <p:cNvSpPr/>
            <p:nvPr/>
          </p:nvSpPr>
          <p:spPr>
            <a:xfrm>
              <a:off x="5307682" y="1141292"/>
              <a:ext cx="47379" cy="66588"/>
            </a:xfrm>
            <a:custGeom>
              <a:rect b="b" l="l" r="r" t="t"/>
              <a:pathLst>
                <a:path extrusionOk="0" h="1397" w="994">
                  <a:moveTo>
                    <a:pt x="48" y="1"/>
                  </a:moveTo>
                  <a:cubicBezTo>
                    <a:pt x="21" y="1"/>
                    <a:pt x="0" y="42"/>
                    <a:pt x="22" y="66"/>
                  </a:cubicBezTo>
                  <a:cubicBezTo>
                    <a:pt x="203" y="265"/>
                    <a:pt x="351" y="510"/>
                    <a:pt x="480" y="746"/>
                  </a:cubicBezTo>
                  <a:cubicBezTo>
                    <a:pt x="585" y="939"/>
                    <a:pt x="629" y="1223"/>
                    <a:pt x="790" y="1372"/>
                  </a:cubicBezTo>
                  <a:cubicBezTo>
                    <a:pt x="807" y="1388"/>
                    <a:pt x="830" y="1396"/>
                    <a:pt x="853" y="1396"/>
                  </a:cubicBezTo>
                  <a:cubicBezTo>
                    <a:pt x="890" y="1396"/>
                    <a:pt x="927" y="1374"/>
                    <a:pt x="937" y="1332"/>
                  </a:cubicBezTo>
                  <a:cubicBezTo>
                    <a:pt x="993" y="1091"/>
                    <a:pt x="789" y="788"/>
                    <a:pt x="659" y="594"/>
                  </a:cubicBezTo>
                  <a:cubicBezTo>
                    <a:pt x="498" y="353"/>
                    <a:pt x="296" y="180"/>
                    <a:pt x="68" y="8"/>
                  </a:cubicBezTo>
                  <a:cubicBezTo>
                    <a:pt x="61" y="3"/>
                    <a:pt x="55"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 name="Google Shape;254;p3"/>
            <p:cNvSpPr/>
            <p:nvPr/>
          </p:nvSpPr>
          <p:spPr>
            <a:xfrm>
              <a:off x="5116497" y="921556"/>
              <a:ext cx="19924" cy="32698"/>
            </a:xfrm>
            <a:custGeom>
              <a:rect b="b" l="l" r="r" t="t"/>
              <a:pathLst>
                <a:path extrusionOk="0" h="686" w="418">
                  <a:moveTo>
                    <a:pt x="51" y="0"/>
                  </a:moveTo>
                  <a:cubicBezTo>
                    <a:pt x="25" y="0"/>
                    <a:pt x="0" y="29"/>
                    <a:pt x="14" y="60"/>
                  </a:cubicBezTo>
                  <a:cubicBezTo>
                    <a:pt x="64" y="170"/>
                    <a:pt x="112" y="280"/>
                    <a:pt x="167" y="388"/>
                  </a:cubicBezTo>
                  <a:cubicBezTo>
                    <a:pt x="215" y="486"/>
                    <a:pt x="257" y="593"/>
                    <a:pt x="331" y="671"/>
                  </a:cubicBezTo>
                  <a:cubicBezTo>
                    <a:pt x="341" y="681"/>
                    <a:pt x="352" y="686"/>
                    <a:pt x="363" y="686"/>
                  </a:cubicBezTo>
                  <a:cubicBezTo>
                    <a:pt x="391" y="686"/>
                    <a:pt x="417" y="656"/>
                    <a:pt x="411" y="624"/>
                  </a:cubicBezTo>
                  <a:cubicBezTo>
                    <a:pt x="389" y="518"/>
                    <a:pt x="322" y="422"/>
                    <a:pt x="268" y="329"/>
                  </a:cubicBezTo>
                  <a:cubicBezTo>
                    <a:pt x="210" y="224"/>
                    <a:pt x="146" y="123"/>
                    <a:pt x="83" y="20"/>
                  </a:cubicBezTo>
                  <a:cubicBezTo>
                    <a:pt x="74" y="6"/>
                    <a:pt x="62" y="0"/>
                    <a:pt x="5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 name="Google Shape;255;p3"/>
            <p:cNvSpPr/>
            <p:nvPr/>
          </p:nvSpPr>
          <p:spPr>
            <a:xfrm>
              <a:off x="5148290" y="978849"/>
              <a:ext cx="27312" cy="30506"/>
            </a:xfrm>
            <a:custGeom>
              <a:rect b="b" l="l" r="r" t="t"/>
              <a:pathLst>
                <a:path extrusionOk="0" h="640" w="573">
                  <a:moveTo>
                    <a:pt x="67" y="0"/>
                  </a:moveTo>
                  <a:cubicBezTo>
                    <a:pt x="34" y="0"/>
                    <a:pt x="0" y="38"/>
                    <a:pt x="24" y="70"/>
                  </a:cubicBezTo>
                  <a:cubicBezTo>
                    <a:pt x="102" y="174"/>
                    <a:pt x="177" y="277"/>
                    <a:pt x="253" y="382"/>
                  </a:cubicBezTo>
                  <a:cubicBezTo>
                    <a:pt x="315" y="468"/>
                    <a:pt x="380" y="588"/>
                    <a:pt x="480" y="633"/>
                  </a:cubicBezTo>
                  <a:cubicBezTo>
                    <a:pt x="489" y="638"/>
                    <a:pt x="498" y="640"/>
                    <a:pt x="507" y="640"/>
                  </a:cubicBezTo>
                  <a:cubicBezTo>
                    <a:pt x="542" y="640"/>
                    <a:pt x="572" y="610"/>
                    <a:pt x="563" y="569"/>
                  </a:cubicBezTo>
                  <a:cubicBezTo>
                    <a:pt x="538" y="463"/>
                    <a:pt x="435" y="378"/>
                    <a:pt x="360" y="299"/>
                  </a:cubicBezTo>
                  <a:cubicBezTo>
                    <a:pt x="271" y="205"/>
                    <a:pt x="183" y="110"/>
                    <a:pt x="97" y="13"/>
                  </a:cubicBezTo>
                  <a:cubicBezTo>
                    <a:pt x="89" y="4"/>
                    <a:pt x="78" y="0"/>
                    <a:pt x="6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 name="Google Shape;256;p3"/>
            <p:cNvSpPr/>
            <p:nvPr/>
          </p:nvSpPr>
          <p:spPr>
            <a:xfrm>
              <a:off x="5198958" y="1032901"/>
              <a:ext cx="27360" cy="19638"/>
            </a:xfrm>
            <a:custGeom>
              <a:rect b="b" l="l" r="r" t="t"/>
              <a:pathLst>
                <a:path extrusionOk="0" h="412" w="574">
                  <a:moveTo>
                    <a:pt x="60" y="0"/>
                  </a:moveTo>
                  <a:cubicBezTo>
                    <a:pt x="22" y="0"/>
                    <a:pt x="0" y="58"/>
                    <a:pt x="38" y="88"/>
                  </a:cubicBezTo>
                  <a:cubicBezTo>
                    <a:pt x="186" y="202"/>
                    <a:pt x="316" y="350"/>
                    <a:pt x="496" y="408"/>
                  </a:cubicBezTo>
                  <a:cubicBezTo>
                    <a:pt x="502" y="410"/>
                    <a:pt x="508" y="411"/>
                    <a:pt x="514" y="411"/>
                  </a:cubicBezTo>
                  <a:cubicBezTo>
                    <a:pt x="557" y="411"/>
                    <a:pt x="574" y="354"/>
                    <a:pt x="547" y="321"/>
                  </a:cubicBezTo>
                  <a:cubicBezTo>
                    <a:pt x="431" y="174"/>
                    <a:pt x="242" y="104"/>
                    <a:pt x="85" y="8"/>
                  </a:cubicBezTo>
                  <a:cubicBezTo>
                    <a:pt x="77" y="3"/>
                    <a:pt x="68"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3"/>
            <p:cNvSpPr/>
            <p:nvPr/>
          </p:nvSpPr>
          <p:spPr>
            <a:xfrm>
              <a:off x="5255965" y="1068221"/>
              <a:ext cx="36750" cy="20258"/>
            </a:xfrm>
            <a:custGeom>
              <a:rect b="b" l="l" r="r" t="t"/>
              <a:pathLst>
                <a:path extrusionOk="0" h="425" w="771">
                  <a:moveTo>
                    <a:pt x="77" y="0"/>
                  </a:moveTo>
                  <a:cubicBezTo>
                    <a:pt x="33" y="0"/>
                    <a:pt x="1" y="60"/>
                    <a:pt x="38" y="98"/>
                  </a:cubicBezTo>
                  <a:cubicBezTo>
                    <a:pt x="200" y="264"/>
                    <a:pt x="417" y="424"/>
                    <a:pt x="659" y="424"/>
                  </a:cubicBezTo>
                  <a:cubicBezTo>
                    <a:pt x="667" y="424"/>
                    <a:pt x="674" y="424"/>
                    <a:pt x="682" y="424"/>
                  </a:cubicBezTo>
                  <a:cubicBezTo>
                    <a:pt x="744" y="421"/>
                    <a:pt x="771" y="339"/>
                    <a:pt x="714" y="305"/>
                  </a:cubicBezTo>
                  <a:cubicBezTo>
                    <a:pt x="518" y="193"/>
                    <a:pt x="299" y="134"/>
                    <a:pt x="106" y="9"/>
                  </a:cubicBezTo>
                  <a:cubicBezTo>
                    <a:pt x="96" y="3"/>
                    <a:pt x="86" y="0"/>
                    <a:pt x="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3"/>
            <p:cNvSpPr/>
            <p:nvPr/>
          </p:nvSpPr>
          <p:spPr>
            <a:xfrm>
              <a:off x="5317787" y="1100395"/>
              <a:ext cx="25119" cy="23690"/>
            </a:xfrm>
            <a:custGeom>
              <a:rect b="b" l="l" r="r" t="t"/>
              <a:pathLst>
                <a:path extrusionOk="0" h="497" w="527">
                  <a:moveTo>
                    <a:pt x="75" y="1"/>
                  </a:moveTo>
                  <a:cubicBezTo>
                    <a:pt x="34" y="1"/>
                    <a:pt x="1" y="51"/>
                    <a:pt x="35" y="94"/>
                  </a:cubicBezTo>
                  <a:cubicBezTo>
                    <a:pt x="151" y="237"/>
                    <a:pt x="259" y="390"/>
                    <a:pt x="418" y="488"/>
                  </a:cubicBezTo>
                  <a:cubicBezTo>
                    <a:pt x="428" y="494"/>
                    <a:pt x="439" y="497"/>
                    <a:pt x="449" y="497"/>
                  </a:cubicBezTo>
                  <a:cubicBezTo>
                    <a:pt x="491" y="497"/>
                    <a:pt x="526" y="448"/>
                    <a:pt x="503" y="405"/>
                  </a:cubicBezTo>
                  <a:cubicBezTo>
                    <a:pt x="407" y="244"/>
                    <a:pt x="255" y="135"/>
                    <a:pt x="113" y="16"/>
                  </a:cubicBezTo>
                  <a:cubicBezTo>
                    <a:pt x="101" y="5"/>
                    <a:pt x="88"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p3"/>
            <p:cNvSpPr/>
            <p:nvPr/>
          </p:nvSpPr>
          <p:spPr>
            <a:xfrm>
              <a:off x="5072836" y="956685"/>
              <a:ext cx="20258" cy="40754"/>
            </a:xfrm>
            <a:custGeom>
              <a:rect b="b" l="l" r="r" t="t"/>
              <a:pathLst>
                <a:path extrusionOk="0" h="855" w="425">
                  <a:moveTo>
                    <a:pt x="68" y="0"/>
                  </a:moveTo>
                  <a:cubicBezTo>
                    <a:pt x="35" y="0"/>
                    <a:pt x="0" y="28"/>
                    <a:pt x="7" y="70"/>
                  </a:cubicBezTo>
                  <a:cubicBezTo>
                    <a:pt x="44" y="337"/>
                    <a:pt x="126" y="659"/>
                    <a:pt x="335" y="844"/>
                  </a:cubicBezTo>
                  <a:cubicBezTo>
                    <a:pt x="344" y="851"/>
                    <a:pt x="355" y="855"/>
                    <a:pt x="366" y="855"/>
                  </a:cubicBezTo>
                  <a:cubicBezTo>
                    <a:pt x="395" y="855"/>
                    <a:pt x="425" y="832"/>
                    <a:pt x="413" y="798"/>
                  </a:cubicBezTo>
                  <a:cubicBezTo>
                    <a:pt x="322" y="539"/>
                    <a:pt x="177" y="313"/>
                    <a:pt x="115" y="41"/>
                  </a:cubicBezTo>
                  <a:cubicBezTo>
                    <a:pt x="109" y="12"/>
                    <a:pt x="89" y="0"/>
                    <a:pt x="6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3"/>
            <p:cNvSpPr/>
            <p:nvPr/>
          </p:nvSpPr>
          <p:spPr>
            <a:xfrm>
              <a:off x="5101816" y="1021605"/>
              <a:ext cx="32126" cy="34509"/>
            </a:xfrm>
            <a:custGeom>
              <a:rect b="b" l="l" r="r" t="t"/>
              <a:pathLst>
                <a:path extrusionOk="0" h="724" w="674">
                  <a:moveTo>
                    <a:pt x="67" y="1"/>
                  </a:moveTo>
                  <a:cubicBezTo>
                    <a:pt x="35" y="1"/>
                    <a:pt x="1" y="29"/>
                    <a:pt x="13" y="66"/>
                  </a:cubicBezTo>
                  <a:cubicBezTo>
                    <a:pt x="96" y="299"/>
                    <a:pt x="304" y="707"/>
                    <a:pt x="591" y="723"/>
                  </a:cubicBezTo>
                  <a:cubicBezTo>
                    <a:pt x="593" y="724"/>
                    <a:pt x="594" y="724"/>
                    <a:pt x="596" y="724"/>
                  </a:cubicBezTo>
                  <a:cubicBezTo>
                    <a:pt x="644" y="724"/>
                    <a:pt x="674" y="663"/>
                    <a:pt x="648" y="624"/>
                  </a:cubicBezTo>
                  <a:cubicBezTo>
                    <a:pt x="580" y="517"/>
                    <a:pt x="451" y="454"/>
                    <a:pt x="357" y="371"/>
                  </a:cubicBezTo>
                  <a:cubicBezTo>
                    <a:pt x="251" y="273"/>
                    <a:pt x="171" y="156"/>
                    <a:pt x="108" y="26"/>
                  </a:cubicBezTo>
                  <a:cubicBezTo>
                    <a:pt x="99" y="8"/>
                    <a:pt x="83" y="1"/>
                    <a:pt x="6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3"/>
            <p:cNvSpPr/>
            <p:nvPr/>
          </p:nvSpPr>
          <p:spPr>
            <a:xfrm>
              <a:off x="5147813" y="1069222"/>
              <a:ext cx="28647" cy="15872"/>
            </a:xfrm>
            <a:custGeom>
              <a:rect b="b" l="l" r="r" t="t"/>
              <a:pathLst>
                <a:path extrusionOk="0" h="333" w="601">
                  <a:moveTo>
                    <a:pt x="75" y="1"/>
                  </a:moveTo>
                  <a:cubicBezTo>
                    <a:pt x="30" y="1"/>
                    <a:pt x="0" y="64"/>
                    <a:pt x="49" y="91"/>
                  </a:cubicBezTo>
                  <a:cubicBezTo>
                    <a:pt x="127" y="136"/>
                    <a:pt x="206" y="180"/>
                    <a:pt x="281" y="227"/>
                  </a:cubicBezTo>
                  <a:cubicBezTo>
                    <a:pt x="357" y="273"/>
                    <a:pt x="421" y="317"/>
                    <a:pt x="510" y="332"/>
                  </a:cubicBezTo>
                  <a:cubicBezTo>
                    <a:pt x="514" y="332"/>
                    <a:pt x="518" y="333"/>
                    <a:pt x="522" y="333"/>
                  </a:cubicBezTo>
                  <a:cubicBezTo>
                    <a:pt x="566" y="333"/>
                    <a:pt x="600" y="281"/>
                    <a:pt x="563" y="243"/>
                  </a:cubicBezTo>
                  <a:cubicBezTo>
                    <a:pt x="504" y="183"/>
                    <a:pt x="438" y="157"/>
                    <a:pt x="361" y="124"/>
                  </a:cubicBezTo>
                  <a:cubicBezTo>
                    <a:pt x="272" y="87"/>
                    <a:pt x="185" y="47"/>
                    <a:pt x="98" y="6"/>
                  </a:cubicBezTo>
                  <a:cubicBezTo>
                    <a:pt x="90" y="2"/>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3"/>
            <p:cNvSpPr/>
            <p:nvPr/>
          </p:nvSpPr>
          <p:spPr>
            <a:xfrm>
              <a:off x="5201961" y="1104923"/>
              <a:ext cx="27932" cy="20353"/>
            </a:xfrm>
            <a:custGeom>
              <a:rect b="b" l="l" r="r" t="t"/>
              <a:pathLst>
                <a:path extrusionOk="0" h="427" w="586">
                  <a:moveTo>
                    <a:pt x="75" y="0"/>
                  </a:moveTo>
                  <a:cubicBezTo>
                    <a:pt x="35" y="0"/>
                    <a:pt x="0" y="54"/>
                    <a:pt x="38" y="84"/>
                  </a:cubicBezTo>
                  <a:cubicBezTo>
                    <a:pt x="125" y="154"/>
                    <a:pt x="212" y="226"/>
                    <a:pt x="297" y="300"/>
                  </a:cubicBezTo>
                  <a:cubicBezTo>
                    <a:pt x="361" y="355"/>
                    <a:pt x="418" y="427"/>
                    <a:pt x="503" y="427"/>
                  </a:cubicBezTo>
                  <a:cubicBezTo>
                    <a:pt x="514" y="427"/>
                    <a:pt x="525" y="426"/>
                    <a:pt x="536" y="423"/>
                  </a:cubicBezTo>
                  <a:cubicBezTo>
                    <a:pt x="573" y="417"/>
                    <a:pt x="586" y="378"/>
                    <a:pt x="580" y="346"/>
                  </a:cubicBezTo>
                  <a:cubicBezTo>
                    <a:pt x="567" y="249"/>
                    <a:pt x="453" y="213"/>
                    <a:pt x="376" y="169"/>
                  </a:cubicBezTo>
                  <a:cubicBezTo>
                    <a:pt x="282" y="116"/>
                    <a:pt x="191" y="62"/>
                    <a:pt x="98" y="7"/>
                  </a:cubicBezTo>
                  <a:cubicBezTo>
                    <a:pt x="90" y="2"/>
                    <a:pt x="83"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3"/>
            <p:cNvSpPr/>
            <p:nvPr/>
          </p:nvSpPr>
          <p:spPr>
            <a:xfrm>
              <a:off x="5256156" y="1140624"/>
              <a:ext cx="32412" cy="36654"/>
            </a:xfrm>
            <a:custGeom>
              <a:rect b="b" l="l" r="r" t="t"/>
              <a:pathLst>
                <a:path extrusionOk="0" h="769" w="680">
                  <a:moveTo>
                    <a:pt x="75" y="1"/>
                  </a:moveTo>
                  <a:cubicBezTo>
                    <a:pt x="35" y="1"/>
                    <a:pt x="1" y="58"/>
                    <a:pt x="38" y="89"/>
                  </a:cubicBezTo>
                  <a:cubicBezTo>
                    <a:pt x="223" y="245"/>
                    <a:pt x="359" y="450"/>
                    <a:pt x="417" y="687"/>
                  </a:cubicBezTo>
                  <a:cubicBezTo>
                    <a:pt x="431" y="744"/>
                    <a:pt x="474" y="768"/>
                    <a:pt x="518" y="768"/>
                  </a:cubicBezTo>
                  <a:cubicBezTo>
                    <a:pt x="596" y="768"/>
                    <a:pt x="680" y="694"/>
                    <a:pt x="626" y="598"/>
                  </a:cubicBezTo>
                  <a:cubicBezTo>
                    <a:pt x="494" y="361"/>
                    <a:pt x="323" y="163"/>
                    <a:pt x="100" y="9"/>
                  </a:cubicBezTo>
                  <a:cubicBezTo>
                    <a:pt x="92" y="3"/>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4" name="Google Shape;264;p3"/>
          <p:cNvGrpSpPr/>
          <p:nvPr/>
        </p:nvGrpSpPr>
        <p:grpSpPr>
          <a:xfrm rot="-739742">
            <a:off x="707776" y="2726497"/>
            <a:ext cx="1647158" cy="1831137"/>
            <a:chOff x="4728600" y="-742191"/>
            <a:chExt cx="432608" cy="480940"/>
          </a:xfrm>
        </p:grpSpPr>
        <p:grpSp>
          <p:nvGrpSpPr>
            <p:cNvPr id="265" name="Google Shape;265;p3"/>
            <p:cNvGrpSpPr/>
            <p:nvPr/>
          </p:nvGrpSpPr>
          <p:grpSpPr>
            <a:xfrm>
              <a:off x="4728600" y="-715975"/>
              <a:ext cx="432608" cy="454724"/>
              <a:chOff x="4728600" y="-715975"/>
              <a:chExt cx="432608" cy="454724"/>
            </a:xfrm>
          </p:grpSpPr>
          <p:sp>
            <p:nvSpPr>
              <p:cNvPr id="266" name="Google Shape;266;p3"/>
              <p:cNvSpPr/>
              <p:nvPr/>
            </p:nvSpPr>
            <p:spPr>
              <a:xfrm>
                <a:off x="4728600" y="-715975"/>
                <a:ext cx="224693" cy="428937"/>
              </a:xfrm>
              <a:custGeom>
                <a:rect b="b" l="l" r="r" t="t"/>
                <a:pathLst>
                  <a:path extrusionOk="0" h="8999" w="4714">
                    <a:moveTo>
                      <a:pt x="22" y="1"/>
                    </a:moveTo>
                    <a:cubicBezTo>
                      <a:pt x="8" y="1"/>
                      <a:pt x="1" y="24"/>
                      <a:pt x="16" y="30"/>
                    </a:cubicBezTo>
                    <a:cubicBezTo>
                      <a:pt x="2073" y="932"/>
                      <a:pt x="1123" y="3819"/>
                      <a:pt x="1540" y="5520"/>
                    </a:cubicBezTo>
                    <a:cubicBezTo>
                      <a:pt x="1901" y="6988"/>
                      <a:pt x="3045" y="8550"/>
                      <a:pt x="4548" y="8994"/>
                    </a:cubicBezTo>
                    <a:cubicBezTo>
                      <a:pt x="4558" y="8997"/>
                      <a:pt x="4568" y="8998"/>
                      <a:pt x="4577" y="8998"/>
                    </a:cubicBezTo>
                    <a:cubicBezTo>
                      <a:pt x="4670" y="8998"/>
                      <a:pt x="4714" y="8863"/>
                      <a:pt x="4626" y="8810"/>
                    </a:cubicBezTo>
                    <a:cubicBezTo>
                      <a:pt x="3831" y="8319"/>
                      <a:pt x="3115" y="7824"/>
                      <a:pt x="2576" y="7041"/>
                    </a:cubicBezTo>
                    <a:cubicBezTo>
                      <a:pt x="2019" y="6231"/>
                      <a:pt x="1745" y="5314"/>
                      <a:pt x="1701" y="4337"/>
                    </a:cubicBezTo>
                    <a:cubicBezTo>
                      <a:pt x="1632" y="2830"/>
                      <a:pt x="1802" y="637"/>
                      <a:pt x="27" y="1"/>
                    </a:cubicBezTo>
                    <a:cubicBezTo>
                      <a:pt x="26" y="1"/>
                      <a:pt x="24" y="1"/>
                      <a:pt x="2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3"/>
              <p:cNvSpPr/>
              <p:nvPr/>
            </p:nvSpPr>
            <p:spPr>
              <a:xfrm>
                <a:off x="4842185" y="-554820"/>
                <a:ext cx="266257" cy="277029"/>
              </a:xfrm>
              <a:custGeom>
                <a:rect b="b" l="l" r="r" t="t"/>
                <a:pathLst>
                  <a:path extrusionOk="0" h="5812" w="5586">
                    <a:moveTo>
                      <a:pt x="12" y="0"/>
                    </a:moveTo>
                    <a:cubicBezTo>
                      <a:pt x="6" y="0"/>
                      <a:pt x="1" y="4"/>
                      <a:pt x="2" y="12"/>
                    </a:cubicBezTo>
                    <a:cubicBezTo>
                      <a:pt x="35" y="1500"/>
                      <a:pt x="584" y="2904"/>
                      <a:pt x="1607" y="3996"/>
                    </a:cubicBezTo>
                    <a:cubicBezTo>
                      <a:pt x="2567" y="5020"/>
                      <a:pt x="4037" y="5811"/>
                      <a:pt x="5467" y="5811"/>
                    </a:cubicBezTo>
                    <a:cubicBezTo>
                      <a:pt x="5483" y="5811"/>
                      <a:pt x="5499" y="5811"/>
                      <a:pt x="5514" y="5811"/>
                    </a:cubicBezTo>
                    <a:cubicBezTo>
                      <a:pt x="5569" y="5811"/>
                      <a:pt x="5586" y="5723"/>
                      <a:pt x="5527" y="5711"/>
                    </a:cubicBezTo>
                    <a:cubicBezTo>
                      <a:pt x="4098" y="5442"/>
                      <a:pt x="2817" y="4985"/>
                      <a:pt x="1765" y="3934"/>
                    </a:cubicBezTo>
                    <a:cubicBezTo>
                      <a:pt x="736" y="2904"/>
                      <a:pt x="118" y="1463"/>
                      <a:pt x="26" y="12"/>
                    </a:cubicBezTo>
                    <a:cubicBezTo>
                      <a:pt x="25" y="4"/>
                      <a:pt x="19" y="0"/>
                      <a:pt x="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p3"/>
              <p:cNvSpPr/>
              <p:nvPr/>
            </p:nvSpPr>
            <p:spPr>
              <a:xfrm>
                <a:off x="4951147" y="-457250"/>
                <a:ext cx="112966" cy="58676"/>
              </a:xfrm>
              <a:custGeom>
                <a:rect b="b" l="l" r="r" t="t"/>
                <a:pathLst>
                  <a:path extrusionOk="0" h="1231" w="2370">
                    <a:moveTo>
                      <a:pt x="35" y="0"/>
                    </a:moveTo>
                    <a:cubicBezTo>
                      <a:pt x="17" y="0"/>
                      <a:pt x="1" y="24"/>
                      <a:pt x="19" y="39"/>
                    </a:cubicBezTo>
                    <a:cubicBezTo>
                      <a:pt x="647" y="613"/>
                      <a:pt x="1455" y="1107"/>
                      <a:pt x="2311" y="1230"/>
                    </a:cubicBezTo>
                    <a:cubicBezTo>
                      <a:pt x="2313" y="1231"/>
                      <a:pt x="2315" y="1231"/>
                      <a:pt x="2317" y="1231"/>
                    </a:cubicBezTo>
                    <a:cubicBezTo>
                      <a:pt x="2355" y="1231"/>
                      <a:pt x="2369" y="1177"/>
                      <a:pt x="2329" y="1164"/>
                    </a:cubicBezTo>
                    <a:cubicBezTo>
                      <a:pt x="1485" y="895"/>
                      <a:pt x="733" y="590"/>
                      <a:pt x="51" y="7"/>
                    </a:cubicBezTo>
                    <a:cubicBezTo>
                      <a:pt x="46" y="2"/>
                      <a:pt x="41" y="0"/>
                      <a:pt x="3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 name="Google Shape;269;p3"/>
              <p:cNvSpPr/>
              <p:nvPr/>
            </p:nvSpPr>
            <p:spPr>
              <a:xfrm>
                <a:off x="5090043" y="-401386"/>
                <a:ext cx="15014" cy="11630"/>
              </a:xfrm>
              <a:custGeom>
                <a:rect b="b" l="l" r="r" t="t"/>
                <a:pathLst>
                  <a:path extrusionOk="0" h="244" w="315">
                    <a:moveTo>
                      <a:pt x="157" y="1"/>
                    </a:moveTo>
                    <a:cubicBezTo>
                      <a:pt x="1" y="1"/>
                      <a:pt x="0" y="244"/>
                      <a:pt x="157" y="244"/>
                    </a:cubicBezTo>
                    <a:cubicBezTo>
                      <a:pt x="314" y="243"/>
                      <a:pt x="314" y="1"/>
                      <a:pt x="1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3"/>
              <p:cNvSpPr/>
              <p:nvPr/>
            </p:nvSpPr>
            <p:spPr>
              <a:xfrm>
                <a:off x="4995285" y="-348955"/>
                <a:ext cx="9914" cy="7674"/>
              </a:xfrm>
              <a:custGeom>
                <a:rect b="b" l="l" r="r" t="t"/>
                <a:pathLst>
                  <a:path extrusionOk="0" h="161" w="208">
                    <a:moveTo>
                      <a:pt x="104" y="0"/>
                    </a:moveTo>
                    <a:cubicBezTo>
                      <a:pt x="0" y="0"/>
                      <a:pt x="0" y="160"/>
                      <a:pt x="104" y="160"/>
                    </a:cubicBezTo>
                    <a:cubicBezTo>
                      <a:pt x="208" y="159"/>
                      <a:pt x="208" y="0"/>
                      <a:pt x="10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 name="Google Shape;271;p3"/>
              <p:cNvSpPr/>
              <p:nvPr/>
            </p:nvSpPr>
            <p:spPr>
              <a:xfrm>
                <a:off x="5031463" y="-335465"/>
                <a:ext cx="12774" cy="9533"/>
              </a:xfrm>
              <a:custGeom>
                <a:rect b="b" l="l" r="r" t="t"/>
                <a:pathLst>
                  <a:path extrusionOk="0" h="200" w="268">
                    <a:moveTo>
                      <a:pt x="95" y="1"/>
                    </a:moveTo>
                    <a:cubicBezTo>
                      <a:pt x="45" y="1"/>
                      <a:pt x="0" y="51"/>
                      <a:pt x="1" y="100"/>
                    </a:cubicBezTo>
                    <a:cubicBezTo>
                      <a:pt x="4" y="150"/>
                      <a:pt x="41" y="200"/>
                      <a:pt x="95" y="200"/>
                    </a:cubicBezTo>
                    <a:cubicBezTo>
                      <a:pt x="97" y="200"/>
                      <a:pt x="99" y="200"/>
                      <a:pt x="101" y="200"/>
                    </a:cubicBezTo>
                    <a:cubicBezTo>
                      <a:pt x="138" y="197"/>
                      <a:pt x="178" y="199"/>
                      <a:pt x="210" y="178"/>
                    </a:cubicBezTo>
                    <a:cubicBezTo>
                      <a:pt x="267" y="138"/>
                      <a:pt x="267" y="60"/>
                      <a:pt x="210" y="23"/>
                    </a:cubicBezTo>
                    <a:cubicBezTo>
                      <a:pt x="178" y="2"/>
                      <a:pt x="138" y="3"/>
                      <a:pt x="101" y="1"/>
                    </a:cubicBezTo>
                    <a:cubicBezTo>
                      <a:pt x="99" y="1"/>
                      <a:pt x="97" y="1"/>
                      <a:pt x="9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 name="Google Shape;272;p3"/>
              <p:cNvSpPr/>
              <p:nvPr/>
            </p:nvSpPr>
            <p:spPr>
              <a:xfrm>
                <a:off x="5070596" y="-322882"/>
                <a:ext cx="90611" cy="16873"/>
              </a:xfrm>
              <a:custGeom>
                <a:rect b="b" l="l" r="r" t="t"/>
                <a:pathLst>
                  <a:path extrusionOk="0" h="354" w="1901">
                    <a:moveTo>
                      <a:pt x="44" y="1"/>
                    </a:moveTo>
                    <a:cubicBezTo>
                      <a:pt x="10" y="1"/>
                      <a:pt x="1" y="53"/>
                      <a:pt x="38" y="67"/>
                    </a:cubicBezTo>
                    <a:cubicBezTo>
                      <a:pt x="490" y="229"/>
                      <a:pt x="995" y="353"/>
                      <a:pt x="1486" y="353"/>
                    </a:cubicBezTo>
                    <a:cubicBezTo>
                      <a:pt x="1612" y="353"/>
                      <a:pt x="1737" y="345"/>
                      <a:pt x="1860" y="327"/>
                    </a:cubicBezTo>
                    <a:cubicBezTo>
                      <a:pt x="1900" y="320"/>
                      <a:pt x="1885" y="262"/>
                      <a:pt x="1852" y="260"/>
                    </a:cubicBezTo>
                    <a:cubicBezTo>
                      <a:pt x="1237" y="205"/>
                      <a:pt x="653" y="175"/>
                      <a:pt x="55" y="3"/>
                    </a:cubicBezTo>
                    <a:cubicBezTo>
                      <a:pt x="51" y="1"/>
                      <a:pt x="47" y="1"/>
                      <a:pt x="4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3"/>
              <p:cNvSpPr/>
              <p:nvPr/>
            </p:nvSpPr>
            <p:spPr>
              <a:xfrm>
                <a:off x="4977268" y="-284559"/>
                <a:ext cx="12393" cy="10868"/>
              </a:xfrm>
              <a:custGeom>
                <a:rect b="b" l="l" r="r" t="t"/>
                <a:pathLst>
                  <a:path extrusionOk="0" h="228" w="260">
                    <a:moveTo>
                      <a:pt x="105" y="1"/>
                    </a:moveTo>
                    <a:cubicBezTo>
                      <a:pt x="82" y="1"/>
                      <a:pt x="58" y="9"/>
                      <a:pt x="41" y="27"/>
                    </a:cubicBezTo>
                    <a:cubicBezTo>
                      <a:pt x="1" y="66"/>
                      <a:pt x="8" y="140"/>
                      <a:pt x="59" y="168"/>
                    </a:cubicBezTo>
                    <a:cubicBezTo>
                      <a:pt x="89" y="185"/>
                      <a:pt x="120" y="202"/>
                      <a:pt x="148" y="219"/>
                    </a:cubicBezTo>
                    <a:cubicBezTo>
                      <a:pt x="158" y="225"/>
                      <a:pt x="168" y="228"/>
                      <a:pt x="178" y="228"/>
                    </a:cubicBezTo>
                    <a:cubicBezTo>
                      <a:pt x="221" y="228"/>
                      <a:pt x="259" y="176"/>
                      <a:pt x="233" y="133"/>
                    </a:cubicBezTo>
                    <a:cubicBezTo>
                      <a:pt x="215" y="105"/>
                      <a:pt x="197" y="75"/>
                      <a:pt x="183" y="45"/>
                    </a:cubicBezTo>
                    <a:cubicBezTo>
                      <a:pt x="167" y="16"/>
                      <a:pt x="136" y="1"/>
                      <a:pt x="10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3"/>
              <p:cNvSpPr/>
              <p:nvPr/>
            </p:nvSpPr>
            <p:spPr>
              <a:xfrm>
                <a:off x="5015924" y="-270498"/>
                <a:ext cx="11869" cy="9247"/>
              </a:xfrm>
              <a:custGeom>
                <a:rect b="b" l="l" r="r" t="t"/>
                <a:pathLst>
                  <a:path extrusionOk="0" h="194" w="249">
                    <a:moveTo>
                      <a:pt x="125" y="1"/>
                    </a:moveTo>
                    <a:cubicBezTo>
                      <a:pt x="2" y="1"/>
                      <a:pt x="1" y="193"/>
                      <a:pt x="125" y="193"/>
                    </a:cubicBezTo>
                    <a:cubicBezTo>
                      <a:pt x="248" y="192"/>
                      <a:pt x="249" y="1"/>
                      <a:pt x="12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75" name="Google Shape;275;p3"/>
            <p:cNvSpPr/>
            <p:nvPr/>
          </p:nvSpPr>
          <p:spPr>
            <a:xfrm>
              <a:off x="4729076" y="-726414"/>
              <a:ext cx="415400" cy="386325"/>
            </a:xfrm>
            <a:custGeom>
              <a:rect b="b" l="l" r="r" t="t"/>
              <a:pathLst>
                <a:path extrusionOk="0" h="8105" w="8715">
                  <a:moveTo>
                    <a:pt x="8" y="0"/>
                  </a:moveTo>
                  <a:cubicBezTo>
                    <a:pt x="1" y="0"/>
                    <a:pt x="0" y="11"/>
                    <a:pt x="7" y="13"/>
                  </a:cubicBezTo>
                  <a:cubicBezTo>
                    <a:pt x="2199" y="829"/>
                    <a:pt x="2511" y="3459"/>
                    <a:pt x="3440" y="5298"/>
                  </a:cubicBezTo>
                  <a:cubicBezTo>
                    <a:pt x="3899" y="6203"/>
                    <a:pt x="4552" y="6933"/>
                    <a:pt x="5477" y="7375"/>
                  </a:cubicBezTo>
                  <a:cubicBezTo>
                    <a:pt x="6402" y="7815"/>
                    <a:pt x="7510" y="8052"/>
                    <a:pt x="8531" y="8104"/>
                  </a:cubicBezTo>
                  <a:cubicBezTo>
                    <a:pt x="8534" y="8105"/>
                    <a:pt x="8537" y="8105"/>
                    <a:pt x="8540" y="8105"/>
                  </a:cubicBezTo>
                  <a:cubicBezTo>
                    <a:pt x="8685" y="8105"/>
                    <a:pt x="8715" y="7868"/>
                    <a:pt x="8568" y="7836"/>
                  </a:cubicBezTo>
                  <a:cubicBezTo>
                    <a:pt x="7486" y="7595"/>
                    <a:pt x="6394" y="7534"/>
                    <a:pt x="5398" y="6993"/>
                  </a:cubicBezTo>
                  <a:cubicBezTo>
                    <a:pt x="4323" y="6408"/>
                    <a:pt x="3714" y="5383"/>
                    <a:pt x="3267" y="4282"/>
                  </a:cubicBezTo>
                  <a:cubicBezTo>
                    <a:pt x="2607" y="2660"/>
                    <a:pt x="1962" y="462"/>
                    <a:pt x="11" y="1"/>
                  </a:cubicBezTo>
                  <a:cubicBezTo>
                    <a:pt x="10" y="0"/>
                    <a:pt x="9" y="0"/>
                    <a:pt x="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3"/>
            <p:cNvSpPr/>
            <p:nvPr/>
          </p:nvSpPr>
          <p:spPr>
            <a:xfrm>
              <a:off x="4746998" y="-742191"/>
              <a:ext cx="309346" cy="291376"/>
            </a:xfrm>
            <a:custGeom>
              <a:rect b="b" l="l" r="r" t="t"/>
              <a:pathLst>
                <a:path extrusionOk="0" h="6113" w="6490">
                  <a:moveTo>
                    <a:pt x="19" y="0"/>
                  </a:moveTo>
                  <a:cubicBezTo>
                    <a:pt x="8" y="0"/>
                    <a:pt x="0" y="18"/>
                    <a:pt x="12" y="24"/>
                  </a:cubicBezTo>
                  <a:cubicBezTo>
                    <a:pt x="822" y="394"/>
                    <a:pt x="1551" y="802"/>
                    <a:pt x="2053" y="1567"/>
                  </a:cubicBezTo>
                  <a:cubicBezTo>
                    <a:pt x="2499" y="2247"/>
                    <a:pt x="2723" y="3044"/>
                    <a:pt x="3073" y="3773"/>
                  </a:cubicBezTo>
                  <a:cubicBezTo>
                    <a:pt x="3637" y="4950"/>
                    <a:pt x="4864" y="6113"/>
                    <a:pt x="6257" y="6113"/>
                  </a:cubicBezTo>
                  <a:cubicBezTo>
                    <a:pt x="6269" y="6113"/>
                    <a:pt x="6282" y="6113"/>
                    <a:pt x="6294" y="6112"/>
                  </a:cubicBezTo>
                  <a:cubicBezTo>
                    <a:pt x="6453" y="6110"/>
                    <a:pt x="6490" y="5876"/>
                    <a:pt x="6333" y="5834"/>
                  </a:cubicBezTo>
                  <a:cubicBezTo>
                    <a:pt x="5550" y="5626"/>
                    <a:pt x="4867" y="5436"/>
                    <a:pt x="4235" y="4892"/>
                  </a:cubicBezTo>
                  <a:cubicBezTo>
                    <a:pt x="3612" y="4354"/>
                    <a:pt x="3266" y="3626"/>
                    <a:pt x="2938" y="2888"/>
                  </a:cubicBezTo>
                  <a:cubicBezTo>
                    <a:pt x="2645" y="2232"/>
                    <a:pt x="2337" y="1566"/>
                    <a:pt x="1812" y="1058"/>
                  </a:cubicBezTo>
                  <a:cubicBezTo>
                    <a:pt x="1314" y="575"/>
                    <a:pt x="686" y="200"/>
                    <a:pt x="22" y="1"/>
                  </a:cubicBezTo>
                  <a:cubicBezTo>
                    <a:pt x="21" y="0"/>
                    <a:pt x="20" y="0"/>
                    <a:pt x="1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7" name="Google Shape;277;p3"/>
          <p:cNvGrpSpPr/>
          <p:nvPr/>
        </p:nvGrpSpPr>
        <p:grpSpPr>
          <a:xfrm>
            <a:off x="544117" y="4155984"/>
            <a:ext cx="351768" cy="349718"/>
            <a:chOff x="4789992" y="5348109"/>
            <a:chExt cx="351768" cy="349718"/>
          </a:xfrm>
        </p:grpSpPr>
        <p:sp>
          <p:nvSpPr>
            <p:cNvPr id="278" name="Google Shape;278;p3"/>
            <p:cNvSpPr/>
            <p:nvPr/>
          </p:nvSpPr>
          <p:spPr>
            <a:xfrm>
              <a:off x="4789992" y="5348109"/>
              <a:ext cx="351768" cy="349718"/>
            </a:xfrm>
            <a:custGeom>
              <a:rect b="b" l="l" r="r" t="t"/>
              <a:pathLst>
                <a:path extrusionOk="0" h="7337" w="7380">
                  <a:moveTo>
                    <a:pt x="2586" y="1"/>
                  </a:moveTo>
                  <a:cubicBezTo>
                    <a:pt x="2564" y="1"/>
                    <a:pt x="2544" y="5"/>
                    <a:pt x="2526" y="12"/>
                  </a:cubicBezTo>
                  <a:cubicBezTo>
                    <a:pt x="2087" y="193"/>
                    <a:pt x="2353" y="2766"/>
                    <a:pt x="2353" y="2766"/>
                  </a:cubicBezTo>
                  <a:cubicBezTo>
                    <a:pt x="2353" y="2766"/>
                    <a:pt x="1" y="3286"/>
                    <a:pt x="235" y="3987"/>
                  </a:cubicBezTo>
                  <a:cubicBezTo>
                    <a:pt x="398" y="4474"/>
                    <a:pt x="1488" y="4548"/>
                    <a:pt x="2140" y="4548"/>
                  </a:cubicBezTo>
                  <a:cubicBezTo>
                    <a:pt x="2428" y="4548"/>
                    <a:pt x="2631" y="4534"/>
                    <a:pt x="2631" y="4534"/>
                  </a:cubicBezTo>
                  <a:lnTo>
                    <a:pt x="2631" y="4534"/>
                  </a:lnTo>
                  <a:cubicBezTo>
                    <a:pt x="2631" y="4534"/>
                    <a:pt x="2469" y="7170"/>
                    <a:pt x="3049" y="7329"/>
                  </a:cubicBezTo>
                  <a:cubicBezTo>
                    <a:pt x="3067" y="7334"/>
                    <a:pt x="3086" y="7336"/>
                    <a:pt x="3104" y="7336"/>
                  </a:cubicBezTo>
                  <a:cubicBezTo>
                    <a:pt x="3684" y="7336"/>
                    <a:pt x="4537" y="4999"/>
                    <a:pt x="4537" y="4999"/>
                  </a:cubicBezTo>
                  <a:cubicBezTo>
                    <a:pt x="4537" y="4999"/>
                    <a:pt x="5925" y="6096"/>
                    <a:pt x="6636" y="6096"/>
                  </a:cubicBezTo>
                  <a:cubicBezTo>
                    <a:pt x="6786" y="6096"/>
                    <a:pt x="6907" y="6047"/>
                    <a:pt x="6977" y="5928"/>
                  </a:cubicBezTo>
                  <a:cubicBezTo>
                    <a:pt x="7380" y="5248"/>
                    <a:pt x="5764" y="3691"/>
                    <a:pt x="5764" y="3691"/>
                  </a:cubicBezTo>
                  <a:cubicBezTo>
                    <a:pt x="5764" y="3691"/>
                    <a:pt x="7165" y="2254"/>
                    <a:pt x="6972" y="1648"/>
                  </a:cubicBezTo>
                  <a:cubicBezTo>
                    <a:pt x="6922" y="1493"/>
                    <a:pt x="6727" y="1435"/>
                    <a:pt x="6465" y="1435"/>
                  </a:cubicBezTo>
                  <a:cubicBezTo>
                    <a:pt x="5711" y="1435"/>
                    <a:pt x="4401" y="1915"/>
                    <a:pt x="4401" y="1915"/>
                  </a:cubicBezTo>
                  <a:cubicBezTo>
                    <a:pt x="4401" y="1915"/>
                    <a:pt x="3081" y="1"/>
                    <a:pt x="2586"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 name="Google Shape;279;p3"/>
            <p:cNvSpPr/>
            <p:nvPr/>
          </p:nvSpPr>
          <p:spPr>
            <a:xfrm>
              <a:off x="4901195" y="5384525"/>
              <a:ext cx="13632" cy="74119"/>
            </a:xfrm>
            <a:custGeom>
              <a:rect b="b" l="l" r="r" t="t"/>
              <a:pathLst>
                <a:path extrusionOk="0" h="1555" w="286">
                  <a:moveTo>
                    <a:pt x="107" y="1"/>
                  </a:moveTo>
                  <a:cubicBezTo>
                    <a:pt x="99" y="1"/>
                    <a:pt x="90" y="6"/>
                    <a:pt x="89" y="14"/>
                  </a:cubicBezTo>
                  <a:cubicBezTo>
                    <a:pt x="0" y="512"/>
                    <a:pt x="94" y="1070"/>
                    <a:pt x="248" y="1544"/>
                  </a:cubicBezTo>
                  <a:cubicBezTo>
                    <a:pt x="251" y="1552"/>
                    <a:pt x="258" y="1555"/>
                    <a:pt x="264" y="1555"/>
                  </a:cubicBezTo>
                  <a:cubicBezTo>
                    <a:pt x="275" y="1555"/>
                    <a:pt x="286" y="1547"/>
                    <a:pt x="283" y="1535"/>
                  </a:cubicBezTo>
                  <a:cubicBezTo>
                    <a:pt x="151" y="1018"/>
                    <a:pt x="137" y="544"/>
                    <a:pt x="121" y="14"/>
                  </a:cubicBezTo>
                  <a:cubicBezTo>
                    <a:pt x="121" y="5"/>
                    <a:pt x="115" y="1"/>
                    <a:pt x="107"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 name="Google Shape;280;p3"/>
            <p:cNvSpPr/>
            <p:nvPr/>
          </p:nvSpPr>
          <p:spPr>
            <a:xfrm>
              <a:off x="4916161" y="5386861"/>
              <a:ext cx="7388" cy="43041"/>
            </a:xfrm>
            <a:custGeom>
              <a:rect b="b" l="l" r="r" t="t"/>
              <a:pathLst>
                <a:path extrusionOk="0" h="903" w="155">
                  <a:moveTo>
                    <a:pt x="73" y="0"/>
                  </a:moveTo>
                  <a:cubicBezTo>
                    <a:pt x="65" y="0"/>
                    <a:pt x="56" y="6"/>
                    <a:pt x="55" y="17"/>
                  </a:cubicBezTo>
                  <a:cubicBezTo>
                    <a:pt x="0" y="305"/>
                    <a:pt x="48" y="615"/>
                    <a:pt x="123" y="893"/>
                  </a:cubicBezTo>
                  <a:cubicBezTo>
                    <a:pt x="124" y="900"/>
                    <a:pt x="130" y="902"/>
                    <a:pt x="136" y="902"/>
                  </a:cubicBezTo>
                  <a:cubicBezTo>
                    <a:pt x="145" y="902"/>
                    <a:pt x="154" y="896"/>
                    <a:pt x="152" y="886"/>
                  </a:cubicBezTo>
                  <a:cubicBezTo>
                    <a:pt x="83" y="594"/>
                    <a:pt x="86" y="319"/>
                    <a:pt x="93" y="22"/>
                  </a:cubicBezTo>
                  <a:cubicBezTo>
                    <a:pt x="94" y="8"/>
                    <a:pt x="83" y="0"/>
                    <a:pt x="7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3"/>
            <p:cNvSpPr/>
            <p:nvPr/>
          </p:nvSpPr>
          <p:spPr>
            <a:xfrm>
              <a:off x="5062779" y="5547635"/>
              <a:ext cx="38847" cy="43089"/>
            </a:xfrm>
            <a:custGeom>
              <a:rect b="b" l="l" r="r" t="t"/>
              <a:pathLst>
                <a:path extrusionOk="0" h="904" w="815">
                  <a:moveTo>
                    <a:pt x="27" y="0"/>
                  </a:moveTo>
                  <a:cubicBezTo>
                    <a:pt x="12" y="0"/>
                    <a:pt x="0" y="21"/>
                    <a:pt x="14" y="32"/>
                  </a:cubicBezTo>
                  <a:cubicBezTo>
                    <a:pt x="333" y="286"/>
                    <a:pt x="532" y="581"/>
                    <a:pt x="774" y="896"/>
                  </a:cubicBezTo>
                  <a:cubicBezTo>
                    <a:pt x="779" y="902"/>
                    <a:pt x="784" y="904"/>
                    <a:pt x="790" y="904"/>
                  </a:cubicBezTo>
                  <a:cubicBezTo>
                    <a:pt x="802" y="904"/>
                    <a:pt x="814" y="892"/>
                    <a:pt x="808" y="877"/>
                  </a:cubicBezTo>
                  <a:cubicBezTo>
                    <a:pt x="660" y="523"/>
                    <a:pt x="341" y="228"/>
                    <a:pt x="37" y="4"/>
                  </a:cubicBezTo>
                  <a:cubicBezTo>
                    <a:pt x="34" y="1"/>
                    <a:pt x="30" y="0"/>
                    <a:pt x="27"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p3"/>
            <p:cNvSpPr/>
            <p:nvPr/>
          </p:nvSpPr>
          <p:spPr>
            <a:xfrm>
              <a:off x="5065639" y="5570800"/>
              <a:ext cx="29934" cy="30601"/>
            </a:xfrm>
            <a:custGeom>
              <a:rect b="b" l="l" r="r" t="t"/>
              <a:pathLst>
                <a:path extrusionOk="0" h="642" w="628">
                  <a:moveTo>
                    <a:pt x="31" y="0"/>
                  </a:moveTo>
                  <a:cubicBezTo>
                    <a:pt x="14" y="0"/>
                    <a:pt x="0" y="24"/>
                    <a:pt x="19" y="37"/>
                  </a:cubicBezTo>
                  <a:cubicBezTo>
                    <a:pt x="244" y="200"/>
                    <a:pt x="413" y="396"/>
                    <a:pt x="559" y="629"/>
                  </a:cubicBezTo>
                  <a:cubicBezTo>
                    <a:pt x="565" y="638"/>
                    <a:pt x="574" y="641"/>
                    <a:pt x="582" y="641"/>
                  </a:cubicBezTo>
                  <a:cubicBezTo>
                    <a:pt x="604" y="641"/>
                    <a:pt x="627" y="619"/>
                    <a:pt x="614" y="596"/>
                  </a:cubicBezTo>
                  <a:cubicBezTo>
                    <a:pt x="475" y="356"/>
                    <a:pt x="274" y="158"/>
                    <a:pt x="43" y="4"/>
                  </a:cubicBezTo>
                  <a:cubicBezTo>
                    <a:pt x="39" y="1"/>
                    <a:pt x="35" y="0"/>
                    <a:pt x="3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3"/>
            <p:cNvSpPr/>
            <p:nvPr/>
          </p:nvSpPr>
          <p:spPr>
            <a:xfrm>
              <a:off x="4969641" y="5495156"/>
              <a:ext cx="37846" cy="28456"/>
            </a:xfrm>
            <a:custGeom>
              <a:rect b="b" l="l" r="r" t="t"/>
              <a:pathLst>
                <a:path extrusionOk="0" h="597" w="794">
                  <a:moveTo>
                    <a:pt x="670" y="0"/>
                  </a:moveTo>
                  <a:cubicBezTo>
                    <a:pt x="661" y="0"/>
                    <a:pt x="652" y="2"/>
                    <a:pt x="644" y="6"/>
                  </a:cubicBezTo>
                  <a:cubicBezTo>
                    <a:pt x="616" y="21"/>
                    <a:pt x="605" y="54"/>
                    <a:pt x="618" y="81"/>
                  </a:cubicBezTo>
                  <a:cubicBezTo>
                    <a:pt x="631" y="106"/>
                    <a:pt x="728" y="326"/>
                    <a:pt x="487" y="445"/>
                  </a:cubicBezTo>
                  <a:cubicBezTo>
                    <a:pt x="434" y="471"/>
                    <a:pt x="385" y="484"/>
                    <a:pt x="340" y="484"/>
                  </a:cubicBezTo>
                  <a:cubicBezTo>
                    <a:pt x="313" y="484"/>
                    <a:pt x="288" y="479"/>
                    <a:pt x="264" y="471"/>
                  </a:cubicBezTo>
                  <a:cubicBezTo>
                    <a:pt x="163" y="434"/>
                    <a:pt x="118" y="327"/>
                    <a:pt x="115" y="325"/>
                  </a:cubicBezTo>
                  <a:cubicBezTo>
                    <a:pt x="107" y="303"/>
                    <a:pt x="86" y="291"/>
                    <a:pt x="64" y="291"/>
                  </a:cubicBezTo>
                  <a:cubicBezTo>
                    <a:pt x="57" y="291"/>
                    <a:pt x="49" y="292"/>
                    <a:pt x="42" y="295"/>
                  </a:cubicBezTo>
                  <a:cubicBezTo>
                    <a:pt x="14" y="306"/>
                    <a:pt x="0" y="340"/>
                    <a:pt x="13" y="368"/>
                  </a:cubicBezTo>
                  <a:cubicBezTo>
                    <a:pt x="15" y="373"/>
                    <a:pt x="77" y="520"/>
                    <a:pt x="223" y="575"/>
                  </a:cubicBezTo>
                  <a:cubicBezTo>
                    <a:pt x="260" y="589"/>
                    <a:pt x="299" y="596"/>
                    <a:pt x="340" y="596"/>
                  </a:cubicBezTo>
                  <a:cubicBezTo>
                    <a:pt x="402" y="596"/>
                    <a:pt x="469" y="579"/>
                    <a:pt x="538" y="546"/>
                  </a:cubicBezTo>
                  <a:cubicBezTo>
                    <a:pt x="643" y="495"/>
                    <a:pt x="711" y="424"/>
                    <a:pt x="743" y="332"/>
                  </a:cubicBezTo>
                  <a:cubicBezTo>
                    <a:pt x="794" y="183"/>
                    <a:pt x="723" y="38"/>
                    <a:pt x="721" y="32"/>
                  </a:cubicBezTo>
                  <a:cubicBezTo>
                    <a:pt x="710" y="11"/>
                    <a:pt x="690" y="0"/>
                    <a:pt x="670"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 name="Google Shape;284;p3"/>
            <p:cNvSpPr/>
            <p:nvPr/>
          </p:nvSpPr>
          <p:spPr>
            <a:xfrm>
              <a:off x="4928840" y="5526281"/>
              <a:ext cx="39514" cy="34795"/>
            </a:xfrm>
            <a:custGeom>
              <a:rect b="b" l="l" r="r" t="t"/>
              <a:pathLst>
                <a:path extrusionOk="0" h="730" w="829">
                  <a:moveTo>
                    <a:pt x="414" y="0"/>
                  </a:moveTo>
                  <a:cubicBezTo>
                    <a:pt x="367" y="0"/>
                    <a:pt x="320" y="9"/>
                    <a:pt x="274" y="28"/>
                  </a:cubicBezTo>
                  <a:cubicBezTo>
                    <a:pt x="89" y="105"/>
                    <a:pt x="0" y="318"/>
                    <a:pt x="76" y="505"/>
                  </a:cubicBezTo>
                  <a:cubicBezTo>
                    <a:pt x="135" y="645"/>
                    <a:pt x="272" y="730"/>
                    <a:pt x="415" y="730"/>
                  </a:cubicBezTo>
                  <a:cubicBezTo>
                    <a:pt x="461" y="730"/>
                    <a:pt x="508" y="721"/>
                    <a:pt x="553" y="702"/>
                  </a:cubicBezTo>
                  <a:cubicBezTo>
                    <a:pt x="739" y="625"/>
                    <a:pt x="828" y="411"/>
                    <a:pt x="751" y="226"/>
                  </a:cubicBezTo>
                  <a:cubicBezTo>
                    <a:pt x="692" y="85"/>
                    <a:pt x="557" y="0"/>
                    <a:pt x="414"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3"/>
            <p:cNvSpPr/>
            <p:nvPr/>
          </p:nvSpPr>
          <p:spPr>
            <a:xfrm>
              <a:off x="5022216" y="5487529"/>
              <a:ext cx="39514" cy="34795"/>
            </a:xfrm>
            <a:custGeom>
              <a:rect b="b" l="l" r="r" t="t"/>
              <a:pathLst>
                <a:path extrusionOk="0" h="730" w="829">
                  <a:moveTo>
                    <a:pt x="416" y="1"/>
                  </a:moveTo>
                  <a:cubicBezTo>
                    <a:pt x="369" y="1"/>
                    <a:pt x="322" y="10"/>
                    <a:pt x="276" y="29"/>
                  </a:cubicBezTo>
                  <a:cubicBezTo>
                    <a:pt x="89" y="105"/>
                    <a:pt x="1" y="319"/>
                    <a:pt x="78" y="505"/>
                  </a:cubicBezTo>
                  <a:cubicBezTo>
                    <a:pt x="137" y="645"/>
                    <a:pt x="272" y="730"/>
                    <a:pt x="415" y="730"/>
                  </a:cubicBezTo>
                  <a:cubicBezTo>
                    <a:pt x="462" y="730"/>
                    <a:pt x="509" y="721"/>
                    <a:pt x="555" y="702"/>
                  </a:cubicBezTo>
                  <a:cubicBezTo>
                    <a:pt x="742" y="626"/>
                    <a:pt x="829" y="412"/>
                    <a:pt x="752" y="226"/>
                  </a:cubicBezTo>
                  <a:cubicBezTo>
                    <a:pt x="694" y="85"/>
                    <a:pt x="558" y="1"/>
                    <a:pt x="416"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3"/>
            <p:cNvSpPr/>
            <p:nvPr/>
          </p:nvSpPr>
          <p:spPr>
            <a:xfrm>
              <a:off x="4932081" y="5494822"/>
              <a:ext cx="28694" cy="23451"/>
            </a:xfrm>
            <a:custGeom>
              <a:rect b="b" l="l" r="r" t="t"/>
              <a:pathLst>
                <a:path extrusionOk="0" h="492" w="602">
                  <a:moveTo>
                    <a:pt x="516" y="1"/>
                  </a:moveTo>
                  <a:cubicBezTo>
                    <a:pt x="509" y="1"/>
                    <a:pt x="501" y="2"/>
                    <a:pt x="494" y="5"/>
                  </a:cubicBezTo>
                  <a:cubicBezTo>
                    <a:pt x="466" y="17"/>
                    <a:pt x="452" y="50"/>
                    <a:pt x="464" y="78"/>
                  </a:cubicBezTo>
                  <a:cubicBezTo>
                    <a:pt x="466" y="78"/>
                    <a:pt x="488" y="135"/>
                    <a:pt x="489" y="201"/>
                  </a:cubicBezTo>
                  <a:cubicBezTo>
                    <a:pt x="490" y="280"/>
                    <a:pt x="459" y="332"/>
                    <a:pt x="393" y="359"/>
                  </a:cubicBezTo>
                  <a:cubicBezTo>
                    <a:pt x="361" y="372"/>
                    <a:pt x="331" y="378"/>
                    <a:pt x="304" y="378"/>
                  </a:cubicBezTo>
                  <a:cubicBezTo>
                    <a:pt x="187" y="378"/>
                    <a:pt x="115" y="279"/>
                    <a:pt x="111" y="274"/>
                  </a:cubicBezTo>
                  <a:cubicBezTo>
                    <a:pt x="99" y="257"/>
                    <a:pt x="82" y="248"/>
                    <a:pt x="64" y="248"/>
                  </a:cubicBezTo>
                  <a:cubicBezTo>
                    <a:pt x="53" y="248"/>
                    <a:pt x="42" y="252"/>
                    <a:pt x="33" y="259"/>
                  </a:cubicBezTo>
                  <a:cubicBezTo>
                    <a:pt x="6" y="276"/>
                    <a:pt x="0" y="311"/>
                    <a:pt x="18" y="338"/>
                  </a:cubicBezTo>
                  <a:cubicBezTo>
                    <a:pt x="61" y="400"/>
                    <a:pt x="165" y="491"/>
                    <a:pt x="305" y="491"/>
                  </a:cubicBezTo>
                  <a:cubicBezTo>
                    <a:pt x="346" y="491"/>
                    <a:pt x="389" y="484"/>
                    <a:pt x="432" y="464"/>
                  </a:cubicBezTo>
                  <a:cubicBezTo>
                    <a:pt x="542" y="418"/>
                    <a:pt x="602" y="326"/>
                    <a:pt x="600" y="200"/>
                  </a:cubicBezTo>
                  <a:cubicBezTo>
                    <a:pt x="599" y="112"/>
                    <a:pt x="568" y="38"/>
                    <a:pt x="567" y="35"/>
                  </a:cubicBezTo>
                  <a:cubicBezTo>
                    <a:pt x="559" y="14"/>
                    <a:pt x="538" y="1"/>
                    <a:pt x="516"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3"/>
            <p:cNvSpPr/>
            <p:nvPr/>
          </p:nvSpPr>
          <p:spPr>
            <a:xfrm>
              <a:off x="4998479" y="5467272"/>
              <a:ext cx="30935" cy="23451"/>
            </a:xfrm>
            <a:custGeom>
              <a:rect b="b" l="l" r="r" t="t"/>
              <a:pathLst>
                <a:path extrusionOk="0" h="492" w="649">
                  <a:moveTo>
                    <a:pt x="519" y="1"/>
                  </a:moveTo>
                  <a:cubicBezTo>
                    <a:pt x="512" y="1"/>
                    <a:pt x="505" y="2"/>
                    <a:pt x="498" y="5"/>
                  </a:cubicBezTo>
                  <a:cubicBezTo>
                    <a:pt x="468" y="16"/>
                    <a:pt x="455" y="49"/>
                    <a:pt x="466" y="78"/>
                  </a:cubicBezTo>
                  <a:cubicBezTo>
                    <a:pt x="470" y="85"/>
                    <a:pt x="552" y="294"/>
                    <a:pt x="393" y="360"/>
                  </a:cubicBezTo>
                  <a:cubicBezTo>
                    <a:pt x="361" y="373"/>
                    <a:pt x="332" y="378"/>
                    <a:pt x="305" y="378"/>
                  </a:cubicBezTo>
                  <a:cubicBezTo>
                    <a:pt x="187" y="378"/>
                    <a:pt x="115" y="278"/>
                    <a:pt x="111" y="273"/>
                  </a:cubicBezTo>
                  <a:cubicBezTo>
                    <a:pt x="100" y="257"/>
                    <a:pt x="83" y="248"/>
                    <a:pt x="65" y="248"/>
                  </a:cubicBezTo>
                  <a:cubicBezTo>
                    <a:pt x="54" y="248"/>
                    <a:pt x="43" y="251"/>
                    <a:pt x="33" y="258"/>
                  </a:cubicBezTo>
                  <a:cubicBezTo>
                    <a:pt x="7" y="276"/>
                    <a:pt x="0" y="310"/>
                    <a:pt x="18" y="337"/>
                  </a:cubicBezTo>
                  <a:cubicBezTo>
                    <a:pt x="61" y="399"/>
                    <a:pt x="166" y="492"/>
                    <a:pt x="305" y="492"/>
                  </a:cubicBezTo>
                  <a:cubicBezTo>
                    <a:pt x="346" y="492"/>
                    <a:pt x="390" y="483"/>
                    <a:pt x="436" y="464"/>
                  </a:cubicBezTo>
                  <a:cubicBezTo>
                    <a:pt x="648" y="376"/>
                    <a:pt x="617" y="145"/>
                    <a:pt x="571" y="35"/>
                  </a:cubicBezTo>
                  <a:cubicBezTo>
                    <a:pt x="562" y="13"/>
                    <a:pt x="541" y="1"/>
                    <a:pt x="51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8" name="Google Shape;288;p3"/>
          <p:cNvSpPr/>
          <p:nvPr/>
        </p:nvSpPr>
        <p:spPr>
          <a:xfrm>
            <a:off x="7137003" y="264043"/>
            <a:ext cx="59653" cy="59767"/>
          </a:xfrm>
          <a:custGeom>
            <a:rect b="b" l="l" r="r" t="t"/>
            <a:pathLst>
              <a:path extrusionOk="0" h="525" w="524">
                <a:moveTo>
                  <a:pt x="255" y="1"/>
                </a:moveTo>
                <a:cubicBezTo>
                  <a:pt x="255" y="1"/>
                  <a:pt x="236" y="120"/>
                  <a:pt x="232" y="233"/>
                </a:cubicBezTo>
                <a:cubicBezTo>
                  <a:pt x="144" y="239"/>
                  <a:pt x="1" y="269"/>
                  <a:pt x="1" y="269"/>
                </a:cubicBezTo>
                <a:cubicBezTo>
                  <a:pt x="1" y="269"/>
                  <a:pt x="121" y="286"/>
                  <a:pt x="232" y="291"/>
                </a:cubicBezTo>
                <a:cubicBezTo>
                  <a:pt x="235" y="405"/>
                  <a:pt x="256" y="524"/>
                  <a:pt x="256" y="524"/>
                </a:cubicBezTo>
                <a:cubicBezTo>
                  <a:pt x="256" y="524"/>
                  <a:pt x="283" y="381"/>
                  <a:pt x="291" y="292"/>
                </a:cubicBezTo>
                <a:cubicBezTo>
                  <a:pt x="404" y="290"/>
                  <a:pt x="523" y="269"/>
                  <a:pt x="523" y="269"/>
                </a:cubicBezTo>
                <a:cubicBezTo>
                  <a:pt x="523" y="269"/>
                  <a:pt x="380" y="238"/>
                  <a:pt x="291"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3"/>
          <p:cNvSpPr/>
          <p:nvPr/>
        </p:nvSpPr>
        <p:spPr>
          <a:xfrm>
            <a:off x="3155153" y="467225"/>
            <a:ext cx="59540" cy="59653"/>
          </a:xfrm>
          <a:custGeom>
            <a:rect b="b" l="l" r="r" t="t"/>
            <a:pathLst>
              <a:path extrusionOk="0" h="524" w="523">
                <a:moveTo>
                  <a:pt x="255" y="0"/>
                </a:moveTo>
                <a:cubicBezTo>
                  <a:pt x="255" y="0"/>
                  <a:pt x="236" y="120"/>
                  <a:pt x="231" y="234"/>
                </a:cubicBezTo>
                <a:cubicBezTo>
                  <a:pt x="143" y="240"/>
                  <a:pt x="0" y="268"/>
                  <a:pt x="0" y="268"/>
                </a:cubicBezTo>
                <a:cubicBezTo>
                  <a:pt x="0" y="268"/>
                  <a:pt x="121" y="287"/>
                  <a:pt x="231" y="290"/>
                </a:cubicBezTo>
                <a:cubicBezTo>
                  <a:pt x="235" y="404"/>
                  <a:pt x="256" y="524"/>
                  <a:pt x="256" y="524"/>
                </a:cubicBezTo>
                <a:cubicBezTo>
                  <a:pt x="256" y="524"/>
                  <a:pt x="283" y="381"/>
                  <a:pt x="290" y="292"/>
                </a:cubicBezTo>
                <a:cubicBezTo>
                  <a:pt x="403" y="289"/>
                  <a:pt x="523" y="268"/>
                  <a:pt x="523" y="268"/>
                </a:cubicBezTo>
                <a:cubicBezTo>
                  <a:pt x="523" y="268"/>
                  <a:pt x="378" y="238"/>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3"/>
          <p:cNvSpPr/>
          <p:nvPr/>
        </p:nvSpPr>
        <p:spPr>
          <a:xfrm>
            <a:off x="7768555" y="4834199"/>
            <a:ext cx="59653" cy="59653"/>
          </a:xfrm>
          <a:custGeom>
            <a:rect b="b" l="l" r="r" t="t"/>
            <a:pathLst>
              <a:path extrusionOk="0" h="524" w="524">
                <a:moveTo>
                  <a:pt x="254" y="0"/>
                </a:moveTo>
                <a:cubicBezTo>
                  <a:pt x="254" y="0"/>
                  <a:pt x="236" y="121"/>
                  <a:pt x="232" y="233"/>
                </a:cubicBezTo>
                <a:cubicBezTo>
                  <a:pt x="143" y="240"/>
                  <a:pt x="1" y="268"/>
                  <a:pt x="1" y="268"/>
                </a:cubicBezTo>
                <a:cubicBezTo>
                  <a:pt x="1" y="268"/>
                  <a:pt x="121" y="287"/>
                  <a:pt x="232" y="290"/>
                </a:cubicBezTo>
                <a:cubicBezTo>
                  <a:pt x="234" y="404"/>
                  <a:pt x="255" y="524"/>
                  <a:pt x="255" y="524"/>
                </a:cubicBezTo>
                <a:cubicBezTo>
                  <a:pt x="255" y="524"/>
                  <a:pt x="283" y="381"/>
                  <a:pt x="290" y="292"/>
                </a:cubicBezTo>
                <a:cubicBezTo>
                  <a:pt x="404" y="289"/>
                  <a:pt x="523" y="268"/>
                  <a:pt x="523" y="268"/>
                </a:cubicBezTo>
                <a:cubicBezTo>
                  <a:pt x="523" y="268"/>
                  <a:pt x="379" y="238"/>
                  <a:pt x="290" y="233"/>
                </a:cubicBezTo>
                <a:cubicBezTo>
                  <a:pt x="283" y="144"/>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3"/>
          <p:cNvSpPr/>
          <p:nvPr/>
        </p:nvSpPr>
        <p:spPr>
          <a:xfrm>
            <a:off x="8394278" y="4573673"/>
            <a:ext cx="59426" cy="59653"/>
          </a:xfrm>
          <a:custGeom>
            <a:rect b="b" l="l" r="r" t="t"/>
            <a:pathLst>
              <a:path extrusionOk="0" h="524" w="522">
                <a:moveTo>
                  <a:pt x="254" y="0"/>
                </a:moveTo>
                <a:cubicBezTo>
                  <a:pt x="254" y="0"/>
                  <a:pt x="236" y="121"/>
                  <a:pt x="232" y="233"/>
                </a:cubicBezTo>
                <a:cubicBezTo>
                  <a:pt x="143" y="240"/>
                  <a:pt x="0" y="268"/>
                  <a:pt x="0" y="268"/>
                </a:cubicBezTo>
                <a:cubicBezTo>
                  <a:pt x="0" y="268"/>
                  <a:pt x="121" y="287"/>
                  <a:pt x="232" y="290"/>
                </a:cubicBezTo>
                <a:cubicBezTo>
                  <a:pt x="234" y="404"/>
                  <a:pt x="255" y="524"/>
                  <a:pt x="255" y="524"/>
                </a:cubicBezTo>
                <a:cubicBezTo>
                  <a:pt x="255" y="524"/>
                  <a:pt x="283" y="381"/>
                  <a:pt x="289" y="292"/>
                </a:cubicBezTo>
                <a:cubicBezTo>
                  <a:pt x="403" y="289"/>
                  <a:pt x="522" y="268"/>
                  <a:pt x="522" y="268"/>
                </a:cubicBezTo>
                <a:cubicBezTo>
                  <a:pt x="522" y="268"/>
                  <a:pt x="378" y="238"/>
                  <a:pt x="289" y="233"/>
                </a:cubicBezTo>
                <a:cubicBezTo>
                  <a:pt x="283" y="144"/>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3"/>
          <p:cNvSpPr/>
          <p:nvPr/>
        </p:nvSpPr>
        <p:spPr>
          <a:xfrm>
            <a:off x="8479894" y="1796731"/>
            <a:ext cx="59653" cy="59653"/>
          </a:xfrm>
          <a:custGeom>
            <a:rect b="b" l="l" r="r" t="t"/>
            <a:pathLst>
              <a:path extrusionOk="0" h="524" w="524">
                <a:moveTo>
                  <a:pt x="255" y="0"/>
                </a:moveTo>
                <a:cubicBezTo>
                  <a:pt x="255" y="0"/>
                  <a:pt x="236" y="121"/>
                  <a:pt x="233" y="234"/>
                </a:cubicBezTo>
                <a:cubicBezTo>
                  <a:pt x="144" y="240"/>
                  <a:pt x="1" y="269"/>
                  <a:pt x="1" y="269"/>
                </a:cubicBezTo>
                <a:cubicBezTo>
                  <a:pt x="1" y="269"/>
                  <a:pt x="121" y="287"/>
                  <a:pt x="233" y="291"/>
                </a:cubicBezTo>
                <a:cubicBezTo>
                  <a:pt x="235" y="406"/>
                  <a:pt x="256" y="524"/>
                  <a:pt x="256" y="524"/>
                </a:cubicBezTo>
                <a:cubicBezTo>
                  <a:pt x="256" y="524"/>
                  <a:pt x="283" y="381"/>
                  <a:pt x="291" y="292"/>
                </a:cubicBezTo>
                <a:cubicBezTo>
                  <a:pt x="404" y="290"/>
                  <a:pt x="523" y="269"/>
                  <a:pt x="523" y="269"/>
                </a:cubicBezTo>
                <a:cubicBezTo>
                  <a:pt x="523" y="269"/>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3"/>
          <p:cNvSpPr/>
          <p:nvPr/>
        </p:nvSpPr>
        <p:spPr>
          <a:xfrm>
            <a:off x="374231" y="3837969"/>
            <a:ext cx="59540" cy="59767"/>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3"/>
          <p:cNvSpPr/>
          <p:nvPr/>
        </p:nvSpPr>
        <p:spPr>
          <a:xfrm>
            <a:off x="6421520" y="4796623"/>
            <a:ext cx="134790" cy="134790"/>
          </a:xfrm>
          <a:custGeom>
            <a:rect b="b" l="l" r="r" t="t"/>
            <a:pathLst>
              <a:path extrusionOk="0" h="1184" w="1184">
                <a:moveTo>
                  <a:pt x="577" y="0"/>
                </a:moveTo>
                <a:cubicBezTo>
                  <a:pt x="577" y="0"/>
                  <a:pt x="533" y="272"/>
                  <a:pt x="525" y="526"/>
                </a:cubicBezTo>
                <a:cubicBezTo>
                  <a:pt x="325" y="540"/>
                  <a:pt x="1" y="607"/>
                  <a:pt x="1" y="607"/>
                </a:cubicBezTo>
                <a:cubicBezTo>
                  <a:pt x="1" y="607"/>
                  <a:pt x="271" y="649"/>
                  <a:pt x="524" y="659"/>
                </a:cubicBezTo>
                <a:cubicBezTo>
                  <a:pt x="530" y="916"/>
                  <a:pt x="577" y="1183"/>
                  <a:pt x="577" y="1183"/>
                </a:cubicBezTo>
                <a:cubicBezTo>
                  <a:pt x="577" y="1183"/>
                  <a:pt x="643" y="860"/>
                  <a:pt x="657" y="660"/>
                </a:cubicBezTo>
                <a:cubicBezTo>
                  <a:pt x="915" y="654"/>
                  <a:pt x="1184" y="607"/>
                  <a:pt x="1184" y="607"/>
                </a:cubicBezTo>
                <a:cubicBezTo>
                  <a:pt x="1184" y="607"/>
                  <a:pt x="857" y="540"/>
                  <a:pt x="657" y="526"/>
                </a:cubicBezTo>
                <a:cubicBezTo>
                  <a:pt x="643" y="326"/>
                  <a:pt x="577" y="0"/>
                  <a:pt x="57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3"/>
          <p:cNvSpPr/>
          <p:nvPr/>
        </p:nvSpPr>
        <p:spPr>
          <a:xfrm>
            <a:off x="1104589" y="4830320"/>
            <a:ext cx="67395" cy="67395"/>
          </a:xfrm>
          <a:custGeom>
            <a:rect b="b" l="l" r="r" t="t"/>
            <a:pathLst>
              <a:path extrusionOk="0" h="592" w="592">
                <a:moveTo>
                  <a:pt x="287" y="1"/>
                </a:moveTo>
                <a:cubicBezTo>
                  <a:pt x="287" y="1"/>
                  <a:pt x="266" y="137"/>
                  <a:pt x="262" y="264"/>
                </a:cubicBezTo>
                <a:cubicBezTo>
                  <a:pt x="162" y="270"/>
                  <a:pt x="0" y="305"/>
                  <a:pt x="0" y="305"/>
                </a:cubicBezTo>
                <a:cubicBezTo>
                  <a:pt x="0" y="305"/>
                  <a:pt x="136" y="325"/>
                  <a:pt x="262" y="330"/>
                </a:cubicBezTo>
                <a:cubicBezTo>
                  <a:pt x="264" y="457"/>
                  <a:pt x="288" y="591"/>
                  <a:pt x="288" y="591"/>
                </a:cubicBezTo>
                <a:cubicBezTo>
                  <a:pt x="288" y="591"/>
                  <a:pt x="321" y="429"/>
                  <a:pt x="329" y="330"/>
                </a:cubicBezTo>
                <a:cubicBezTo>
                  <a:pt x="458" y="327"/>
                  <a:pt x="592" y="304"/>
                  <a:pt x="592" y="304"/>
                </a:cubicBezTo>
                <a:cubicBezTo>
                  <a:pt x="592" y="304"/>
                  <a:pt x="428" y="269"/>
                  <a:pt x="329" y="263"/>
                </a:cubicBezTo>
                <a:cubicBezTo>
                  <a:pt x="320"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3"/>
          <p:cNvSpPr/>
          <p:nvPr/>
        </p:nvSpPr>
        <p:spPr>
          <a:xfrm>
            <a:off x="8651402" y="3574669"/>
            <a:ext cx="134903" cy="134790"/>
          </a:xfrm>
          <a:custGeom>
            <a:rect b="b" l="l" r="r" t="t"/>
            <a:pathLst>
              <a:path extrusionOk="0" h="1184" w="1185">
                <a:moveTo>
                  <a:pt x="576" y="1"/>
                </a:moveTo>
                <a:cubicBezTo>
                  <a:pt x="576" y="1"/>
                  <a:pt x="533" y="273"/>
                  <a:pt x="526" y="526"/>
                </a:cubicBezTo>
                <a:cubicBezTo>
                  <a:pt x="326" y="541"/>
                  <a:pt x="0" y="608"/>
                  <a:pt x="0" y="608"/>
                </a:cubicBezTo>
                <a:cubicBezTo>
                  <a:pt x="0" y="608"/>
                  <a:pt x="271" y="650"/>
                  <a:pt x="524" y="658"/>
                </a:cubicBezTo>
                <a:cubicBezTo>
                  <a:pt x="529" y="917"/>
                  <a:pt x="576" y="1184"/>
                  <a:pt x="576" y="1184"/>
                </a:cubicBezTo>
                <a:cubicBezTo>
                  <a:pt x="576" y="1184"/>
                  <a:pt x="643" y="860"/>
                  <a:pt x="658" y="660"/>
                </a:cubicBezTo>
                <a:cubicBezTo>
                  <a:pt x="915"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 name="Google Shape;297;p3"/>
          <p:cNvSpPr/>
          <p:nvPr/>
        </p:nvSpPr>
        <p:spPr>
          <a:xfrm>
            <a:off x="8579997" y="264055"/>
            <a:ext cx="269351" cy="26923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 name="Google Shape;298;p3"/>
          <p:cNvSpPr/>
          <p:nvPr/>
        </p:nvSpPr>
        <p:spPr>
          <a:xfrm>
            <a:off x="2396660" y="4712365"/>
            <a:ext cx="134790" cy="134790"/>
          </a:xfrm>
          <a:custGeom>
            <a:rect b="b" l="l" r="r" t="t"/>
            <a:pathLst>
              <a:path extrusionOk="0" h="1184" w="1184">
                <a:moveTo>
                  <a:pt x="576" y="1"/>
                </a:moveTo>
                <a:cubicBezTo>
                  <a:pt x="576" y="1"/>
                  <a:pt x="533" y="273"/>
                  <a:pt x="525" y="526"/>
                </a:cubicBezTo>
                <a:cubicBezTo>
                  <a:pt x="325" y="541"/>
                  <a:pt x="0" y="608"/>
                  <a:pt x="0" y="608"/>
                </a:cubicBezTo>
                <a:cubicBezTo>
                  <a:pt x="0" y="608"/>
                  <a:pt x="271" y="650"/>
                  <a:pt x="524" y="659"/>
                </a:cubicBezTo>
                <a:cubicBezTo>
                  <a:pt x="529" y="917"/>
                  <a:pt x="576" y="1184"/>
                  <a:pt x="576" y="1184"/>
                </a:cubicBezTo>
                <a:cubicBezTo>
                  <a:pt x="576" y="1184"/>
                  <a:pt x="643" y="860"/>
                  <a:pt x="658" y="660"/>
                </a:cubicBezTo>
                <a:cubicBezTo>
                  <a:pt x="915" y="655"/>
                  <a:pt x="1183" y="608"/>
                  <a:pt x="1183" y="608"/>
                </a:cubicBezTo>
                <a:cubicBezTo>
                  <a:pt x="1183" y="608"/>
                  <a:pt x="858" y="541"/>
                  <a:pt x="658" y="526"/>
                </a:cubicBezTo>
                <a:cubicBezTo>
                  <a:pt x="643" y="327"/>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3"/>
          <p:cNvSpPr/>
          <p:nvPr/>
        </p:nvSpPr>
        <p:spPr>
          <a:xfrm>
            <a:off x="215164" y="1379825"/>
            <a:ext cx="67395" cy="67281"/>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3"/>
          <p:cNvSpPr/>
          <p:nvPr/>
        </p:nvSpPr>
        <p:spPr>
          <a:xfrm>
            <a:off x="390306" y="2800957"/>
            <a:ext cx="269238" cy="269124"/>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 name="Google Shape;301;p3"/>
          <p:cNvSpPr/>
          <p:nvPr/>
        </p:nvSpPr>
        <p:spPr>
          <a:xfrm>
            <a:off x="1375448" y="264100"/>
            <a:ext cx="59540" cy="59653"/>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302" name="Shape 302"/>
        <p:cNvGrpSpPr/>
        <p:nvPr/>
      </p:nvGrpSpPr>
      <p:grpSpPr>
        <a:xfrm>
          <a:off x="0" y="0"/>
          <a:ext cx="0" cy="0"/>
          <a:chOff x="0" y="0"/>
          <a:chExt cx="0" cy="0"/>
        </a:xfrm>
      </p:grpSpPr>
      <p:grpSp>
        <p:nvGrpSpPr>
          <p:cNvPr id="303" name="Google Shape;303;p4"/>
          <p:cNvGrpSpPr/>
          <p:nvPr/>
        </p:nvGrpSpPr>
        <p:grpSpPr>
          <a:xfrm rot="9284465">
            <a:off x="1088158" y="-2380639"/>
            <a:ext cx="9393665" cy="8567764"/>
            <a:chOff x="-2537947" y="-2336543"/>
            <a:chExt cx="4759398" cy="4340947"/>
          </a:xfrm>
        </p:grpSpPr>
        <p:sp>
          <p:nvSpPr>
            <p:cNvPr id="304" name="Google Shape;304;p4"/>
            <p:cNvSpPr/>
            <p:nvPr/>
          </p:nvSpPr>
          <p:spPr>
            <a:xfrm>
              <a:off x="-1194414" y="-746010"/>
              <a:ext cx="1461075" cy="1333047"/>
            </a:xfrm>
            <a:custGeom>
              <a:rect b="b" l="l" r="r" t="t"/>
              <a:pathLst>
                <a:path extrusionOk="0" h="27967" w="30653">
                  <a:moveTo>
                    <a:pt x="13053" y="1"/>
                  </a:moveTo>
                  <a:cubicBezTo>
                    <a:pt x="10545" y="1"/>
                    <a:pt x="8066" y="751"/>
                    <a:pt x="5935" y="2472"/>
                  </a:cubicBezTo>
                  <a:cubicBezTo>
                    <a:pt x="1" y="7358"/>
                    <a:pt x="995" y="16469"/>
                    <a:pt x="5591" y="21937"/>
                  </a:cubicBezTo>
                  <a:cubicBezTo>
                    <a:pt x="8445" y="25531"/>
                    <a:pt x="13066" y="27967"/>
                    <a:pt x="17590" y="27967"/>
                  </a:cubicBezTo>
                  <a:cubicBezTo>
                    <a:pt x="20109" y="27967"/>
                    <a:pt x="22597" y="27212"/>
                    <a:pt x="24734" y="25481"/>
                  </a:cubicBezTo>
                  <a:cubicBezTo>
                    <a:pt x="30653" y="20577"/>
                    <a:pt x="29647" y="11505"/>
                    <a:pt x="25046" y="6041"/>
                  </a:cubicBezTo>
                  <a:lnTo>
                    <a:pt x="25046" y="6041"/>
                  </a:lnTo>
                  <a:cubicBezTo>
                    <a:pt x="29626" y="11493"/>
                    <a:pt x="30621" y="20574"/>
                    <a:pt x="24706" y="25447"/>
                  </a:cubicBezTo>
                  <a:cubicBezTo>
                    <a:pt x="22584" y="27161"/>
                    <a:pt x="20115" y="27909"/>
                    <a:pt x="17615" y="27909"/>
                  </a:cubicBezTo>
                  <a:cubicBezTo>
                    <a:pt x="13103" y="27909"/>
                    <a:pt x="8494" y="25471"/>
                    <a:pt x="5656" y="21882"/>
                  </a:cubicBezTo>
                  <a:cubicBezTo>
                    <a:pt x="1073" y="16447"/>
                    <a:pt x="64" y="7382"/>
                    <a:pt x="5963" y="2504"/>
                  </a:cubicBezTo>
                  <a:cubicBezTo>
                    <a:pt x="8090" y="779"/>
                    <a:pt x="10569" y="27"/>
                    <a:pt x="13078" y="27"/>
                  </a:cubicBezTo>
                  <a:cubicBezTo>
                    <a:pt x="17590" y="27"/>
                    <a:pt x="22201" y="2459"/>
                    <a:pt x="25046" y="6041"/>
                  </a:cubicBezTo>
                  <a:cubicBezTo>
                    <a:pt x="22198" y="2443"/>
                    <a:pt x="17578" y="1"/>
                    <a:pt x="1305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4"/>
            <p:cNvSpPr/>
            <p:nvPr/>
          </p:nvSpPr>
          <p:spPr>
            <a:xfrm>
              <a:off x="-1567773" y="-1000541"/>
              <a:ext cx="2142494" cy="1954837"/>
            </a:xfrm>
            <a:custGeom>
              <a:rect b="b" l="l" r="r" t="t"/>
              <a:pathLst>
                <a:path extrusionOk="0" h="41012" w="44949">
                  <a:moveTo>
                    <a:pt x="19144" y="0"/>
                  </a:moveTo>
                  <a:cubicBezTo>
                    <a:pt x="15463" y="0"/>
                    <a:pt x="11826" y="1102"/>
                    <a:pt x="8700" y="3627"/>
                  </a:cubicBezTo>
                  <a:cubicBezTo>
                    <a:pt x="0" y="10794"/>
                    <a:pt x="1464" y="24152"/>
                    <a:pt x="8202" y="32166"/>
                  </a:cubicBezTo>
                  <a:cubicBezTo>
                    <a:pt x="12386" y="37437"/>
                    <a:pt x="19163" y="41011"/>
                    <a:pt x="25798" y="41011"/>
                  </a:cubicBezTo>
                  <a:cubicBezTo>
                    <a:pt x="29489" y="41011"/>
                    <a:pt x="33136" y="39905"/>
                    <a:pt x="36267" y="37370"/>
                  </a:cubicBezTo>
                  <a:cubicBezTo>
                    <a:pt x="44949" y="30198"/>
                    <a:pt x="43475" y="16855"/>
                    <a:pt x="36731" y="8857"/>
                  </a:cubicBezTo>
                  <a:lnTo>
                    <a:pt x="36731" y="8857"/>
                  </a:lnTo>
                  <a:cubicBezTo>
                    <a:pt x="43457" y="16855"/>
                    <a:pt x="44919" y="30182"/>
                    <a:pt x="36240" y="37337"/>
                  </a:cubicBezTo>
                  <a:cubicBezTo>
                    <a:pt x="33123" y="39855"/>
                    <a:pt x="29496" y="40954"/>
                    <a:pt x="25825" y="40954"/>
                  </a:cubicBezTo>
                  <a:cubicBezTo>
                    <a:pt x="19202" y="40954"/>
                    <a:pt x="12437" y="37378"/>
                    <a:pt x="8268" y="32112"/>
                  </a:cubicBezTo>
                  <a:cubicBezTo>
                    <a:pt x="1539" y="24130"/>
                    <a:pt x="63" y="10819"/>
                    <a:pt x="8726" y="3660"/>
                  </a:cubicBezTo>
                  <a:cubicBezTo>
                    <a:pt x="11848" y="1130"/>
                    <a:pt x="15486" y="27"/>
                    <a:pt x="19167" y="27"/>
                  </a:cubicBezTo>
                  <a:cubicBezTo>
                    <a:pt x="25790" y="27"/>
                    <a:pt x="32557" y="3597"/>
                    <a:pt x="36731" y="8857"/>
                  </a:cubicBezTo>
                  <a:cubicBezTo>
                    <a:pt x="32555" y="3580"/>
                    <a:pt x="25779" y="0"/>
                    <a:pt x="19144"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p4"/>
            <p:cNvSpPr/>
            <p:nvPr/>
          </p:nvSpPr>
          <p:spPr>
            <a:xfrm>
              <a:off x="-1620634" y="-1167988"/>
              <a:ext cx="2386015" cy="2177004"/>
            </a:xfrm>
            <a:custGeom>
              <a:rect b="b" l="l" r="r" t="t"/>
              <a:pathLst>
                <a:path extrusionOk="0" h="45673" w="50058">
                  <a:moveTo>
                    <a:pt x="21319" y="1"/>
                  </a:moveTo>
                  <a:cubicBezTo>
                    <a:pt x="17220" y="1"/>
                    <a:pt x="13169" y="1228"/>
                    <a:pt x="9687" y="4040"/>
                  </a:cubicBezTo>
                  <a:cubicBezTo>
                    <a:pt x="1" y="12022"/>
                    <a:pt x="1631" y="26898"/>
                    <a:pt x="9136" y="35821"/>
                  </a:cubicBezTo>
                  <a:cubicBezTo>
                    <a:pt x="13795" y="41691"/>
                    <a:pt x="21344" y="45673"/>
                    <a:pt x="28733" y="45673"/>
                  </a:cubicBezTo>
                  <a:cubicBezTo>
                    <a:pt x="32842" y="45673"/>
                    <a:pt x="36903" y="44441"/>
                    <a:pt x="40389" y="41619"/>
                  </a:cubicBezTo>
                  <a:cubicBezTo>
                    <a:pt x="50058" y="33631"/>
                    <a:pt x="48416" y="18772"/>
                    <a:pt x="40907" y="9864"/>
                  </a:cubicBezTo>
                  <a:lnTo>
                    <a:pt x="40907" y="9864"/>
                  </a:lnTo>
                  <a:cubicBezTo>
                    <a:pt x="48399" y="18772"/>
                    <a:pt x="50028" y="33614"/>
                    <a:pt x="40363" y="41585"/>
                  </a:cubicBezTo>
                  <a:cubicBezTo>
                    <a:pt x="36890" y="44391"/>
                    <a:pt x="32848" y="45615"/>
                    <a:pt x="28758" y="45615"/>
                  </a:cubicBezTo>
                  <a:cubicBezTo>
                    <a:pt x="21381" y="45615"/>
                    <a:pt x="13846" y="41633"/>
                    <a:pt x="9203" y="35768"/>
                  </a:cubicBezTo>
                  <a:cubicBezTo>
                    <a:pt x="1708" y="26875"/>
                    <a:pt x="65" y="12048"/>
                    <a:pt x="9714" y="4074"/>
                  </a:cubicBezTo>
                  <a:cubicBezTo>
                    <a:pt x="13192" y="1257"/>
                    <a:pt x="17243" y="28"/>
                    <a:pt x="21343" y="28"/>
                  </a:cubicBezTo>
                  <a:cubicBezTo>
                    <a:pt x="28721" y="28"/>
                    <a:pt x="36258" y="4006"/>
                    <a:pt x="40907" y="9864"/>
                  </a:cubicBezTo>
                  <a:cubicBezTo>
                    <a:pt x="36255" y="3988"/>
                    <a:pt x="28709" y="1"/>
                    <a:pt x="21319"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 name="Google Shape;307;p4"/>
            <p:cNvSpPr/>
            <p:nvPr/>
          </p:nvSpPr>
          <p:spPr>
            <a:xfrm>
              <a:off x="-2048952" y="-1725049"/>
              <a:ext cx="3547658" cy="3235834"/>
            </a:xfrm>
            <a:custGeom>
              <a:rect b="b" l="l" r="r" t="t"/>
              <a:pathLst>
                <a:path extrusionOk="0" h="67887" w="74429">
                  <a:moveTo>
                    <a:pt x="31733" y="1"/>
                  </a:moveTo>
                  <a:cubicBezTo>
                    <a:pt x="25643" y="1"/>
                    <a:pt x="19616" y="1829"/>
                    <a:pt x="14413" y="6018"/>
                  </a:cubicBezTo>
                  <a:cubicBezTo>
                    <a:pt x="0" y="17957"/>
                    <a:pt x="2431" y="39903"/>
                    <a:pt x="13604" y="53233"/>
                  </a:cubicBezTo>
                  <a:cubicBezTo>
                    <a:pt x="20566" y="61973"/>
                    <a:pt x="31726" y="67887"/>
                    <a:pt x="42682" y="67887"/>
                  </a:cubicBezTo>
                  <a:cubicBezTo>
                    <a:pt x="48782" y="67887"/>
                    <a:pt x="54819" y="66054"/>
                    <a:pt x="60032" y="61854"/>
                  </a:cubicBezTo>
                  <a:cubicBezTo>
                    <a:pt x="74428" y="49909"/>
                    <a:pt x="71985" y="27982"/>
                    <a:pt x="60809" y="14666"/>
                  </a:cubicBezTo>
                  <a:lnTo>
                    <a:pt x="60809" y="14666"/>
                  </a:lnTo>
                  <a:cubicBezTo>
                    <a:pt x="71966" y="27982"/>
                    <a:pt x="74401" y="49893"/>
                    <a:pt x="60006" y="61820"/>
                  </a:cubicBezTo>
                  <a:cubicBezTo>
                    <a:pt x="54807" y="66002"/>
                    <a:pt x="48789" y="67829"/>
                    <a:pt x="42708" y="67829"/>
                  </a:cubicBezTo>
                  <a:cubicBezTo>
                    <a:pt x="31764" y="67829"/>
                    <a:pt x="20616" y="61913"/>
                    <a:pt x="13670" y="53178"/>
                  </a:cubicBezTo>
                  <a:cubicBezTo>
                    <a:pt x="2510" y="39877"/>
                    <a:pt x="63" y="17983"/>
                    <a:pt x="14442" y="6049"/>
                  </a:cubicBezTo>
                  <a:cubicBezTo>
                    <a:pt x="19645" y="1857"/>
                    <a:pt x="25671" y="27"/>
                    <a:pt x="31762" y="27"/>
                  </a:cubicBezTo>
                  <a:cubicBezTo>
                    <a:pt x="42706" y="27"/>
                    <a:pt x="53856" y="5937"/>
                    <a:pt x="60809" y="14666"/>
                  </a:cubicBezTo>
                  <a:cubicBezTo>
                    <a:pt x="53862" y="5922"/>
                    <a:pt x="42694" y="1"/>
                    <a:pt x="3173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4"/>
            <p:cNvSpPr/>
            <p:nvPr/>
          </p:nvSpPr>
          <p:spPr>
            <a:xfrm>
              <a:off x="-2537947" y="-2336543"/>
              <a:ext cx="4759398" cy="4340947"/>
            </a:xfrm>
            <a:custGeom>
              <a:rect b="b" l="l" r="r" t="t"/>
              <a:pathLst>
                <a:path extrusionOk="0" h="91072" w="99851">
                  <a:moveTo>
                    <a:pt x="42571" y="0"/>
                  </a:moveTo>
                  <a:cubicBezTo>
                    <a:pt x="34399" y="0"/>
                    <a:pt x="26313" y="2453"/>
                    <a:pt x="19334" y="8073"/>
                  </a:cubicBezTo>
                  <a:cubicBezTo>
                    <a:pt x="0" y="24092"/>
                    <a:pt x="3266" y="53528"/>
                    <a:pt x="18254" y="71411"/>
                  </a:cubicBezTo>
                  <a:cubicBezTo>
                    <a:pt x="27581" y="83134"/>
                    <a:pt x="42567" y="91072"/>
                    <a:pt x="57271" y="91072"/>
                  </a:cubicBezTo>
                  <a:cubicBezTo>
                    <a:pt x="65454" y="91072"/>
                    <a:pt x="73550" y="88614"/>
                    <a:pt x="80534" y="82982"/>
                  </a:cubicBezTo>
                  <a:cubicBezTo>
                    <a:pt x="99851" y="66957"/>
                    <a:pt x="96573" y="37538"/>
                    <a:pt x="81581" y="19672"/>
                  </a:cubicBezTo>
                  <a:lnTo>
                    <a:pt x="81581" y="19672"/>
                  </a:lnTo>
                  <a:cubicBezTo>
                    <a:pt x="96554" y="37540"/>
                    <a:pt x="99823" y="66941"/>
                    <a:pt x="80506" y="82949"/>
                  </a:cubicBezTo>
                  <a:cubicBezTo>
                    <a:pt x="73528" y="88564"/>
                    <a:pt x="65451" y="91015"/>
                    <a:pt x="57289" y="91015"/>
                  </a:cubicBezTo>
                  <a:cubicBezTo>
                    <a:pt x="42602" y="91015"/>
                    <a:pt x="27642" y="83078"/>
                    <a:pt x="18320" y="71356"/>
                  </a:cubicBezTo>
                  <a:cubicBezTo>
                    <a:pt x="3342" y="53504"/>
                    <a:pt x="63" y="24120"/>
                    <a:pt x="19362" y="8106"/>
                  </a:cubicBezTo>
                  <a:cubicBezTo>
                    <a:pt x="26345" y="2481"/>
                    <a:pt x="34431" y="25"/>
                    <a:pt x="42603" y="25"/>
                  </a:cubicBezTo>
                  <a:cubicBezTo>
                    <a:pt x="57290" y="25"/>
                    <a:pt x="72252" y="7957"/>
                    <a:pt x="81581" y="19672"/>
                  </a:cubicBezTo>
                  <a:cubicBezTo>
                    <a:pt x="72260" y="7942"/>
                    <a:pt x="57276" y="0"/>
                    <a:pt x="42571"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9" name="Google Shape;309;p4"/>
          <p:cNvGrpSpPr/>
          <p:nvPr/>
        </p:nvGrpSpPr>
        <p:grpSpPr>
          <a:xfrm>
            <a:off x="7292209" y="715123"/>
            <a:ext cx="568152" cy="575260"/>
            <a:chOff x="3063709" y="-107293"/>
            <a:chExt cx="201909" cy="204435"/>
          </a:xfrm>
        </p:grpSpPr>
        <p:sp>
          <p:nvSpPr>
            <p:cNvPr id="310" name="Google Shape;310;p4"/>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 name="Google Shape;311;p4"/>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 name="Google Shape;312;p4"/>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 name="Google Shape;313;p4"/>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 name="Google Shape;314;p4"/>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5" name="Google Shape;315;p4"/>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 name="Google Shape;316;p4"/>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4"/>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 name="Google Shape;318;p4"/>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p4"/>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p4"/>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4"/>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22" name="Google Shape;322;p4"/>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323" name="Google Shape;323;p4"/>
          <p:cNvSpPr txBox="1"/>
          <p:nvPr>
            <p:ph idx="1" type="body"/>
          </p:nvPr>
        </p:nvSpPr>
        <p:spPr>
          <a:xfrm>
            <a:off x="720000" y="1237075"/>
            <a:ext cx="7299000" cy="33663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200"/>
            </a:lvl1pPr>
            <a:lvl2pPr indent="-317500" lvl="1" marL="914400" rtl="0">
              <a:lnSpc>
                <a:spcPct val="115000"/>
              </a:lnSpc>
              <a:spcBef>
                <a:spcPts val="0"/>
              </a:spcBef>
              <a:spcAft>
                <a:spcPts val="0"/>
              </a:spcAft>
              <a:buSzPts val="1400"/>
              <a:buChar char="○"/>
              <a:defRPr/>
            </a:lvl2pPr>
            <a:lvl3pPr indent="-317500" lvl="2" marL="1371600" rtl="0">
              <a:lnSpc>
                <a:spcPct val="115000"/>
              </a:lnSpc>
              <a:spcBef>
                <a:spcPts val="1600"/>
              </a:spcBef>
              <a:spcAft>
                <a:spcPts val="0"/>
              </a:spcAft>
              <a:buSzPts val="1400"/>
              <a:buChar char="■"/>
              <a:defRPr/>
            </a:lvl3pPr>
            <a:lvl4pPr indent="-317500" lvl="3" marL="1828800" rtl="0">
              <a:lnSpc>
                <a:spcPct val="115000"/>
              </a:lnSpc>
              <a:spcBef>
                <a:spcPts val="1600"/>
              </a:spcBef>
              <a:spcAft>
                <a:spcPts val="0"/>
              </a:spcAft>
              <a:buSzPts val="1400"/>
              <a:buChar char="●"/>
              <a:defRPr/>
            </a:lvl4pPr>
            <a:lvl5pPr indent="-317500" lvl="4" marL="2286000" rtl="0">
              <a:lnSpc>
                <a:spcPct val="115000"/>
              </a:lnSpc>
              <a:spcBef>
                <a:spcPts val="1600"/>
              </a:spcBef>
              <a:spcAft>
                <a:spcPts val="0"/>
              </a:spcAft>
              <a:buSzPts val="1400"/>
              <a:buChar char="○"/>
              <a:defRPr/>
            </a:lvl5pPr>
            <a:lvl6pPr indent="-317500" lvl="5" marL="2743200" rtl="0">
              <a:lnSpc>
                <a:spcPct val="115000"/>
              </a:lnSpc>
              <a:spcBef>
                <a:spcPts val="1600"/>
              </a:spcBef>
              <a:spcAft>
                <a:spcPts val="0"/>
              </a:spcAft>
              <a:buSzPts val="1400"/>
              <a:buChar char="■"/>
              <a:defRPr/>
            </a:lvl6pPr>
            <a:lvl7pPr indent="-317500" lvl="6" marL="3200400" rtl="0">
              <a:lnSpc>
                <a:spcPct val="115000"/>
              </a:lnSpc>
              <a:spcBef>
                <a:spcPts val="1600"/>
              </a:spcBef>
              <a:spcAft>
                <a:spcPts val="0"/>
              </a:spcAft>
              <a:buSzPts val="1400"/>
              <a:buChar char="●"/>
              <a:defRPr/>
            </a:lvl7pPr>
            <a:lvl8pPr indent="-317500" lvl="7" marL="3657600" rtl="0">
              <a:lnSpc>
                <a:spcPct val="115000"/>
              </a:lnSpc>
              <a:spcBef>
                <a:spcPts val="1600"/>
              </a:spcBef>
              <a:spcAft>
                <a:spcPts val="0"/>
              </a:spcAft>
              <a:buSzPts val="1400"/>
              <a:buChar char="○"/>
              <a:defRPr/>
            </a:lvl8pPr>
            <a:lvl9pPr indent="-317500" lvl="8" marL="4114800" rtl="0">
              <a:lnSpc>
                <a:spcPct val="115000"/>
              </a:lnSpc>
              <a:spcBef>
                <a:spcPts val="1600"/>
              </a:spcBef>
              <a:spcAft>
                <a:spcPts val="1600"/>
              </a:spcAft>
              <a:buSzPts val="1400"/>
              <a:buChar char="■"/>
              <a:defRPr/>
            </a:lvl9pPr>
          </a:lstStyle>
          <a:p/>
        </p:txBody>
      </p:sp>
      <p:sp>
        <p:nvSpPr>
          <p:cNvPr id="324" name="Google Shape;324;p4"/>
          <p:cNvSpPr/>
          <p:nvPr/>
        </p:nvSpPr>
        <p:spPr>
          <a:xfrm flipH="1">
            <a:off x="305333" y="1035659"/>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 name="Google Shape;325;p4"/>
          <p:cNvSpPr/>
          <p:nvPr/>
        </p:nvSpPr>
        <p:spPr>
          <a:xfrm flipH="1">
            <a:off x="247965" y="2223418"/>
            <a:ext cx="57348"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 name="Google Shape;326;p4"/>
          <p:cNvSpPr/>
          <p:nvPr/>
        </p:nvSpPr>
        <p:spPr>
          <a:xfrm flipH="1">
            <a:off x="8741997" y="511265"/>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7" name="Google Shape;327;p4"/>
          <p:cNvSpPr/>
          <p:nvPr/>
        </p:nvSpPr>
        <p:spPr>
          <a:xfrm flipH="1">
            <a:off x="362664" y="4375704"/>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 name="Google Shape;328;p4"/>
          <p:cNvSpPr/>
          <p:nvPr/>
        </p:nvSpPr>
        <p:spPr>
          <a:xfrm flipH="1">
            <a:off x="8395320" y="1504412"/>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 name="Google Shape;329;p4"/>
          <p:cNvSpPr/>
          <p:nvPr/>
        </p:nvSpPr>
        <p:spPr>
          <a:xfrm flipH="1">
            <a:off x="3629754" y="4668199"/>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4"/>
          <p:cNvSpPr/>
          <p:nvPr/>
        </p:nvSpPr>
        <p:spPr>
          <a:xfrm flipH="1">
            <a:off x="590344" y="4603509"/>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 name="Google Shape;331;p4"/>
          <p:cNvSpPr/>
          <p:nvPr/>
        </p:nvSpPr>
        <p:spPr>
          <a:xfrm flipH="1">
            <a:off x="8559088" y="4467535"/>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4"/>
          <p:cNvSpPr/>
          <p:nvPr/>
        </p:nvSpPr>
        <p:spPr>
          <a:xfrm flipH="1">
            <a:off x="7040967" y="4769505"/>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p4"/>
          <p:cNvSpPr/>
          <p:nvPr/>
        </p:nvSpPr>
        <p:spPr>
          <a:xfrm flipH="1">
            <a:off x="8612170" y="352424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4"/>
          <p:cNvSpPr/>
          <p:nvPr/>
        </p:nvSpPr>
        <p:spPr>
          <a:xfrm flipH="1">
            <a:off x="8019005" y="410390"/>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p4"/>
          <p:cNvSpPr/>
          <p:nvPr/>
        </p:nvSpPr>
        <p:spPr>
          <a:xfrm flipH="1">
            <a:off x="3511524" y="482518"/>
            <a:ext cx="64914" cy="64914"/>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36" name="Shape 336"/>
        <p:cNvGrpSpPr/>
        <p:nvPr/>
      </p:nvGrpSpPr>
      <p:grpSpPr>
        <a:xfrm>
          <a:off x="0" y="0"/>
          <a:ext cx="0" cy="0"/>
          <a:chOff x="0" y="0"/>
          <a:chExt cx="0" cy="0"/>
        </a:xfrm>
      </p:grpSpPr>
      <p:grpSp>
        <p:nvGrpSpPr>
          <p:cNvPr id="337" name="Google Shape;337;p5"/>
          <p:cNvGrpSpPr/>
          <p:nvPr/>
        </p:nvGrpSpPr>
        <p:grpSpPr>
          <a:xfrm>
            <a:off x="7451330" y="493744"/>
            <a:ext cx="1326576" cy="1598233"/>
            <a:chOff x="5234039" y="-267543"/>
            <a:chExt cx="313064" cy="377173"/>
          </a:xfrm>
        </p:grpSpPr>
        <p:sp>
          <p:nvSpPr>
            <p:cNvPr id="338" name="Google Shape;338;p5"/>
            <p:cNvSpPr/>
            <p:nvPr/>
          </p:nvSpPr>
          <p:spPr>
            <a:xfrm>
              <a:off x="5316071" y="-114967"/>
              <a:ext cx="106293" cy="94996"/>
            </a:xfrm>
            <a:custGeom>
              <a:rect b="b" l="l" r="r" t="t"/>
              <a:pathLst>
                <a:path extrusionOk="0" h="1993" w="2230">
                  <a:moveTo>
                    <a:pt x="9" y="0"/>
                  </a:moveTo>
                  <a:cubicBezTo>
                    <a:pt x="5" y="0"/>
                    <a:pt x="1" y="3"/>
                    <a:pt x="1" y="9"/>
                  </a:cubicBezTo>
                  <a:cubicBezTo>
                    <a:pt x="32" y="790"/>
                    <a:pt x="441" y="1674"/>
                    <a:pt x="1232" y="1940"/>
                  </a:cubicBezTo>
                  <a:cubicBezTo>
                    <a:pt x="1340" y="1976"/>
                    <a:pt x="1434" y="1992"/>
                    <a:pt x="1514" y="1992"/>
                  </a:cubicBezTo>
                  <a:cubicBezTo>
                    <a:pt x="2230" y="1992"/>
                    <a:pt x="1894" y="678"/>
                    <a:pt x="1597" y="245"/>
                  </a:cubicBezTo>
                  <a:cubicBezTo>
                    <a:pt x="1591" y="236"/>
                    <a:pt x="1583" y="232"/>
                    <a:pt x="1575" y="232"/>
                  </a:cubicBezTo>
                  <a:cubicBezTo>
                    <a:pt x="1558" y="232"/>
                    <a:pt x="1542" y="251"/>
                    <a:pt x="1551" y="271"/>
                  </a:cubicBezTo>
                  <a:cubicBezTo>
                    <a:pt x="1708" y="624"/>
                    <a:pt x="1849" y="975"/>
                    <a:pt x="1858" y="1367"/>
                  </a:cubicBezTo>
                  <a:cubicBezTo>
                    <a:pt x="1864" y="1664"/>
                    <a:pt x="1746" y="1903"/>
                    <a:pt x="1443" y="1903"/>
                  </a:cubicBezTo>
                  <a:cubicBezTo>
                    <a:pt x="1386" y="1903"/>
                    <a:pt x="1322" y="1894"/>
                    <a:pt x="1251" y="1876"/>
                  </a:cubicBezTo>
                  <a:cubicBezTo>
                    <a:pt x="1094" y="1835"/>
                    <a:pt x="949" y="1741"/>
                    <a:pt x="822" y="1642"/>
                  </a:cubicBezTo>
                  <a:cubicBezTo>
                    <a:pt x="321" y="1253"/>
                    <a:pt x="95" y="621"/>
                    <a:pt x="21" y="9"/>
                  </a:cubicBezTo>
                  <a:cubicBezTo>
                    <a:pt x="19" y="3"/>
                    <a:pt x="14" y="0"/>
                    <a:pt x="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 name="Google Shape;339;p5"/>
            <p:cNvSpPr/>
            <p:nvPr/>
          </p:nvSpPr>
          <p:spPr>
            <a:xfrm>
              <a:off x="5309255" y="-154720"/>
              <a:ext cx="67398" cy="95473"/>
            </a:xfrm>
            <a:custGeom>
              <a:rect b="b" l="l" r="r" t="t"/>
              <a:pathLst>
                <a:path extrusionOk="0" h="2003" w="1414">
                  <a:moveTo>
                    <a:pt x="894" y="0"/>
                  </a:moveTo>
                  <a:cubicBezTo>
                    <a:pt x="1" y="0"/>
                    <a:pt x="1149" y="1755"/>
                    <a:pt x="1364" y="1996"/>
                  </a:cubicBezTo>
                  <a:cubicBezTo>
                    <a:pt x="1369" y="2001"/>
                    <a:pt x="1375" y="2003"/>
                    <a:pt x="1381" y="2003"/>
                  </a:cubicBezTo>
                  <a:cubicBezTo>
                    <a:pt x="1398" y="2003"/>
                    <a:pt x="1413" y="1984"/>
                    <a:pt x="1404" y="1966"/>
                  </a:cubicBezTo>
                  <a:cubicBezTo>
                    <a:pt x="1265" y="1731"/>
                    <a:pt x="1121" y="1500"/>
                    <a:pt x="997" y="1255"/>
                  </a:cubicBezTo>
                  <a:cubicBezTo>
                    <a:pt x="908" y="1078"/>
                    <a:pt x="395" y="141"/>
                    <a:pt x="926" y="63"/>
                  </a:cubicBezTo>
                  <a:cubicBezTo>
                    <a:pt x="962" y="58"/>
                    <a:pt x="952" y="0"/>
                    <a:pt x="917" y="0"/>
                  </a:cubicBezTo>
                  <a:cubicBezTo>
                    <a:pt x="909" y="0"/>
                    <a:pt x="902" y="0"/>
                    <a:pt x="89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 name="Google Shape;340;p5"/>
            <p:cNvSpPr/>
            <p:nvPr/>
          </p:nvSpPr>
          <p:spPr>
            <a:xfrm>
              <a:off x="5370218" y="-141517"/>
              <a:ext cx="15348" cy="24976"/>
            </a:xfrm>
            <a:custGeom>
              <a:rect b="b" l="l" r="r" t="t"/>
              <a:pathLst>
                <a:path extrusionOk="0" h="524" w="322">
                  <a:moveTo>
                    <a:pt x="39" y="1"/>
                  </a:moveTo>
                  <a:cubicBezTo>
                    <a:pt x="20" y="1"/>
                    <a:pt x="0" y="22"/>
                    <a:pt x="11" y="46"/>
                  </a:cubicBezTo>
                  <a:cubicBezTo>
                    <a:pt x="83" y="199"/>
                    <a:pt x="152" y="354"/>
                    <a:pt x="232" y="503"/>
                  </a:cubicBezTo>
                  <a:cubicBezTo>
                    <a:pt x="240" y="518"/>
                    <a:pt x="252" y="524"/>
                    <a:pt x="265" y="524"/>
                  </a:cubicBezTo>
                  <a:cubicBezTo>
                    <a:pt x="293" y="524"/>
                    <a:pt x="322" y="494"/>
                    <a:pt x="305" y="460"/>
                  </a:cubicBezTo>
                  <a:cubicBezTo>
                    <a:pt x="231" y="309"/>
                    <a:pt x="145" y="162"/>
                    <a:pt x="63" y="16"/>
                  </a:cubicBezTo>
                  <a:cubicBezTo>
                    <a:pt x="57" y="5"/>
                    <a:pt x="48" y="1"/>
                    <a:pt x="3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 name="Google Shape;341;p5"/>
            <p:cNvSpPr/>
            <p:nvPr/>
          </p:nvSpPr>
          <p:spPr>
            <a:xfrm>
              <a:off x="5308778" y="-181936"/>
              <a:ext cx="123309" cy="105387"/>
            </a:xfrm>
            <a:custGeom>
              <a:rect b="b" l="l" r="r" t="t"/>
              <a:pathLst>
                <a:path extrusionOk="0" h="2211" w="2587">
                  <a:moveTo>
                    <a:pt x="973" y="0"/>
                  </a:moveTo>
                  <a:cubicBezTo>
                    <a:pt x="476" y="0"/>
                    <a:pt x="0" y="415"/>
                    <a:pt x="280" y="946"/>
                  </a:cubicBezTo>
                  <a:cubicBezTo>
                    <a:pt x="283" y="951"/>
                    <a:pt x="287" y="954"/>
                    <a:pt x="292" y="954"/>
                  </a:cubicBezTo>
                  <a:cubicBezTo>
                    <a:pt x="301" y="954"/>
                    <a:pt x="310" y="943"/>
                    <a:pt x="305" y="932"/>
                  </a:cubicBezTo>
                  <a:cubicBezTo>
                    <a:pt x="99" y="452"/>
                    <a:pt x="514" y="91"/>
                    <a:pt x="943" y="91"/>
                  </a:cubicBezTo>
                  <a:cubicBezTo>
                    <a:pt x="1003" y="91"/>
                    <a:pt x="1063" y="98"/>
                    <a:pt x="1122" y="113"/>
                  </a:cubicBezTo>
                  <a:cubicBezTo>
                    <a:pt x="1479" y="202"/>
                    <a:pt x="1731" y="491"/>
                    <a:pt x="1914" y="793"/>
                  </a:cubicBezTo>
                  <a:cubicBezTo>
                    <a:pt x="2183" y="1233"/>
                    <a:pt x="2294" y="1721"/>
                    <a:pt x="2494" y="2187"/>
                  </a:cubicBezTo>
                  <a:cubicBezTo>
                    <a:pt x="2502" y="2203"/>
                    <a:pt x="2517" y="2210"/>
                    <a:pt x="2532" y="2210"/>
                  </a:cubicBezTo>
                  <a:cubicBezTo>
                    <a:pt x="2558" y="2210"/>
                    <a:pt x="2586" y="2190"/>
                    <a:pt x="2584" y="2162"/>
                  </a:cubicBezTo>
                  <a:cubicBezTo>
                    <a:pt x="2543" y="1408"/>
                    <a:pt x="1992" y="257"/>
                    <a:pt x="1207" y="32"/>
                  </a:cubicBezTo>
                  <a:cubicBezTo>
                    <a:pt x="1130" y="10"/>
                    <a:pt x="1051" y="0"/>
                    <a:pt x="97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 name="Google Shape;342;p5"/>
            <p:cNvSpPr/>
            <p:nvPr/>
          </p:nvSpPr>
          <p:spPr>
            <a:xfrm>
              <a:off x="5267548" y="-181031"/>
              <a:ext cx="172500" cy="200479"/>
            </a:xfrm>
            <a:custGeom>
              <a:rect b="b" l="l" r="r" t="t"/>
              <a:pathLst>
                <a:path extrusionOk="0" h="4206" w="3619">
                  <a:moveTo>
                    <a:pt x="341" y="1"/>
                  </a:moveTo>
                  <a:cubicBezTo>
                    <a:pt x="330" y="1"/>
                    <a:pt x="318" y="7"/>
                    <a:pt x="314" y="23"/>
                  </a:cubicBezTo>
                  <a:cubicBezTo>
                    <a:pt x="0" y="1258"/>
                    <a:pt x="691" y="2758"/>
                    <a:pt x="1559" y="3613"/>
                  </a:cubicBezTo>
                  <a:cubicBezTo>
                    <a:pt x="1866" y="3916"/>
                    <a:pt x="2275" y="4206"/>
                    <a:pt x="2711" y="4206"/>
                  </a:cubicBezTo>
                  <a:cubicBezTo>
                    <a:pt x="2830" y="4206"/>
                    <a:pt x="2950" y="4184"/>
                    <a:pt x="3071" y="4136"/>
                  </a:cubicBezTo>
                  <a:cubicBezTo>
                    <a:pt x="3619" y="3916"/>
                    <a:pt x="3619" y="3336"/>
                    <a:pt x="3533" y="2842"/>
                  </a:cubicBezTo>
                  <a:cubicBezTo>
                    <a:pt x="3532" y="2831"/>
                    <a:pt x="3523" y="2825"/>
                    <a:pt x="3514" y="2825"/>
                  </a:cubicBezTo>
                  <a:cubicBezTo>
                    <a:pt x="3503" y="2825"/>
                    <a:pt x="3490" y="2834"/>
                    <a:pt x="3489" y="2848"/>
                  </a:cubicBezTo>
                  <a:cubicBezTo>
                    <a:pt x="3484" y="3127"/>
                    <a:pt x="3490" y="3470"/>
                    <a:pt x="3342" y="3713"/>
                  </a:cubicBezTo>
                  <a:cubicBezTo>
                    <a:pt x="3199" y="3944"/>
                    <a:pt x="2961" y="4039"/>
                    <a:pt x="2715" y="4039"/>
                  </a:cubicBezTo>
                  <a:cubicBezTo>
                    <a:pt x="2556" y="4039"/>
                    <a:pt x="2393" y="4000"/>
                    <a:pt x="2251" y="3932"/>
                  </a:cubicBezTo>
                  <a:cubicBezTo>
                    <a:pt x="1778" y="3707"/>
                    <a:pt x="1385" y="3236"/>
                    <a:pt x="1103" y="2806"/>
                  </a:cubicBezTo>
                  <a:cubicBezTo>
                    <a:pt x="843" y="2409"/>
                    <a:pt x="651" y="1969"/>
                    <a:pt x="531" y="1508"/>
                  </a:cubicBezTo>
                  <a:cubicBezTo>
                    <a:pt x="401" y="1015"/>
                    <a:pt x="411" y="532"/>
                    <a:pt x="375" y="31"/>
                  </a:cubicBezTo>
                  <a:cubicBezTo>
                    <a:pt x="373" y="12"/>
                    <a:pt x="357" y="1"/>
                    <a:pt x="3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 name="Google Shape;343;p5"/>
            <p:cNvSpPr/>
            <p:nvPr/>
          </p:nvSpPr>
          <p:spPr>
            <a:xfrm>
              <a:off x="5301485" y="-226170"/>
              <a:ext cx="183558" cy="268592"/>
            </a:xfrm>
            <a:custGeom>
              <a:rect b="b" l="l" r="r" t="t"/>
              <a:pathLst>
                <a:path extrusionOk="0" h="5635" w="3851">
                  <a:moveTo>
                    <a:pt x="1075" y="0"/>
                  </a:moveTo>
                  <a:cubicBezTo>
                    <a:pt x="646" y="0"/>
                    <a:pt x="234" y="183"/>
                    <a:pt x="7" y="576"/>
                  </a:cubicBezTo>
                  <a:cubicBezTo>
                    <a:pt x="1" y="585"/>
                    <a:pt x="10" y="598"/>
                    <a:pt x="20" y="598"/>
                  </a:cubicBezTo>
                  <a:cubicBezTo>
                    <a:pt x="23" y="598"/>
                    <a:pt x="27" y="596"/>
                    <a:pt x="29" y="593"/>
                  </a:cubicBezTo>
                  <a:cubicBezTo>
                    <a:pt x="294" y="271"/>
                    <a:pt x="672" y="118"/>
                    <a:pt x="1059" y="118"/>
                  </a:cubicBezTo>
                  <a:cubicBezTo>
                    <a:pt x="1309" y="118"/>
                    <a:pt x="1563" y="181"/>
                    <a:pt x="1792" y="305"/>
                  </a:cubicBezTo>
                  <a:cubicBezTo>
                    <a:pt x="2350" y="606"/>
                    <a:pt x="2746" y="1169"/>
                    <a:pt x="3038" y="1717"/>
                  </a:cubicBezTo>
                  <a:cubicBezTo>
                    <a:pt x="3323" y="2256"/>
                    <a:pt x="3521" y="2839"/>
                    <a:pt x="3624" y="3440"/>
                  </a:cubicBezTo>
                  <a:cubicBezTo>
                    <a:pt x="3750" y="4179"/>
                    <a:pt x="3850" y="5278"/>
                    <a:pt x="2961" y="5556"/>
                  </a:cubicBezTo>
                  <a:cubicBezTo>
                    <a:pt x="2922" y="5569"/>
                    <a:pt x="2925" y="5635"/>
                    <a:pt x="2968" y="5635"/>
                  </a:cubicBezTo>
                  <a:cubicBezTo>
                    <a:pt x="2969" y="5635"/>
                    <a:pt x="2971" y="5635"/>
                    <a:pt x="2972" y="5635"/>
                  </a:cubicBezTo>
                  <a:cubicBezTo>
                    <a:pt x="3704" y="5572"/>
                    <a:pt x="3825" y="4716"/>
                    <a:pt x="3814" y="4130"/>
                  </a:cubicBezTo>
                  <a:cubicBezTo>
                    <a:pt x="3798" y="3263"/>
                    <a:pt x="3575" y="2405"/>
                    <a:pt x="3158" y="1646"/>
                  </a:cubicBezTo>
                  <a:cubicBezTo>
                    <a:pt x="2808" y="1011"/>
                    <a:pt x="2310" y="345"/>
                    <a:pt x="1601" y="91"/>
                  </a:cubicBezTo>
                  <a:cubicBezTo>
                    <a:pt x="1430" y="31"/>
                    <a:pt x="1251" y="0"/>
                    <a:pt x="10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 name="Google Shape;344;p5"/>
            <p:cNvSpPr/>
            <p:nvPr/>
          </p:nvSpPr>
          <p:spPr>
            <a:xfrm>
              <a:off x="5407730" y="37180"/>
              <a:ext cx="9438" cy="6387"/>
            </a:xfrm>
            <a:custGeom>
              <a:rect b="b" l="l" r="r" t="t"/>
              <a:pathLst>
                <a:path extrusionOk="0" h="134" w="198">
                  <a:moveTo>
                    <a:pt x="111" y="13"/>
                  </a:moveTo>
                  <a:cubicBezTo>
                    <a:pt x="112" y="13"/>
                    <a:pt x="112" y="13"/>
                    <a:pt x="113" y="13"/>
                  </a:cubicBezTo>
                  <a:cubicBezTo>
                    <a:pt x="112" y="13"/>
                    <a:pt x="112" y="13"/>
                    <a:pt x="111" y="13"/>
                  </a:cubicBezTo>
                  <a:close/>
                  <a:moveTo>
                    <a:pt x="70" y="0"/>
                  </a:moveTo>
                  <a:cubicBezTo>
                    <a:pt x="34" y="0"/>
                    <a:pt x="1" y="25"/>
                    <a:pt x="1" y="67"/>
                  </a:cubicBezTo>
                  <a:cubicBezTo>
                    <a:pt x="1" y="108"/>
                    <a:pt x="33" y="133"/>
                    <a:pt x="69" y="133"/>
                  </a:cubicBezTo>
                  <a:cubicBezTo>
                    <a:pt x="81" y="133"/>
                    <a:pt x="92" y="131"/>
                    <a:pt x="103" y="125"/>
                  </a:cubicBezTo>
                  <a:cubicBezTo>
                    <a:pt x="105" y="124"/>
                    <a:pt x="106" y="123"/>
                    <a:pt x="110" y="121"/>
                  </a:cubicBezTo>
                  <a:cubicBezTo>
                    <a:pt x="111" y="120"/>
                    <a:pt x="112" y="120"/>
                    <a:pt x="112" y="120"/>
                  </a:cubicBezTo>
                  <a:lnTo>
                    <a:pt x="112" y="120"/>
                  </a:lnTo>
                  <a:cubicBezTo>
                    <a:pt x="113" y="120"/>
                    <a:pt x="111" y="121"/>
                    <a:pt x="109" y="123"/>
                  </a:cubicBezTo>
                  <a:cubicBezTo>
                    <a:pt x="114" y="123"/>
                    <a:pt x="120" y="121"/>
                    <a:pt x="125" y="120"/>
                  </a:cubicBezTo>
                  <a:cubicBezTo>
                    <a:pt x="137" y="119"/>
                    <a:pt x="147" y="118"/>
                    <a:pt x="159" y="115"/>
                  </a:cubicBezTo>
                  <a:cubicBezTo>
                    <a:pt x="180" y="113"/>
                    <a:pt x="197" y="87"/>
                    <a:pt x="197" y="66"/>
                  </a:cubicBezTo>
                  <a:cubicBezTo>
                    <a:pt x="194" y="47"/>
                    <a:pt x="182" y="23"/>
                    <a:pt x="160" y="18"/>
                  </a:cubicBezTo>
                  <a:cubicBezTo>
                    <a:pt x="147" y="17"/>
                    <a:pt x="137" y="15"/>
                    <a:pt x="125" y="13"/>
                  </a:cubicBezTo>
                  <a:cubicBezTo>
                    <a:pt x="120" y="12"/>
                    <a:pt x="114" y="12"/>
                    <a:pt x="109" y="10"/>
                  </a:cubicBezTo>
                  <a:lnTo>
                    <a:pt x="109" y="10"/>
                  </a:lnTo>
                  <a:cubicBezTo>
                    <a:pt x="109" y="11"/>
                    <a:pt x="109" y="11"/>
                    <a:pt x="109" y="11"/>
                  </a:cubicBezTo>
                  <a:lnTo>
                    <a:pt x="109" y="11"/>
                  </a:lnTo>
                  <a:cubicBezTo>
                    <a:pt x="108" y="10"/>
                    <a:pt x="106" y="9"/>
                    <a:pt x="103" y="8"/>
                  </a:cubicBezTo>
                  <a:cubicBezTo>
                    <a:pt x="92" y="3"/>
                    <a:pt x="8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p5"/>
            <p:cNvSpPr/>
            <p:nvPr/>
          </p:nvSpPr>
          <p:spPr>
            <a:xfrm>
              <a:off x="5371791" y="26407"/>
              <a:ext cx="6435" cy="9438"/>
            </a:xfrm>
            <a:custGeom>
              <a:rect b="b" l="l" r="r" t="t"/>
              <a:pathLst>
                <a:path extrusionOk="0" h="198" w="135">
                  <a:moveTo>
                    <a:pt x="68" y="1"/>
                  </a:moveTo>
                  <a:cubicBezTo>
                    <a:pt x="29" y="3"/>
                    <a:pt x="8" y="30"/>
                    <a:pt x="3" y="66"/>
                  </a:cubicBezTo>
                  <a:cubicBezTo>
                    <a:pt x="1" y="78"/>
                    <a:pt x="4" y="88"/>
                    <a:pt x="9" y="99"/>
                  </a:cubicBezTo>
                  <a:lnTo>
                    <a:pt x="14" y="142"/>
                  </a:lnTo>
                  <a:cubicBezTo>
                    <a:pt x="16" y="171"/>
                    <a:pt x="36" y="197"/>
                    <a:pt x="66" y="197"/>
                  </a:cubicBezTo>
                  <a:cubicBezTo>
                    <a:pt x="67" y="197"/>
                    <a:pt x="67" y="197"/>
                    <a:pt x="68" y="197"/>
                  </a:cubicBezTo>
                  <a:cubicBezTo>
                    <a:pt x="100" y="196"/>
                    <a:pt x="119" y="173"/>
                    <a:pt x="123" y="142"/>
                  </a:cubicBezTo>
                  <a:lnTo>
                    <a:pt x="127" y="99"/>
                  </a:lnTo>
                  <a:cubicBezTo>
                    <a:pt x="131" y="88"/>
                    <a:pt x="135" y="79"/>
                    <a:pt x="134" y="66"/>
                  </a:cubicBezTo>
                  <a:cubicBezTo>
                    <a:pt x="131" y="48"/>
                    <a:pt x="129" y="34"/>
                    <a:pt x="114" y="20"/>
                  </a:cubicBezTo>
                  <a:cubicBezTo>
                    <a:pt x="102" y="9"/>
                    <a:pt x="84" y="1"/>
                    <a:pt x="6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 name="Google Shape;346;p5"/>
            <p:cNvSpPr/>
            <p:nvPr/>
          </p:nvSpPr>
          <p:spPr>
            <a:xfrm>
              <a:off x="5256156" y="-232938"/>
              <a:ext cx="83938" cy="240136"/>
            </a:xfrm>
            <a:custGeom>
              <a:rect b="b" l="l" r="r" t="t"/>
              <a:pathLst>
                <a:path extrusionOk="0" h="5038" w="1761">
                  <a:moveTo>
                    <a:pt x="1384" y="1"/>
                  </a:moveTo>
                  <a:cubicBezTo>
                    <a:pt x="439" y="1"/>
                    <a:pt x="0" y="1097"/>
                    <a:pt x="92" y="1921"/>
                  </a:cubicBezTo>
                  <a:cubicBezTo>
                    <a:pt x="221" y="3063"/>
                    <a:pt x="906" y="4210"/>
                    <a:pt x="1689" y="5027"/>
                  </a:cubicBezTo>
                  <a:cubicBezTo>
                    <a:pt x="1696" y="5034"/>
                    <a:pt x="1704" y="5037"/>
                    <a:pt x="1712" y="5037"/>
                  </a:cubicBezTo>
                  <a:cubicBezTo>
                    <a:pt x="1738" y="5037"/>
                    <a:pt x="1761" y="5002"/>
                    <a:pt x="1739" y="4976"/>
                  </a:cubicBezTo>
                  <a:cubicBezTo>
                    <a:pt x="1128" y="4241"/>
                    <a:pt x="605" y="3428"/>
                    <a:pt x="327" y="2505"/>
                  </a:cubicBezTo>
                  <a:cubicBezTo>
                    <a:pt x="24" y="1502"/>
                    <a:pt x="247" y="155"/>
                    <a:pt x="1513" y="58"/>
                  </a:cubicBezTo>
                  <a:cubicBezTo>
                    <a:pt x="1544" y="54"/>
                    <a:pt x="1544" y="12"/>
                    <a:pt x="1513" y="7"/>
                  </a:cubicBezTo>
                  <a:cubicBezTo>
                    <a:pt x="1469" y="3"/>
                    <a:pt x="1426" y="1"/>
                    <a:pt x="13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7" name="Google Shape;347;p5"/>
            <p:cNvSpPr/>
            <p:nvPr/>
          </p:nvSpPr>
          <p:spPr>
            <a:xfrm>
              <a:off x="5353297" y="-244282"/>
              <a:ext cx="9819" cy="7293"/>
            </a:xfrm>
            <a:custGeom>
              <a:rect b="b" l="l" r="r" t="t"/>
              <a:pathLst>
                <a:path extrusionOk="0" h="153" w="206">
                  <a:moveTo>
                    <a:pt x="75" y="0"/>
                  </a:moveTo>
                  <a:cubicBezTo>
                    <a:pt x="36" y="0"/>
                    <a:pt x="1" y="38"/>
                    <a:pt x="2" y="77"/>
                  </a:cubicBezTo>
                  <a:cubicBezTo>
                    <a:pt x="4" y="114"/>
                    <a:pt x="34" y="152"/>
                    <a:pt x="73" y="152"/>
                  </a:cubicBezTo>
                  <a:cubicBezTo>
                    <a:pt x="75" y="152"/>
                    <a:pt x="76" y="152"/>
                    <a:pt x="78" y="152"/>
                  </a:cubicBezTo>
                  <a:cubicBezTo>
                    <a:pt x="100" y="151"/>
                    <a:pt x="124" y="151"/>
                    <a:pt x="146" y="145"/>
                  </a:cubicBezTo>
                  <a:cubicBezTo>
                    <a:pt x="173" y="136"/>
                    <a:pt x="206" y="109"/>
                    <a:pt x="205" y="78"/>
                  </a:cubicBezTo>
                  <a:cubicBezTo>
                    <a:pt x="204" y="44"/>
                    <a:pt x="177" y="19"/>
                    <a:pt x="148" y="10"/>
                  </a:cubicBezTo>
                  <a:cubicBezTo>
                    <a:pt x="126" y="2"/>
                    <a:pt x="101" y="2"/>
                    <a:pt x="78" y="0"/>
                  </a:cubicBezTo>
                  <a:cubicBezTo>
                    <a:pt x="77" y="0"/>
                    <a:pt x="76"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8" name="Google Shape;348;p5"/>
            <p:cNvSpPr/>
            <p:nvPr/>
          </p:nvSpPr>
          <p:spPr>
            <a:xfrm>
              <a:off x="5389618" y="-236799"/>
              <a:ext cx="9342" cy="6673"/>
            </a:xfrm>
            <a:custGeom>
              <a:rect b="b" l="l" r="r" t="t"/>
              <a:pathLst>
                <a:path extrusionOk="0" h="140" w="196">
                  <a:moveTo>
                    <a:pt x="70" y="0"/>
                  </a:moveTo>
                  <a:cubicBezTo>
                    <a:pt x="34" y="0"/>
                    <a:pt x="1" y="34"/>
                    <a:pt x="3" y="71"/>
                  </a:cubicBezTo>
                  <a:cubicBezTo>
                    <a:pt x="4" y="106"/>
                    <a:pt x="31" y="140"/>
                    <a:pt x="69" y="140"/>
                  </a:cubicBezTo>
                  <a:cubicBezTo>
                    <a:pt x="70" y="140"/>
                    <a:pt x="71" y="140"/>
                    <a:pt x="72" y="140"/>
                  </a:cubicBezTo>
                  <a:cubicBezTo>
                    <a:pt x="95" y="139"/>
                    <a:pt x="117" y="139"/>
                    <a:pt x="139" y="133"/>
                  </a:cubicBezTo>
                  <a:cubicBezTo>
                    <a:pt x="165" y="125"/>
                    <a:pt x="195" y="100"/>
                    <a:pt x="194" y="71"/>
                  </a:cubicBezTo>
                  <a:cubicBezTo>
                    <a:pt x="192" y="40"/>
                    <a:pt x="168" y="16"/>
                    <a:pt x="142" y="9"/>
                  </a:cubicBezTo>
                  <a:cubicBezTo>
                    <a:pt x="119" y="2"/>
                    <a:pt x="95" y="2"/>
                    <a:pt x="72" y="0"/>
                  </a:cubicBezTo>
                  <a:cubicBezTo>
                    <a:pt x="71" y="0"/>
                    <a:pt x="7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9" name="Google Shape;349;p5"/>
            <p:cNvSpPr/>
            <p:nvPr/>
          </p:nvSpPr>
          <p:spPr>
            <a:xfrm>
              <a:off x="5429084" y="-211775"/>
              <a:ext cx="7150" cy="9914"/>
            </a:xfrm>
            <a:custGeom>
              <a:rect b="b" l="l" r="r" t="t"/>
              <a:pathLst>
                <a:path extrusionOk="0" h="208" w="150">
                  <a:moveTo>
                    <a:pt x="78" y="1"/>
                  </a:moveTo>
                  <a:cubicBezTo>
                    <a:pt x="77" y="1"/>
                    <a:pt x="76" y="1"/>
                    <a:pt x="75" y="1"/>
                  </a:cubicBezTo>
                  <a:cubicBezTo>
                    <a:pt x="36" y="2"/>
                    <a:pt x="1" y="33"/>
                    <a:pt x="2" y="74"/>
                  </a:cubicBezTo>
                  <a:cubicBezTo>
                    <a:pt x="3" y="101"/>
                    <a:pt x="3" y="129"/>
                    <a:pt x="8" y="156"/>
                  </a:cubicBezTo>
                  <a:cubicBezTo>
                    <a:pt x="12" y="180"/>
                    <a:pt x="34" y="198"/>
                    <a:pt x="57" y="205"/>
                  </a:cubicBezTo>
                  <a:cubicBezTo>
                    <a:pt x="63" y="207"/>
                    <a:pt x="70" y="207"/>
                    <a:pt x="76" y="207"/>
                  </a:cubicBezTo>
                  <a:cubicBezTo>
                    <a:pt x="82" y="207"/>
                    <a:pt x="89" y="207"/>
                    <a:pt x="94" y="205"/>
                  </a:cubicBezTo>
                  <a:cubicBezTo>
                    <a:pt x="116" y="198"/>
                    <a:pt x="138" y="180"/>
                    <a:pt x="142" y="156"/>
                  </a:cubicBezTo>
                  <a:cubicBezTo>
                    <a:pt x="147" y="129"/>
                    <a:pt x="147" y="101"/>
                    <a:pt x="148" y="74"/>
                  </a:cubicBezTo>
                  <a:cubicBezTo>
                    <a:pt x="149" y="37"/>
                    <a:pt x="117" y="1"/>
                    <a:pt x="7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 name="Google Shape;350;p5"/>
            <p:cNvSpPr/>
            <p:nvPr/>
          </p:nvSpPr>
          <p:spPr>
            <a:xfrm>
              <a:off x="5287519" y="-173738"/>
              <a:ext cx="259584" cy="283368"/>
            </a:xfrm>
            <a:custGeom>
              <a:rect b="b" l="l" r="r" t="t"/>
              <a:pathLst>
                <a:path extrusionOk="0" h="5945" w="5446">
                  <a:moveTo>
                    <a:pt x="3640" y="0"/>
                  </a:moveTo>
                  <a:cubicBezTo>
                    <a:pt x="3611" y="0"/>
                    <a:pt x="3581" y="33"/>
                    <a:pt x="3601" y="60"/>
                  </a:cubicBezTo>
                  <a:cubicBezTo>
                    <a:pt x="4132" y="806"/>
                    <a:pt x="4526" y="1634"/>
                    <a:pt x="4734" y="2526"/>
                  </a:cubicBezTo>
                  <a:cubicBezTo>
                    <a:pt x="4852" y="3043"/>
                    <a:pt x="4924" y="3572"/>
                    <a:pt x="4974" y="4100"/>
                  </a:cubicBezTo>
                  <a:cubicBezTo>
                    <a:pt x="5022" y="4608"/>
                    <a:pt x="5033" y="5246"/>
                    <a:pt x="4580" y="5587"/>
                  </a:cubicBezTo>
                  <a:cubicBezTo>
                    <a:pt x="4408" y="5716"/>
                    <a:pt x="4206" y="5769"/>
                    <a:pt x="3988" y="5769"/>
                  </a:cubicBezTo>
                  <a:cubicBezTo>
                    <a:pt x="3278" y="5769"/>
                    <a:pt x="2407" y="5208"/>
                    <a:pt x="1921" y="4881"/>
                  </a:cubicBezTo>
                  <a:cubicBezTo>
                    <a:pt x="1195" y="4389"/>
                    <a:pt x="628" y="3760"/>
                    <a:pt x="89" y="3077"/>
                  </a:cubicBezTo>
                  <a:cubicBezTo>
                    <a:pt x="80" y="3067"/>
                    <a:pt x="70" y="3063"/>
                    <a:pt x="60" y="3063"/>
                  </a:cubicBezTo>
                  <a:cubicBezTo>
                    <a:pt x="30" y="3063"/>
                    <a:pt x="1" y="3100"/>
                    <a:pt x="19" y="3132"/>
                  </a:cubicBezTo>
                  <a:cubicBezTo>
                    <a:pt x="496" y="4000"/>
                    <a:pt x="1274" y="4706"/>
                    <a:pt x="2113" y="5216"/>
                  </a:cubicBezTo>
                  <a:cubicBezTo>
                    <a:pt x="2588" y="5504"/>
                    <a:pt x="3348" y="5945"/>
                    <a:pt x="4004" y="5945"/>
                  </a:cubicBezTo>
                  <a:cubicBezTo>
                    <a:pt x="4253" y="5945"/>
                    <a:pt x="4486" y="5882"/>
                    <a:pt x="4684" y="5724"/>
                  </a:cubicBezTo>
                  <a:cubicBezTo>
                    <a:pt x="5445" y="5118"/>
                    <a:pt x="5127" y="3853"/>
                    <a:pt x="4988" y="3046"/>
                  </a:cubicBezTo>
                  <a:cubicBezTo>
                    <a:pt x="4794" y="1923"/>
                    <a:pt x="4386" y="899"/>
                    <a:pt x="3666" y="12"/>
                  </a:cubicBezTo>
                  <a:cubicBezTo>
                    <a:pt x="3659" y="4"/>
                    <a:pt x="3649" y="0"/>
                    <a:pt x="364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 name="Google Shape;351;p5"/>
            <p:cNvSpPr/>
            <p:nvPr/>
          </p:nvSpPr>
          <p:spPr>
            <a:xfrm>
              <a:off x="5412688" y="32127"/>
              <a:ext cx="94663" cy="49810"/>
            </a:xfrm>
            <a:custGeom>
              <a:rect b="b" l="l" r="r" t="t"/>
              <a:pathLst>
                <a:path extrusionOk="0" h="1045" w="1986">
                  <a:moveTo>
                    <a:pt x="1737" y="1"/>
                  </a:moveTo>
                  <a:cubicBezTo>
                    <a:pt x="1716" y="1"/>
                    <a:pt x="1694" y="18"/>
                    <a:pt x="1702" y="45"/>
                  </a:cubicBezTo>
                  <a:cubicBezTo>
                    <a:pt x="1821" y="403"/>
                    <a:pt x="1640" y="784"/>
                    <a:pt x="1275" y="909"/>
                  </a:cubicBezTo>
                  <a:cubicBezTo>
                    <a:pt x="1183" y="940"/>
                    <a:pt x="1090" y="954"/>
                    <a:pt x="998" y="954"/>
                  </a:cubicBezTo>
                  <a:cubicBezTo>
                    <a:pt x="662" y="954"/>
                    <a:pt x="336" y="769"/>
                    <a:pt x="56" y="592"/>
                  </a:cubicBezTo>
                  <a:cubicBezTo>
                    <a:pt x="50" y="589"/>
                    <a:pt x="45" y="587"/>
                    <a:pt x="39" y="587"/>
                  </a:cubicBezTo>
                  <a:cubicBezTo>
                    <a:pt x="14" y="587"/>
                    <a:pt x="0" y="626"/>
                    <a:pt x="25" y="645"/>
                  </a:cubicBezTo>
                  <a:cubicBezTo>
                    <a:pt x="301" y="848"/>
                    <a:pt x="671" y="1045"/>
                    <a:pt x="1029" y="1045"/>
                  </a:cubicBezTo>
                  <a:cubicBezTo>
                    <a:pt x="1182" y="1045"/>
                    <a:pt x="1332" y="1009"/>
                    <a:pt x="1472" y="924"/>
                  </a:cubicBezTo>
                  <a:cubicBezTo>
                    <a:pt x="1771" y="742"/>
                    <a:pt x="1985" y="335"/>
                    <a:pt x="1767" y="17"/>
                  </a:cubicBezTo>
                  <a:cubicBezTo>
                    <a:pt x="1760" y="6"/>
                    <a:pt x="1749" y="1"/>
                    <a:pt x="173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 name="Google Shape;352;p5"/>
            <p:cNvSpPr/>
            <p:nvPr/>
          </p:nvSpPr>
          <p:spPr>
            <a:xfrm>
              <a:off x="5411258" y="-177027"/>
              <a:ext cx="60725" cy="181890"/>
            </a:xfrm>
            <a:custGeom>
              <a:rect b="b" l="l" r="r" t="t"/>
              <a:pathLst>
                <a:path extrusionOk="0" h="3816" w="1274">
                  <a:moveTo>
                    <a:pt x="56" y="1"/>
                  </a:moveTo>
                  <a:cubicBezTo>
                    <a:pt x="28" y="1"/>
                    <a:pt x="1" y="32"/>
                    <a:pt x="20" y="60"/>
                  </a:cubicBezTo>
                  <a:cubicBezTo>
                    <a:pt x="389" y="606"/>
                    <a:pt x="714" y="1120"/>
                    <a:pt x="878" y="1769"/>
                  </a:cubicBezTo>
                  <a:cubicBezTo>
                    <a:pt x="1047" y="2438"/>
                    <a:pt x="1045" y="3132"/>
                    <a:pt x="909" y="3807"/>
                  </a:cubicBezTo>
                  <a:cubicBezTo>
                    <a:pt x="908" y="3812"/>
                    <a:pt x="912" y="3815"/>
                    <a:pt x="916" y="3815"/>
                  </a:cubicBezTo>
                  <a:cubicBezTo>
                    <a:pt x="918" y="3815"/>
                    <a:pt x="920" y="3814"/>
                    <a:pt x="921" y="3811"/>
                  </a:cubicBezTo>
                  <a:cubicBezTo>
                    <a:pt x="1274" y="2562"/>
                    <a:pt x="1020" y="964"/>
                    <a:pt x="83" y="12"/>
                  </a:cubicBezTo>
                  <a:cubicBezTo>
                    <a:pt x="75" y="4"/>
                    <a:pt x="66" y="1"/>
                    <a:pt x="5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 name="Google Shape;353;p5"/>
            <p:cNvSpPr/>
            <p:nvPr/>
          </p:nvSpPr>
          <p:spPr>
            <a:xfrm>
              <a:off x="5377892" y="-197618"/>
              <a:ext cx="8675" cy="11773"/>
            </a:xfrm>
            <a:custGeom>
              <a:rect b="b" l="l" r="r" t="t"/>
              <a:pathLst>
                <a:path extrusionOk="0" h="247" w="182">
                  <a:moveTo>
                    <a:pt x="91" y="1"/>
                  </a:moveTo>
                  <a:cubicBezTo>
                    <a:pt x="76" y="1"/>
                    <a:pt x="61" y="5"/>
                    <a:pt x="49" y="13"/>
                  </a:cubicBezTo>
                  <a:cubicBezTo>
                    <a:pt x="12" y="35"/>
                    <a:pt x="1" y="68"/>
                    <a:pt x="1" y="109"/>
                  </a:cubicBezTo>
                  <a:lnTo>
                    <a:pt x="1" y="156"/>
                  </a:lnTo>
                  <a:cubicBezTo>
                    <a:pt x="1" y="202"/>
                    <a:pt x="40" y="246"/>
                    <a:pt x="86" y="246"/>
                  </a:cubicBezTo>
                  <a:cubicBezTo>
                    <a:pt x="88" y="246"/>
                    <a:pt x="89" y="246"/>
                    <a:pt x="91" y="246"/>
                  </a:cubicBezTo>
                  <a:cubicBezTo>
                    <a:pt x="140" y="244"/>
                    <a:pt x="181" y="207"/>
                    <a:pt x="181" y="156"/>
                  </a:cubicBezTo>
                  <a:lnTo>
                    <a:pt x="181" y="109"/>
                  </a:lnTo>
                  <a:cubicBezTo>
                    <a:pt x="182" y="68"/>
                    <a:pt x="170" y="35"/>
                    <a:pt x="134" y="13"/>
                  </a:cubicBezTo>
                  <a:cubicBezTo>
                    <a:pt x="121" y="5"/>
                    <a:pt x="106" y="1"/>
                    <a:pt x="9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p5"/>
            <p:cNvSpPr/>
            <p:nvPr/>
          </p:nvSpPr>
          <p:spPr>
            <a:xfrm>
              <a:off x="5338426" y="-89895"/>
              <a:ext cx="37465" cy="45091"/>
            </a:xfrm>
            <a:custGeom>
              <a:rect b="b" l="l" r="r" t="t"/>
              <a:pathLst>
                <a:path extrusionOk="0" h="946" w="786">
                  <a:moveTo>
                    <a:pt x="15" y="0"/>
                  </a:moveTo>
                  <a:cubicBezTo>
                    <a:pt x="8" y="0"/>
                    <a:pt x="1" y="7"/>
                    <a:pt x="3" y="14"/>
                  </a:cubicBezTo>
                  <a:cubicBezTo>
                    <a:pt x="103" y="401"/>
                    <a:pt x="386" y="771"/>
                    <a:pt x="752" y="944"/>
                  </a:cubicBezTo>
                  <a:cubicBezTo>
                    <a:pt x="756" y="945"/>
                    <a:pt x="759" y="946"/>
                    <a:pt x="762" y="946"/>
                  </a:cubicBezTo>
                  <a:cubicBezTo>
                    <a:pt x="777" y="946"/>
                    <a:pt x="785" y="926"/>
                    <a:pt x="771" y="915"/>
                  </a:cubicBezTo>
                  <a:cubicBezTo>
                    <a:pt x="429" y="671"/>
                    <a:pt x="188" y="394"/>
                    <a:pt x="23" y="6"/>
                  </a:cubicBezTo>
                  <a:cubicBezTo>
                    <a:pt x="21" y="2"/>
                    <a:pt x="18" y="0"/>
                    <a:pt x="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p5"/>
            <p:cNvSpPr/>
            <p:nvPr/>
          </p:nvSpPr>
          <p:spPr>
            <a:xfrm>
              <a:off x="5431706" y="-63537"/>
              <a:ext cx="9152" cy="10772"/>
            </a:xfrm>
            <a:custGeom>
              <a:rect b="b" l="l" r="r" t="t"/>
              <a:pathLst>
                <a:path extrusionOk="0" h="226" w="192">
                  <a:moveTo>
                    <a:pt x="96" y="1"/>
                  </a:moveTo>
                  <a:cubicBezTo>
                    <a:pt x="69" y="1"/>
                    <a:pt x="42" y="16"/>
                    <a:pt x="34" y="47"/>
                  </a:cubicBezTo>
                  <a:cubicBezTo>
                    <a:pt x="26" y="70"/>
                    <a:pt x="20" y="94"/>
                    <a:pt x="15" y="117"/>
                  </a:cubicBezTo>
                  <a:cubicBezTo>
                    <a:pt x="0" y="171"/>
                    <a:pt x="41" y="225"/>
                    <a:pt x="96" y="225"/>
                  </a:cubicBezTo>
                  <a:cubicBezTo>
                    <a:pt x="151" y="225"/>
                    <a:pt x="192" y="170"/>
                    <a:pt x="177" y="117"/>
                  </a:cubicBezTo>
                  <a:cubicBezTo>
                    <a:pt x="171" y="94"/>
                    <a:pt x="165" y="70"/>
                    <a:pt x="159" y="47"/>
                  </a:cubicBezTo>
                  <a:cubicBezTo>
                    <a:pt x="150" y="16"/>
                    <a:pt x="123" y="1"/>
                    <a:pt x="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 name="Google Shape;356;p5"/>
            <p:cNvSpPr/>
            <p:nvPr/>
          </p:nvSpPr>
          <p:spPr>
            <a:xfrm>
              <a:off x="5234039" y="-267543"/>
              <a:ext cx="161155" cy="218830"/>
            </a:xfrm>
            <a:custGeom>
              <a:rect b="b" l="l" r="r" t="t"/>
              <a:pathLst>
                <a:path extrusionOk="0" h="4591" w="3381">
                  <a:moveTo>
                    <a:pt x="1779" y="1"/>
                  </a:moveTo>
                  <a:cubicBezTo>
                    <a:pt x="1170" y="1"/>
                    <a:pt x="601" y="217"/>
                    <a:pt x="307" y="831"/>
                  </a:cubicBezTo>
                  <a:cubicBezTo>
                    <a:pt x="79" y="1307"/>
                    <a:pt x="96" y="1863"/>
                    <a:pt x="168" y="2373"/>
                  </a:cubicBezTo>
                  <a:cubicBezTo>
                    <a:pt x="277" y="3136"/>
                    <a:pt x="496" y="3880"/>
                    <a:pt x="811" y="4582"/>
                  </a:cubicBezTo>
                  <a:cubicBezTo>
                    <a:pt x="813" y="4588"/>
                    <a:pt x="819" y="4591"/>
                    <a:pt x="825" y="4591"/>
                  </a:cubicBezTo>
                  <a:cubicBezTo>
                    <a:pt x="836" y="4591"/>
                    <a:pt x="849" y="4580"/>
                    <a:pt x="843" y="4568"/>
                  </a:cubicBezTo>
                  <a:cubicBezTo>
                    <a:pt x="457" y="3570"/>
                    <a:pt x="1" y="2294"/>
                    <a:pt x="263" y="1216"/>
                  </a:cubicBezTo>
                  <a:cubicBezTo>
                    <a:pt x="429" y="543"/>
                    <a:pt x="988" y="148"/>
                    <a:pt x="1665" y="109"/>
                  </a:cubicBezTo>
                  <a:cubicBezTo>
                    <a:pt x="1704" y="107"/>
                    <a:pt x="1742" y="106"/>
                    <a:pt x="1780" y="106"/>
                  </a:cubicBezTo>
                  <a:cubicBezTo>
                    <a:pt x="2316" y="106"/>
                    <a:pt x="2810" y="322"/>
                    <a:pt x="3324" y="450"/>
                  </a:cubicBezTo>
                  <a:cubicBezTo>
                    <a:pt x="3327" y="450"/>
                    <a:pt x="3329" y="450"/>
                    <a:pt x="3331" y="450"/>
                  </a:cubicBezTo>
                  <a:cubicBezTo>
                    <a:pt x="3362" y="450"/>
                    <a:pt x="3381" y="407"/>
                    <a:pt x="3349" y="392"/>
                  </a:cubicBezTo>
                  <a:cubicBezTo>
                    <a:pt x="2906" y="175"/>
                    <a:pt x="2326" y="1"/>
                    <a:pt x="17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57" name="Google Shape;357;p5"/>
          <p:cNvGrpSpPr/>
          <p:nvPr/>
        </p:nvGrpSpPr>
        <p:grpSpPr>
          <a:xfrm>
            <a:off x="3531493" y="4345256"/>
            <a:ext cx="1119746" cy="1221101"/>
            <a:chOff x="4518826" y="55435"/>
            <a:chExt cx="440758" cy="480654"/>
          </a:xfrm>
        </p:grpSpPr>
        <p:sp>
          <p:nvSpPr>
            <p:cNvPr id="358" name="Google Shape;358;p5"/>
            <p:cNvSpPr/>
            <p:nvPr/>
          </p:nvSpPr>
          <p:spPr>
            <a:xfrm>
              <a:off x="4525547" y="89182"/>
              <a:ext cx="377411" cy="446907"/>
            </a:xfrm>
            <a:custGeom>
              <a:rect b="b" l="l" r="r" t="t"/>
              <a:pathLst>
                <a:path extrusionOk="0" h="9376" w="7918">
                  <a:moveTo>
                    <a:pt x="7153" y="0"/>
                  </a:moveTo>
                  <a:cubicBezTo>
                    <a:pt x="7067" y="0"/>
                    <a:pt x="6980" y="71"/>
                    <a:pt x="7008" y="181"/>
                  </a:cubicBezTo>
                  <a:cubicBezTo>
                    <a:pt x="7606" y="2623"/>
                    <a:pt x="4898" y="3897"/>
                    <a:pt x="3242" y="4962"/>
                  </a:cubicBezTo>
                  <a:cubicBezTo>
                    <a:pt x="1660" y="5979"/>
                    <a:pt x="418" y="7482"/>
                    <a:pt x="4" y="9350"/>
                  </a:cubicBezTo>
                  <a:cubicBezTo>
                    <a:pt x="0" y="9366"/>
                    <a:pt x="13" y="9376"/>
                    <a:pt x="25" y="9376"/>
                  </a:cubicBezTo>
                  <a:cubicBezTo>
                    <a:pt x="33" y="9376"/>
                    <a:pt x="41" y="9371"/>
                    <a:pt x="44" y="9361"/>
                  </a:cubicBezTo>
                  <a:cubicBezTo>
                    <a:pt x="386" y="8298"/>
                    <a:pt x="889" y="7336"/>
                    <a:pt x="1642" y="6501"/>
                  </a:cubicBezTo>
                  <a:cubicBezTo>
                    <a:pt x="2410" y="5648"/>
                    <a:pt x="3373" y="5096"/>
                    <a:pt x="4361" y="4539"/>
                  </a:cubicBezTo>
                  <a:cubicBezTo>
                    <a:pt x="5895" y="3670"/>
                    <a:pt x="7918" y="2156"/>
                    <a:pt x="7290" y="104"/>
                  </a:cubicBezTo>
                  <a:cubicBezTo>
                    <a:pt x="7267" y="32"/>
                    <a:pt x="7210" y="0"/>
                    <a:pt x="715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9" name="Google Shape;359;p5"/>
            <p:cNvSpPr/>
            <p:nvPr/>
          </p:nvSpPr>
          <p:spPr>
            <a:xfrm>
              <a:off x="4518826" y="55435"/>
              <a:ext cx="277220" cy="458108"/>
            </a:xfrm>
            <a:custGeom>
              <a:rect b="b" l="l" r="r" t="t"/>
              <a:pathLst>
                <a:path extrusionOk="0" h="9611" w="5816">
                  <a:moveTo>
                    <a:pt x="5509" y="1"/>
                  </a:moveTo>
                  <a:cubicBezTo>
                    <a:pt x="5434" y="1"/>
                    <a:pt x="5355" y="52"/>
                    <a:pt x="5358" y="140"/>
                  </a:cubicBezTo>
                  <a:cubicBezTo>
                    <a:pt x="5394" y="1168"/>
                    <a:pt x="5571" y="2258"/>
                    <a:pt x="4997" y="3184"/>
                  </a:cubicBezTo>
                  <a:cubicBezTo>
                    <a:pt x="4475" y="4023"/>
                    <a:pt x="3501" y="4432"/>
                    <a:pt x="2746" y="5020"/>
                  </a:cubicBezTo>
                  <a:cubicBezTo>
                    <a:pt x="1348" y="6107"/>
                    <a:pt x="251" y="7824"/>
                    <a:pt x="2" y="9593"/>
                  </a:cubicBezTo>
                  <a:cubicBezTo>
                    <a:pt x="0" y="9604"/>
                    <a:pt x="8" y="9611"/>
                    <a:pt x="16" y="9611"/>
                  </a:cubicBezTo>
                  <a:cubicBezTo>
                    <a:pt x="21" y="9611"/>
                    <a:pt x="26" y="9608"/>
                    <a:pt x="28" y="9600"/>
                  </a:cubicBezTo>
                  <a:cubicBezTo>
                    <a:pt x="282" y="8613"/>
                    <a:pt x="628" y="7669"/>
                    <a:pt x="1230" y="6837"/>
                  </a:cubicBezTo>
                  <a:cubicBezTo>
                    <a:pt x="1867" y="5957"/>
                    <a:pt x="2672" y="5277"/>
                    <a:pt x="3591" y="4710"/>
                  </a:cubicBezTo>
                  <a:cubicBezTo>
                    <a:pt x="4352" y="4242"/>
                    <a:pt x="5107" y="3751"/>
                    <a:pt x="5459" y="2891"/>
                  </a:cubicBezTo>
                  <a:cubicBezTo>
                    <a:pt x="5815" y="2035"/>
                    <a:pt x="5777" y="1003"/>
                    <a:pt x="5636" y="102"/>
                  </a:cubicBezTo>
                  <a:cubicBezTo>
                    <a:pt x="5625" y="33"/>
                    <a:pt x="5569" y="1"/>
                    <a:pt x="550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0" name="Google Shape;360;p5"/>
            <p:cNvSpPr/>
            <p:nvPr/>
          </p:nvSpPr>
          <p:spPr>
            <a:xfrm>
              <a:off x="4571019" y="177267"/>
              <a:ext cx="377697" cy="314684"/>
            </a:xfrm>
            <a:custGeom>
              <a:rect b="b" l="l" r="r" t="t"/>
              <a:pathLst>
                <a:path extrusionOk="0" h="6602" w="7924">
                  <a:moveTo>
                    <a:pt x="7553" y="0"/>
                  </a:moveTo>
                  <a:cubicBezTo>
                    <a:pt x="7507" y="0"/>
                    <a:pt x="7461" y="34"/>
                    <a:pt x="7453" y="96"/>
                  </a:cubicBezTo>
                  <a:cubicBezTo>
                    <a:pt x="7394" y="570"/>
                    <a:pt x="7393" y="953"/>
                    <a:pt x="7136" y="1378"/>
                  </a:cubicBezTo>
                  <a:cubicBezTo>
                    <a:pt x="6896" y="1779"/>
                    <a:pt x="6549" y="2114"/>
                    <a:pt x="6159" y="2367"/>
                  </a:cubicBezTo>
                  <a:cubicBezTo>
                    <a:pt x="5339" y="2901"/>
                    <a:pt x="4353" y="3100"/>
                    <a:pt x="3453" y="3457"/>
                  </a:cubicBezTo>
                  <a:cubicBezTo>
                    <a:pt x="1977" y="4042"/>
                    <a:pt x="689" y="5130"/>
                    <a:pt x="6" y="6580"/>
                  </a:cubicBezTo>
                  <a:cubicBezTo>
                    <a:pt x="1" y="6591"/>
                    <a:pt x="9" y="6601"/>
                    <a:pt x="19" y="6601"/>
                  </a:cubicBezTo>
                  <a:cubicBezTo>
                    <a:pt x="23" y="6601"/>
                    <a:pt x="27" y="6599"/>
                    <a:pt x="30" y="6594"/>
                  </a:cubicBezTo>
                  <a:cubicBezTo>
                    <a:pt x="548" y="5775"/>
                    <a:pt x="1175" y="5050"/>
                    <a:pt x="1971" y="4491"/>
                  </a:cubicBezTo>
                  <a:cubicBezTo>
                    <a:pt x="2814" y="3900"/>
                    <a:pt x="3768" y="3616"/>
                    <a:pt x="4735" y="3298"/>
                  </a:cubicBezTo>
                  <a:cubicBezTo>
                    <a:pt x="5555" y="3028"/>
                    <a:pt x="6372" y="2692"/>
                    <a:pt x="6975" y="2056"/>
                  </a:cubicBezTo>
                  <a:cubicBezTo>
                    <a:pt x="7425" y="1581"/>
                    <a:pt x="7924" y="743"/>
                    <a:pt x="7649" y="70"/>
                  </a:cubicBezTo>
                  <a:cubicBezTo>
                    <a:pt x="7630" y="23"/>
                    <a:pt x="7591" y="0"/>
                    <a:pt x="755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 name="Google Shape;361;p5"/>
            <p:cNvSpPr/>
            <p:nvPr/>
          </p:nvSpPr>
          <p:spPr>
            <a:xfrm>
              <a:off x="4586987" y="386469"/>
              <a:ext cx="255389" cy="130554"/>
            </a:xfrm>
            <a:custGeom>
              <a:rect b="b" l="l" r="r" t="t"/>
              <a:pathLst>
                <a:path extrusionOk="0" h="2739" w="5358">
                  <a:moveTo>
                    <a:pt x="5269" y="1"/>
                  </a:moveTo>
                  <a:cubicBezTo>
                    <a:pt x="5262" y="1"/>
                    <a:pt x="5255" y="2"/>
                    <a:pt x="5248" y="5"/>
                  </a:cubicBezTo>
                  <a:cubicBezTo>
                    <a:pt x="4898" y="144"/>
                    <a:pt x="4576" y="281"/>
                    <a:pt x="4195" y="302"/>
                  </a:cubicBezTo>
                  <a:cubicBezTo>
                    <a:pt x="4131" y="306"/>
                    <a:pt x="4067" y="307"/>
                    <a:pt x="4004" y="307"/>
                  </a:cubicBezTo>
                  <a:cubicBezTo>
                    <a:pt x="3848" y="307"/>
                    <a:pt x="3692" y="299"/>
                    <a:pt x="3537" y="299"/>
                  </a:cubicBezTo>
                  <a:cubicBezTo>
                    <a:pt x="3480" y="299"/>
                    <a:pt x="3423" y="300"/>
                    <a:pt x="3367" y="303"/>
                  </a:cubicBezTo>
                  <a:cubicBezTo>
                    <a:pt x="2879" y="329"/>
                    <a:pt x="2402" y="458"/>
                    <a:pt x="1962" y="667"/>
                  </a:cubicBezTo>
                  <a:cubicBezTo>
                    <a:pt x="1087" y="1082"/>
                    <a:pt x="352" y="1816"/>
                    <a:pt x="3" y="2726"/>
                  </a:cubicBezTo>
                  <a:cubicBezTo>
                    <a:pt x="0" y="2733"/>
                    <a:pt x="8" y="2738"/>
                    <a:pt x="15" y="2738"/>
                  </a:cubicBezTo>
                  <a:cubicBezTo>
                    <a:pt x="18" y="2738"/>
                    <a:pt x="21" y="2737"/>
                    <a:pt x="23" y="2734"/>
                  </a:cubicBezTo>
                  <a:cubicBezTo>
                    <a:pt x="532" y="1751"/>
                    <a:pt x="1363" y="1002"/>
                    <a:pt x="2432" y="682"/>
                  </a:cubicBezTo>
                  <a:cubicBezTo>
                    <a:pt x="2976" y="518"/>
                    <a:pt x="3495" y="546"/>
                    <a:pt x="4054" y="540"/>
                  </a:cubicBezTo>
                  <a:cubicBezTo>
                    <a:pt x="4515" y="535"/>
                    <a:pt x="4968" y="435"/>
                    <a:pt x="5316" y="118"/>
                  </a:cubicBezTo>
                  <a:cubicBezTo>
                    <a:pt x="5358" y="81"/>
                    <a:pt x="5323" y="1"/>
                    <a:pt x="52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 name="Google Shape;362;p5"/>
            <p:cNvSpPr/>
            <p:nvPr/>
          </p:nvSpPr>
          <p:spPr>
            <a:xfrm>
              <a:off x="4764205" y="144855"/>
              <a:ext cx="65682" cy="107866"/>
            </a:xfrm>
            <a:custGeom>
              <a:rect b="b" l="l" r="r" t="t"/>
              <a:pathLst>
                <a:path extrusionOk="0" h="2263" w="1378">
                  <a:moveTo>
                    <a:pt x="1301" y="1"/>
                  </a:moveTo>
                  <a:cubicBezTo>
                    <a:pt x="1263" y="1"/>
                    <a:pt x="1223" y="26"/>
                    <a:pt x="1220" y="75"/>
                  </a:cubicBezTo>
                  <a:cubicBezTo>
                    <a:pt x="1165" y="948"/>
                    <a:pt x="718" y="1716"/>
                    <a:pt x="15" y="2230"/>
                  </a:cubicBezTo>
                  <a:cubicBezTo>
                    <a:pt x="0" y="2240"/>
                    <a:pt x="8" y="2262"/>
                    <a:pt x="23" y="2262"/>
                  </a:cubicBezTo>
                  <a:cubicBezTo>
                    <a:pt x="26" y="2262"/>
                    <a:pt x="29" y="2261"/>
                    <a:pt x="32" y="2260"/>
                  </a:cubicBezTo>
                  <a:cubicBezTo>
                    <a:pt x="830" y="1800"/>
                    <a:pt x="1306" y="988"/>
                    <a:pt x="1374" y="77"/>
                  </a:cubicBezTo>
                  <a:cubicBezTo>
                    <a:pt x="1378" y="26"/>
                    <a:pt x="1340" y="1"/>
                    <a:pt x="130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 name="Google Shape;363;p5"/>
            <p:cNvSpPr/>
            <p:nvPr/>
          </p:nvSpPr>
          <p:spPr>
            <a:xfrm>
              <a:off x="4824788" y="97094"/>
              <a:ext cx="12298" cy="14204"/>
            </a:xfrm>
            <a:custGeom>
              <a:rect b="b" l="l" r="r" t="t"/>
              <a:pathLst>
                <a:path extrusionOk="0" h="298" w="258">
                  <a:moveTo>
                    <a:pt x="133" y="1"/>
                  </a:moveTo>
                  <a:cubicBezTo>
                    <a:pt x="131" y="1"/>
                    <a:pt x="130" y="1"/>
                    <a:pt x="128" y="1"/>
                  </a:cubicBezTo>
                  <a:cubicBezTo>
                    <a:pt x="98" y="2"/>
                    <a:pt x="69" y="12"/>
                    <a:pt x="48" y="33"/>
                  </a:cubicBezTo>
                  <a:cubicBezTo>
                    <a:pt x="32" y="50"/>
                    <a:pt x="22" y="71"/>
                    <a:pt x="14" y="93"/>
                  </a:cubicBezTo>
                  <a:cubicBezTo>
                    <a:pt x="6" y="118"/>
                    <a:pt x="6" y="145"/>
                    <a:pt x="2" y="172"/>
                  </a:cubicBezTo>
                  <a:cubicBezTo>
                    <a:pt x="0" y="202"/>
                    <a:pt x="19" y="240"/>
                    <a:pt x="39" y="261"/>
                  </a:cubicBezTo>
                  <a:cubicBezTo>
                    <a:pt x="60" y="282"/>
                    <a:pt x="92" y="297"/>
                    <a:pt x="122" y="297"/>
                  </a:cubicBezTo>
                  <a:cubicBezTo>
                    <a:pt x="124" y="297"/>
                    <a:pt x="126" y="297"/>
                    <a:pt x="128" y="297"/>
                  </a:cubicBezTo>
                  <a:cubicBezTo>
                    <a:pt x="160" y="296"/>
                    <a:pt x="195" y="286"/>
                    <a:pt x="217" y="261"/>
                  </a:cubicBezTo>
                  <a:cubicBezTo>
                    <a:pt x="238" y="238"/>
                    <a:pt x="258" y="205"/>
                    <a:pt x="254" y="172"/>
                  </a:cubicBezTo>
                  <a:cubicBezTo>
                    <a:pt x="252" y="147"/>
                    <a:pt x="252" y="119"/>
                    <a:pt x="243" y="96"/>
                  </a:cubicBezTo>
                  <a:cubicBezTo>
                    <a:pt x="237" y="76"/>
                    <a:pt x="229" y="61"/>
                    <a:pt x="217" y="45"/>
                  </a:cubicBezTo>
                  <a:cubicBezTo>
                    <a:pt x="198" y="20"/>
                    <a:pt x="166" y="1"/>
                    <a:pt x="13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 name="Google Shape;364;p5"/>
            <p:cNvSpPr/>
            <p:nvPr/>
          </p:nvSpPr>
          <p:spPr>
            <a:xfrm>
              <a:off x="4811346" y="278984"/>
              <a:ext cx="16015" cy="11440"/>
            </a:xfrm>
            <a:custGeom>
              <a:rect b="b" l="l" r="r" t="t"/>
              <a:pathLst>
                <a:path extrusionOk="0" h="240" w="336">
                  <a:moveTo>
                    <a:pt x="260" y="1"/>
                  </a:moveTo>
                  <a:cubicBezTo>
                    <a:pt x="255" y="1"/>
                    <a:pt x="250" y="1"/>
                    <a:pt x="246" y="2"/>
                  </a:cubicBezTo>
                  <a:lnTo>
                    <a:pt x="202" y="9"/>
                  </a:lnTo>
                  <a:cubicBezTo>
                    <a:pt x="195" y="11"/>
                    <a:pt x="188" y="13"/>
                    <a:pt x="181" y="14"/>
                  </a:cubicBezTo>
                  <a:cubicBezTo>
                    <a:pt x="174" y="17"/>
                    <a:pt x="171" y="18"/>
                    <a:pt x="170" y="18"/>
                  </a:cubicBezTo>
                  <a:cubicBezTo>
                    <a:pt x="170" y="18"/>
                    <a:pt x="171" y="17"/>
                    <a:pt x="173" y="16"/>
                  </a:cubicBezTo>
                  <a:lnTo>
                    <a:pt x="173" y="16"/>
                  </a:lnTo>
                  <a:cubicBezTo>
                    <a:pt x="133" y="23"/>
                    <a:pt x="99" y="39"/>
                    <a:pt x="64" y="59"/>
                  </a:cubicBezTo>
                  <a:cubicBezTo>
                    <a:pt x="19" y="84"/>
                    <a:pt x="1" y="149"/>
                    <a:pt x="28" y="192"/>
                  </a:cubicBezTo>
                  <a:cubicBezTo>
                    <a:pt x="49" y="225"/>
                    <a:pt x="78" y="239"/>
                    <a:pt x="111" y="239"/>
                  </a:cubicBezTo>
                  <a:cubicBezTo>
                    <a:pt x="127" y="239"/>
                    <a:pt x="145" y="235"/>
                    <a:pt x="162" y="228"/>
                  </a:cubicBezTo>
                  <a:cubicBezTo>
                    <a:pt x="175" y="222"/>
                    <a:pt x="189" y="216"/>
                    <a:pt x="202" y="208"/>
                  </a:cubicBezTo>
                  <a:lnTo>
                    <a:pt x="222" y="196"/>
                  </a:lnTo>
                  <a:cubicBezTo>
                    <a:pt x="236" y="187"/>
                    <a:pt x="248" y="177"/>
                    <a:pt x="256" y="163"/>
                  </a:cubicBezTo>
                  <a:lnTo>
                    <a:pt x="256" y="163"/>
                  </a:lnTo>
                  <a:cubicBezTo>
                    <a:pt x="255" y="166"/>
                    <a:pt x="255" y="167"/>
                    <a:pt x="255" y="167"/>
                  </a:cubicBezTo>
                  <a:cubicBezTo>
                    <a:pt x="256" y="167"/>
                    <a:pt x="259" y="164"/>
                    <a:pt x="262" y="159"/>
                  </a:cubicBezTo>
                  <a:cubicBezTo>
                    <a:pt x="268" y="155"/>
                    <a:pt x="273" y="149"/>
                    <a:pt x="279" y="145"/>
                  </a:cubicBezTo>
                  <a:cubicBezTo>
                    <a:pt x="290" y="137"/>
                    <a:pt x="300" y="125"/>
                    <a:pt x="311" y="115"/>
                  </a:cubicBezTo>
                  <a:cubicBezTo>
                    <a:pt x="332" y="93"/>
                    <a:pt x="336" y="59"/>
                    <a:pt x="321" y="33"/>
                  </a:cubicBezTo>
                  <a:cubicBezTo>
                    <a:pt x="308" y="10"/>
                    <a:pt x="284" y="1"/>
                    <a:pt x="26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 name="Google Shape;365;p5"/>
            <p:cNvSpPr/>
            <p:nvPr/>
          </p:nvSpPr>
          <p:spPr>
            <a:xfrm>
              <a:off x="4861966" y="242663"/>
              <a:ext cx="17255" cy="13442"/>
            </a:xfrm>
            <a:custGeom>
              <a:rect b="b" l="l" r="r" t="t"/>
              <a:pathLst>
                <a:path extrusionOk="0" h="282" w="362">
                  <a:moveTo>
                    <a:pt x="180" y="1"/>
                  </a:moveTo>
                  <a:cubicBezTo>
                    <a:pt x="0" y="1"/>
                    <a:pt x="0" y="281"/>
                    <a:pt x="180" y="281"/>
                  </a:cubicBezTo>
                  <a:cubicBezTo>
                    <a:pt x="181" y="281"/>
                    <a:pt x="181" y="281"/>
                    <a:pt x="181" y="281"/>
                  </a:cubicBezTo>
                  <a:cubicBezTo>
                    <a:pt x="359" y="281"/>
                    <a:pt x="361" y="1"/>
                    <a:pt x="18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5"/>
            <p:cNvSpPr/>
            <p:nvPr/>
          </p:nvSpPr>
          <p:spPr>
            <a:xfrm>
              <a:off x="4892519" y="136084"/>
              <a:ext cx="27455" cy="78171"/>
            </a:xfrm>
            <a:custGeom>
              <a:rect b="b" l="l" r="r" t="t"/>
              <a:pathLst>
                <a:path extrusionOk="0" h="1640" w="576">
                  <a:moveTo>
                    <a:pt x="462" y="0"/>
                  </a:moveTo>
                  <a:cubicBezTo>
                    <a:pt x="446" y="0"/>
                    <a:pt x="429" y="9"/>
                    <a:pt x="424" y="26"/>
                  </a:cubicBezTo>
                  <a:cubicBezTo>
                    <a:pt x="350" y="287"/>
                    <a:pt x="342" y="563"/>
                    <a:pt x="273" y="828"/>
                  </a:cubicBezTo>
                  <a:cubicBezTo>
                    <a:pt x="205" y="1090"/>
                    <a:pt x="114" y="1350"/>
                    <a:pt x="10" y="1599"/>
                  </a:cubicBezTo>
                  <a:cubicBezTo>
                    <a:pt x="1" y="1622"/>
                    <a:pt x="22" y="1639"/>
                    <a:pt x="42" y="1639"/>
                  </a:cubicBezTo>
                  <a:cubicBezTo>
                    <a:pt x="53" y="1639"/>
                    <a:pt x="63" y="1635"/>
                    <a:pt x="69" y="1624"/>
                  </a:cubicBezTo>
                  <a:cubicBezTo>
                    <a:pt x="330" y="1173"/>
                    <a:pt x="576" y="555"/>
                    <a:pt x="493" y="26"/>
                  </a:cubicBezTo>
                  <a:cubicBezTo>
                    <a:pt x="490" y="8"/>
                    <a:pt x="477" y="0"/>
                    <a:pt x="46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 name="Google Shape;367;p5"/>
            <p:cNvSpPr/>
            <p:nvPr/>
          </p:nvSpPr>
          <p:spPr>
            <a:xfrm>
              <a:off x="4753433" y="308250"/>
              <a:ext cx="179840" cy="62870"/>
            </a:xfrm>
            <a:custGeom>
              <a:rect b="b" l="l" r="r" t="t"/>
              <a:pathLst>
                <a:path extrusionOk="0" h="1319" w="3773">
                  <a:moveTo>
                    <a:pt x="3696" y="0"/>
                  </a:moveTo>
                  <a:cubicBezTo>
                    <a:pt x="3686" y="0"/>
                    <a:pt x="3676" y="3"/>
                    <a:pt x="3665" y="10"/>
                  </a:cubicBezTo>
                  <a:cubicBezTo>
                    <a:pt x="3392" y="179"/>
                    <a:pt x="3179" y="425"/>
                    <a:pt x="2893" y="589"/>
                  </a:cubicBezTo>
                  <a:cubicBezTo>
                    <a:pt x="2614" y="750"/>
                    <a:pt x="2316" y="870"/>
                    <a:pt x="2008" y="962"/>
                  </a:cubicBezTo>
                  <a:cubicBezTo>
                    <a:pt x="1363" y="1153"/>
                    <a:pt x="687" y="1216"/>
                    <a:pt x="21" y="1287"/>
                  </a:cubicBezTo>
                  <a:cubicBezTo>
                    <a:pt x="2" y="1289"/>
                    <a:pt x="0" y="1318"/>
                    <a:pt x="20" y="1318"/>
                  </a:cubicBezTo>
                  <a:cubicBezTo>
                    <a:pt x="21" y="1318"/>
                    <a:pt x="21" y="1318"/>
                    <a:pt x="21" y="1318"/>
                  </a:cubicBezTo>
                  <a:cubicBezTo>
                    <a:pt x="740" y="1294"/>
                    <a:pt x="1464" y="1240"/>
                    <a:pt x="2162" y="1049"/>
                  </a:cubicBezTo>
                  <a:cubicBezTo>
                    <a:pt x="2702" y="902"/>
                    <a:pt x="3472" y="622"/>
                    <a:pt x="3750" y="94"/>
                  </a:cubicBezTo>
                  <a:cubicBezTo>
                    <a:pt x="3772" y="52"/>
                    <a:pt x="3739" y="0"/>
                    <a:pt x="36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 name="Google Shape;368;p5"/>
            <p:cNvSpPr/>
            <p:nvPr/>
          </p:nvSpPr>
          <p:spPr>
            <a:xfrm>
              <a:off x="4947287" y="280652"/>
              <a:ext cx="12298" cy="9533"/>
            </a:xfrm>
            <a:custGeom>
              <a:rect b="b" l="l" r="r" t="t"/>
              <a:pathLst>
                <a:path extrusionOk="0" h="200" w="258">
                  <a:moveTo>
                    <a:pt x="128" y="0"/>
                  </a:moveTo>
                  <a:cubicBezTo>
                    <a:pt x="0" y="0"/>
                    <a:pt x="0" y="199"/>
                    <a:pt x="128" y="199"/>
                  </a:cubicBezTo>
                  <a:cubicBezTo>
                    <a:pt x="129" y="199"/>
                    <a:pt x="129" y="199"/>
                    <a:pt x="130" y="199"/>
                  </a:cubicBezTo>
                  <a:cubicBezTo>
                    <a:pt x="257" y="199"/>
                    <a:pt x="257" y="0"/>
                    <a:pt x="12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 name="Google Shape;369;p5"/>
            <p:cNvSpPr/>
            <p:nvPr/>
          </p:nvSpPr>
          <p:spPr>
            <a:xfrm>
              <a:off x="4873549" y="378556"/>
              <a:ext cx="11011" cy="8341"/>
            </a:xfrm>
            <a:custGeom>
              <a:rect b="b" l="l" r="r" t="t"/>
              <a:pathLst>
                <a:path extrusionOk="0" h="175" w="231">
                  <a:moveTo>
                    <a:pt x="87" y="0"/>
                  </a:moveTo>
                  <a:cubicBezTo>
                    <a:pt x="41" y="0"/>
                    <a:pt x="0" y="39"/>
                    <a:pt x="0" y="87"/>
                  </a:cubicBezTo>
                  <a:cubicBezTo>
                    <a:pt x="0" y="136"/>
                    <a:pt x="41" y="174"/>
                    <a:pt x="87" y="174"/>
                  </a:cubicBezTo>
                  <a:cubicBezTo>
                    <a:pt x="95" y="174"/>
                    <a:pt x="102" y="173"/>
                    <a:pt x="110" y="171"/>
                  </a:cubicBezTo>
                  <a:lnTo>
                    <a:pt x="181" y="152"/>
                  </a:lnTo>
                  <a:cubicBezTo>
                    <a:pt x="208" y="144"/>
                    <a:pt x="230" y="116"/>
                    <a:pt x="229" y="87"/>
                  </a:cubicBezTo>
                  <a:cubicBezTo>
                    <a:pt x="229" y="59"/>
                    <a:pt x="211" y="32"/>
                    <a:pt x="181" y="23"/>
                  </a:cubicBezTo>
                  <a:lnTo>
                    <a:pt x="110" y="3"/>
                  </a:lnTo>
                  <a:cubicBezTo>
                    <a:pt x="102" y="1"/>
                    <a:pt x="95" y="0"/>
                    <a:pt x="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70" name="Google Shape;370;p5"/>
          <p:cNvGrpSpPr/>
          <p:nvPr/>
        </p:nvGrpSpPr>
        <p:grpSpPr>
          <a:xfrm>
            <a:off x="7622544" y="4603488"/>
            <a:ext cx="653902" cy="662002"/>
            <a:chOff x="3063709" y="-107293"/>
            <a:chExt cx="201909" cy="204435"/>
          </a:xfrm>
        </p:grpSpPr>
        <p:sp>
          <p:nvSpPr>
            <p:cNvPr id="371" name="Google Shape;371;p5"/>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 name="Google Shape;372;p5"/>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 name="Google Shape;373;p5"/>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p5"/>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 name="Google Shape;375;p5"/>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 name="Google Shape;376;p5"/>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 name="Google Shape;377;p5"/>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 name="Google Shape;378;p5"/>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5"/>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 name="Google Shape;380;p5"/>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 name="Google Shape;381;p5"/>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2" name="Google Shape;382;p5"/>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83" name="Google Shape;383;p5"/>
          <p:cNvGrpSpPr/>
          <p:nvPr/>
        </p:nvGrpSpPr>
        <p:grpSpPr>
          <a:xfrm rot="-1138989">
            <a:off x="-302084" y="1553166"/>
            <a:ext cx="1161014" cy="1290742"/>
            <a:chOff x="4728600" y="-742191"/>
            <a:chExt cx="432608" cy="480940"/>
          </a:xfrm>
        </p:grpSpPr>
        <p:grpSp>
          <p:nvGrpSpPr>
            <p:cNvPr id="384" name="Google Shape;384;p5"/>
            <p:cNvGrpSpPr/>
            <p:nvPr/>
          </p:nvGrpSpPr>
          <p:grpSpPr>
            <a:xfrm>
              <a:off x="4728600" y="-715975"/>
              <a:ext cx="432608" cy="454724"/>
              <a:chOff x="4728600" y="-715975"/>
              <a:chExt cx="432608" cy="454724"/>
            </a:xfrm>
          </p:grpSpPr>
          <p:sp>
            <p:nvSpPr>
              <p:cNvPr id="385" name="Google Shape;385;p5"/>
              <p:cNvSpPr/>
              <p:nvPr/>
            </p:nvSpPr>
            <p:spPr>
              <a:xfrm>
                <a:off x="4728600" y="-715975"/>
                <a:ext cx="224693" cy="428937"/>
              </a:xfrm>
              <a:custGeom>
                <a:rect b="b" l="l" r="r" t="t"/>
                <a:pathLst>
                  <a:path extrusionOk="0" h="8999" w="4714">
                    <a:moveTo>
                      <a:pt x="22" y="1"/>
                    </a:moveTo>
                    <a:cubicBezTo>
                      <a:pt x="8" y="1"/>
                      <a:pt x="1" y="24"/>
                      <a:pt x="16" y="30"/>
                    </a:cubicBezTo>
                    <a:cubicBezTo>
                      <a:pt x="2073" y="932"/>
                      <a:pt x="1123" y="3819"/>
                      <a:pt x="1540" y="5520"/>
                    </a:cubicBezTo>
                    <a:cubicBezTo>
                      <a:pt x="1901" y="6988"/>
                      <a:pt x="3045" y="8550"/>
                      <a:pt x="4548" y="8994"/>
                    </a:cubicBezTo>
                    <a:cubicBezTo>
                      <a:pt x="4558" y="8997"/>
                      <a:pt x="4568" y="8998"/>
                      <a:pt x="4577" y="8998"/>
                    </a:cubicBezTo>
                    <a:cubicBezTo>
                      <a:pt x="4670" y="8998"/>
                      <a:pt x="4714" y="8863"/>
                      <a:pt x="4626" y="8810"/>
                    </a:cubicBezTo>
                    <a:cubicBezTo>
                      <a:pt x="3831" y="8319"/>
                      <a:pt x="3115" y="7824"/>
                      <a:pt x="2576" y="7041"/>
                    </a:cubicBezTo>
                    <a:cubicBezTo>
                      <a:pt x="2019" y="6231"/>
                      <a:pt x="1745" y="5314"/>
                      <a:pt x="1701" y="4337"/>
                    </a:cubicBezTo>
                    <a:cubicBezTo>
                      <a:pt x="1632" y="2830"/>
                      <a:pt x="1802" y="637"/>
                      <a:pt x="27" y="1"/>
                    </a:cubicBezTo>
                    <a:cubicBezTo>
                      <a:pt x="26" y="1"/>
                      <a:pt x="24" y="1"/>
                      <a:pt x="2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6" name="Google Shape;386;p5"/>
              <p:cNvSpPr/>
              <p:nvPr/>
            </p:nvSpPr>
            <p:spPr>
              <a:xfrm>
                <a:off x="4842185" y="-554820"/>
                <a:ext cx="266257" cy="277029"/>
              </a:xfrm>
              <a:custGeom>
                <a:rect b="b" l="l" r="r" t="t"/>
                <a:pathLst>
                  <a:path extrusionOk="0" h="5812" w="5586">
                    <a:moveTo>
                      <a:pt x="12" y="0"/>
                    </a:moveTo>
                    <a:cubicBezTo>
                      <a:pt x="6" y="0"/>
                      <a:pt x="1" y="4"/>
                      <a:pt x="2" y="12"/>
                    </a:cubicBezTo>
                    <a:cubicBezTo>
                      <a:pt x="35" y="1500"/>
                      <a:pt x="584" y="2904"/>
                      <a:pt x="1607" y="3996"/>
                    </a:cubicBezTo>
                    <a:cubicBezTo>
                      <a:pt x="2567" y="5020"/>
                      <a:pt x="4037" y="5811"/>
                      <a:pt x="5467" y="5811"/>
                    </a:cubicBezTo>
                    <a:cubicBezTo>
                      <a:pt x="5483" y="5811"/>
                      <a:pt x="5499" y="5811"/>
                      <a:pt x="5514" y="5811"/>
                    </a:cubicBezTo>
                    <a:cubicBezTo>
                      <a:pt x="5569" y="5811"/>
                      <a:pt x="5586" y="5723"/>
                      <a:pt x="5527" y="5711"/>
                    </a:cubicBezTo>
                    <a:cubicBezTo>
                      <a:pt x="4098" y="5442"/>
                      <a:pt x="2817" y="4985"/>
                      <a:pt x="1765" y="3934"/>
                    </a:cubicBezTo>
                    <a:cubicBezTo>
                      <a:pt x="736" y="2904"/>
                      <a:pt x="118" y="1463"/>
                      <a:pt x="26" y="12"/>
                    </a:cubicBezTo>
                    <a:cubicBezTo>
                      <a:pt x="25" y="4"/>
                      <a:pt x="19" y="0"/>
                      <a:pt x="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7" name="Google Shape;387;p5"/>
              <p:cNvSpPr/>
              <p:nvPr/>
            </p:nvSpPr>
            <p:spPr>
              <a:xfrm>
                <a:off x="4951147" y="-457250"/>
                <a:ext cx="112966" cy="58676"/>
              </a:xfrm>
              <a:custGeom>
                <a:rect b="b" l="l" r="r" t="t"/>
                <a:pathLst>
                  <a:path extrusionOk="0" h="1231" w="2370">
                    <a:moveTo>
                      <a:pt x="35" y="0"/>
                    </a:moveTo>
                    <a:cubicBezTo>
                      <a:pt x="17" y="0"/>
                      <a:pt x="1" y="24"/>
                      <a:pt x="19" y="39"/>
                    </a:cubicBezTo>
                    <a:cubicBezTo>
                      <a:pt x="647" y="613"/>
                      <a:pt x="1455" y="1107"/>
                      <a:pt x="2311" y="1230"/>
                    </a:cubicBezTo>
                    <a:cubicBezTo>
                      <a:pt x="2313" y="1231"/>
                      <a:pt x="2315" y="1231"/>
                      <a:pt x="2317" y="1231"/>
                    </a:cubicBezTo>
                    <a:cubicBezTo>
                      <a:pt x="2355" y="1231"/>
                      <a:pt x="2369" y="1177"/>
                      <a:pt x="2329" y="1164"/>
                    </a:cubicBezTo>
                    <a:cubicBezTo>
                      <a:pt x="1485" y="895"/>
                      <a:pt x="733" y="590"/>
                      <a:pt x="51" y="7"/>
                    </a:cubicBezTo>
                    <a:cubicBezTo>
                      <a:pt x="46" y="2"/>
                      <a:pt x="41" y="0"/>
                      <a:pt x="3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 name="Google Shape;388;p5"/>
              <p:cNvSpPr/>
              <p:nvPr/>
            </p:nvSpPr>
            <p:spPr>
              <a:xfrm>
                <a:off x="5090043" y="-401386"/>
                <a:ext cx="15014" cy="11630"/>
              </a:xfrm>
              <a:custGeom>
                <a:rect b="b" l="l" r="r" t="t"/>
                <a:pathLst>
                  <a:path extrusionOk="0" h="244" w="315">
                    <a:moveTo>
                      <a:pt x="157" y="1"/>
                    </a:moveTo>
                    <a:cubicBezTo>
                      <a:pt x="1" y="1"/>
                      <a:pt x="0" y="244"/>
                      <a:pt x="157" y="244"/>
                    </a:cubicBezTo>
                    <a:cubicBezTo>
                      <a:pt x="314" y="243"/>
                      <a:pt x="314" y="1"/>
                      <a:pt x="1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 name="Google Shape;389;p5"/>
              <p:cNvSpPr/>
              <p:nvPr/>
            </p:nvSpPr>
            <p:spPr>
              <a:xfrm>
                <a:off x="4995285" y="-348955"/>
                <a:ext cx="9914" cy="7674"/>
              </a:xfrm>
              <a:custGeom>
                <a:rect b="b" l="l" r="r" t="t"/>
                <a:pathLst>
                  <a:path extrusionOk="0" h="161" w="208">
                    <a:moveTo>
                      <a:pt x="104" y="0"/>
                    </a:moveTo>
                    <a:cubicBezTo>
                      <a:pt x="0" y="0"/>
                      <a:pt x="0" y="160"/>
                      <a:pt x="104" y="160"/>
                    </a:cubicBezTo>
                    <a:cubicBezTo>
                      <a:pt x="208" y="159"/>
                      <a:pt x="208" y="0"/>
                      <a:pt x="10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 name="Google Shape;390;p5"/>
              <p:cNvSpPr/>
              <p:nvPr/>
            </p:nvSpPr>
            <p:spPr>
              <a:xfrm>
                <a:off x="5031463" y="-335465"/>
                <a:ext cx="12774" cy="9533"/>
              </a:xfrm>
              <a:custGeom>
                <a:rect b="b" l="l" r="r" t="t"/>
                <a:pathLst>
                  <a:path extrusionOk="0" h="200" w="268">
                    <a:moveTo>
                      <a:pt x="95" y="1"/>
                    </a:moveTo>
                    <a:cubicBezTo>
                      <a:pt x="45" y="1"/>
                      <a:pt x="0" y="51"/>
                      <a:pt x="1" y="100"/>
                    </a:cubicBezTo>
                    <a:cubicBezTo>
                      <a:pt x="4" y="150"/>
                      <a:pt x="41" y="200"/>
                      <a:pt x="95" y="200"/>
                    </a:cubicBezTo>
                    <a:cubicBezTo>
                      <a:pt x="97" y="200"/>
                      <a:pt x="99" y="200"/>
                      <a:pt x="101" y="200"/>
                    </a:cubicBezTo>
                    <a:cubicBezTo>
                      <a:pt x="138" y="197"/>
                      <a:pt x="178" y="199"/>
                      <a:pt x="210" y="178"/>
                    </a:cubicBezTo>
                    <a:cubicBezTo>
                      <a:pt x="267" y="138"/>
                      <a:pt x="267" y="60"/>
                      <a:pt x="210" y="23"/>
                    </a:cubicBezTo>
                    <a:cubicBezTo>
                      <a:pt x="178" y="2"/>
                      <a:pt x="138" y="3"/>
                      <a:pt x="101" y="1"/>
                    </a:cubicBezTo>
                    <a:cubicBezTo>
                      <a:pt x="99" y="1"/>
                      <a:pt x="97" y="1"/>
                      <a:pt x="9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 name="Google Shape;391;p5"/>
              <p:cNvSpPr/>
              <p:nvPr/>
            </p:nvSpPr>
            <p:spPr>
              <a:xfrm>
                <a:off x="5070596" y="-322882"/>
                <a:ext cx="90611" cy="16873"/>
              </a:xfrm>
              <a:custGeom>
                <a:rect b="b" l="l" r="r" t="t"/>
                <a:pathLst>
                  <a:path extrusionOk="0" h="354" w="1901">
                    <a:moveTo>
                      <a:pt x="44" y="1"/>
                    </a:moveTo>
                    <a:cubicBezTo>
                      <a:pt x="10" y="1"/>
                      <a:pt x="1" y="53"/>
                      <a:pt x="38" y="67"/>
                    </a:cubicBezTo>
                    <a:cubicBezTo>
                      <a:pt x="490" y="229"/>
                      <a:pt x="995" y="353"/>
                      <a:pt x="1486" y="353"/>
                    </a:cubicBezTo>
                    <a:cubicBezTo>
                      <a:pt x="1612" y="353"/>
                      <a:pt x="1737" y="345"/>
                      <a:pt x="1860" y="327"/>
                    </a:cubicBezTo>
                    <a:cubicBezTo>
                      <a:pt x="1900" y="320"/>
                      <a:pt x="1885" y="262"/>
                      <a:pt x="1852" y="260"/>
                    </a:cubicBezTo>
                    <a:cubicBezTo>
                      <a:pt x="1237" y="205"/>
                      <a:pt x="653" y="175"/>
                      <a:pt x="55" y="3"/>
                    </a:cubicBezTo>
                    <a:cubicBezTo>
                      <a:pt x="51" y="1"/>
                      <a:pt x="47" y="1"/>
                      <a:pt x="4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2" name="Google Shape;392;p5"/>
              <p:cNvSpPr/>
              <p:nvPr/>
            </p:nvSpPr>
            <p:spPr>
              <a:xfrm>
                <a:off x="4977268" y="-284559"/>
                <a:ext cx="12393" cy="10868"/>
              </a:xfrm>
              <a:custGeom>
                <a:rect b="b" l="l" r="r" t="t"/>
                <a:pathLst>
                  <a:path extrusionOk="0" h="228" w="260">
                    <a:moveTo>
                      <a:pt x="105" y="1"/>
                    </a:moveTo>
                    <a:cubicBezTo>
                      <a:pt x="82" y="1"/>
                      <a:pt x="58" y="9"/>
                      <a:pt x="41" y="27"/>
                    </a:cubicBezTo>
                    <a:cubicBezTo>
                      <a:pt x="1" y="66"/>
                      <a:pt x="8" y="140"/>
                      <a:pt x="59" y="168"/>
                    </a:cubicBezTo>
                    <a:cubicBezTo>
                      <a:pt x="89" y="185"/>
                      <a:pt x="120" y="202"/>
                      <a:pt x="148" y="219"/>
                    </a:cubicBezTo>
                    <a:cubicBezTo>
                      <a:pt x="158" y="225"/>
                      <a:pt x="168" y="228"/>
                      <a:pt x="178" y="228"/>
                    </a:cubicBezTo>
                    <a:cubicBezTo>
                      <a:pt x="221" y="228"/>
                      <a:pt x="259" y="176"/>
                      <a:pt x="233" y="133"/>
                    </a:cubicBezTo>
                    <a:cubicBezTo>
                      <a:pt x="215" y="105"/>
                      <a:pt x="197" y="75"/>
                      <a:pt x="183" y="45"/>
                    </a:cubicBezTo>
                    <a:cubicBezTo>
                      <a:pt x="167" y="16"/>
                      <a:pt x="136" y="1"/>
                      <a:pt x="10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 name="Google Shape;393;p5"/>
              <p:cNvSpPr/>
              <p:nvPr/>
            </p:nvSpPr>
            <p:spPr>
              <a:xfrm>
                <a:off x="5015924" y="-270498"/>
                <a:ext cx="11869" cy="9247"/>
              </a:xfrm>
              <a:custGeom>
                <a:rect b="b" l="l" r="r" t="t"/>
                <a:pathLst>
                  <a:path extrusionOk="0" h="194" w="249">
                    <a:moveTo>
                      <a:pt x="125" y="1"/>
                    </a:moveTo>
                    <a:cubicBezTo>
                      <a:pt x="2" y="1"/>
                      <a:pt x="1" y="193"/>
                      <a:pt x="125" y="193"/>
                    </a:cubicBezTo>
                    <a:cubicBezTo>
                      <a:pt x="248" y="192"/>
                      <a:pt x="249" y="1"/>
                      <a:pt x="12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4" name="Google Shape;394;p5"/>
            <p:cNvSpPr/>
            <p:nvPr/>
          </p:nvSpPr>
          <p:spPr>
            <a:xfrm>
              <a:off x="4729076" y="-726414"/>
              <a:ext cx="415400" cy="386325"/>
            </a:xfrm>
            <a:custGeom>
              <a:rect b="b" l="l" r="r" t="t"/>
              <a:pathLst>
                <a:path extrusionOk="0" h="8105" w="8715">
                  <a:moveTo>
                    <a:pt x="8" y="0"/>
                  </a:moveTo>
                  <a:cubicBezTo>
                    <a:pt x="1" y="0"/>
                    <a:pt x="0" y="11"/>
                    <a:pt x="7" y="13"/>
                  </a:cubicBezTo>
                  <a:cubicBezTo>
                    <a:pt x="2199" y="829"/>
                    <a:pt x="2511" y="3459"/>
                    <a:pt x="3440" y="5298"/>
                  </a:cubicBezTo>
                  <a:cubicBezTo>
                    <a:pt x="3899" y="6203"/>
                    <a:pt x="4552" y="6933"/>
                    <a:pt x="5477" y="7375"/>
                  </a:cubicBezTo>
                  <a:cubicBezTo>
                    <a:pt x="6402" y="7815"/>
                    <a:pt x="7510" y="8052"/>
                    <a:pt x="8531" y="8104"/>
                  </a:cubicBezTo>
                  <a:cubicBezTo>
                    <a:pt x="8534" y="8105"/>
                    <a:pt x="8537" y="8105"/>
                    <a:pt x="8540" y="8105"/>
                  </a:cubicBezTo>
                  <a:cubicBezTo>
                    <a:pt x="8685" y="8105"/>
                    <a:pt x="8715" y="7868"/>
                    <a:pt x="8568" y="7836"/>
                  </a:cubicBezTo>
                  <a:cubicBezTo>
                    <a:pt x="7486" y="7595"/>
                    <a:pt x="6394" y="7534"/>
                    <a:pt x="5398" y="6993"/>
                  </a:cubicBezTo>
                  <a:cubicBezTo>
                    <a:pt x="4323" y="6408"/>
                    <a:pt x="3714" y="5383"/>
                    <a:pt x="3267" y="4282"/>
                  </a:cubicBezTo>
                  <a:cubicBezTo>
                    <a:pt x="2607" y="2660"/>
                    <a:pt x="1962" y="462"/>
                    <a:pt x="11" y="1"/>
                  </a:cubicBezTo>
                  <a:cubicBezTo>
                    <a:pt x="10" y="0"/>
                    <a:pt x="9" y="0"/>
                    <a:pt x="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 name="Google Shape;395;p5"/>
            <p:cNvSpPr/>
            <p:nvPr/>
          </p:nvSpPr>
          <p:spPr>
            <a:xfrm>
              <a:off x="4746998" y="-742191"/>
              <a:ext cx="309346" cy="291376"/>
            </a:xfrm>
            <a:custGeom>
              <a:rect b="b" l="l" r="r" t="t"/>
              <a:pathLst>
                <a:path extrusionOk="0" h="6113" w="6490">
                  <a:moveTo>
                    <a:pt x="19" y="0"/>
                  </a:moveTo>
                  <a:cubicBezTo>
                    <a:pt x="8" y="0"/>
                    <a:pt x="0" y="18"/>
                    <a:pt x="12" y="24"/>
                  </a:cubicBezTo>
                  <a:cubicBezTo>
                    <a:pt x="822" y="394"/>
                    <a:pt x="1551" y="802"/>
                    <a:pt x="2053" y="1567"/>
                  </a:cubicBezTo>
                  <a:cubicBezTo>
                    <a:pt x="2499" y="2247"/>
                    <a:pt x="2723" y="3044"/>
                    <a:pt x="3073" y="3773"/>
                  </a:cubicBezTo>
                  <a:cubicBezTo>
                    <a:pt x="3637" y="4950"/>
                    <a:pt x="4864" y="6113"/>
                    <a:pt x="6257" y="6113"/>
                  </a:cubicBezTo>
                  <a:cubicBezTo>
                    <a:pt x="6269" y="6113"/>
                    <a:pt x="6282" y="6113"/>
                    <a:pt x="6294" y="6112"/>
                  </a:cubicBezTo>
                  <a:cubicBezTo>
                    <a:pt x="6453" y="6110"/>
                    <a:pt x="6490" y="5876"/>
                    <a:pt x="6333" y="5834"/>
                  </a:cubicBezTo>
                  <a:cubicBezTo>
                    <a:pt x="5550" y="5626"/>
                    <a:pt x="4867" y="5436"/>
                    <a:pt x="4235" y="4892"/>
                  </a:cubicBezTo>
                  <a:cubicBezTo>
                    <a:pt x="3612" y="4354"/>
                    <a:pt x="3266" y="3626"/>
                    <a:pt x="2938" y="2888"/>
                  </a:cubicBezTo>
                  <a:cubicBezTo>
                    <a:pt x="2645" y="2232"/>
                    <a:pt x="2337" y="1566"/>
                    <a:pt x="1812" y="1058"/>
                  </a:cubicBezTo>
                  <a:cubicBezTo>
                    <a:pt x="1314" y="575"/>
                    <a:pt x="686" y="200"/>
                    <a:pt x="22" y="1"/>
                  </a:cubicBezTo>
                  <a:cubicBezTo>
                    <a:pt x="21" y="0"/>
                    <a:pt x="20" y="0"/>
                    <a:pt x="1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96" name="Google Shape;396;p5"/>
          <p:cNvGrpSpPr/>
          <p:nvPr/>
        </p:nvGrpSpPr>
        <p:grpSpPr>
          <a:xfrm rot="-3190866">
            <a:off x="324629" y="3994714"/>
            <a:ext cx="305221" cy="377999"/>
            <a:chOff x="454479" y="2550746"/>
            <a:chExt cx="94996" cy="117637"/>
          </a:xfrm>
        </p:grpSpPr>
        <p:sp>
          <p:nvSpPr>
            <p:cNvPr id="397" name="Google Shape;397;p5"/>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 name="Google Shape;398;p5"/>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5"/>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5"/>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5"/>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 name="Google Shape;402;p5"/>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p5"/>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 name="Google Shape;404;p5"/>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5" name="Google Shape;405;p5"/>
          <p:cNvGrpSpPr/>
          <p:nvPr/>
        </p:nvGrpSpPr>
        <p:grpSpPr>
          <a:xfrm>
            <a:off x="4175675" y="4540461"/>
            <a:ext cx="792638" cy="788090"/>
            <a:chOff x="4789992" y="5348109"/>
            <a:chExt cx="351768" cy="349718"/>
          </a:xfrm>
        </p:grpSpPr>
        <p:sp>
          <p:nvSpPr>
            <p:cNvPr id="406" name="Google Shape;406;p5"/>
            <p:cNvSpPr/>
            <p:nvPr/>
          </p:nvSpPr>
          <p:spPr>
            <a:xfrm>
              <a:off x="4789992" y="5348109"/>
              <a:ext cx="351768" cy="349718"/>
            </a:xfrm>
            <a:custGeom>
              <a:rect b="b" l="l" r="r" t="t"/>
              <a:pathLst>
                <a:path extrusionOk="0" h="7337" w="7380">
                  <a:moveTo>
                    <a:pt x="2586" y="1"/>
                  </a:moveTo>
                  <a:cubicBezTo>
                    <a:pt x="2564" y="1"/>
                    <a:pt x="2544" y="5"/>
                    <a:pt x="2526" y="12"/>
                  </a:cubicBezTo>
                  <a:cubicBezTo>
                    <a:pt x="2087" y="193"/>
                    <a:pt x="2353" y="2766"/>
                    <a:pt x="2353" y="2766"/>
                  </a:cubicBezTo>
                  <a:cubicBezTo>
                    <a:pt x="2353" y="2766"/>
                    <a:pt x="1" y="3286"/>
                    <a:pt x="235" y="3987"/>
                  </a:cubicBezTo>
                  <a:cubicBezTo>
                    <a:pt x="398" y="4474"/>
                    <a:pt x="1488" y="4548"/>
                    <a:pt x="2140" y="4548"/>
                  </a:cubicBezTo>
                  <a:cubicBezTo>
                    <a:pt x="2428" y="4548"/>
                    <a:pt x="2631" y="4534"/>
                    <a:pt x="2631" y="4534"/>
                  </a:cubicBezTo>
                  <a:lnTo>
                    <a:pt x="2631" y="4534"/>
                  </a:lnTo>
                  <a:cubicBezTo>
                    <a:pt x="2631" y="4534"/>
                    <a:pt x="2469" y="7170"/>
                    <a:pt x="3049" y="7329"/>
                  </a:cubicBezTo>
                  <a:cubicBezTo>
                    <a:pt x="3067" y="7334"/>
                    <a:pt x="3086" y="7336"/>
                    <a:pt x="3104" y="7336"/>
                  </a:cubicBezTo>
                  <a:cubicBezTo>
                    <a:pt x="3684" y="7336"/>
                    <a:pt x="4537" y="4999"/>
                    <a:pt x="4537" y="4999"/>
                  </a:cubicBezTo>
                  <a:cubicBezTo>
                    <a:pt x="4537" y="4999"/>
                    <a:pt x="5925" y="6096"/>
                    <a:pt x="6636" y="6096"/>
                  </a:cubicBezTo>
                  <a:cubicBezTo>
                    <a:pt x="6786" y="6096"/>
                    <a:pt x="6907" y="6047"/>
                    <a:pt x="6977" y="5928"/>
                  </a:cubicBezTo>
                  <a:cubicBezTo>
                    <a:pt x="7380" y="5248"/>
                    <a:pt x="5764" y="3691"/>
                    <a:pt x="5764" y="3691"/>
                  </a:cubicBezTo>
                  <a:cubicBezTo>
                    <a:pt x="5764" y="3691"/>
                    <a:pt x="7165" y="2254"/>
                    <a:pt x="6972" y="1648"/>
                  </a:cubicBezTo>
                  <a:cubicBezTo>
                    <a:pt x="6922" y="1493"/>
                    <a:pt x="6727" y="1435"/>
                    <a:pt x="6465" y="1435"/>
                  </a:cubicBezTo>
                  <a:cubicBezTo>
                    <a:pt x="5711" y="1435"/>
                    <a:pt x="4401" y="1915"/>
                    <a:pt x="4401" y="1915"/>
                  </a:cubicBezTo>
                  <a:cubicBezTo>
                    <a:pt x="4401" y="1915"/>
                    <a:pt x="3081" y="1"/>
                    <a:pt x="2586"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 name="Google Shape;407;p5"/>
            <p:cNvSpPr/>
            <p:nvPr/>
          </p:nvSpPr>
          <p:spPr>
            <a:xfrm>
              <a:off x="4901195" y="5384525"/>
              <a:ext cx="13632" cy="74119"/>
            </a:xfrm>
            <a:custGeom>
              <a:rect b="b" l="l" r="r" t="t"/>
              <a:pathLst>
                <a:path extrusionOk="0" h="1555" w="286">
                  <a:moveTo>
                    <a:pt x="107" y="1"/>
                  </a:moveTo>
                  <a:cubicBezTo>
                    <a:pt x="99" y="1"/>
                    <a:pt x="90" y="6"/>
                    <a:pt x="89" y="14"/>
                  </a:cubicBezTo>
                  <a:cubicBezTo>
                    <a:pt x="0" y="512"/>
                    <a:pt x="94" y="1070"/>
                    <a:pt x="248" y="1544"/>
                  </a:cubicBezTo>
                  <a:cubicBezTo>
                    <a:pt x="251" y="1552"/>
                    <a:pt x="258" y="1555"/>
                    <a:pt x="264" y="1555"/>
                  </a:cubicBezTo>
                  <a:cubicBezTo>
                    <a:pt x="275" y="1555"/>
                    <a:pt x="286" y="1547"/>
                    <a:pt x="283" y="1535"/>
                  </a:cubicBezTo>
                  <a:cubicBezTo>
                    <a:pt x="151" y="1018"/>
                    <a:pt x="137" y="544"/>
                    <a:pt x="121" y="14"/>
                  </a:cubicBezTo>
                  <a:cubicBezTo>
                    <a:pt x="121" y="5"/>
                    <a:pt x="115" y="1"/>
                    <a:pt x="107"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8" name="Google Shape;408;p5"/>
            <p:cNvSpPr/>
            <p:nvPr/>
          </p:nvSpPr>
          <p:spPr>
            <a:xfrm>
              <a:off x="4916161" y="5386861"/>
              <a:ext cx="7388" cy="43041"/>
            </a:xfrm>
            <a:custGeom>
              <a:rect b="b" l="l" r="r" t="t"/>
              <a:pathLst>
                <a:path extrusionOk="0" h="903" w="155">
                  <a:moveTo>
                    <a:pt x="73" y="0"/>
                  </a:moveTo>
                  <a:cubicBezTo>
                    <a:pt x="65" y="0"/>
                    <a:pt x="56" y="6"/>
                    <a:pt x="55" y="17"/>
                  </a:cubicBezTo>
                  <a:cubicBezTo>
                    <a:pt x="0" y="305"/>
                    <a:pt x="48" y="615"/>
                    <a:pt x="123" y="893"/>
                  </a:cubicBezTo>
                  <a:cubicBezTo>
                    <a:pt x="124" y="900"/>
                    <a:pt x="130" y="902"/>
                    <a:pt x="136" y="902"/>
                  </a:cubicBezTo>
                  <a:cubicBezTo>
                    <a:pt x="145" y="902"/>
                    <a:pt x="154" y="896"/>
                    <a:pt x="152" y="886"/>
                  </a:cubicBezTo>
                  <a:cubicBezTo>
                    <a:pt x="83" y="594"/>
                    <a:pt x="86" y="319"/>
                    <a:pt x="93" y="22"/>
                  </a:cubicBezTo>
                  <a:cubicBezTo>
                    <a:pt x="94" y="8"/>
                    <a:pt x="83" y="0"/>
                    <a:pt x="7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 name="Google Shape;409;p5"/>
            <p:cNvSpPr/>
            <p:nvPr/>
          </p:nvSpPr>
          <p:spPr>
            <a:xfrm>
              <a:off x="5062779" y="5547635"/>
              <a:ext cx="38847" cy="43089"/>
            </a:xfrm>
            <a:custGeom>
              <a:rect b="b" l="l" r="r" t="t"/>
              <a:pathLst>
                <a:path extrusionOk="0" h="904" w="815">
                  <a:moveTo>
                    <a:pt x="27" y="0"/>
                  </a:moveTo>
                  <a:cubicBezTo>
                    <a:pt x="12" y="0"/>
                    <a:pt x="0" y="21"/>
                    <a:pt x="14" y="32"/>
                  </a:cubicBezTo>
                  <a:cubicBezTo>
                    <a:pt x="333" y="286"/>
                    <a:pt x="532" y="581"/>
                    <a:pt x="774" y="896"/>
                  </a:cubicBezTo>
                  <a:cubicBezTo>
                    <a:pt x="779" y="902"/>
                    <a:pt x="784" y="904"/>
                    <a:pt x="790" y="904"/>
                  </a:cubicBezTo>
                  <a:cubicBezTo>
                    <a:pt x="802" y="904"/>
                    <a:pt x="814" y="892"/>
                    <a:pt x="808" y="877"/>
                  </a:cubicBezTo>
                  <a:cubicBezTo>
                    <a:pt x="660" y="523"/>
                    <a:pt x="341" y="228"/>
                    <a:pt x="37" y="4"/>
                  </a:cubicBezTo>
                  <a:cubicBezTo>
                    <a:pt x="34" y="1"/>
                    <a:pt x="30" y="0"/>
                    <a:pt x="27"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0" name="Google Shape;410;p5"/>
            <p:cNvSpPr/>
            <p:nvPr/>
          </p:nvSpPr>
          <p:spPr>
            <a:xfrm>
              <a:off x="5065639" y="5570800"/>
              <a:ext cx="29934" cy="30601"/>
            </a:xfrm>
            <a:custGeom>
              <a:rect b="b" l="l" r="r" t="t"/>
              <a:pathLst>
                <a:path extrusionOk="0" h="642" w="628">
                  <a:moveTo>
                    <a:pt x="31" y="0"/>
                  </a:moveTo>
                  <a:cubicBezTo>
                    <a:pt x="14" y="0"/>
                    <a:pt x="0" y="24"/>
                    <a:pt x="19" y="37"/>
                  </a:cubicBezTo>
                  <a:cubicBezTo>
                    <a:pt x="244" y="200"/>
                    <a:pt x="413" y="396"/>
                    <a:pt x="559" y="629"/>
                  </a:cubicBezTo>
                  <a:cubicBezTo>
                    <a:pt x="565" y="638"/>
                    <a:pt x="574" y="641"/>
                    <a:pt x="582" y="641"/>
                  </a:cubicBezTo>
                  <a:cubicBezTo>
                    <a:pt x="604" y="641"/>
                    <a:pt x="627" y="619"/>
                    <a:pt x="614" y="596"/>
                  </a:cubicBezTo>
                  <a:cubicBezTo>
                    <a:pt x="475" y="356"/>
                    <a:pt x="274" y="158"/>
                    <a:pt x="43" y="4"/>
                  </a:cubicBezTo>
                  <a:cubicBezTo>
                    <a:pt x="39" y="1"/>
                    <a:pt x="35" y="0"/>
                    <a:pt x="3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 name="Google Shape;411;p5"/>
            <p:cNvSpPr/>
            <p:nvPr/>
          </p:nvSpPr>
          <p:spPr>
            <a:xfrm>
              <a:off x="4969641" y="5495156"/>
              <a:ext cx="37846" cy="28456"/>
            </a:xfrm>
            <a:custGeom>
              <a:rect b="b" l="l" r="r" t="t"/>
              <a:pathLst>
                <a:path extrusionOk="0" h="597" w="794">
                  <a:moveTo>
                    <a:pt x="670" y="0"/>
                  </a:moveTo>
                  <a:cubicBezTo>
                    <a:pt x="661" y="0"/>
                    <a:pt x="652" y="2"/>
                    <a:pt x="644" y="6"/>
                  </a:cubicBezTo>
                  <a:cubicBezTo>
                    <a:pt x="616" y="21"/>
                    <a:pt x="605" y="54"/>
                    <a:pt x="618" y="81"/>
                  </a:cubicBezTo>
                  <a:cubicBezTo>
                    <a:pt x="631" y="106"/>
                    <a:pt x="728" y="326"/>
                    <a:pt x="487" y="445"/>
                  </a:cubicBezTo>
                  <a:cubicBezTo>
                    <a:pt x="434" y="471"/>
                    <a:pt x="385" y="484"/>
                    <a:pt x="340" y="484"/>
                  </a:cubicBezTo>
                  <a:cubicBezTo>
                    <a:pt x="313" y="484"/>
                    <a:pt x="288" y="479"/>
                    <a:pt x="264" y="471"/>
                  </a:cubicBezTo>
                  <a:cubicBezTo>
                    <a:pt x="163" y="434"/>
                    <a:pt x="118" y="327"/>
                    <a:pt x="115" y="325"/>
                  </a:cubicBezTo>
                  <a:cubicBezTo>
                    <a:pt x="107" y="303"/>
                    <a:pt x="86" y="291"/>
                    <a:pt x="64" y="291"/>
                  </a:cubicBezTo>
                  <a:cubicBezTo>
                    <a:pt x="57" y="291"/>
                    <a:pt x="49" y="292"/>
                    <a:pt x="42" y="295"/>
                  </a:cubicBezTo>
                  <a:cubicBezTo>
                    <a:pt x="14" y="306"/>
                    <a:pt x="0" y="340"/>
                    <a:pt x="13" y="368"/>
                  </a:cubicBezTo>
                  <a:cubicBezTo>
                    <a:pt x="15" y="373"/>
                    <a:pt x="77" y="520"/>
                    <a:pt x="223" y="575"/>
                  </a:cubicBezTo>
                  <a:cubicBezTo>
                    <a:pt x="260" y="589"/>
                    <a:pt x="299" y="596"/>
                    <a:pt x="340" y="596"/>
                  </a:cubicBezTo>
                  <a:cubicBezTo>
                    <a:pt x="402" y="596"/>
                    <a:pt x="469" y="579"/>
                    <a:pt x="538" y="546"/>
                  </a:cubicBezTo>
                  <a:cubicBezTo>
                    <a:pt x="643" y="495"/>
                    <a:pt x="711" y="424"/>
                    <a:pt x="743" y="332"/>
                  </a:cubicBezTo>
                  <a:cubicBezTo>
                    <a:pt x="794" y="183"/>
                    <a:pt x="723" y="38"/>
                    <a:pt x="721" y="32"/>
                  </a:cubicBezTo>
                  <a:cubicBezTo>
                    <a:pt x="710" y="11"/>
                    <a:pt x="690" y="0"/>
                    <a:pt x="670"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 name="Google Shape;412;p5"/>
            <p:cNvSpPr/>
            <p:nvPr/>
          </p:nvSpPr>
          <p:spPr>
            <a:xfrm>
              <a:off x="4928840" y="5526281"/>
              <a:ext cx="39514" cy="34795"/>
            </a:xfrm>
            <a:custGeom>
              <a:rect b="b" l="l" r="r" t="t"/>
              <a:pathLst>
                <a:path extrusionOk="0" h="730" w="829">
                  <a:moveTo>
                    <a:pt x="414" y="0"/>
                  </a:moveTo>
                  <a:cubicBezTo>
                    <a:pt x="367" y="0"/>
                    <a:pt x="320" y="9"/>
                    <a:pt x="274" y="28"/>
                  </a:cubicBezTo>
                  <a:cubicBezTo>
                    <a:pt x="89" y="105"/>
                    <a:pt x="0" y="318"/>
                    <a:pt x="76" y="505"/>
                  </a:cubicBezTo>
                  <a:cubicBezTo>
                    <a:pt x="135" y="645"/>
                    <a:pt x="272" y="730"/>
                    <a:pt x="415" y="730"/>
                  </a:cubicBezTo>
                  <a:cubicBezTo>
                    <a:pt x="461" y="730"/>
                    <a:pt x="508" y="721"/>
                    <a:pt x="553" y="702"/>
                  </a:cubicBezTo>
                  <a:cubicBezTo>
                    <a:pt x="739" y="625"/>
                    <a:pt x="828" y="411"/>
                    <a:pt x="751" y="226"/>
                  </a:cubicBezTo>
                  <a:cubicBezTo>
                    <a:pt x="692" y="85"/>
                    <a:pt x="557" y="0"/>
                    <a:pt x="414"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5"/>
            <p:cNvSpPr/>
            <p:nvPr/>
          </p:nvSpPr>
          <p:spPr>
            <a:xfrm>
              <a:off x="5022216" y="5487529"/>
              <a:ext cx="39514" cy="34795"/>
            </a:xfrm>
            <a:custGeom>
              <a:rect b="b" l="l" r="r" t="t"/>
              <a:pathLst>
                <a:path extrusionOk="0" h="730" w="829">
                  <a:moveTo>
                    <a:pt x="416" y="1"/>
                  </a:moveTo>
                  <a:cubicBezTo>
                    <a:pt x="369" y="1"/>
                    <a:pt x="322" y="10"/>
                    <a:pt x="276" y="29"/>
                  </a:cubicBezTo>
                  <a:cubicBezTo>
                    <a:pt x="89" y="105"/>
                    <a:pt x="1" y="319"/>
                    <a:pt x="78" y="505"/>
                  </a:cubicBezTo>
                  <a:cubicBezTo>
                    <a:pt x="137" y="645"/>
                    <a:pt x="272" y="730"/>
                    <a:pt x="415" y="730"/>
                  </a:cubicBezTo>
                  <a:cubicBezTo>
                    <a:pt x="462" y="730"/>
                    <a:pt x="509" y="721"/>
                    <a:pt x="555" y="702"/>
                  </a:cubicBezTo>
                  <a:cubicBezTo>
                    <a:pt x="742" y="626"/>
                    <a:pt x="829" y="412"/>
                    <a:pt x="752" y="226"/>
                  </a:cubicBezTo>
                  <a:cubicBezTo>
                    <a:pt x="694" y="85"/>
                    <a:pt x="558" y="1"/>
                    <a:pt x="416"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 name="Google Shape;414;p5"/>
            <p:cNvSpPr/>
            <p:nvPr/>
          </p:nvSpPr>
          <p:spPr>
            <a:xfrm>
              <a:off x="4932081" y="5494822"/>
              <a:ext cx="28694" cy="23451"/>
            </a:xfrm>
            <a:custGeom>
              <a:rect b="b" l="l" r="r" t="t"/>
              <a:pathLst>
                <a:path extrusionOk="0" h="492" w="602">
                  <a:moveTo>
                    <a:pt x="516" y="1"/>
                  </a:moveTo>
                  <a:cubicBezTo>
                    <a:pt x="509" y="1"/>
                    <a:pt x="501" y="2"/>
                    <a:pt x="494" y="5"/>
                  </a:cubicBezTo>
                  <a:cubicBezTo>
                    <a:pt x="466" y="17"/>
                    <a:pt x="452" y="50"/>
                    <a:pt x="464" y="78"/>
                  </a:cubicBezTo>
                  <a:cubicBezTo>
                    <a:pt x="466" y="78"/>
                    <a:pt x="488" y="135"/>
                    <a:pt x="489" y="201"/>
                  </a:cubicBezTo>
                  <a:cubicBezTo>
                    <a:pt x="490" y="280"/>
                    <a:pt x="459" y="332"/>
                    <a:pt x="393" y="359"/>
                  </a:cubicBezTo>
                  <a:cubicBezTo>
                    <a:pt x="361" y="372"/>
                    <a:pt x="331" y="378"/>
                    <a:pt x="304" y="378"/>
                  </a:cubicBezTo>
                  <a:cubicBezTo>
                    <a:pt x="187" y="378"/>
                    <a:pt x="115" y="279"/>
                    <a:pt x="111" y="274"/>
                  </a:cubicBezTo>
                  <a:cubicBezTo>
                    <a:pt x="99" y="257"/>
                    <a:pt x="82" y="248"/>
                    <a:pt x="64" y="248"/>
                  </a:cubicBezTo>
                  <a:cubicBezTo>
                    <a:pt x="53" y="248"/>
                    <a:pt x="42" y="252"/>
                    <a:pt x="33" y="259"/>
                  </a:cubicBezTo>
                  <a:cubicBezTo>
                    <a:pt x="6" y="276"/>
                    <a:pt x="0" y="311"/>
                    <a:pt x="18" y="338"/>
                  </a:cubicBezTo>
                  <a:cubicBezTo>
                    <a:pt x="61" y="400"/>
                    <a:pt x="165" y="491"/>
                    <a:pt x="305" y="491"/>
                  </a:cubicBezTo>
                  <a:cubicBezTo>
                    <a:pt x="346" y="491"/>
                    <a:pt x="389" y="484"/>
                    <a:pt x="432" y="464"/>
                  </a:cubicBezTo>
                  <a:cubicBezTo>
                    <a:pt x="542" y="418"/>
                    <a:pt x="602" y="326"/>
                    <a:pt x="600" y="200"/>
                  </a:cubicBezTo>
                  <a:cubicBezTo>
                    <a:pt x="599" y="112"/>
                    <a:pt x="568" y="38"/>
                    <a:pt x="567" y="35"/>
                  </a:cubicBezTo>
                  <a:cubicBezTo>
                    <a:pt x="559" y="14"/>
                    <a:pt x="538" y="1"/>
                    <a:pt x="516"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5" name="Google Shape;415;p5"/>
            <p:cNvSpPr/>
            <p:nvPr/>
          </p:nvSpPr>
          <p:spPr>
            <a:xfrm>
              <a:off x="4998479" y="5467272"/>
              <a:ext cx="30935" cy="23451"/>
            </a:xfrm>
            <a:custGeom>
              <a:rect b="b" l="l" r="r" t="t"/>
              <a:pathLst>
                <a:path extrusionOk="0" h="492" w="649">
                  <a:moveTo>
                    <a:pt x="519" y="1"/>
                  </a:moveTo>
                  <a:cubicBezTo>
                    <a:pt x="512" y="1"/>
                    <a:pt x="505" y="2"/>
                    <a:pt x="498" y="5"/>
                  </a:cubicBezTo>
                  <a:cubicBezTo>
                    <a:pt x="468" y="16"/>
                    <a:pt x="455" y="49"/>
                    <a:pt x="466" y="78"/>
                  </a:cubicBezTo>
                  <a:cubicBezTo>
                    <a:pt x="470" y="85"/>
                    <a:pt x="552" y="294"/>
                    <a:pt x="393" y="360"/>
                  </a:cubicBezTo>
                  <a:cubicBezTo>
                    <a:pt x="361" y="373"/>
                    <a:pt x="332" y="378"/>
                    <a:pt x="305" y="378"/>
                  </a:cubicBezTo>
                  <a:cubicBezTo>
                    <a:pt x="187" y="378"/>
                    <a:pt x="115" y="278"/>
                    <a:pt x="111" y="273"/>
                  </a:cubicBezTo>
                  <a:cubicBezTo>
                    <a:pt x="100" y="257"/>
                    <a:pt x="83" y="248"/>
                    <a:pt x="65" y="248"/>
                  </a:cubicBezTo>
                  <a:cubicBezTo>
                    <a:pt x="54" y="248"/>
                    <a:pt x="43" y="251"/>
                    <a:pt x="33" y="258"/>
                  </a:cubicBezTo>
                  <a:cubicBezTo>
                    <a:pt x="7" y="276"/>
                    <a:pt x="0" y="310"/>
                    <a:pt x="18" y="337"/>
                  </a:cubicBezTo>
                  <a:cubicBezTo>
                    <a:pt x="61" y="399"/>
                    <a:pt x="166" y="492"/>
                    <a:pt x="305" y="492"/>
                  </a:cubicBezTo>
                  <a:cubicBezTo>
                    <a:pt x="346" y="492"/>
                    <a:pt x="390" y="483"/>
                    <a:pt x="436" y="464"/>
                  </a:cubicBezTo>
                  <a:cubicBezTo>
                    <a:pt x="648" y="376"/>
                    <a:pt x="617" y="145"/>
                    <a:pt x="571" y="35"/>
                  </a:cubicBezTo>
                  <a:cubicBezTo>
                    <a:pt x="562" y="13"/>
                    <a:pt x="541" y="1"/>
                    <a:pt x="51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16" name="Google Shape;416;p5"/>
          <p:cNvSpPr txBox="1"/>
          <p:nvPr>
            <p:ph idx="1" type="subTitle"/>
          </p:nvPr>
        </p:nvSpPr>
        <p:spPr>
          <a:xfrm>
            <a:off x="1676275" y="3887775"/>
            <a:ext cx="2565900" cy="5919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417" name="Google Shape;417;p5"/>
          <p:cNvSpPr txBox="1"/>
          <p:nvPr>
            <p:ph idx="2" type="subTitle"/>
          </p:nvPr>
        </p:nvSpPr>
        <p:spPr>
          <a:xfrm>
            <a:off x="4901597" y="3887775"/>
            <a:ext cx="2565900" cy="5919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418" name="Google Shape;418;p5"/>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419" name="Google Shape;419;p5"/>
          <p:cNvSpPr txBox="1"/>
          <p:nvPr>
            <p:ph idx="3" type="title"/>
          </p:nvPr>
        </p:nvSpPr>
        <p:spPr>
          <a:xfrm>
            <a:off x="1674390" y="3427075"/>
            <a:ext cx="25698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lgn="r">
              <a:spcBef>
                <a:spcPts val="0"/>
              </a:spcBef>
              <a:spcAft>
                <a:spcPts val="0"/>
              </a:spcAft>
              <a:buSzPts val="2400"/>
              <a:buNone/>
              <a:defRPr sz="2400"/>
            </a:lvl2pPr>
            <a:lvl3pPr lvl="2" rtl="0" algn="r">
              <a:spcBef>
                <a:spcPts val="0"/>
              </a:spcBef>
              <a:spcAft>
                <a:spcPts val="0"/>
              </a:spcAft>
              <a:buSzPts val="2400"/>
              <a:buNone/>
              <a:defRPr sz="2400"/>
            </a:lvl3pPr>
            <a:lvl4pPr lvl="3" rtl="0" algn="r">
              <a:spcBef>
                <a:spcPts val="0"/>
              </a:spcBef>
              <a:spcAft>
                <a:spcPts val="0"/>
              </a:spcAft>
              <a:buSzPts val="2400"/>
              <a:buNone/>
              <a:defRPr sz="2400"/>
            </a:lvl4pPr>
            <a:lvl5pPr lvl="4" rtl="0" algn="r">
              <a:spcBef>
                <a:spcPts val="0"/>
              </a:spcBef>
              <a:spcAft>
                <a:spcPts val="0"/>
              </a:spcAft>
              <a:buSzPts val="2400"/>
              <a:buNone/>
              <a:defRPr sz="2400"/>
            </a:lvl5pPr>
            <a:lvl6pPr lvl="5" rtl="0" algn="r">
              <a:spcBef>
                <a:spcPts val="0"/>
              </a:spcBef>
              <a:spcAft>
                <a:spcPts val="0"/>
              </a:spcAft>
              <a:buSzPts val="2400"/>
              <a:buNone/>
              <a:defRPr sz="2400"/>
            </a:lvl6pPr>
            <a:lvl7pPr lvl="6" rtl="0" algn="r">
              <a:spcBef>
                <a:spcPts val="0"/>
              </a:spcBef>
              <a:spcAft>
                <a:spcPts val="0"/>
              </a:spcAft>
              <a:buSzPts val="2400"/>
              <a:buNone/>
              <a:defRPr sz="2400"/>
            </a:lvl7pPr>
            <a:lvl8pPr lvl="7" rtl="0" algn="r">
              <a:spcBef>
                <a:spcPts val="0"/>
              </a:spcBef>
              <a:spcAft>
                <a:spcPts val="0"/>
              </a:spcAft>
              <a:buSzPts val="2400"/>
              <a:buNone/>
              <a:defRPr sz="2400"/>
            </a:lvl8pPr>
            <a:lvl9pPr lvl="8" rtl="0" algn="r">
              <a:spcBef>
                <a:spcPts val="0"/>
              </a:spcBef>
              <a:spcAft>
                <a:spcPts val="0"/>
              </a:spcAft>
              <a:buSzPts val="2400"/>
              <a:buNone/>
              <a:defRPr sz="2400"/>
            </a:lvl9pPr>
          </a:lstStyle>
          <a:p/>
        </p:txBody>
      </p:sp>
      <p:sp>
        <p:nvSpPr>
          <p:cNvPr id="420" name="Google Shape;420;p5"/>
          <p:cNvSpPr txBox="1"/>
          <p:nvPr>
            <p:ph idx="4" type="title"/>
          </p:nvPr>
        </p:nvSpPr>
        <p:spPr>
          <a:xfrm>
            <a:off x="4905688" y="3427075"/>
            <a:ext cx="25575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421" name="Google Shape;421;p5"/>
          <p:cNvSpPr/>
          <p:nvPr>
            <p:ph idx="5" type="pic"/>
          </p:nvPr>
        </p:nvSpPr>
        <p:spPr>
          <a:xfrm>
            <a:off x="2260751" y="1638300"/>
            <a:ext cx="1396800" cy="1398300"/>
          </a:xfrm>
          <a:prstGeom prst="ellipse">
            <a:avLst/>
          </a:prstGeom>
          <a:noFill/>
          <a:ln>
            <a:noFill/>
          </a:ln>
        </p:spPr>
      </p:sp>
      <p:sp>
        <p:nvSpPr>
          <p:cNvPr id="422" name="Google Shape;422;p5"/>
          <p:cNvSpPr/>
          <p:nvPr>
            <p:ph idx="6" type="pic"/>
          </p:nvPr>
        </p:nvSpPr>
        <p:spPr>
          <a:xfrm>
            <a:off x="5484988" y="1638294"/>
            <a:ext cx="1398900" cy="1398900"/>
          </a:xfrm>
          <a:prstGeom prst="ellipse">
            <a:avLst/>
          </a:prstGeom>
          <a:noFill/>
          <a:ln>
            <a:noFill/>
          </a:ln>
        </p:spPr>
      </p:sp>
      <p:sp>
        <p:nvSpPr>
          <p:cNvPr id="423" name="Google Shape;423;p5"/>
          <p:cNvSpPr/>
          <p:nvPr/>
        </p:nvSpPr>
        <p:spPr>
          <a:xfrm>
            <a:off x="1937200" y="4574771"/>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4" name="Google Shape;424;p5"/>
          <p:cNvSpPr/>
          <p:nvPr/>
        </p:nvSpPr>
        <p:spPr>
          <a:xfrm>
            <a:off x="7393874" y="4745115"/>
            <a:ext cx="57458" cy="57568"/>
          </a:xfrm>
          <a:custGeom>
            <a:rect b="b" l="l" r="r" t="t"/>
            <a:pathLst>
              <a:path extrusionOk="0" h="525" w="524">
                <a:moveTo>
                  <a:pt x="255" y="1"/>
                </a:moveTo>
                <a:cubicBezTo>
                  <a:pt x="255" y="1"/>
                  <a:pt x="236" y="121"/>
                  <a:pt x="232" y="233"/>
                </a:cubicBezTo>
                <a:cubicBezTo>
                  <a:pt x="143" y="240"/>
                  <a:pt x="1" y="269"/>
                  <a:pt x="1" y="269"/>
                </a:cubicBezTo>
                <a:cubicBezTo>
                  <a:pt x="1" y="269"/>
                  <a:pt x="121" y="287"/>
                  <a:pt x="232" y="291"/>
                </a:cubicBezTo>
                <a:cubicBezTo>
                  <a:pt x="235" y="405"/>
                  <a:pt x="256" y="524"/>
                  <a:pt x="256" y="524"/>
                </a:cubicBezTo>
                <a:cubicBezTo>
                  <a:pt x="256"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5" name="Google Shape;425;p5"/>
          <p:cNvSpPr/>
          <p:nvPr/>
        </p:nvSpPr>
        <p:spPr>
          <a:xfrm>
            <a:off x="8883891" y="2021459"/>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 name="Google Shape;426;p5"/>
          <p:cNvSpPr/>
          <p:nvPr/>
        </p:nvSpPr>
        <p:spPr>
          <a:xfrm>
            <a:off x="434041" y="420451"/>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7" name="Google Shape;427;p5"/>
          <p:cNvSpPr/>
          <p:nvPr/>
        </p:nvSpPr>
        <p:spPr>
          <a:xfrm>
            <a:off x="8304646" y="4672346"/>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8" name="Google Shape;428;p5"/>
          <p:cNvSpPr/>
          <p:nvPr/>
        </p:nvSpPr>
        <p:spPr>
          <a:xfrm>
            <a:off x="8304598" y="410337"/>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 name="Google Shape;429;p5"/>
          <p:cNvSpPr/>
          <p:nvPr/>
        </p:nvSpPr>
        <p:spPr>
          <a:xfrm>
            <a:off x="492508" y="239429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0" name="Google Shape;430;p5"/>
          <p:cNvSpPr/>
          <p:nvPr/>
        </p:nvSpPr>
        <p:spPr>
          <a:xfrm>
            <a:off x="1411485" y="4704825"/>
            <a:ext cx="138234" cy="138146"/>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1" name="Google Shape;431;p5"/>
          <p:cNvSpPr/>
          <p:nvPr/>
        </p:nvSpPr>
        <p:spPr>
          <a:xfrm>
            <a:off x="5695218" y="245264"/>
            <a:ext cx="296000" cy="294724"/>
          </a:xfrm>
          <a:custGeom>
            <a:rect b="b" l="l" r="r" t="t"/>
            <a:pathLst>
              <a:path extrusionOk="0" h="1393" w="1399">
                <a:moveTo>
                  <a:pt x="492" y="1"/>
                </a:moveTo>
                <a:cubicBezTo>
                  <a:pt x="488" y="1"/>
                  <a:pt x="484" y="1"/>
                  <a:pt x="481" y="3"/>
                </a:cubicBezTo>
                <a:cubicBezTo>
                  <a:pt x="397" y="37"/>
                  <a:pt x="447" y="525"/>
                  <a:pt x="447" y="525"/>
                </a:cubicBezTo>
                <a:cubicBezTo>
                  <a:pt x="447" y="525"/>
                  <a:pt x="1" y="622"/>
                  <a:pt x="43" y="756"/>
                </a:cubicBezTo>
                <a:cubicBezTo>
                  <a:pt x="75" y="849"/>
                  <a:pt x="286" y="863"/>
                  <a:pt x="409" y="863"/>
                </a:cubicBezTo>
                <a:cubicBezTo>
                  <a:pt x="461" y="863"/>
                  <a:pt x="498" y="860"/>
                  <a:pt x="498" y="860"/>
                </a:cubicBezTo>
                <a:lnTo>
                  <a:pt x="498" y="860"/>
                </a:lnTo>
                <a:cubicBezTo>
                  <a:pt x="498" y="860"/>
                  <a:pt x="465" y="1360"/>
                  <a:pt x="575" y="1391"/>
                </a:cubicBezTo>
                <a:cubicBezTo>
                  <a:pt x="579" y="1392"/>
                  <a:pt x="582" y="1392"/>
                  <a:pt x="586" y="1392"/>
                </a:cubicBezTo>
                <a:cubicBezTo>
                  <a:pt x="696" y="1392"/>
                  <a:pt x="859" y="950"/>
                  <a:pt x="859" y="950"/>
                </a:cubicBezTo>
                <a:cubicBezTo>
                  <a:pt x="859" y="950"/>
                  <a:pt x="1123" y="1159"/>
                  <a:pt x="1257" y="1159"/>
                </a:cubicBezTo>
                <a:cubicBezTo>
                  <a:pt x="1285" y="1159"/>
                  <a:pt x="1308" y="1150"/>
                  <a:pt x="1321" y="1128"/>
                </a:cubicBezTo>
                <a:cubicBezTo>
                  <a:pt x="1398" y="998"/>
                  <a:pt x="1092" y="703"/>
                  <a:pt x="1092" y="703"/>
                </a:cubicBezTo>
                <a:cubicBezTo>
                  <a:pt x="1092" y="703"/>
                  <a:pt x="1359" y="431"/>
                  <a:pt x="1323" y="316"/>
                </a:cubicBezTo>
                <a:cubicBezTo>
                  <a:pt x="1314" y="286"/>
                  <a:pt x="1276" y="275"/>
                  <a:pt x="1227" y="275"/>
                </a:cubicBezTo>
                <a:cubicBezTo>
                  <a:pt x="1084" y="275"/>
                  <a:pt x="836" y="365"/>
                  <a:pt x="836" y="365"/>
                </a:cubicBezTo>
                <a:cubicBezTo>
                  <a:pt x="836" y="365"/>
                  <a:pt x="586" y="1"/>
                  <a:pt x="492"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2" name="Google Shape;432;p5"/>
          <p:cNvSpPr/>
          <p:nvPr/>
        </p:nvSpPr>
        <p:spPr>
          <a:xfrm>
            <a:off x="2660001" y="193066"/>
            <a:ext cx="187975" cy="188327"/>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3" name="Google Shape;433;p5"/>
          <p:cNvSpPr/>
          <p:nvPr/>
        </p:nvSpPr>
        <p:spPr>
          <a:xfrm>
            <a:off x="4876193" y="316493"/>
            <a:ext cx="64914" cy="64914"/>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34" name="Shape 434"/>
        <p:cNvGrpSpPr/>
        <p:nvPr/>
      </p:nvGrpSpPr>
      <p:grpSpPr>
        <a:xfrm>
          <a:off x="0" y="0"/>
          <a:ext cx="0" cy="0"/>
          <a:chOff x="0" y="0"/>
          <a:chExt cx="0" cy="0"/>
        </a:xfrm>
      </p:grpSpPr>
      <p:grpSp>
        <p:nvGrpSpPr>
          <p:cNvPr id="435" name="Google Shape;435;p6"/>
          <p:cNvGrpSpPr/>
          <p:nvPr/>
        </p:nvGrpSpPr>
        <p:grpSpPr>
          <a:xfrm>
            <a:off x="8103791" y="4147798"/>
            <a:ext cx="1163944" cy="1178528"/>
            <a:chOff x="3063709" y="-107293"/>
            <a:chExt cx="201909" cy="204435"/>
          </a:xfrm>
        </p:grpSpPr>
        <p:sp>
          <p:nvSpPr>
            <p:cNvPr id="436" name="Google Shape;436;p6"/>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7" name="Google Shape;437;p6"/>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 name="Google Shape;438;p6"/>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 name="Google Shape;439;p6"/>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0" name="Google Shape;440;p6"/>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1" name="Google Shape;441;p6"/>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 name="Google Shape;442;p6"/>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 name="Google Shape;443;p6"/>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 name="Google Shape;444;p6"/>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 name="Google Shape;445;p6"/>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 name="Google Shape;446;p6"/>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6"/>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8" name="Google Shape;448;p6"/>
          <p:cNvGrpSpPr/>
          <p:nvPr/>
        </p:nvGrpSpPr>
        <p:grpSpPr>
          <a:xfrm rot="-1823700">
            <a:off x="-78763" y="2947505"/>
            <a:ext cx="1380301" cy="2103007"/>
            <a:chOff x="2251545" y="3095652"/>
            <a:chExt cx="344809" cy="525316"/>
          </a:xfrm>
        </p:grpSpPr>
        <p:sp>
          <p:nvSpPr>
            <p:cNvPr id="449" name="Google Shape;449;p6"/>
            <p:cNvSpPr/>
            <p:nvPr/>
          </p:nvSpPr>
          <p:spPr>
            <a:xfrm>
              <a:off x="2271516" y="3095652"/>
              <a:ext cx="257486" cy="505535"/>
            </a:xfrm>
            <a:custGeom>
              <a:rect b="b" l="l" r="r" t="t"/>
              <a:pathLst>
                <a:path extrusionOk="0" h="10606" w="5402">
                  <a:moveTo>
                    <a:pt x="31" y="1"/>
                  </a:moveTo>
                  <a:cubicBezTo>
                    <a:pt x="14" y="1"/>
                    <a:pt x="1" y="23"/>
                    <a:pt x="17" y="37"/>
                  </a:cubicBezTo>
                  <a:cubicBezTo>
                    <a:pt x="824" y="811"/>
                    <a:pt x="1469" y="1684"/>
                    <a:pt x="1892" y="2726"/>
                  </a:cubicBezTo>
                  <a:cubicBezTo>
                    <a:pt x="2324" y="3789"/>
                    <a:pt x="2398" y="4896"/>
                    <a:pt x="2467" y="6028"/>
                  </a:cubicBezTo>
                  <a:cubicBezTo>
                    <a:pt x="2575" y="7789"/>
                    <a:pt x="3053" y="10270"/>
                    <a:pt x="5172" y="10603"/>
                  </a:cubicBezTo>
                  <a:cubicBezTo>
                    <a:pt x="5182" y="10605"/>
                    <a:pt x="5190" y="10605"/>
                    <a:pt x="5199" y="10605"/>
                  </a:cubicBezTo>
                  <a:cubicBezTo>
                    <a:pt x="5362" y="10605"/>
                    <a:pt x="5401" y="10354"/>
                    <a:pt x="5226" y="10315"/>
                  </a:cubicBezTo>
                  <a:cubicBezTo>
                    <a:pt x="2769" y="9786"/>
                    <a:pt x="2808" y="6792"/>
                    <a:pt x="2573" y="4839"/>
                  </a:cubicBezTo>
                  <a:cubicBezTo>
                    <a:pt x="2350" y="2972"/>
                    <a:pt x="1540" y="1197"/>
                    <a:pt x="44" y="6"/>
                  </a:cubicBezTo>
                  <a:cubicBezTo>
                    <a:pt x="40" y="2"/>
                    <a:pt x="35" y="1"/>
                    <a:pt x="3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0" name="Google Shape;450;p6"/>
            <p:cNvSpPr/>
            <p:nvPr/>
          </p:nvSpPr>
          <p:spPr>
            <a:xfrm>
              <a:off x="2295015" y="3099465"/>
              <a:ext cx="301338" cy="439757"/>
            </a:xfrm>
            <a:custGeom>
              <a:rect b="b" l="l" r="r" t="t"/>
              <a:pathLst>
                <a:path extrusionOk="0" h="9226" w="6322">
                  <a:moveTo>
                    <a:pt x="21" y="1"/>
                  </a:moveTo>
                  <a:cubicBezTo>
                    <a:pt x="10" y="1"/>
                    <a:pt x="1" y="15"/>
                    <a:pt x="12" y="23"/>
                  </a:cubicBezTo>
                  <a:cubicBezTo>
                    <a:pt x="788" y="683"/>
                    <a:pt x="1486" y="1407"/>
                    <a:pt x="1970" y="2313"/>
                  </a:cubicBezTo>
                  <a:cubicBezTo>
                    <a:pt x="2483" y="3269"/>
                    <a:pt x="2744" y="4291"/>
                    <a:pt x="2850" y="5365"/>
                  </a:cubicBezTo>
                  <a:cubicBezTo>
                    <a:pt x="2938" y="6254"/>
                    <a:pt x="3050" y="7148"/>
                    <a:pt x="3667" y="7842"/>
                  </a:cubicBezTo>
                  <a:cubicBezTo>
                    <a:pt x="4286" y="8535"/>
                    <a:pt x="5230" y="8951"/>
                    <a:pt x="6102" y="9220"/>
                  </a:cubicBezTo>
                  <a:cubicBezTo>
                    <a:pt x="6115" y="9224"/>
                    <a:pt x="6128" y="9226"/>
                    <a:pt x="6139" y="9226"/>
                  </a:cubicBezTo>
                  <a:cubicBezTo>
                    <a:pt x="6267" y="9226"/>
                    <a:pt x="6321" y="9011"/>
                    <a:pt x="6189" y="8953"/>
                  </a:cubicBezTo>
                  <a:cubicBezTo>
                    <a:pt x="5250" y="8536"/>
                    <a:pt x="4192" y="8218"/>
                    <a:pt x="3610" y="7298"/>
                  </a:cubicBezTo>
                  <a:cubicBezTo>
                    <a:pt x="3083" y="6462"/>
                    <a:pt x="3141" y="5406"/>
                    <a:pt x="2943" y="4471"/>
                  </a:cubicBezTo>
                  <a:cubicBezTo>
                    <a:pt x="2575" y="2739"/>
                    <a:pt x="1512" y="1002"/>
                    <a:pt x="29" y="3"/>
                  </a:cubicBezTo>
                  <a:cubicBezTo>
                    <a:pt x="27" y="1"/>
                    <a:pt x="24" y="1"/>
                    <a:pt x="2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1" name="Google Shape;451;p6"/>
            <p:cNvSpPr/>
            <p:nvPr/>
          </p:nvSpPr>
          <p:spPr>
            <a:xfrm>
              <a:off x="2291679" y="3155948"/>
              <a:ext cx="128696" cy="463590"/>
            </a:xfrm>
            <a:custGeom>
              <a:rect b="b" l="l" r="r" t="t"/>
              <a:pathLst>
                <a:path extrusionOk="0" h="9726" w="2700">
                  <a:moveTo>
                    <a:pt x="20" y="0"/>
                  </a:moveTo>
                  <a:cubicBezTo>
                    <a:pt x="10" y="0"/>
                    <a:pt x="1" y="11"/>
                    <a:pt x="8" y="22"/>
                  </a:cubicBezTo>
                  <a:cubicBezTo>
                    <a:pt x="520" y="845"/>
                    <a:pt x="896" y="1726"/>
                    <a:pt x="1051" y="2686"/>
                  </a:cubicBezTo>
                  <a:cubicBezTo>
                    <a:pt x="1215" y="3703"/>
                    <a:pt x="1054" y="4685"/>
                    <a:pt x="917" y="5694"/>
                  </a:cubicBezTo>
                  <a:cubicBezTo>
                    <a:pt x="800" y="6548"/>
                    <a:pt x="745" y="7430"/>
                    <a:pt x="1054" y="8251"/>
                  </a:cubicBezTo>
                  <a:cubicBezTo>
                    <a:pt x="1283" y="8863"/>
                    <a:pt x="1818" y="9676"/>
                    <a:pt x="2543" y="9725"/>
                  </a:cubicBezTo>
                  <a:cubicBezTo>
                    <a:pt x="2546" y="9726"/>
                    <a:pt x="2549" y="9726"/>
                    <a:pt x="2552" y="9726"/>
                  </a:cubicBezTo>
                  <a:cubicBezTo>
                    <a:pt x="2660" y="9726"/>
                    <a:pt x="2699" y="9598"/>
                    <a:pt x="2604" y="9538"/>
                  </a:cubicBezTo>
                  <a:cubicBezTo>
                    <a:pt x="2206" y="9280"/>
                    <a:pt x="1862" y="9109"/>
                    <a:pt x="1592" y="8693"/>
                  </a:cubicBezTo>
                  <a:cubicBezTo>
                    <a:pt x="1338" y="8302"/>
                    <a:pt x="1187" y="7843"/>
                    <a:pt x="1129" y="7382"/>
                  </a:cubicBezTo>
                  <a:cubicBezTo>
                    <a:pt x="1008" y="6410"/>
                    <a:pt x="1260" y="5435"/>
                    <a:pt x="1333" y="4471"/>
                  </a:cubicBezTo>
                  <a:cubicBezTo>
                    <a:pt x="1453" y="2888"/>
                    <a:pt x="1037" y="1255"/>
                    <a:pt x="32" y="6"/>
                  </a:cubicBezTo>
                  <a:cubicBezTo>
                    <a:pt x="29" y="2"/>
                    <a:pt x="24" y="0"/>
                    <a:pt x="2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2" name="Google Shape;452;p6"/>
            <p:cNvSpPr/>
            <p:nvPr/>
          </p:nvSpPr>
          <p:spPr>
            <a:xfrm>
              <a:off x="2257884" y="3158999"/>
              <a:ext cx="53242" cy="284417"/>
            </a:xfrm>
            <a:custGeom>
              <a:rect b="b" l="l" r="r" t="t"/>
              <a:pathLst>
                <a:path extrusionOk="0" h="5967" w="1117">
                  <a:moveTo>
                    <a:pt x="106" y="1"/>
                  </a:moveTo>
                  <a:cubicBezTo>
                    <a:pt x="99" y="1"/>
                    <a:pt x="92" y="10"/>
                    <a:pt x="98" y="17"/>
                  </a:cubicBezTo>
                  <a:cubicBezTo>
                    <a:pt x="759" y="905"/>
                    <a:pt x="1068" y="1979"/>
                    <a:pt x="888" y="3082"/>
                  </a:cubicBezTo>
                  <a:cubicBezTo>
                    <a:pt x="796" y="3643"/>
                    <a:pt x="544" y="4098"/>
                    <a:pt x="305" y="4602"/>
                  </a:cubicBezTo>
                  <a:cubicBezTo>
                    <a:pt x="107" y="5019"/>
                    <a:pt x="0" y="5470"/>
                    <a:pt x="133" y="5921"/>
                  </a:cubicBezTo>
                  <a:cubicBezTo>
                    <a:pt x="143" y="5951"/>
                    <a:pt x="173" y="5966"/>
                    <a:pt x="202" y="5966"/>
                  </a:cubicBezTo>
                  <a:cubicBezTo>
                    <a:pt x="233" y="5966"/>
                    <a:pt x="264" y="5949"/>
                    <a:pt x="266" y="5913"/>
                  </a:cubicBezTo>
                  <a:cubicBezTo>
                    <a:pt x="293" y="5537"/>
                    <a:pt x="312" y="5187"/>
                    <a:pt x="460" y="4834"/>
                  </a:cubicBezTo>
                  <a:cubicBezTo>
                    <a:pt x="567" y="4579"/>
                    <a:pt x="713" y="4343"/>
                    <a:pt x="821" y="4088"/>
                  </a:cubicBezTo>
                  <a:cubicBezTo>
                    <a:pt x="1010" y="3638"/>
                    <a:pt x="1104" y="3154"/>
                    <a:pt x="1108" y="2665"/>
                  </a:cubicBezTo>
                  <a:cubicBezTo>
                    <a:pt x="1116" y="1697"/>
                    <a:pt x="779" y="714"/>
                    <a:pt x="113" y="4"/>
                  </a:cubicBezTo>
                  <a:cubicBezTo>
                    <a:pt x="111" y="2"/>
                    <a:pt x="109" y="1"/>
                    <a:pt x="10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3" name="Google Shape;453;p6"/>
            <p:cNvSpPr/>
            <p:nvPr/>
          </p:nvSpPr>
          <p:spPr>
            <a:xfrm>
              <a:off x="2422519" y="3434407"/>
              <a:ext cx="72355" cy="104386"/>
            </a:xfrm>
            <a:custGeom>
              <a:rect b="b" l="l" r="r" t="t"/>
              <a:pathLst>
                <a:path extrusionOk="0" h="2190" w="1518">
                  <a:moveTo>
                    <a:pt x="17" y="0"/>
                  </a:moveTo>
                  <a:cubicBezTo>
                    <a:pt x="8" y="0"/>
                    <a:pt x="0" y="6"/>
                    <a:pt x="1" y="17"/>
                  </a:cubicBezTo>
                  <a:cubicBezTo>
                    <a:pt x="65" y="937"/>
                    <a:pt x="587" y="1721"/>
                    <a:pt x="1377" y="2179"/>
                  </a:cubicBezTo>
                  <a:cubicBezTo>
                    <a:pt x="1390" y="2187"/>
                    <a:pt x="1402" y="2190"/>
                    <a:pt x="1414" y="2190"/>
                  </a:cubicBezTo>
                  <a:cubicBezTo>
                    <a:pt x="1479" y="2190"/>
                    <a:pt x="1518" y="2082"/>
                    <a:pt x="1444" y="2041"/>
                  </a:cubicBezTo>
                  <a:cubicBezTo>
                    <a:pt x="682" y="1611"/>
                    <a:pt x="189" y="871"/>
                    <a:pt x="35" y="15"/>
                  </a:cubicBezTo>
                  <a:cubicBezTo>
                    <a:pt x="33" y="5"/>
                    <a:pt x="25" y="0"/>
                    <a:pt x="1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4" name="Google Shape;454;p6"/>
            <p:cNvSpPr/>
            <p:nvPr/>
          </p:nvSpPr>
          <p:spPr>
            <a:xfrm>
              <a:off x="2520089" y="3552283"/>
              <a:ext cx="14395" cy="12631"/>
            </a:xfrm>
            <a:custGeom>
              <a:rect b="b" l="l" r="r" t="t"/>
              <a:pathLst>
                <a:path extrusionOk="0" h="265" w="302">
                  <a:moveTo>
                    <a:pt x="134" y="0"/>
                  </a:moveTo>
                  <a:cubicBezTo>
                    <a:pt x="118" y="0"/>
                    <a:pt x="103" y="3"/>
                    <a:pt x="90" y="8"/>
                  </a:cubicBezTo>
                  <a:cubicBezTo>
                    <a:pt x="62" y="18"/>
                    <a:pt x="31" y="43"/>
                    <a:pt x="19" y="72"/>
                  </a:cubicBezTo>
                  <a:cubicBezTo>
                    <a:pt x="6" y="102"/>
                    <a:pt x="0" y="136"/>
                    <a:pt x="14" y="168"/>
                  </a:cubicBezTo>
                  <a:cubicBezTo>
                    <a:pt x="26" y="197"/>
                    <a:pt x="46" y="230"/>
                    <a:pt x="78" y="240"/>
                  </a:cubicBezTo>
                  <a:cubicBezTo>
                    <a:pt x="101" y="247"/>
                    <a:pt x="126" y="259"/>
                    <a:pt x="151" y="262"/>
                  </a:cubicBezTo>
                  <a:cubicBezTo>
                    <a:pt x="160" y="264"/>
                    <a:pt x="169" y="264"/>
                    <a:pt x="178" y="264"/>
                  </a:cubicBezTo>
                  <a:cubicBezTo>
                    <a:pt x="188" y="264"/>
                    <a:pt x="198" y="263"/>
                    <a:pt x="209" y="261"/>
                  </a:cubicBezTo>
                  <a:cubicBezTo>
                    <a:pt x="241" y="255"/>
                    <a:pt x="274" y="233"/>
                    <a:pt x="287" y="201"/>
                  </a:cubicBezTo>
                  <a:cubicBezTo>
                    <a:pt x="299" y="173"/>
                    <a:pt x="302" y="144"/>
                    <a:pt x="292" y="114"/>
                  </a:cubicBezTo>
                  <a:cubicBezTo>
                    <a:pt x="284" y="92"/>
                    <a:pt x="271" y="74"/>
                    <a:pt x="253" y="57"/>
                  </a:cubicBezTo>
                  <a:cubicBezTo>
                    <a:pt x="235" y="39"/>
                    <a:pt x="210" y="25"/>
                    <a:pt x="188" y="13"/>
                  </a:cubicBezTo>
                  <a:cubicBezTo>
                    <a:pt x="173" y="4"/>
                    <a:pt x="154" y="0"/>
                    <a:pt x="13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5" name="Google Shape;455;p6"/>
            <p:cNvSpPr/>
            <p:nvPr/>
          </p:nvSpPr>
          <p:spPr>
            <a:xfrm>
              <a:off x="2365512" y="3461671"/>
              <a:ext cx="9533" cy="16158"/>
            </a:xfrm>
            <a:custGeom>
              <a:rect b="b" l="l" r="r" t="t"/>
              <a:pathLst>
                <a:path extrusionOk="0" h="339" w="200">
                  <a:moveTo>
                    <a:pt x="101" y="1"/>
                  </a:moveTo>
                  <a:cubicBezTo>
                    <a:pt x="98" y="1"/>
                    <a:pt x="95" y="1"/>
                    <a:pt x="92" y="1"/>
                  </a:cubicBezTo>
                  <a:cubicBezTo>
                    <a:pt x="36" y="9"/>
                    <a:pt x="3" y="52"/>
                    <a:pt x="2" y="106"/>
                  </a:cubicBezTo>
                  <a:cubicBezTo>
                    <a:pt x="2" y="122"/>
                    <a:pt x="0" y="136"/>
                    <a:pt x="2" y="151"/>
                  </a:cubicBezTo>
                  <a:cubicBezTo>
                    <a:pt x="3" y="158"/>
                    <a:pt x="3" y="166"/>
                    <a:pt x="4" y="173"/>
                  </a:cubicBezTo>
                  <a:cubicBezTo>
                    <a:pt x="7" y="190"/>
                    <a:pt x="11" y="205"/>
                    <a:pt x="20" y="219"/>
                  </a:cubicBezTo>
                  <a:cubicBezTo>
                    <a:pt x="19" y="217"/>
                    <a:pt x="18" y="216"/>
                    <a:pt x="17" y="216"/>
                  </a:cubicBezTo>
                  <a:lnTo>
                    <a:pt x="17" y="216"/>
                  </a:lnTo>
                  <a:cubicBezTo>
                    <a:pt x="16" y="216"/>
                    <a:pt x="17" y="220"/>
                    <a:pt x="20" y="226"/>
                  </a:cubicBezTo>
                  <a:cubicBezTo>
                    <a:pt x="21" y="234"/>
                    <a:pt x="24" y="241"/>
                    <a:pt x="25" y="248"/>
                  </a:cubicBezTo>
                  <a:cubicBezTo>
                    <a:pt x="30" y="262"/>
                    <a:pt x="34" y="276"/>
                    <a:pt x="39" y="288"/>
                  </a:cubicBezTo>
                  <a:cubicBezTo>
                    <a:pt x="49" y="320"/>
                    <a:pt x="75" y="339"/>
                    <a:pt x="104" y="339"/>
                  </a:cubicBezTo>
                  <a:cubicBezTo>
                    <a:pt x="105" y="339"/>
                    <a:pt x="107" y="339"/>
                    <a:pt x="108" y="338"/>
                  </a:cubicBezTo>
                  <a:cubicBezTo>
                    <a:pt x="140" y="335"/>
                    <a:pt x="160" y="312"/>
                    <a:pt x="170" y="283"/>
                  </a:cubicBezTo>
                  <a:cubicBezTo>
                    <a:pt x="174" y="268"/>
                    <a:pt x="178" y="255"/>
                    <a:pt x="181" y="240"/>
                  </a:cubicBezTo>
                  <a:cubicBezTo>
                    <a:pt x="182" y="232"/>
                    <a:pt x="183" y="225"/>
                    <a:pt x="186" y="218"/>
                  </a:cubicBezTo>
                  <a:cubicBezTo>
                    <a:pt x="186" y="210"/>
                    <a:pt x="187" y="206"/>
                    <a:pt x="187" y="206"/>
                  </a:cubicBezTo>
                  <a:cubicBezTo>
                    <a:pt x="188" y="206"/>
                    <a:pt x="188" y="207"/>
                    <a:pt x="188" y="210"/>
                  </a:cubicBezTo>
                  <a:cubicBezTo>
                    <a:pt x="199" y="171"/>
                    <a:pt x="199" y="132"/>
                    <a:pt x="197" y="92"/>
                  </a:cubicBezTo>
                  <a:cubicBezTo>
                    <a:pt x="194" y="44"/>
                    <a:pt x="149" y="1"/>
                    <a:pt x="10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 name="Google Shape;456;p6"/>
            <p:cNvSpPr/>
            <p:nvPr/>
          </p:nvSpPr>
          <p:spPr>
            <a:xfrm>
              <a:off x="2370946" y="3524303"/>
              <a:ext cx="17112" cy="13156"/>
            </a:xfrm>
            <a:custGeom>
              <a:rect b="b" l="l" r="r" t="t"/>
              <a:pathLst>
                <a:path extrusionOk="0" h="276" w="359">
                  <a:moveTo>
                    <a:pt x="171" y="0"/>
                  </a:moveTo>
                  <a:cubicBezTo>
                    <a:pt x="125" y="0"/>
                    <a:pt x="80" y="23"/>
                    <a:pt x="53" y="76"/>
                  </a:cubicBezTo>
                  <a:cubicBezTo>
                    <a:pt x="0" y="185"/>
                    <a:pt x="95" y="275"/>
                    <a:pt x="187" y="275"/>
                  </a:cubicBezTo>
                  <a:cubicBezTo>
                    <a:pt x="234" y="275"/>
                    <a:pt x="279" y="253"/>
                    <a:pt x="306" y="199"/>
                  </a:cubicBezTo>
                  <a:cubicBezTo>
                    <a:pt x="358" y="91"/>
                    <a:pt x="264" y="0"/>
                    <a:pt x="17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 name="Google Shape;457;p6"/>
            <p:cNvSpPr/>
            <p:nvPr/>
          </p:nvSpPr>
          <p:spPr>
            <a:xfrm>
              <a:off x="2399926" y="3566916"/>
              <a:ext cx="63013" cy="54052"/>
            </a:xfrm>
            <a:custGeom>
              <a:rect b="b" l="l" r="r" t="t"/>
              <a:pathLst>
                <a:path extrusionOk="0" h="1134" w="1322">
                  <a:moveTo>
                    <a:pt x="45" y="0"/>
                  </a:moveTo>
                  <a:cubicBezTo>
                    <a:pt x="23" y="0"/>
                    <a:pt x="1" y="29"/>
                    <a:pt x="15" y="51"/>
                  </a:cubicBezTo>
                  <a:cubicBezTo>
                    <a:pt x="308" y="482"/>
                    <a:pt x="756" y="974"/>
                    <a:pt x="1269" y="1132"/>
                  </a:cubicBezTo>
                  <a:cubicBezTo>
                    <a:pt x="1273" y="1133"/>
                    <a:pt x="1276" y="1133"/>
                    <a:pt x="1279" y="1133"/>
                  </a:cubicBezTo>
                  <a:cubicBezTo>
                    <a:pt x="1308" y="1133"/>
                    <a:pt x="1322" y="1090"/>
                    <a:pt x="1300" y="1069"/>
                  </a:cubicBezTo>
                  <a:cubicBezTo>
                    <a:pt x="1097" y="888"/>
                    <a:pt x="852" y="762"/>
                    <a:pt x="643" y="584"/>
                  </a:cubicBezTo>
                  <a:cubicBezTo>
                    <a:pt x="437" y="407"/>
                    <a:pt x="245" y="213"/>
                    <a:pt x="64" y="10"/>
                  </a:cubicBezTo>
                  <a:cubicBezTo>
                    <a:pt x="59" y="3"/>
                    <a:pt x="52" y="0"/>
                    <a:pt x="4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 name="Google Shape;458;p6"/>
            <p:cNvSpPr/>
            <p:nvPr/>
          </p:nvSpPr>
          <p:spPr>
            <a:xfrm>
              <a:off x="2278714" y="3372824"/>
              <a:ext cx="43709" cy="187085"/>
            </a:xfrm>
            <a:custGeom>
              <a:rect b="b" l="l" r="r" t="t"/>
              <a:pathLst>
                <a:path extrusionOk="0" h="3925" w="917">
                  <a:moveTo>
                    <a:pt x="896" y="0"/>
                  </a:moveTo>
                  <a:cubicBezTo>
                    <a:pt x="891" y="0"/>
                    <a:pt x="886" y="3"/>
                    <a:pt x="883" y="9"/>
                  </a:cubicBezTo>
                  <a:cubicBezTo>
                    <a:pt x="590" y="666"/>
                    <a:pt x="323" y="1341"/>
                    <a:pt x="189" y="2052"/>
                  </a:cubicBezTo>
                  <a:cubicBezTo>
                    <a:pt x="86" y="2602"/>
                    <a:pt x="1" y="3417"/>
                    <a:pt x="354" y="3898"/>
                  </a:cubicBezTo>
                  <a:cubicBezTo>
                    <a:pt x="367" y="3916"/>
                    <a:pt x="387" y="3924"/>
                    <a:pt x="406" y="3924"/>
                  </a:cubicBezTo>
                  <a:cubicBezTo>
                    <a:pt x="439" y="3924"/>
                    <a:pt x="472" y="3900"/>
                    <a:pt x="468" y="3859"/>
                  </a:cubicBezTo>
                  <a:cubicBezTo>
                    <a:pt x="433" y="3538"/>
                    <a:pt x="306" y="3239"/>
                    <a:pt x="283" y="2911"/>
                  </a:cubicBezTo>
                  <a:cubicBezTo>
                    <a:pt x="260" y="2591"/>
                    <a:pt x="281" y="2269"/>
                    <a:pt x="336" y="1952"/>
                  </a:cubicBezTo>
                  <a:cubicBezTo>
                    <a:pt x="445" y="1288"/>
                    <a:pt x="684" y="653"/>
                    <a:pt x="913" y="24"/>
                  </a:cubicBezTo>
                  <a:cubicBezTo>
                    <a:pt x="917" y="11"/>
                    <a:pt x="906" y="0"/>
                    <a:pt x="89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9" name="Google Shape;459;p6"/>
            <p:cNvSpPr/>
            <p:nvPr/>
          </p:nvSpPr>
          <p:spPr>
            <a:xfrm>
              <a:off x="2304739" y="3584981"/>
              <a:ext cx="12155" cy="9390"/>
            </a:xfrm>
            <a:custGeom>
              <a:rect b="b" l="l" r="r" t="t"/>
              <a:pathLst>
                <a:path extrusionOk="0" h="197" w="255">
                  <a:moveTo>
                    <a:pt x="121" y="1"/>
                  </a:moveTo>
                  <a:cubicBezTo>
                    <a:pt x="89" y="1"/>
                    <a:pt x="57" y="16"/>
                    <a:pt x="38" y="54"/>
                  </a:cubicBezTo>
                  <a:cubicBezTo>
                    <a:pt x="0" y="132"/>
                    <a:pt x="68" y="196"/>
                    <a:pt x="134" y="196"/>
                  </a:cubicBezTo>
                  <a:cubicBezTo>
                    <a:pt x="166" y="196"/>
                    <a:pt x="198" y="180"/>
                    <a:pt x="217" y="142"/>
                  </a:cubicBezTo>
                  <a:cubicBezTo>
                    <a:pt x="255" y="65"/>
                    <a:pt x="187" y="1"/>
                    <a:pt x="12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 name="Google Shape;460;p6"/>
            <p:cNvSpPr/>
            <p:nvPr/>
          </p:nvSpPr>
          <p:spPr>
            <a:xfrm>
              <a:off x="2251545" y="3474875"/>
              <a:ext cx="9867" cy="10582"/>
            </a:xfrm>
            <a:custGeom>
              <a:rect b="b" l="l" r="r" t="t"/>
              <a:pathLst>
                <a:path extrusionOk="0" h="222" w="207">
                  <a:moveTo>
                    <a:pt x="104" y="0"/>
                  </a:moveTo>
                  <a:cubicBezTo>
                    <a:pt x="63" y="0"/>
                    <a:pt x="25" y="29"/>
                    <a:pt x="18" y="72"/>
                  </a:cubicBezTo>
                  <a:cubicBezTo>
                    <a:pt x="14" y="95"/>
                    <a:pt x="9" y="120"/>
                    <a:pt x="6" y="143"/>
                  </a:cubicBezTo>
                  <a:cubicBezTo>
                    <a:pt x="0" y="171"/>
                    <a:pt x="14" y="204"/>
                    <a:pt x="42" y="215"/>
                  </a:cubicBezTo>
                  <a:cubicBezTo>
                    <a:pt x="51" y="220"/>
                    <a:pt x="61" y="222"/>
                    <a:pt x="71" y="222"/>
                  </a:cubicBezTo>
                  <a:cubicBezTo>
                    <a:pt x="89" y="222"/>
                    <a:pt x="107" y="214"/>
                    <a:pt x="121" y="200"/>
                  </a:cubicBezTo>
                  <a:cubicBezTo>
                    <a:pt x="136" y="182"/>
                    <a:pt x="153" y="163"/>
                    <a:pt x="169" y="145"/>
                  </a:cubicBezTo>
                  <a:cubicBezTo>
                    <a:pt x="206" y="103"/>
                    <a:pt x="192" y="33"/>
                    <a:pt x="142" y="9"/>
                  </a:cubicBezTo>
                  <a:cubicBezTo>
                    <a:pt x="129" y="3"/>
                    <a:pt x="117" y="0"/>
                    <a:pt x="10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61" name="Google Shape;461;p6"/>
          <p:cNvGrpSpPr/>
          <p:nvPr/>
        </p:nvGrpSpPr>
        <p:grpSpPr>
          <a:xfrm>
            <a:off x="198773" y="318531"/>
            <a:ext cx="455697" cy="564306"/>
            <a:chOff x="454479" y="2550746"/>
            <a:chExt cx="94996" cy="117637"/>
          </a:xfrm>
        </p:grpSpPr>
        <p:sp>
          <p:nvSpPr>
            <p:cNvPr id="462" name="Google Shape;462;p6"/>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 name="Google Shape;463;p6"/>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 name="Google Shape;464;p6"/>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 name="Google Shape;465;p6"/>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6" name="Google Shape;466;p6"/>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7" name="Google Shape;467;p6"/>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8" name="Google Shape;468;p6"/>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9" name="Google Shape;469;p6"/>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70" name="Google Shape;470;p6"/>
          <p:cNvGrpSpPr/>
          <p:nvPr/>
        </p:nvGrpSpPr>
        <p:grpSpPr>
          <a:xfrm>
            <a:off x="8302763" y="4305294"/>
            <a:ext cx="455706" cy="413566"/>
            <a:chOff x="3227772" y="-134367"/>
            <a:chExt cx="166828" cy="151384"/>
          </a:xfrm>
        </p:grpSpPr>
        <p:sp>
          <p:nvSpPr>
            <p:cNvPr id="471" name="Google Shape;471;p6"/>
            <p:cNvSpPr/>
            <p:nvPr/>
          </p:nvSpPr>
          <p:spPr>
            <a:xfrm>
              <a:off x="3227772" y="-134367"/>
              <a:ext cx="166828" cy="151384"/>
            </a:xfrm>
            <a:custGeom>
              <a:rect b="b" l="l" r="r" t="t"/>
              <a:pathLst>
                <a:path extrusionOk="0" h="3176" w="3500">
                  <a:moveTo>
                    <a:pt x="1" y="1"/>
                  </a:moveTo>
                  <a:lnTo>
                    <a:pt x="1" y="1"/>
                  </a:lnTo>
                  <a:cubicBezTo>
                    <a:pt x="761" y="368"/>
                    <a:pt x="1137" y="1374"/>
                    <a:pt x="1137" y="1374"/>
                  </a:cubicBezTo>
                  <a:cubicBezTo>
                    <a:pt x="1137" y="1374"/>
                    <a:pt x="1137" y="1374"/>
                    <a:pt x="1137" y="1374"/>
                  </a:cubicBezTo>
                  <a:lnTo>
                    <a:pt x="808" y="1374"/>
                  </a:lnTo>
                  <a:cubicBezTo>
                    <a:pt x="808" y="1374"/>
                    <a:pt x="1399" y="2696"/>
                    <a:pt x="1929" y="3030"/>
                  </a:cubicBezTo>
                  <a:cubicBezTo>
                    <a:pt x="2086" y="3128"/>
                    <a:pt x="2267" y="3175"/>
                    <a:pt x="2444" y="3175"/>
                  </a:cubicBezTo>
                  <a:cubicBezTo>
                    <a:pt x="2989" y="3175"/>
                    <a:pt x="3500" y="2728"/>
                    <a:pt x="3158" y="1944"/>
                  </a:cubicBezTo>
                  <a:cubicBezTo>
                    <a:pt x="2705" y="905"/>
                    <a:pt x="1894" y="656"/>
                    <a:pt x="1894" y="656"/>
                  </a:cubicBezTo>
                  <a:lnTo>
                    <a:pt x="1894" y="656"/>
                  </a:lnTo>
                  <a:lnTo>
                    <a:pt x="1953" y="1008"/>
                  </a:lnTo>
                  <a:cubicBezTo>
                    <a:pt x="1953" y="1008"/>
                    <a:pt x="1661" y="638"/>
                    <a:pt x="1202" y="393"/>
                  </a:cubicBezTo>
                  <a:cubicBezTo>
                    <a:pt x="838" y="201"/>
                    <a:pt x="1" y="1"/>
                    <a:pt x="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2" name="Google Shape;472;p6"/>
            <p:cNvSpPr/>
            <p:nvPr/>
          </p:nvSpPr>
          <p:spPr>
            <a:xfrm>
              <a:off x="3293740" y="-79933"/>
              <a:ext cx="86417" cy="93090"/>
            </a:xfrm>
            <a:custGeom>
              <a:rect b="b" l="l" r="r" t="t"/>
              <a:pathLst>
                <a:path extrusionOk="0" h="1953" w="1813">
                  <a:moveTo>
                    <a:pt x="1" y="1"/>
                  </a:moveTo>
                  <a:cubicBezTo>
                    <a:pt x="1" y="1"/>
                    <a:pt x="253" y="257"/>
                    <a:pt x="337" y="504"/>
                  </a:cubicBezTo>
                  <a:cubicBezTo>
                    <a:pt x="415" y="733"/>
                    <a:pt x="413" y="932"/>
                    <a:pt x="413" y="932"/>
                  </a:cubicBezTo>
                  <a:lnTo>
                    <a:pt x="124" y="692"/>
                  </a:lnTo>
                  <a:lnTo>
                    <a:pt x="124" y="692"/>
                  </a:lnTo>
                  <a:cubicBezTo>
                    <a:pt x="124" y="692"/>
                    <a:pt x="131" y="888"/>
                    <a:pt x="232" y="1135"/>
                  </a:cubicBezTo>
                  <a:cubicBezTo>
                    <a:pt x="335" y="1383"/>
                    <a:pt x="653" y="1708"/>
                    <a:pt x="817" y="1823"/>
                  </a:cubicBezTo>
                  <a:cubicBezTo>
                    <a:pt x="937" y="1907"/>
                    <a:pt x="1086" y="1953"/>
                    <a:pt x="1231" y="1953"/>
                  </a:cubicBezTo>
                  <a:cubicBezTo>
                    <a:pt x="1531" y="1953"/>
                    <a:pt x="1812" y="1754"/>
                    <a:pt x="1770" y="1281"/>
                  </a:cubicBezTo>
                  <a:cubicBezTo>
                    <a:pt x="1707" y="580"/>
                    <a:pt x="910" y="267"/>
                    <a:pt x="909" y="267"/>
                  </a:cubicBezTo>
                  <a:lnTo>
                    <a:pt x="909" y="267"/>
                  </a:lnTo>
                  <a:lnTo>
                    <a:pt x="938" y="546"/>
                  </a:lnTo>
                  <a:cubicBezTo>
                    <a:pt x="938" y="546"/>
                    <a:pt x="775" y="362"/>
                    <a:pt x="604" y="257"/>
                  </a:cubicBezTo>
                  <a:cubicBezTo>
                    <a:pt x="376" y="119"/>
                    <a:pt x="1" y="1"/>
                    <a:pt x="1" y="1"/>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3" name="Google Shape;473;p6"/>
            <p:cNvSpPr/>
            <p:nvPr/>
          </p:nvSpPr>
          <p:spPr>
            <a:xfrm>
              <a:off x="3326724" y="-36797"/>
              <a:ext cx="60439" cy="45329"/>
            </a:xfrm>
            <a:custGeom>
              <a:rect b="b" l="l" r="r" t="t"/>
              <a:pathLst>
                <a:path extrusionOk="0" h="951" w="1268">
                  <a:moveTo>
                    <a:pt x="550" y="0"/>
                  </a:moveTo>
                  <a:lnTo>
                    <a:pt x="633" y="272"/>
                  </a:lnTo>
                  <a:lnTo>
                    <a:pt x="73" y="4"/>
                  </a:lnTo>
                  <a:lnTo>
                    <a:pt x="73" y="4"/>
                  </a:lnTo>
                  <a:lnTo>
                    <a:pt x="302" y="550"/>
                  </a:lnTo>
                  <a:lnTo>
                    <a:pt x="302" y="550"/>
                  </a:lnTo>
                  <a:lnTo>
                    <a:pt x="1" y="450"/>
                  </a:lnTo>
                  <a:lnTo>
                    <a:pt x="1" y="450"/>
                  </a:lnTo>
                  <a:cubicBezTo>
                    <a:pt x="1" y="450"/>
                    <a:pt x="266" y="950"/>
                    <a:pt x="581" y="950"/>
                  </a:cubicBezTo>
                  <a:cubicBezTo>
                    <a:pt x="669" y="950"/>
                    <a:pt x="761" y="911"/>
                    <a:pt x="852" y="811"/>
                  </a:cubicBezTo>
                  <a:cubicBezTo>
                    <a:pt x="1267" y="355"/>
                    <a:pt x="551" y="0"/>
                    <a:pt x="550" y="0"/>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 name="Google Shape;474;p6"/>
            <p:cNvSpPr/>
            <p:nvPr/>
          </p:nvSpPr>
          <p:spPr>
            <a:xfrm>
              <a:off x="3299889" y="-42516"/>
              <a:ext cx="56435" cy="56435"/>
            </a:xfrm>
            <a:custGeom>
              <a:rect b="b" l="l" r="r" t="t"/>
              <a:pathLst>
                <a:path extrusionOk="0" h="1184" w="1184">
                  <a:moveTo>
                    <a:pt x="1" y="0"/>
                  </a:moveTo>
                  <a:cubicBezTo>
                    <a:pt x="1" y="0"/>
                    <a:pt x="1" y="1"/>
                    <a:pt x="1" y="1"/>
                  </a:cubicBezTo>
                  <a:cubicBezTo>
                    <a:pt x="102" y="599"/>
                    <a:pt x="542" y="1141"/>
                    <a:pt x="1173" y="1184"/>
                  </a:cubicBezTo>
                  <a:cubicBezTo>
                    <a:pt x="1184" y="1184"/>
                    <a:pt x="1184" y="1166"/>
                    <a:pt x="1173" y="1166"/>
                  </a:cubicBezTo>
                  <a:cubicBezTo>
                    <a:pt x="522" y="1124"/>
                    <a:pt x="192" y="548"/>
                    <a:pt x="2" y="1"/>
                  </a:cubicBezTo>
                  <a:cubicBezTo>
                    <a:pt x="2" y="0"/>
                    <a:pt x="2" y="0"/>
                    <a:pt x="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 name="Google Shape;475;p6"/>
            <p:cNvSpPr/>
            <p:nvPr/>
          </p:nvSpPr>
          <p:spPr>
            <a:xfrm>
              <a:off x="3334208" y="-5433"/>
              <a:ext cx="31936" cy="13918"/>
            </a:xfrm>
            <a:custGeom>
              <a:rect b="b" l="l" r="r" t="t"/>
              <a:pathLst>
                <a:path extrusionOk="0" h="292" w="670">
                  <a:moveTo>
                    <a:pt x="3" y="1"/>
                  </a:moveTo>
                  <a:cubicBezTo>
                    <a:pt x="3" y="1"/>
                    <a:pt x="1" y="1"/>
                    <a:pt x="1" y="2"/>
                  </a:cubicBezTo>
                  <a:cubicBezTo>
                    <a:pt x="82" y="131"/>
                    <a:pt x="288" y="292"/>
                    <a:pt x="464" y="292"/>
                  </a:cubicBezTo>
                  <a:cubicBezTo>
                    <a:pt x="541" y="292"/>
                    <a:pt x="612" y="261"/>
                    <a:pt x="666" y="184"/>
                  </a:cubicBezTo>
                  <a:cubicBezTo>
                    <a:pt x="669" y="178"/>
                    <a:pt x="665" y="173"/>
                    <a:pt x="660" y="173"/>
                  </a:cubicBezTo>
                  <a:cubicBezTo>
                    <a:pt x="658" y="173"/>
                    <a:pt x="656" y="173"/>
                    <a:pt x="655" y="174"/>
                  </a:cubicBezTo>
                  <a:cubicBezTo>
                    <a:pt x="589" y="231"/>
                    <a:pt x="518" y="255"/>
                    <a:pt x="447" y="255"/>
                  </a:cubicBezTo>
                  <a:cubicBezTo>
                    <a:pt x="280" y="255"/>
                    <a:pt x="113" y="127"/>
                    <a:pt x="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 name="Google Shape;476;p6"/>
            <p:cNvSpPr/>
            <p:nvPr/>
          </p:nvSpPr>
          <p:spPr>
            <a:xfrm>
              <a:off x="3330490" y="-36987"/>
              <a:ext cx="27169" cy="13442"/>
            </a:xfrm>
            <a:custGeom>
              <a:rect b="b" l="l" r="r" t="t"/>
              <a:pathLst>
                <a:path extrusionOk="0" h="282" w="570">
                  <a:moveTo>
                    <a:pt x="9" y="1"/>
                  </a:moveTo>
                  <a:cubicBezTo>
                    <a:pt x="4" y="1"/>
                    <a:pt x="1" y="7"/>
                    <a:pt x="6" y="9"/>
                  </a:cubicBezTo>
                  <a:cubicBezTo>
                    <a:pt x="97" y="68"/>
                    <a:pt x="194" y="114"/>
                    <a:pt x="290" y="161"/>
                  </a:cubicBezTo>
                  <a:cubicBezTo>
                    <a:pt x="375" y="203"/>
                    <a:pt x="458" y="251"/>
                    <a:pt x="549" y="281"/>
                  </a:cubicBezTo>
                  <a:cubicBezTo>
                    <a:pt x="550" y="281"/>
                    <a:pt x="552" y="281"/>
                    <a:pt x="553" y="281"/>
                  </a:cubicBezTo>
                  <a:cubicBezTo>
                    <a:pt x="564" y="281"/>
                    <a:pt x="569" y="264"/>
                    <a:pt x="558" y="258"/>
                  </a:cubicBezTo>
                  <a:cubicBezTo>
                    <a:pt x="468" y="212"/>
                    <a:pt x="371" y="182"/>
                    <a:pt x="281" y="139"/>
                  </a:cubicBezTo>
                  <a:cubicBezTo>
                    <a:pt x="189" y="95"/>
                    <a:pt x="103" y="45"/>
                    <a:pt x="11" y="1"/>
                  </a:cubicBezTo>
                  <a:cubicBezTo>
                    <a:pt x="10" y="1"/>
                    <a:pt x="10" y="1"/>
                    <a:pt x="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 name="Google Shape;477;p6"/>
            <p:cNvSpPr/>
            <p:nvPr/>
          </p:nvSpPr>
          <p:spPr>
            <a:xfrm>
              <a:off x="3294169" y="-80219"/>
              <a:ext cx="45043" cy="25405"/>
            </a:xfrm>
            <a:custGeom>
              <a:rect b="b" l="l" r="r" t="t"/>
              <a:pathLst>
                <a:path extrusionOk="0" h="533" w="945">
                  <a:moveTo>
                    <a:pt x="8" y="0"/>
                  </a:moveTo>
                  <a:cubicBezTo>
                    <a:pt x="2" y="0"/>
                    <a:pt x="1" y="8"/>
                    <a:pt x="6" y="10"/>
                  </a:cubicBezTo>
                  <a:cubicBezTo>
                    <a:pt x="348" y="110"/>
                    <a:pt x="645" y="279"/>
                    <a:pt x="902" y="526"/>
                  </a:cubicBezTo>
                  <a:cubicBezTo>
                    <a:pt x="906" y="530"/>
                    <a:pt x="910" y="532"/>
                    <a:pt x="915" y="532"/>
                  </a:cubicBezTo>
                  <a:cubicBezTo>
                    <a:pt x="930" y="532"/>
                    <a:pt x="944" y="511"/>
                    <a:pt x="930" y="498"/>
                  </a:cubicBezTo>
                  <a:cubicBezTo>
                    <a:pt x="673" y="253"/>
                    <a:pt x="357" y="79"/>
                    <a:pt x="9" y="0"/>
                  </a:cubicBezTo>
                  <a:cubicBezTo>
                    <a:pt x="8" y="0"/>
                    <a:pt x="8" y="0"/>
                    <a:pt x="8"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 name="Google Shape;478;p6"/>
            <p:cNvSpPr/>
            <p:nvPr/>
          </p:nvSpPr>
          <p:spPr>
            <a:xfrm>
              <a:off x="3273435" y="-120639"/>
              <a:ext cx="48046" cy="35844"/>
            </a:xfrm>
            <a:custGeom>
              <a:rect b="b" l="l" r="r" t="t"/>
              <a:pathLst>
                <a:path extrusionOk="0" h="752" w="1008">
                  <a:moveTo>
                    <a:pt x="3" y="0"/>
                  </a:moveTo>
                  <a:cubicBezTo>
                    <a:pt x="2" y="0"/>
                    <a:pt x="1" y="3"/>
                    <a:pt x="2" y="3"/>
                  </a:cubicBezTo>
                  <a:cubicBezTo>
                    <a:pt x="372" y="201"/>
                    <a:pt x="678" y="445"/>
                    <a:pt x="971" y="746"/>
                  </a:cubicBezTo>
                  <a:cubicBezTo>
                    <a:pt x="975" y="750"/>
                    <a:pt x="980" y="752"/>
                    <a:pt x="984" y="752"/>
                  </a:cubicBezTo>
                  <a:cubicBezTo>
                    <a:pt x="990" y="752"/>
                    <a:pt x="995" y="748"/>
                    <a:pt x="998" y="744"/>
                  </a:cubicBezTo>
                  <a:cubicBezTo>
                    <a:pt x="1004" y="740"/>
                    <a:pt x="1008" y="735"/>
                    <a:pt x="1007" y="729"/>
                  </a:cubicBezTo>
                  <a:cubicBezTo>
                    <a:pt x="1007" y="686"/>
                    <a:pt x="995" y="644"/>
                    <a:pt x="985" y="603"/>
                  </a:cubicBezTo>
                  <a:cubicBezTo>
                    <a:pt x="972" y="556"/>
                    <a:pt x="965" y="509"/>
                    <a:pt x="950" y="463"/>
                  </a:cubicBezTo>
                  <a:cubicBezTo>
                    <a:pt x="950" y="462"/>
                    <a:pt x="949" y="461"/>
                    <a:pt x="948" y="461"/>
                  </a:cubicBezTo>
                  <a:cubicBezTo>
                    <a:pt x="946" y="461"/>
                    <a:pt x="944" y="463"/>
                    <a:pt x="944" y="465"/>
                  </a:cubicBezTo>
                  <a:cubicBezTo>
                    <a:pt x="945" y="513"/>
                    <a:pt x="953" y="561"/>
                    <a:pt x="959" y="608"/>
                  </a:cubicBezTo>
                  <a:cubicBezTo>
                    <a:pt x="961" y="633"/>
                    <a:pt x="962" y="659"/>
                    <a:pt x="966" y="683"/>
                  </a:cubicBezTo>
                  <a:cubicBezTo>
                    <a:pt x="711" y="385"/>
                    <a:pt x="364" y="146"/>
                    <a:pt x="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79" name="Google Shape;479;p6"/>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480" name="Google Shape;480;p6"/>
          <p:cNvSpPr/>
          <p:nvPr/>
        </p:nvSpPr>
        <p:spPr>
          <a:xfrm>
            <a:off x="477906" y="4147807"/>
            <a:ext cx="266978" cy="266334"/>
          </a:xfrm>
          <a:custGeom>
            <a:rect b="b" l="l" r="r" t="t"/>
            <a:pathLst>
              <a:path extrusionOk="0" h="2179" w="2184">
                <a:moveTo>
                  <a:pt x="1485" y="0"/>
                </a:moveTo>
                <a:cubicBezTo>
                  <a:pt x="1334" y="0"/>
                  <a:pt x="895" y="547"/>
                  <a:pt x="895" y="547"/>
                </a:cubicBezTo>
                <a:cubicBezTo>
                  <a:pt x="895" y="547"/>
                  <a:pt x="514" y="306"/>
                  <a:pt x="309" y="306"/>
                </a:cubicBezTo>
                <a:cubicBezTo>
                  <a:pt x="256" y="306"/>
                  <a:pt x="214" y="322"/>
                  <a:pt x="194" y="363"/>
                </a:cubicBezTo>
                <a:cubicBezTo>
                  <a:pt x="97" y="559"/>
                  <a:pt x="584" y="976"/>
                  <a:pt x="584" y="976"/>
                </a:cubicBezTo>
                <a:cubicBezTo>
                  <a:pt x="584" y="976"/>
                  <a:pt x="1" y="1497"/>
                  <a:pt x="90" y="1651"/>
                </a:cubicBezTo>
                <a:cubicBezTo>
                  <a:pt x="106" y="1680"/>
                  <a:pt x="145" y="1692"/>
                  <a:pt x="196" y="1692"/>
                </a:cubicBezTo>
                <a:cubicBezTo>
                  <a:pt x="419" y="1692"/>
                  <a:pt x="887" y="1471"/>
                  <a:pt x="887" y="1471"/>
                </a:cubicBezTo>
                <a:cubicBezTo>
                  <a:pt x="887" y="1471"/>
                  <a:pt x="974" y="2178"/>
                  <a:pt x="1182" y="2178"/>
                </a:cubicBezTo>
                <a:cubicBezTo>
                  <a:pt x="1190" y="2178"/>
                  <a:pt x="1198" y="2177"/>
                  <a:pt x="1207" y="2175"/>
                </a:cubicBezTo>
                <a:cubicBezTo>
                  <a:pt x="1434" y="2116"/>
                  <a:pt x="1418" y="1452"/>
                  <a:pt x="1418" y="1452"/>
                </a:cubicBezTo>
                <a:cubicBezTo>
                  <a:pt x="1418" y="1452"/>
                  <a:pt x="2012" y="1441"/>
                  <a:pt x="2096" y="1274"/>
                </a:cubicBezTo>
                <a:cubicBezTo>
                  <a:pt x="2183" y="1108"/>
                  <a:pt x="1502" y="796"/>
                  <a:pt x="1502" y="796"/>
                </a:cubicBezTo>
                <a:cubicBezTo>
                  <a:pt x="1502" y="796"/>
                  <a:pt x="1634" y="58"/>
                  <a:pt x="1504" y="4"/>
                </a:cubicBezTo>
                <a:cubicBezTo>
                  <a:pt x="1498" y="1"/>
                  <a:pt x="1492" y="0"/>
                  <a:pt x="148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81" name="Google Shape;481;p6"/>
          <p:cNvGrpSpPr/>
          <p:nvPr/>
        </p:nvGrpSpPr>
        <p:grpSpPr>
          <a:xfrm>
            <a:off x="8526936" y="1104303"/>
            <a:ext cx="387468" cy="266346"/>
            <a:chOff x="5807116" y="-753678"/>
            <a:chExt cx="145807" cy="100239"/>
          </a:xfrm>
        </p:grpSpPr>
        <p:sp>
          <p:nvSpPr>
            <p:cNvPr id="482" name="Google Shape;482;p6"/>
            <p:cNvSpPr/>
            <p:nvPr/>
          </p:nvSpPr>
          <p:spPr>
            <a:xfrm>
              <a:off x="5807116" y="-753678"/>
              <a:ext cx="84272" cy="84319"/>
            </a:xfrm>
            <a:custGeom>
              <a:rect b="b" l="l" r="r" t="t"/>
              <a:pathLst>
                <a:path extrusionOk="0" h="1769" w="1768">
                  <a:moveTo>
                    <a:pt x="904" y="0"/>
                  </a:moveTo>
                  <a:cubicBezTo>
                    <a:pt x="787" y="0"/>
                    <a:pt x="607" y="606"/>
                    <a:pt x="607" y="606"/>
                  </a:cubicBezTo>
                  <a:cubicBezTo>
                    <a:pt x="607" y="606"/>
                    <a:pt x="442" y="577"/>
                    <a:pt x="287" y="577"/>
                  </a:cubicBezTo>
                  <a:cubicBezTo>
                    <a:pt x="150" y="577"/>
                    <a:pt x="20" y="599"/>
                    <a:pt x="14" y="684"/>
                  </a:cubicBezTo>
                  <a:cubicBezTo>
                    <a:pt x="1" y="865"/>
                    <a:pt x="503" y="1032"/>
                    <a:pt x="503" y="1032"/>
                  </a:cubicBezTo>
                  <a:cubicBezTo>
                    <a:pt x="503" y="1032"/>
                    <a:pt x="219" y="1611"/>
                    <a:pt x="336" y="1701"/>
                  </a:cubicBezTo>
                  <a:cubicBezTo>
                    <a:pt x="346" y="1709"/>
                    <a:pt x="358" y="1713"/>
                    <a:pt x="373" y="1713"/>
                  </a:cubicBezTo>
                  <a:cubicBezTo>
                    <a:pt x="525" y="1713"/>
                    <a:pt x="890" y="1315"/>
                    <a:pt x="890" y="1315"/>
                  </a:cubicBezTo>
                  <a:cubicBezTo>
                    <a:pt x="890" y="1315"/>
                    <a:pt x="1144" y="1769"/>
                    <a:pt x="1307" y="1769"/>
                  </a:cubicBezTo>
                  <a:cubicBezTo>
                    <a:pt x="1324" y="1769"/>
                    <a:pt x="1340" y="1764"/>
                    <a:pt x="1355" y="1752"/>
                  </a:cubicBezTo>
                  <a:cubicBezTo>
                    <a:pt x="1509" y="1636"/>
                    <a:pt x="1291" y="1134"/>
                    <a:pt x="1291" y="1134"/>
                  </a:cubicBezTo>
                  <a:cubicBezTo>
                    <a:pt x="1291" y="1134"/>
                    <a:pt x="1743" y="940"/>
                    <a:pt x="1755" y="785"/>
                  </a:cubicBezTo>
                  <a:cubicBezTo>
                    <a:pt x="1768" y="631"/>
                    <a:pt x="1148" y="606"/>
                    <a:pt x="1148" y="606"/>
                  </a:cubicBezTo>
                  <a:cubicBezTo>
                    <a:pt x="1148" y="606"/>
                    <a:pt x="1019" y="0"/>
                    <a:pt x="90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3" name="Google Shape;483;p6"/>
            <p:cNvSpPr/>
            <p:nvPr/>
          </p:nvSpPr>
          <p:spPr>
            <a:xfrm>
              <a:off x="5875991" y="-697100"/>
              <a:ext cx="76931" cy="31507"/>
            </a:xfrm>
            <a:custGeom>
              <a:rect b="b" l="l" r="r" t="t"/>
              <a:pathLst>
                <a:path extrusionOk="0" h="661" w="1614">
                  <a:moveTo>
                    <a:pt x="177" y="1"/>
                  </a:moveTo>
                  <a:cubicBezTo>
                    <a:pt x="66" y="1"/>
                    <a:pt x="0" y="9"/>
                    <a:pt x="0" y="9"/>
                  </a:cubicBezTo>
                  <a:cubicBezTo>
                    <a:pt x="1181" y="291"/>
                    <a:pt x="1475" y="661"/>
                    <a:pt x="1476" y="661"/>
                  </a:cubicBezTo>
                  <a:cubicBezTo>
                    <a:pt x="1476" y="661"/>
                    <a:pt x="1476" y="661"/>
                    <a:pt x="1476" y="661"/>
                  </a:cubicBezTo>
                  <a:lnTo>
                    <a:pt x="1614" y="417"/>
                  </a:lnTo>
                  <a:cubicBezTo>
                    <a:pt x="1614" y="417"/>
                    <a:pt x="1380" y="230"/>
                    <a:pt x="843" y="88"/>
                  </a:cubicBezTo>
                  <a:cubicBezTo>
                    <a:pt x="571" y="16"/>
                    <a:pt x="331" y="1"/>
                    <a:pt x="177"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4" name="Google Shape;484;p6"/>
            <p:cNvSpPr/>
            <p:nvPr/>
          </p:nvSpPr>
          <p:spPr>
            <a:xfrm>
              <a:off x="5881378" y="-705394"/>
              <a:ext cx="66064" cy="16492"/>
            </a:xfrm>
            <a:custGeom>
              <a:rect b="b" l="l" r="r" t="t"/>
              <a:pathLst>
                <a:path extrusionOk="0" h="346" w="1386">
                  <a:moveTo>
                    <a:pt x="643" y="1"/>
                  </a:moveTo>
                  <a:cubicBezTo>
                    <a:pt x="268" y="1"/>
                    <a:pt x="0" y="99"/>
                    <a:pt x="0" y="99"/>
                  </a:cubicBezTo>
                  <a:cubicBezTo>
                    <a:pt x="1011" y="103"/>
                    <a:pt x="1320" y="346"/>
                    <a:pt x="1320" y="346"/>
                  </a:cubicBezTo>
                  <a:cubicBezTo>
                    <a:pt x="1320" y="346"/>
                    <a:pt x="1320" y="346"/>
                    <a:pt x="1320" y="346"/>
                  </a:cubicBezTo>
                  <a:lnTo>
                    <a:pt x="1385" y="121"/>
                  </a:lnTo>
                  <a:cubicBezTo>
                    <a:pt x="1385" y="121"/>
                    <a:pt x="1160" y="15"/>
                    <a:pt x="699" y="1"/>
                  </a:cubicBezTo>
                  <a:cubicBezTo>
                    <a:pt x="680" y="1"/>
                    <a:pt x="661" y="1"/>
                    <a:pt x="643"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5" name="Google Shape;485;p6"/>
            <p:cNvSpPr/>
            <p:nvPr/>
          </p:nvSpPr>
          <p:spPr>
            <a:xfrm>
              <a:off x="5875991" y="-689759"/>
              <a:ext cx="59963" cy="36321"/>
            </a:xfrm>
            <a:custGeom>
              <a:rect b="b" l="l" r="r" t="t"/>
              <a:pathLst>
                <a:path extrusionOk="0" h="762" w="1258">
                  <a:moveTo>
                    <a:pt x="0" y="0"/>
                  </a:moveTo>
                  <a:lnTo>
                    <a:pt x="0" y="0"/>
                  </a:lnTo>
                  <a:cubicBezTo>
                    <a:pt x="923" y="412"/>
                    <a:pt x="1107" y="760"/>
                    <a:pt x="1107" y="761"/>
                  </a:cubicBezTo>
                  <a:lnTo>
                    <a:pt x="1107" y="761"/>
                  </a:lnTo>
                  <a:lnTo>
                    <a:pt x="1258" y="582"/>
                  </a:lnTo>
                  <a:cubicBezTo>
                    <a:pt x="1258" y="582"/>
                    <a:pt x="1095" y="394"/>
                    <a:pt x="679" y="195"/>
                  </a:cubicBezTo>
                  <a:cubicBezTo>
                    <a:pt x="313" y="20"/>
                    <a:pt x="0" y="0"/>
                    <a:pt x="0" y="0"/>
                  </a:cubicBezTo>
                  <a:close/>
                  <a:moveTo>
                    <a:pt x="1107" y="761"/>
                  </a:moveTo>
                  <a:lnTo>
                    <a:pt x="1107" y="761"/>
                  </a:lnTo>
                  <a:cubicBezTo>
                    <a:pt x="1107" y="761"/>
                    <a:pt x="1107" y="761"/>
                    <a:pt x="1107" y="76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86" name="Google Shape;486;p6"/>
          <p:cNvSpPr/>
          <p:nvPr/>
        </p:nvSpPr>
        <p:spPr>
          <a:xfrm>
            <a:off x="8914393" y="3635993"/>
            <a:ext cx="57348"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 name="Google Shape;487;p6"/>
          <p:cNvSpPr/>
          <p:nvPr/>
        </p:nvSpPr>
        <p:spPr>
          <a:xfrm>
            <a:off x="2591963" y="175812"/>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8" name="Google Shape;488;p6"/>
          <p:cNvSpPr/>
          <p:nvPr/>
        </p:nvSpPr>
        <p:spPr>
          <a:xfrm>
            <a:off x="263691" y="1208697"/>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 name="Google Shape;489;p6"/>
          <p:cNvSpPr/>
          <p:nvPr/>
        </p:nvSpPr>
        <p:spPr>
          <a:xfrm>
            <a:off x="738666" y="178801"/>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p6"/>
          <p:cNvSpPr/>
          <p:nvPr/>
        </p:nvSpPr>
        <p:spPr>
          <a:xfrm>
            <a:off x="8750302" y="3104178"/>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1" name="Google Shape;491;p6"/>
          <p:cNvSpPr/>
          <p:nvPr/>
        </p:nvSpPr>
        <p:spPr>
          <a:xfrm>
            <a:off x="8423998" y="368574"/>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2" name="Google Shape;492;p6"/>
          <p:cNvSpPr/>
          <p:nvPr/>
        </p:nvSpPr>
        <p:spPr>
          <a:xfrm>
            <a:off x="2052137" y="4816005"/>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 name="Google Shape;493;p6"/>
          <p:cNvSpPr/>
          <p:nvPr/>
        </p:nvSpPr>
        <p:spPr>
          <a:xfrm>
            <a:off x="4876193" y="316493"/>
            <a:ext cx="64914" cy="64914"/>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 name="Google Shape;494;p6"/>
          <p:cNvSpPr/>
          <p:nvPr/>
        </p:nvSpPr>
        <p:spPr>
          <a:xfrm>
            <a:off x="321058" y="193964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 name="Google Shape;495;p6"/>
          <p:cNvSpPr/>
          <p:nvPr/>
        </p:nvSpPr>
        <p:spPr>
          <a:xfrm>
            <a:off x="198779" y="2925117"/>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 name="Google Shape;496;p6"/>
          <p:cNvSpPr/>
          <p:nvPr/>
        </p:nvSpPr>
        <p:spPr>
          <a:xfrm>
            <a:off x="2810110" y="219340"/>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 name="Google Shape;497;p6"/>
          <p:cNvSpPr/>
          <p:nvPr/>
        </p:nvSpPr>
        <p:spPr>
          <a:xfrm>
            <a:off x="3951375" y="4880421"/>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 name="Google Shape;498;p6"/>
          <p:cNvSpPr/>
          <p:nvPr/>
        </p:nvSpPr>
        <p:spPr>
          <a:xfrm>
            <a:off x="7815596" y="4718859"/>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 name="Google Shape;499;p6"/>
          <p:cNvSpPr/>
          <p:nvPr/>
        </p:nvSpPr>
        <p:spPr>
          <a:xfrm>
            <a:off x="4508389" y="4718798"/>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500" name="Shape 500"/>
        <p:cNvGrpSpPr/>
        <p:nvPr/>
      </p:nvGrpSpPr>
      <p:grpSpPr>
        <a:xfrm>
          <a:off x="0" y="0"/>
          <a:ext cx="0" cy="0"/>
          <a:chOff x="0" y="0"/>
          <a:chExt cx="0" cy="0"/>
        </a:xfrm>
      </p:grpSpPr>
      <p:grpSp>
        <p:nvGrpSpPr>
          <p:cNvPr id="501" name="Google Shape;501;p7"/>
          <p:cNvGrpSpPr/>
          <p:nvPr/>
        </p:nvGrpSpPr>
        <p:grpSpPr>
          <a:xfrm>
            <a:off x="2550881" y="-1280352"/>
            <a:ext cx="7704201" cy="7704201"/>
            <a:chOff x="530505" y="2179769"/>
            <a:chExt cx="2442212" cy="2442212"/>
          </a:xfrm>
        </p:grpSpPr>
        <p:sp>
          <p:nvSpPr>
            <p:cNvPr id="502" name="Google Shape;502;p7"/>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19050">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3" name="Google Shape;503;p7"/>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19050">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4" name="Google Shape;504;p7"/>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19050">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 name="Google Shape;505;p7"/>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19050">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06" name="Google Shape;506;p7"/>
          <p:cNvGrpSpPr/>
          <p:nvPr/>
        </p:nvGrpSpPr>
        <p:grpSpPr>
          <a:xfrm>
            <a:off x="5032929" y="24"/>
            <a:ext cx="890249" cy="993574"/>
            <a:chOff x="5072836" y="892909"/>
            <a:chExt cx="282224" cy="314970"/>
          </a:xfrm>
        </p:grpSpPr>
        <p:sp>
          <p:nvSpPr>
            <p:cNvPr id="507" name="Google Shape;507;p7"/>
            <p:cNvSpPr/>
            <p:nvPr/>
          </p:nvSpPr>
          <p:spPr>
            <a:xfrm>
              <a:off x="5084705" y="892909"/>
              <a:ext cx="16969" cy="37894"/>
            </a:xfrm>
            <a:custGeom>
              <a:rect b="b" l="l" r="r" t="t"/>
              <a:pathLst>
                <a:path extrusionOk="0" h="795" w="356">
                  <a:moveTo>
                    <a:pt x="125" y="1"/>
                  </a:moveTo>
                  <a:cubicBezTo>
                    <a:pt x="111" y="1"/>
                    <a:pt x="96" y="8"/>
                    <a:pt x="91" y="24"/>
                  </a:cubicBezTo>
                  <a:cubicBezTo>
                    <a:pt x="50" y="171"/>
                    <a:pt x="0" y="280"/>
                    <a:pt x="25" y="438"/>
                  </a:cubicBezTo>
                  <a:cubicBezTo>
                    <a:pt x="46" y="565"/>
                    <a:pt x="99" y="727"/>
                    <a:pt x="224" y="785"/>
                  </a:cubicBezTo>
                  <a:cubicBezTo>
                    <a:pt x="237" y="791"/>
                    <a:pt x="251" y="794"/>
                    <a:pt x="266" y="794"/>
                  </a:cubicBezTo>
                  <a:cubicBezTo>
                    <a:pt x="310" y="794"/>
                    <a:pt x="356" y="766"/>
                    <a:pt x="350" y="714"/>
                  </a:cubicBezTo>
                  <a:cubicBezTo>
                    <a:pt x="339" y="601"/>
                    <a:pt x="270" y="508"/>
                    <a:pt x="233" y="402"/>
                  </a:cubicBezTo>
                  <a:cubicBezTo>
                    <a:pt x="195" y="293"/>
                    <a:pt x="143" y="150"/>
                    <a:pt x="157" y="34"/>
                  </a:cubicBezTo>
                  <a:cubicBezTo>
                    <a:pt x="160" y="12"/>
                    <a:pt x="143" y="1"/>
                    <a:pt x="12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 name="Google Shape;508;p7"/>
            <p:cNvSpPr/>
            <p:nvPr/>
          </p:nvSpPr>
          <p:spPr>
            <a:xfrm>
              <a:off x="5100148" y="956351"/>
              <a:ext cx="26549" cy="40134"/>
            </a:xfrm>
            <a:custGeom>
              <a:rect b="b" l="l" r="r" t="t"/>
              <a:pathLst>
                <a:path extrusionOk="0" h="842" w="557">
                  <a:moveTo>
                    <a:pt x="86" y="0"/>
                  </a:moveTo>
                  <a:cubicBezTo>
                    <a:pt x="42" y="0"/>
                    <a:pt x="0" y="48"/>
                    <a:pt x="25" y="102"/>
                  </a:cubicBezTo>
                  <a:cubicBezTo>
                    <a:pt x="86" y="237"/>
                    <a:pt x="139" y="376"/>
                    <a:pt x="203" y="510"/>
                  </a:cubicBezTo>
                  <a:cubicBezTo>
                    <a:pt x="259" y="625"/>
                    <a:pt x="301" y="761"/>
                    <a:pt x="415" y="829"/>
                  </a:cubicBezTo>
                  <a:cubicBezTo>
                    <a:pt x="430" y="838"/>
                    <a:pt x="446" y="842"/>
                    <a:pt x="461" y="842"/>
                  </a:cubicBezTo>
                  <a:cubicBezTo>
                    <a:pt x="509" y="842"/>
                    <a:pt x="554" y="802"/>
                    <a:pt x="555" y="749"/>
                  </a:cubicBezTo>
                  <a:cubicBezTo>
                    <a:pt x="557" y="618"/>
                    <a:pt x="460" y="505"/>
                    <a:pt x="392" y="399"/>
                  </a:cubicBezTo>
                  <a:cubicBezTo>
                    <a:pt x="314" y="272"/>
                    <a:pt x="225" y="156"/>
                    <a:pt x="143" y="33"/>
                  </a:cubicBezTo>
                  <a:cubicBezTo>
                    <a:pt x="128" y="10"/>
                    <a:pt x="107" y="0"/>
                    <a:pt x="8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 name="Google Shape;509;p7"/>
            <p:cNvSpPr/>
            <p:nvPr/>
          </p:nvSpPr>
          <p:spPr>
            <a:xfrm>
              <a:off x="5136231" y="1013549"/>
              <a:ext cx="28933" cy="31459"/>
            </a:xfrm>
            <a:custGeom>
              <a:rect b="b" l="l" r="r" t="t"/>
              <a:pathLst>
                <a:path extrusionOk="0" h="660" w="607">
                  <a:moveTo>
                    <a:pt x="97" y="0"/>
                  </a:moveTo>
                  <a:cubicBezTo>
                    <a:pt x="45" y="0"/>
                    <a:pt x="0" y="78"/>
                    <a:pt x="47" y="121"/>
                  </a:cubicBezTo>
                  <a:cubicBezTo>
                    <a:pt x="141" y="207"/>
                    <a:pt x="224" y="301"/>
                    <a:pt x="297" y="405"/>
                  </a:cubicBezTo>
                  <a:cubicBezTo>
                    <a:pt x="365" y="499"/>
                    <a:pt x="421" y="584"/>
                    <a:pt x="516" y="652"/>
                  </a:cubicBezTo>
                  <a:cubicBezTo>
                    <a:pt x="524" y="657"/>
                    <a:pt x="534" y="660"/>
                    <a:pt x="544" y="660"/>
                  </a:cubicBezTo>
                  <a:cubicBezTo>
                    <a:pt x="574" y="660"/>
                    <a:pt x="607" y="634"/>
                    <a:pt x="603" y="602"/>
                  </a:cubicBezTo>
                  <a:cubicBezTo>
                    <a:pt x="577" y="345"/>
                    <a:pt x="325" y="155"/>
                    <a:pt x="131" y="12"/>
                  </a:cubicBezTo>
                  <a:cubicBezTo>
                    <a:pt x="119" y="4"/>
                    <a:pt x="108" y="0"/>
                    <a:pt x="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 name="Google Shape;510;p7"/>
            <p:cNvSpPr/>
            <p:nvPr/>
          </p:nvSpPr>
          <p:spPr>
            <a:xfrm>
              <a:off x="5179749" y="1060928"/>
              <a:ext cx="48189" cy="34748"/>
            </a:xfrm>
            <a:custGeom>
              <a:rect b="b" l="l" r="r" t="t"/>
              <a:pathLst>
                <a:path extrusionOk="0" h="729" w="1011">
                  <a:moveTo>
                    <a:pt x="91" y="0"/>
                  </a:moveTo>
                  <a:cubicBezTo>
                    <a:pt x="42" y="0"/>
                    <a:pt x="1" y="66"/>
                    <a:pt x="46" y="105"/>
                  </a:cubicBezTo>
                  <a:cubicBezTo>
                    <a:pt x="307" y="327"/>
                    <a:pt x="569" y="619"/>
                    <a:pt x="905" y="725"/>
                  </a:cubicBezTo>
                  <a:cubicBezTo>
                    <a:pt x="911" y="727"/>
                    <a:pt x="917" y="728"/>
                    <a:pt x="923" y="728"/>
                  </a:cubicBezTo>
                  <a:cubicBezTo>
                    <a:pt x="969" y="728"/>
                    <a:pt x="1010" y="671"/>
                    <a:pt x="980" y="629"/>
                  </a:cubicBezTo>
                  <a:cubicBezTo>
                    <a:pt x="771" y="342"/>
                    <a:pt x="414" y="188"/>
                    <a:pt x="119" y="8"/>
                  </a:cubicBezTo>
                  <a:cubicBezTo>
                    <a:pt x="110" y="3"/>
                    <a:pt x="100" y="0"/>
                    <a:pt x="9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1" name="Google Shape;511;p7"/>
            <p:cNvSpPr/>
            <p:nvPr/>
          </p:nvSpPr>
          <p:spPr>
            <a:xfrm>
              <a:off x="5241761" y="1097630"/>
              <a:ext cx="46855" cy="30458"/>
            </a:xfrm>
            <a:custGeom>
              <a:rect b="b" l="l" r="r" t="t"/>
              <a:pathLst>
                <a:path extrusionOk="0" h="639" w="983">
                  <a:moveTo>
                    <a:pt x="65" y="1"/>
                  </a:moveTo>
                  <a:cubicBezTo>
                    <a:pt x="26" y="1"/>
                    <a:pt x="1" y="59"/>
                    <a:pt x="28" y="93"/>
                  </a:cubicBezTo>
                  <a:cubicBezTo>
                    <a:pt x="217" y="325"/>
                    <a:pt x="527" y="639"/>
                    <a:pt x="855" y="639"/>
                  </a:cubicBezTo>
                  <a:cubicBezTo>
                    <a:pt x="878" y="639"/>
                    <a:pt x="902" y="637"/>
                    <a:pt x="925" y="634"/>
                  </a:cubicBezTo>
                  <a:cubicBezTo>
                    <a:pt x="975" y="625"/>
                    <a:pt x="983" y="556"/>
                    <a:pt x="953" y="525"/>
                  </a:cubicBezTo>
                  <a:cubicBezTo>
                    <a:pt x="844" y="407"/>
                    <a:pt x="676" y="354"/>
                    <a:pt x="536" y="281"/>
                  </a:cubicBezTo>
                  <a:cubicBezTo>
                    <a:pt x="384" y="202"/>
                    <a:pt x="231" y="111"/>
                    <a:pt x="93" y="11"/>
                  </a:cubicBezTo>
                  <a:cubicBezTo>
                    <a:pt x="83" y="4"/>
                    <a:pt x="74" y="1"/>
                    <a:pt x="6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 name="Google Shape;512;p7"/>
            <p:cNvSpPr/>
            <p:nvPr/>
          </p:nvSpPr>
          <p:spPr>
            <a:xfrm>
              <a:off x="5307682" y="1141292"/>
              <a:ext cx="47379" cy="66588"/>
            </a:xfrm>
            <a:custGeom>
              <a:rect b="b" l="l" r="r" t="t"/>
              <a:pathLst>
                <a:path extrusionOk="0" h="1397" w="994">
                  <a:moveTo>
                    <a:pt x="48" y="1"/>
                  </a:moveTo>
                  <a:cubicBezTo>
                    <a:pt x="21" y="1"/>
                    <a:pt x="0" y="42"/>
                    <a:pt x="22" y="66"/>
                  </a:cubicBezTo>
                  <a:cubicBezTo>
                    <a:pt x="203" y="265"/>
                    <a:pt x="351" y="510"/>
                    <a:pt x="480" y="746"/>
                  </a:cubicBezTo>
                  <a:cubicBezTo>
                    <a:pt x="585" y="939"/>
                    <a:pt x="629" y="1223"/>
                    <a:pt x="790" y="1372"/>
                  </a:cubicBezTo>
                  <a:cubicBezTo>
                    <a:pt x="807" y="1388"/>
                    <a:pt x="830" y="1396"/>
                    <a:pt x="853" y="1396"/>
                  </a:cubicBezTo>
                  <a:cubicBezTo>
                    <a:pt x="890" y="1396"/>
                    <a:pt x="927" y="1374"/>
                    <a:pt x="937" y="1332"/>
                  </a:cubicBezTo>
                  <a:cubicBezTo>
                    <a:pt x="993" y="1091"/>
                    <a:pt x="789" y="788"/>
                    <a:pt x="659" y="594"/>
                  </a:cubicBezTo>
                  <a:cubicBezTo>
                    <a:pt x="498" y="353"/>
                    <a:pt x="296" y="180"/>
                    <a:pt x="68" y="8"/>
                  </a:cubicBezTo>
                  <a:cubicBezTo>
                    <a:pt x="61" y="3"/>
                    <a:pt x="55"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3" name="Google Shape;513;p7"/>
            <p:cNvSpPr/>
            <p:nvPr/>
          </p:nvSpPr>
          <p:spPr>
            <a:xfrm>
              <a:off x="5116497" y="921556"/>
              <a:ext cx="19924" cy="32698"/>
            </a:xfrm>
            <a:custGeom>
              <a:rect b="b" l="l" r="r" t="t"/>
              <a:pathLst>
                <a:path extrusionOk="0" h="686" w="418">
                  <a:moveTo>
                    <a:pt x="51" y="0"/>
                  </a:moveTo>
                  <a:cubicBezTo>
                    <a:pt x="25" y="0"/>
                    <a:pt x="0" y="29"/>
                    <a:pt x="14" y="60"/>
                  </a:cubicBezTo>
                  <a:cubicBezTo>
                    <a:pt x="64" y="170"/>
                    <a:pt x="112" y="280"/>
                    <a:pt x="167" y="388"/>
                  </a:cubicBezTo>
                  <a:cubicBezTo>
                    <a:pt x="215" y="486"/>
                    <a:pt x="257" y="593"/>
                    <a:pt x="331" y="671"/>
                  </a:cubicBezTo>
                  <a:cubicBezTo>
                    <a:pt x="341" y="681"/>
                    <a:pt x="352" y="686"/>
                    <a:pt x="363" y="686"/>
                  </a:cubicBezTo>
                  <a:cubicBezTo>
                    <a:pt x="391" y="686"/>
                    <a:pt x="417" y="656"/>
                    <a:pt x="411" y="624"/>
                  </a:cubicBezTo>
                  <a:cubicBezTo>
                    <a:pt x="389" y="518"/>
                    <a:pt x="322" y="422"/>
                    <a:pt x="268" y="329"/>
                  </a:cubicBezTo>
                  <a:cubicBezTo>
                    <a:pt x="210" y="224"/>
                    <a:pt x="146" y="123"/>
                    <a:pt x="83" y="20"/>
                  </a:cubicBezTo>
                  <a:cubicBezTo>
                    <a:pt x="74" y="6"/>
                    <a:pt x="62" y="0"/>
                    <a:pt x="5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 name="Google Shape;514;p7"/>
            <p:cNvSpPr/>
            <p:nvPr/>
          </p:nvSpPr>
          <p:spPr>
            <a:xfrm>
              <a:off x="5148290" y="978849"/>
              <a:ext cx="27312" cy="30506"/>
            </a:xfrm>
            <a:custGeom>
              <a:rect b="b" l="l" r="r" t="t"/>
              <a:pathLst>
                <a:path extrusionOk="0" h="640" w="573">
                  <a:moveTo>
                    <a:pt x="67" y="0"/>
                  </a:moveTo>
                  <a:cubicBezTo>
                    <a:pt x="34" y="0"/>
                    <a:pt x="0" y="38"/>
                    <a:pt x="24" y="70"/>
                  </a:cubicBezTo>
                  <a:cubicBezTo>
                    <a:pt x="102" y="174"/>
                    <a:pt x="177" y="277"/>
                    <a:pt x="253" y="382"/>
                  </a:cubicBezTo>
                  <a:cubicBezTo>
                    <a:pt x="315" y="468"/>
                    <a:pt x="380" y="588"/>
                    <a:pt x="480" y="633"/>
                  </a:cubicBezTo>
                  <a:cubicBezTo>
                    <a:pt x="489" y="638"/>
                    <a:pt x="498" y="640"/>
                    <a:pt x="507" y="640"/>
                  </a:cubicBezTo>
                  <a:cubicBezTo>
                    <a:pt x="542" y="640"/>
                    <a:pt x="572" y="610"/>
                    <a:pt x="563" y="569"/>
                  </a:cubicBezTo>
                  <a:cubicBezTo>
                    <a:pt x="538" y="463"/>
                    <a:pt x="435" y="378"/>
                    <a:pt x="360" y="299"/>
                  </a:cubicBezTo>
                  <a:cubicBezTo>
                    <a:pt x="271" y="205"/>
                    <a:pt x="183" y="110"/>
                    <a:pt x="97" y="13"/>
                  </a:cubicBezTo>
                  <a:cubicBezTo>
                    <a:pt x="89" y="4"/>
                    <a:pt x="78" y="0"/>
                    <a:pt x="6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5" name="Google Shape;515;p7"/>
            <p:cNvSpPr/>
            <p:nvPr/>
          </p:nvSpPr>
          <p:spPr>
            <a:xfrm>
              <a:off x="5198958" y="1032901"/>
              <a:ext cx="27360" cy="19638"/>
            </a:xfrm>
            <a:custGeom>
              <a:rect b="b" l="l" r="r" t="t"/>
              <a:pathLst>
                <a:path extrusionOk="0" h="412" w="574">
                  <a:moveTo>
                    <a:pt x="60" y="0"/>
                  </a:moveTo>
                  <a:cubicBezTo>
                    <a:pt x="22" y="0"/>
                    <a:pt x="0" y="58"/>
                    <a:pt x="38" y="88"/>
                  </a:cubicBezTo>
                  <a:cubicBezTo>
                    <a:pt x="186" y="202"/>
                    <a:pt x="316" y="350"/>
                    <a:pt x="496" y="408"/>
                  </a:cubicBezTo>
                  <a:cubicBezTo>
                    <a:pt x="502" y="410"/>
                    <a:pt x="508" y="411"/>
                    <a:pt x="514" y="411"/>
                  </a:cubicBezTo>
                  <a:cubicBezTo>
                    <a:pt x="557" y="411"/>
                    <a:pt x="574" y="354"/>
                    <a:pt x="547" y="321"/>
                  </a:cubicBezTo>
                  <a:cubicBezTo>
                    <a:pt x="431" y="174"/>
                    <a:pt x="242" y="104"/>
                    <a:pt x="85" y="8"/>
                  </a:cubicBezTo>
                  <a:cubicBezTo>
                    <a:pt x="77" y="3"/>
                    <a:pt x="68"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6" name="Google Shape;516;p7"/>
            <p:cNvSpPr/>
            <p:nvPr/>
          </p:nvSpPr>
          <p:spPr>
            <a:xfrm>
              <a:off x="5255965" y="1068221"/>
              <a:ext cx="36750" cy="20258"/>
            </a:xfrm>
            <a:custGeom>
              <a:rect b="b" l="l" r="r" t="t"/>
              <a:pathLst>
                <a:path extrusionOk="0" h="425" w="771">
                  <a:moveTo>
                    <a:pt x="77" y="0"/>
                  </a:moveTo>
                  <a:cubicBezTo>
                    <a:pt x="33" y="0"/>
                    <a:pt x="1" y="60"/>
                    <a:pt x="38" y="98"/>
                  </a:cubicBezTo>
                  <a:cubicBezTo>
                    <a:pt x="200" y="264"/>
                    <a:pt x="417" y="424"/>
                    <a:pt x="659" y="424"/>
                  </a:cubicBezTo>
                  <a:cubicBezTo>
                    <a:pt x="667" y="424"/>
                    <a:pt x="674" y="424"/>
                    <a:pt x="682" y="424"/>
                  </a:cubicBezTo>
                  <a:cubicBezTo>
                    <a:pt x="744" y="421"/>
                    <a:pt x="771" y="339"/>
                    <a:pt x="714" y="305"/>
                  </a:cubicBezTo>
                  <a:cubicBezTo>
                    <a:pt x="518" y="193"/>
                    <a:pt x="299" y="134"/>
                    <a:pt x="106" y="9"/>
                  </a:cubicBezTo>
                  <a:cubicBezTo>
                    <a:pt x="96" y="3"/>
                    <a:pt x="86" y="0"/>
                    <a:pt x="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7" name="Google Shape;517;p7"/>
            <p:cNvSpPr/>
            <p:nvPr/>
          </p:nvSpPr>
          <p:spPr>
            <a:xfrm>
              <a:off x="5317787" y="1100395"/>
              <a:ext cx="25119" cy="23690"/>
            </a:xfrm>
            <a:custGeom>
              <a:rect b="b" l="l" r="r" t="t"/>
              <a:pathLst>
                <a:path extrusionOk="0" h="497" w="527">
                  <a:moveTo>
                    <a:pt x="75" y="1"/>
                  </a:moveTo>
                  <a:cubicBezTo>
                    <a:pt x="34" y="1"/>
                    <a:pt x="1" y="51"/>
                    <a:pt x="35" y="94"/>
                  </a:cubicBezTo>
                  <a:cubicBezTo>
                    <a:pt x="151" y="237"/>
                    <a:pt x="259" y="390"/>
                    <a:pt x="418" y="488"/>
                  </a:cubicBezTo>
                  <a:cubicBezTo>
                    <a:pt x="428" y="494"/>
                    <a:pt x="439" y="497"/>
                    <a:pt x="449" y="497"/>
                  </a:cubicBezTo>
                  <a:cubicBezTo>
                    <a:pt x="491" y="497"/>
                    <a:pt x="526" y="448"/>
                    <a:pt x="503" y="405"/>
                  </a:cubicBezTo>
                  <a:cubicBezTo>
                    <a:pt x="407" y="244"/>
                    <a:pt x="255" y="135"/>
                    <a:pt x="113" y="16"/>
                  </a:cubicBezTo>
                  <a:cubicBezTo>
                    <a:pt x="101" y="5"/>
                    <a:pt x="88"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8" name="Google Shape;518;p7"/>
            <p:cNvSpPr/>
            <p:nvPr/>
          </p:nvSpPr>
          <p:spPr>
            <a:xfrm>
              <a:off x="5072836" y="956685"/>
              <a:ext cx="20258" cy="40754"/>
            </a:xfrm>
            <a:custGeom>
              <a:rect b="b" l="l" r="r" t="t"/>
              <a:pathLst>
                <a:path extrusionOk="0" h="855" w="425">
                  <a:moveTo>
                    <a:pt x="68" y="0"/>
                  </a:moveTo>
                  <a:cubicBezTo>
                    <a:pt x="35" y="0"/>
                    <a:pt x="0" y="28"/>
                    <a:pt x="7" y="70"/>
                  </a:cubicBezTo>
                  <a:cubicBezTo>
                    <a:pt x="44" y="337"/>
                    <a:pt x="126" y="659"/>
                    <a:pt x="335" y="844"/>
                  </a:cubicBezTo>
                  <a:cubicBezTo>
                    <a:pt x="344" y="851"/>
                    <a:pt x="355" y="855"/>
                    <a:pt x="366" y="855"/>
                  </a:cubicBezTo>
                  <a:cubicBezTo>
                    <a:pt x="395" y="855"/>
                    <a:pt x="425" y="832"/>
                    <a:pt x="413" y="798"/>
                  </a:cubicBezTo>
                  <a:cubicBezTo>
                    <a:pt x="322" y="539"/>
                    <a:pt x="177" y="313"/>
                    <a:pt x="115" y="41"/>
                  </a:cubicBezTo>
                  <a:cubicBezTo>
                    <a:pt x="109" y="12"/>
                    <a:pt x="89" y="0"/>
                    <a:pt x="6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9" name="Google Shape;519;p7"/>
            <p:cNvSpPr/>
            <p:nvPr/>
          </p:nvSpPr>
          <p:spPr>
            <a:xfrm>
              <a:off x="5101816" y="1021605"/>
              <a:ext cx="32126" cy="34509"/>
            </a:xfrm>
            <a:custGeom>
              <a:rect b="b" l="l" r="r" t="t"/>
              <a:pathLst>
                <a:path extrusionOk="0" h="724" w="674">
                  <a:moveTo>
                    <a:pt x="67" y="1"/>
                  </a:moveTo>
                  <a:cubicBezTo>
                    <a:pt x="35" y="1"/>
                    <a:pt x="1" y="29"/>
                    <a:pt x="13" y="66"/>
                  </a:cubicBezTo>
                  <a:cubicBezTo>
                    <a:pt x="96" y="299"/>
                    <a:pt x="304" y="707"/>
                    <a:pt x="591" y="723"/>
                  </a:cubicBezTo>
                  <a:cubicBezTo>
                    <a:pt x="593" y="724"/>
                    <a:pt x="594" y="724"/>
                    <a:pt x="596" y="724"/>
                  </a:cubicBezTo>
                  <a:cubicBezTo>
                    <a:pt x="644" y="724"/>
                    <a:pt x="674" y="663"/>
                    <a:pt x="648" y="624"/>
                  </a:cubicBezTo>
                  <a:cubicBezTo>
                    <a:pt x="580" y="517"/>
                    <a:pt x="451" y="454"/>
                    <a:pt x="357" y="371"/>
                  </a:cubicBezTo>
                  <a:cubicBezTo>
                    <a:pt x="251" y="273"/>
                    <a:pt x="171" y="156"/>
                    <a:pt x="108" y="26"/>
                  </a:cubicBezTo>
                  <a:cubicBezTo>
                    <a:pt x="99" y="8"/>
                    <a:pt x="83" y="1"/>
                    <a:pt x="6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0" name="Google Shape;520;p7"/>
            <p:cNvSpPr/>
            <p:nvPr/>
          </p:nvSpPr>
          <p:spPr>
            <a:xfrm>
              <a:off x="5147813" y="1069222"/>
              <a:ext cx="28647" cy="15872"/>
            </a:xfrm>
            <a:custGeom>
              <a:rect b="b" l="l" r="r" t="t"/>
              <a:pathLst>
                <a:path extrusionOk="0" h="333" w="601">
                  <a:moveTo>
                    <a:pt x="75" y="1"/>
                  </a:moveTo>
                  <a:cubicBezTo>
                    <a:pt x="30" y="1"/>
                    <a:pt x="0" y="64"/>
                    <a:pt x="49" y="91"/>
                  </a:cubicBezTo>
                  <a:cubicBezTo>
                    <a:pt x="127" y="136"/>
                    <a:pt x="206" y="180"/>
                    <a:pt x="281" y="227"/>
                  </a:cubicBezTo>
                  <a:cubicBezTo>
                    <a:pt x="357" y="273"/>
                    <a:pt x="421" y="317"/>
                    <a:pt x="510" y="332"/>
                  </a:cubicBezTo>
                  <a:cubicBezTo>
                    <a:pt x="514" y="332"/>
                    <a:pt x="518" y="333"/>
                    <a:pt x="522" y="333"/>
                  </a:cubicBezTo>
                  <a:cubicBezTo>
                    <a:pt x="566" y="333"/>
                    <a:pt x="600" y="281"/>
                    <a:pt x="563" y="243"/>
                  </a:cubicBezTo>
                  <a:cubicBezTo>
                    <a:pt x="504" y="183"/>
                    <a:pt x="438" y="157"/>
                    <a:pt x="361" y="124"/>
                  </a:cubicBezTo>
                  <a:cubicBezTo>
                    <a:pt x="272" y="87"/>
                    <a:pt x="185" y="47"/>
                    <a:pt x="98" y="6"/>
                  </a:cubicBezTo>
                  <a:cubicBezTo>
                    <a:pt x="90" y="2"/>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1" name="Google Shape;521;p7"/>
            <p:cNvSpPr/>
            <p:nvPr/>
          </p:nvSpPr>
          <p:spPr>
            <a:xfrm>
              <a:off x="5201961" y="1104923"/>
              <a:ext cx="27932" cy="20353"/>
            </a:xfrm>
            <a:custGeom>
              <a:rect b="b" l="l" r="r" t="t"/>
              <a:pathLst>
                <a:path extrusionOk="0" h="427" w="586">
                  <a:moveTo>
                    <a:pt x="75" y="0"/>
                  </a:moveTo>
                  <a:cubicBezTo>
                    <a:pt x="35" y="0"/>
                    <a:pt x="0" y="54"/>
                    <a:pt x="38" y="84"/>
                  </a:cubicBezTo>
                  <a:cubicBezTo>
                    <a:pt x="125" y="154"/>
                    <a:pt x="212" y="226"/>
                    <a:pt x="297" y="300"/>
                  </a:cubicBezTo>
                  <a:cubicBezTo>
                    <a:pt x="361" y="355"/>
                    <a:pt x="418" y="427"/>
                    <a:pt x="503" y="427"/>
                  </a:cubicBezTo>
                  <a:cubicBezTo>
                    <a:pt x="514" y="427"/>
                    <a:pt x="525" y="426"/>
                    <a:pt x="536" y="423"/>
                  </a:cubicBezTo>
                  <a:cubicBezTo>
                    <a:pt x="573" y="417"/>
                    <a:pt x="586" y="378"/>
                    <a:pt x="580" y="346"/>
                  </a:cubicBezTo>
                  <a:cubicBezTo>
                    <a:pt x="567" y="249"/>
                    <a:pt x="453" y="213"/>
                    <a:pt x="376" y="169"/>
                  </a:cubicBezTo>
                  <a:cubicBezTo>
                    <a:pt x="282" y="116"/>
                    <a:pt x="191" y="62"/>
                    <a:pt x="98" y="7"/>
                  </a:cubicBezTo>
                  <a:cubicBezTo>
                    <a:pt x="90" y="2"/>
                    <a:pt x="83"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2" name="Google Shape;522;p7"/>
            <p:cNvSpPr/>
            <p:nvPr/>
          </p:nvSpPr>
          <p:spPr>
            <a:xfrm>
              <a:off x="5256156" y="1140624"/>
              <a:ext cx="32412" cy="36654"/>
            </a:xfrm>
            <a:custGeom>
              <a:rect b="b" l="l" r="r" t="t"/>
              <a:pathLst>
                <a:path extrusionOk="0" h="769" w="680">
                  <a:moveTo>
                    <a:pt x="75" y="1"/>
                  </a:moveTo>
                  <a:cubicBezTo>
                    <a:pt x="35" y="1"/>
                    <a:pt x="1" y="58"/>
                    <a:pt x="38" y="89"/>
                  </a:cubicBezTo>
                  <a:cubicBezTo>
                    <a:pt x="223" y="245"/>
                    <a:pt x="359" y="450"/>
                    <a:pt x="417" y="687"/>
                  </a:cubicBezTo>
                  <a:cubicBezTo>
                    <a:pt x="431" y="744"/>
                    <a:pt x="474" y="768"/>
                    <a:pt x="518" y="768"/>
                  </a:cubicBezTo>
                  <a:cubicBezTo>
                    <a:pt x="596" y="768"/>
                    <a:pt x="680" y="694"/>
                    <a:pt x="626" y="598"/>
                  </a:cubicBezTo>
                  <a:cubicBezTo>
                    <a:pt x="494" y="361"/>
                    <a:pt x="323" y="163"/>
                    <a:pt x="100" y="9"/>
                  </a:cubicBezTo>
                  <a:cubicBezTo>
                    <a:pt x="92" y="3"/>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23" name="Google Shape;523;p7"/>
          <p:cNvGrpSpPr/>
          <p:nvPr/>
        </p:nvGrpSpPr>
        <p:grpSpPr>
          <a:xfrm>
            <a:off x="458002" y="4344975"/>
            <a:ext cx="597045" cy="604535"/>
            <a:chOff x="3063709" y="-107293"/>
            <a:chExt cx="201909" cy="204435"/>
          </a:xfrm>
        </p:grpSpPr>
        <p:sp>
          <p:nvSpPr>
            <p:cNvPr id="524" name="Google Shape;524;p7"/>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5" name="Google Shape;525;p7"/>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6" name="Google Shape;526;p7"/>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7" name="Google Shape;527;p7"/>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8" name="Google Shape;528;p7"/>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9" name="Google Shape;529;p7"/>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0" name="Google Shape;530;p7"/>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1" name="Google Shape;531;p7"/>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2" name="Google Shape;532;p7"/>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3" name="Google Shape;533;p7"/>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4" name="Google Shape;534;p7"/>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5" name="Google Shape;535;p7"/>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36" name="Google Shape;536;p7"/>
          <p:cNvGrpSpPr/>
          <p:nvPr/>
        </p:nvGrpSpPr>
        <p:grpSpPr>
          <a:xfrm>
            <a:off x="8165543" y="3985969"/>
            <a:ext cx="516908" cy="652296"/>
            <a:chOff x="4198851" y="-806491"/>
            <a:chExt cx="163968" cy="206914"/>
          </a:xfrm>
        </p:grpSpPr>
        <p:sp>
          <p:nvSpPr>
            <p:cNvPr id="537" name="Google Shape;537;p7"/>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8" name="Google Shape;538;p7"/>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9" name="Google Shape;539;p7"/>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0" name="Google Shape;540;p7"/>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1" name="Google Shape;541;p7"/>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2" name="Google Shape;542;p7"/>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3" name="Google Shape;543;p7"/>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4" name="Google Shape;544;p7"/>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5" name="Google Shape;545;p7"/>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6" name="Google Shape;546;p7"/>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47" name="Google Shape;547;p7"/>
          <p:cNvGrpSpPr/>
          <p:nvPr/>
        </p:nvGrpSpPr>
        <p:grpSpPr>
          <a:xfrm>
            <a:off x="1055051" y="-537316"/>
            <a:ext cx="1375696" cy="1657412"/>
            <a:chOff x="5234039" y="-267543"/>
            <a:chExt cx="313064" cy="377173"/>
          </a:xfrm>
        </p:grpSpPr>
        <p:sp>
          <p:nvSpPr>
            <p:cNvPr id="548" name="Google Shape;548;p7"/>
            <p:cNvSpPr/>
            <p:nvPr/>
          </p:nvSpPr>
          <p:spPr>
            <a:xfrm>
              <a:off x="5316071" y="-114967"/>
              <a:ext cx="106293" cy="94996"/>
            </a:xfrm>
            <a:custGeom>
              <a:rect b="b" l="l" r="r" t="t"/>
              <a:pathLst>
                <a:path extrusionOk="0" h="1993" w="2230">
                  <a:moveTo>
                    <a:pt x="9" y="0"/>
                  </a:moveTo>
                  <a:cubicBezTo>
                    <a:pt x="5" y="0"/>
                    <a:pt x="1" y="3"/>
                    <a:pt x="1" y="9"/>
                  </a:cubicBezTo>
                  <a:cubicBezTo>
                    <a:pt x="32" y="790"/>
                    <a:pt x="441" y="1674"/>
                    <a:pt x="1232" y="1940"/>
                  </a:cubicBezTo>
                  <a:cubicBezTo>
                    <a:pt x="1340" y="1976"/>
                    <a:pt x="1434" y="1992"/>
                    <a:pt x="1514" y="1992"/>
                  </a:cubicBezTo>
                  <a:cubicBezTo>
                    <a:pt x="2230" y="1992"/>
                    <a:pt x="1894" y="678"/>
                    <a:pt x="1597" y="245"/>
                  </a:cubicBezTo>
                  <a:cubicBezTo>
                    <a:pt x="1591" y="236"/>
                    <a:pt x="1583" y="232"/>
                    <a:pt x="1575" y="232"/>
                  </a:cubicBezTo>
                  <a:cubicBezTo>
                    <a:pt x="1558" y="232"/>
                    <a:pt x="1542" y="251"/>
                    <a:pt x="1551" y="271"/>
                  </a:cubicBezTo>
                  <a:cubicBezTo>
                    <a:pt x="1708" y="624"/>
                    <a:pt x="1849" y="975"/>
                    <a:pt x="1858" y="1367"/>
                  </a:cubicBezTo>
                  <a:cubicBezTo>
                    <a:pt x="1864" y="1664"/>
                    <a:pt x="1746" y="1903"/>
                    <a:pt x="1443" y="1903"/>
                  </a:cubicBezTo>
                  <a:cubicBezTo>
                    <a:pt x="1386" y="1903"/>
                    <a:pt x="1322" y="1894"/>
                    <a:pt x="1251" y="1876"/>
                  </a:cubicBezTo>
                  <a:cubicBezTo>
                    <a:pt x="1094" y="1835"/>
                    <a:pt x="949" y="1741"/>
                    <a:pt x="822" y="1642"/>
                  </a:cubicBezTo>
                  <a:cubicBezTo>
                    <a:pt x="321" y="1253"/>
                    <a:pt x="95" y="621"/>
                    <a:pt x="21" y="9"/>
                  </a:cubicBezTo>
                  <a:cubicBezTo>
                    <a:pt x="19" y="3"/>
                    <a:pt x="14" y="0"/>
                    <a:pt x="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9" name="Google Shape;549;p7"/>
            <p:cNvSpPr/>
            <p:nvPr/>
          </p:nvSpPr>
          <p:spPr>
            <a:xfrm>
              <a:off x="5309255" y="-154720"/>
              <a:ext cx="67398" cy="95473"/>
            </a:xfrm>
            <a:custGeom>
              <a:rect b="b" l="l" r="r" t="t"/>
              <a:pathLst>
                <a:path extrusionOk="0" h="2003" w="1414">
                  <a:moveTo>
                    <a:pt x="894" y="0"/>
                  </a:moveTo>
                  <a:cubicBezTo>
                    <a:pt x="1" y="0"/>
                    <a:pt x="1149" y="1755"/>
                    <a:pt x="1364" y="1996"/>
                  </a:cubicBezTo>
                  <a:cubicBezTo>
                    <a:pt x="1369" y="2001"/>
                    <a:pt x="1375" y="2003"/>
                    <a:pt x="1381" y="2003"/>
                  </a:cubicBezTo>
                  <a:cubicBezTo>
                    <a:pt x="1398" y="2003"/>
                    <a:pt x="1413" y="1984"/>
                    <a:pt x="1404" y="1966"/>
                  </a:cubicBezTo>
                  <a:cubicBezTo>
                    <a:pt x="1265" y="1731"/>
                    <a:pt x="1121" y="1500"/>
                    <a:pt x="997" y="1255"/>
                  </a:cubicBezTo>
                  <a:cubicBezTo>
                    <a:pt x="908" y="1078"/>
                    <a:pt x="395" y="141"/>
                    <a:pt x="926" y="63"/>
                  </a:cubicBezTo>
                  <a:cubicBezTo>
                    <a:pt x="962" y="58"/>
                    <a:pt x="952" y="0"/>
                    <a:pt x="917" y="0"/>
                  </a:cubicBezTo>
                  <a:cubicBezTo>
                    <a:pt x="909" y="0"/>
                    <a:pt x="902" y="0"/>
                    <a:pt x="89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0" name="Google Shape;550;p7"/>
            <p:cNvSpPr/>
            <p:nvPr/>
          </p:nvSpPr>
          <p:spPr>
            <a:xfrm>
              <a:off x="5370218" y="-141517"/>
              <a:ext cx="15348" cy="24976"/>
            </a:xfrm>
            <a:custGeom>
              <a:rect b="b" l="l" r="r" t="t"/>
              <a:pathLst>
                <a:path extrusionOk="0" h="524" w="322">
                  <a:moveTo>
                    <a:pt x="39" y="1"/>
                  </a:moveTo>
                  <a:cubicBezTo>
                    <a:pt x="20" y="1"/>
                    <a:pt x="0" y="22"/>
                    <a:pt x="11" y="46"/>
                  </a:cubicBezTo>
                  <a:cubicBezTo>
                    <a:pt x="83" y="199"/>
                    <a:pt x="152" y="354"/>
                    <a:pt x="232" y="503"/>
                  </a:cubicBezTo>
                  <a:cubicBezTo>
                    <a:pt x="240" y="518"/>
                    <a:pt x="252" y="524"/>
                    <a:pt x="265" y="524"/>
                  </a:cubicBezTo>
                  <a:cubicBezTo>
                    <a:pt x="293" y="524"/>
                    <a:pt x="322" y="494"/>
                    <a:pt x="305" y="460"/>
                  </a:cubicBezTo>
                  <a:cubicBezTo>
                    <a:pt x="231" y="309"/>
                    <a:pt x="145" y="162"/>
                    <a:pt x="63" y="16"/>
                  </a:cubicBezTo>
                  <a:cubicBezTo>
                    <a:pt x="57" y="5"/>
                    <a:pt x="48" y="1"/>
                    <a:pt x="3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1" name="Google Shape;551;p7"/>
            <p:cNvSpPr/>
            <p:nvPr/>
          </p:nvSpPr>
          <p:spPr>
            <a:xfrm>
              <a:off x="5308778" y="-181936"/>
              <a:ext cx="123309" cy="105387"/>
            </a:xfrm>
            <a:custGeom>
              <a:rect b="b" l="l" r="r" t="t"/>
              <a:pathLst>
                <a:path extrusionOk="0" h="2211" w="2587">
                  <a:moveTo>
                    <a:pt x="973" y="0"/>
                  </a:moveTo>
                  <a:cubicBezTo>
                    <a:pt x="476" y="0"/>
                    <a:pt x="0" y="415"/>
                    <a:pt x="280" y="946"/>
                  </a:cubicBezTo>
                  <a:cubicBezTo>
                    <a:pt x="283" y="951"/>
                    <a:pt x="287" y="954"/>
                    <a:pt x="292" y="954"/>
                  </a:cubicBezTo>
                  <a:cubicBezTo>
                    <a:pt x="301" y="954"/>
                    <a:pt x="310" y="943"/>
                    <a:pt x="305" y="932"/>
                  </a:cubicBezTo>
                  <a:cubicBezTo>
                    <a:pt x="99" y="452"/>
                    <a:pt x="514" y="91"/>
                    <a:pt x="943" y="91"/>
                  </a:cubicBezTo>
                  <a:cubicBezTo>
                    <a:pt x="1003" y="91"/>
                    <a:pt x="1063" y="98"/>
                    <a:pt x="1122" y="113"/>
                  </a:cubicBezTo>
                  <a:cubicBezTo>
                    <a:pt x="1479" y="202"/>
                    <a:pt x="1731" y="491"/>
                    <a:pt x="1914" y="793"/>
                  </a:cubicBezTo>
                  <a:cubicBezTo>
                    <a:pt x="2183" y="1233"/>
                    <a:pt x="2294" y="1721"/>
                    <a:pt x="2494" y="2187"/>
                  </a:cubicBezTo>
                  <a:cubicBezTo>
                    <a:pt x="2502" y="2203"/>
                    <a:pt x="2517" y="2210"/>
                    <a:pt x="2532" y="2210"/>
                  </a:cubicBezTo>
                  <a:cubicBezTo>
                    <a:pt x="2558" y="2210"/>
                    <a:pt x="2586" y="2190"/>
                    <a:pt x="2584" y="2162"/>
                  </a:cubicBezTo>
                  <a:cubicBezTo>
                    <a:pt x="2543" y="1408"/>
                    <a:pt x="1992" y="257"/>
                    <a:pt x="1207" y="32"/>
                  </a:cubicBezTo>
                  <a:cubicBezTo>
                    <a:pt x="1130" y="10"/>
                    <a:pt x="1051" y="0"/>
                    <a:pt x="97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2" name="Google Shape;552;p7"/>
            <p:cNvSpPr/>
            <p:nvPr/>
          </p:nvSpPr>
          <p:spPr>
            <a:xfrm>
              <a:off x="5267548" y="-181031"/>
              <a:ext cx="172500" cy="200479"/>
            </a:xfrm>
            <a:custGeom>
              <a:rect b="b" l="l" r="r" t="t"/>
              <a:pathLst>
                <a:path extrusionOk="0" h="4206" w="3619">
                  <a:moveTo>
                    <a:pt x="341" y="1"/>
                  </a:moveTo>
                  <a:cubicBezTo>
                    <a:pt x="330" y="1"/>
                    <a:pt x="318" y="7"/>
                    <a:pt x="314" y="23"/>
                  </a:cubicBezTo>
                  <a:cubicBezTo>
                    <a:pt x="0" y="1258"/>
                    <a:pt x="691" y="2758"/>
                    <a:pt x="1559" y="3613"/>
                  </a:cubicBezTo>
                  <a:cubicBezTo>
                    <a:pt x="1866" y="3916"/>
                    <a:pt x="2275" y="4206"/>
                    <a:pt x="2711" y="4206"/>
                  </a:cubicBezTo>
                  <a:cubicBezTo>
                    <a:pt x="2830" y="4206"/>
                    <a:pt x="2950" y="4184"/>
                    <a:pt x="3071" y="4136"/>
                  </a:cubicBezTo>
                  <a:cubicBezTo>
                    <a:pt x="3619" y="3916"/>
                    <a:pt x="3619" y="3336"/>
                    <a:pt x="3533" y="2842"/>
                  </a:cubicBezTo>
                  <a:cubicBezTo>
                    <a:pt x="3532" y="2831"/>
                    <a:pt x="3523" y="2825"/>
                    <a:pt x="3514" y="2825"/>
                  </a:cubicBezTo>
                  <a:cubicBezTo>
                    <a:pt x="3503" y="2825"/>
                    <a:pt x="3490" y="2834"/>
                    <a:pt x="3489" y="2848"/>
                  </a:cubicBezTo>
                  <a:cubicBezTo>
                    <a:pt x="3484" y="3127"/>
                    <a:pt x="3490" y="3470"/>
                    <a:pt x="3342" y="3713"/>
                  </a:cubicBezTo>
                  <a:cubicBezTo>
                    <a:pt x="3199" y="3944"/>
                    <a:pt x="2961" y="4039"/>
                    <a:pt x="2715" y="4039"/>
                  </a:cubicBezTo>
                  <a:cubicBezTo>
                    <a:pt x="2556" y="4039"/>
                    <a:pt x="2393" y="4000"/>
                    <a:pt x="2251" y="3932"/>
                  </a:cubicBezTo>
                  <a:cubicBezTo>
                    <a:pt x="1778" y="3707"/>
                    <a:pt x="1385" y="3236"/>
                    <a:pt x="1103" y="2806"/>
                  </a:cubicBezTo>
                  <a:cubicBezTo>
                    <a:pt x="843" y="2409"/>
                    <a:pt x="651" y="1969"/>
                    <a:pt x="531" y="1508"/>
                  </a:cubicBezTo>
                  <a:cubicBezTo>
                    <a:pt x="401" y="1015"/>
                    <a:pt x="411" y="532"/>
                    <a:pt x="375" y="31"/>
                  </a:cubicBezTo>
                  <a:cubicBezTo>
                    <a:pt x="373" y="12"/>
                    <a:pt x="357" y="1"/>
                    <a:pt x="3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3" name="Google Shape;553;p7"/>
            <p:cNvSpPr/>
            <p:nvPr/>
          </p:nvSpPr>
          <p:spPr>
            <a:xfrm>
              <a:off x="5301485" y="-226170"/>
              <a:ext cx="183558" cy="268592"/>
            </a:xfrm>
            <a:custGeom>
              <a:rect b="b" l="l" r="r" t="t"/>
              <a:pathLst>
                <a:path extrusionOk="0" h="5635" w="3851">
                  <a:moveTo>
                    <a:pt x="1075" y="0"/>
                  </a:moveTo>
                  <a:cubicBezTo>
                    <a:pt x="646" y="0"/>
                    <a:pt x="234" y="183"/>
                    <a:pt x="7" y="576"/>
                  </a:cubicBezTo>
                  <a:cubicBezTo>
                    <a:pt x="1" y="585"/>
                    <a:pt x="10" y="598"/>
                    <a:pt x="20" y="598"/>
                  </a:cubicBezTo>
                  <a:cubicBezTo>
                    <a:pt x="23" y="598"/>
                    <a:pt x="27" y="596"/>
                    <a:pt x="29" y="593"/>
                  </a:cubicBezTo>
                  <a:cubicBezTo>
                    <a:pt x="294" y="271"/>
                    <a:pt x="672" y="118"/>
                    <a:pt x="1059" y="118"/>
                  </a:cubicBezTo>
                  <a:cubicBezTo>
                    <a:pt x="1309" y="118"/>
                    <a:pt x="1563" y="181"/>
                    <a:pt x="1792" y="305"/>
                  </a:cubicBezTo>
                  <a:cubicBezTo>
                    <a:pt x="2350" y="606"/>
                    <a:pt x="2746" y="1169"/>
                    <a:pt x="3038" y="1717"/>
                  </a:cubicBezTo>
                  <a:cubicBezTo>
                    <a:pt x="3323" y="2256"/>
                    <a:pt x="3521" y="2839"/>
                    <a:pt x="3624" y="3440"/>
                  </a:cubicBezTo>
                  <a:cubicBezTo>
                    <a:pt x="3750" y="4179"/>
                    <a:pt x="3850" y="5278"/>
                    <a:pt x="2961" y="5556"/>
                  </a:cubicBezTo>
                  <a:cubicBezTo>
                    <a:pt x="2922" y="5569"/>
                    <a:pt x="2925" y="5635"/>
                    <a:pt x="2968" y="5635"/>
                  </a:cubicBezTo>
                  <a:cubicBezTo>
                    <a:pt x="2969" y="5635"/>
                    <a:pt x="2971" y="5635"/>
                    <a:pt x="2972" y="5635"/>
                  </a:cubicBezTo>
                  <a:cubicBezTo>
                    <a:pt x="3704" y="5572"/>
                    <a:pt x="3825" y="4716"/>
                    <a:pt x="3814" y="4130"/>
                  </a:cubicBezTo>
                  <a:cubicBezTo>
                    <a:pt x="3798" y="3263"/>
                    <a:pt x="3575" y="2405"/>
                    <a:pt x="3158" y="1646"/>
                  </a:cubicBezTo>
                  <a:cubicBezTo>
                    <a:pt x="2808" y="1011"/>
                    <a:pt x="2310" y="345"/>
                    <a:pt x="1601" y="91"/>
                  </a:cubicBezTo>
                  <a:cubicBezTo>
                    <a:pt x="1430" y="31"/>
                    <a:pt x="1251" y="0"/>
                    <a:pt x="10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4" name="Google Shape;554;p7"/>
            <p:cNvSpPr/>
            <p:nvPr/>
          </p:nvSpPr>
          <p:spPr>
            <a:xfrm>
              <a:off x="5407730" y="37180"/>
              <a:ext cx="9438" cy="6387"/>
            </a:xfrm>
            <a:custGeom>
              <a:rect b="b" l="l" r="r" t="t"/>
              <a:pathLst>
                <a:path extrusionOk="0" h="134" w="198">
                  <a:moveTo>
                    <a:pt x="111" y="13"/>
                  </a:moveTo>
                  <a:cubicBezTo>
                    <a:pt x="112" y="13"/>
                    <a:pt x="112" y="13"/>
                    <a:pt x="113" y="13"/>
                  </a:cubicBezTo>
                  <a:cubicBezTo>
                    <a:pt x="112" y="13"/>
                    <a:pt x="112" y="13"/>
                    <a:pt x="111" y="13"/>
                  </a:cubicBezTo>
                  <a:close/>
                  <a:moveTo>
                    <a:pt x="70" y="0"/>
                  </a:moveTo>
                  <a:cubicBezTo>
                    <a:pt x="34" y="0"/>
                    <a:pt x="1" y="25"/>
                    <a:pt x="1" y="67"/>
                  </a:cubicBezTo>
                  <a:cubicBezTo>
                    <a:pt x="1" y="108"/>
                    <a:pt x="33" y="133"/>
                    <a:pt x="69" y="133"/>
                  </a:cubicBezTo>
                  <a:cubicBezTo>
                    <a:pt x="81" y="133"/>
                    <a:pt x="92" y="131"/>
                    <a:pt x="103" y="125"/>
                  </a:cubicBezTo>
                  <a:cubicBezTo>
                    <a:pt x="105" y="124"/>
                    <a:pt x="106" y="123"/>
                    <a:pt x="110" y="121"/>
                  </a:cubicBezTo>
                  <a:cubicBezTo>
                    <a:pt x="111" y="120"/>
                    <a:pt x="112" y="120"/>
                    <a:pt x="112" y="120"/>
                  </a:cubicBezTo>
                  <a:lnTo>
                    <a:pt x="112" y="120"/>
                  </a:lnTo>
                  <a:cubicBezTo>
                    <a:pt x="113" y="120"/>
                    <a:pt x="111" y="121"/>
                    <a:pt x="109" y="123"/>
                  </a:cubicBezTo>
                  <a:cubicBezTo>
                    <a:pt x="114" y="123"/>
                    <a:pt x="120" y="121"/>
                    <a:pt x="125" y="120"/>
                  </a:cubicBezTo>
                  <a:cubicBezTo>
                    <a:pt x="137" y="119"/>
                    <a:pt x="147" y="118"/>
                    <a:pt x="159" y="115"/>
                  </a:cubicBezTo>
                  <a:cubicBezTo>
                    <a:pt x="180" y="113"/>
                    <a:pt x="197" y="87"/>
                    <a:pt x="197" y="66"/>
                  </a:cubicBezTo>
                  <a:cubicBezTo>
                    <a:pt x="194" y="47"/>
                    <a:pt x="182" y="23"/>
                    <a:pt x="160" y="18"/>
                  </a:cubicBezTo>
                  <a:cubicBezTo>
                    <a:pt x="147" y="17"/>
                    <a:pt x="137" y="15"/>
                    <a:pt x="125" y="13"/>
                  </a:cubicBezTo>
                  <a:cubicBezTo>
                    <a:pt x="120" y="12"/>
                    <a:pt x="114" y="12"/>
                    <a:pt x="109" y="10"/>
                  </a:cubicBezTo>
                  <a:lnTo>
                    <a:pt x="109" y="10"/>
                  </a:lnTo>
                  <a:cubicBezTo>
                    <a:pt x="109" y="11"/>
                    <a:pt x="109" y="11"/>
                    <a:pt x="109" y="11"/>
                  </a:cubicBezTo>
                  <a:lnTo>
                    <a:pt x="109" y="11"/>
                  </a:lnTo>
                  <a:cubicBezTo>
                    <a:pt x="108" y="10"/>
                    <a:pt x="106" y="9"/>
                    <a:pt x="103" y="8"/>
                  </a:cubicBezTo>
                  <a:cubicBezTo>
                    <a:pt x="92" y="3"/>
                    <a:pt x="8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5" name="Google Shape;555;p7"/>
            <p:cNvSpPr/>
            <p:nvPr/>
          </p:nvSpPr>
          <p:spPr>
            <a:xfrm>
              <a:off x="5371791" y="26407"/>
              <a:ext cx="6435" cy="9438"/>
            </a:xfrm>
            <a:custGeom>
              <a:rect b="b" l="l" r="r" t="t"/>
              <a:pathLst>
                <a:path extrusionOk="0" h="198" w="135">
                  <a:moveTo>
                    <a:pt x="68" y="1"/>
                  </a:moveTo>
                  <a:cubicBezTo>
                    <a:pt x="29" y="3"/>
                    <a:pt x="8" y="30"/>
                    <a:pt x="3" y="66"/>
                  </a:cubicBezTo>
                  <a:cubicBezTo>
                    <a:pt x="1" y="78"/>
                    <a:pt x="4" y="88"/>
                    <a:pt x="9" y="99"/>
                  </a:cubicBezTo>
                  <a:lnTo>
                    <a:pt x="14" y="142"/>
                  </a:lnTo>
                  <a:cubicBezTo>
                    <a:pt x="16" y="171"/>
                    <a:pt x="36" y="197"/>
                    <a:pt x="66" y="197"/>
                  </a:cubicBezTo>
                  <a:cubicBezTo>
                    <a:pt x="67" y="197"/>
                    <a:pt x="67" y="197"/>
                    <a:pt x="68" y="197"/>
                  </a:cubicBezTo>
                  <a:cubicBezTo>
                    <a:pt x="100" y="196"/>
                    <a:pt x="119" y="173"/>
                    <a:pt x="123" y="142"/>
                  </a:cubicBezTo>
                  <a:lnTo>
                    <a:pt x="127" y="99"/>
                  </a:lnTo>
                  <a:cubicBezTo>
                    <a:pt x="131" y="88"/>
                    <a:pt x="135" y="79"/>
                    <a:pt x="134" y="66"/>
                  </a:cubicBezTo>
                  <a:cubicBezTo>
                    <a:pt x="131" y="48"/>
                    <a:pt x="129" y="34"/>
                    <a:pt x="114" y="20"/>
                  </a:cubicBezTo>
                  <a:cubicBezTo>
                    <a:pt x="102" y="9"/>
                    <a:pt x="84" y="1"/>
                    <a:pt x="6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6" name="Google Shape;556;p7"/>
            <p:cNvSpPr/>
            <p:nvPr/>
          </p:nvSpPr>
          <p:spPr>
            <a:xfrm>
              <a:off x="5256156" y="-232938"/>
              <a:ext cx="83938" cy="240136"/>
            </a:xfrm>
            <a:custGeom>
              <a:rect b="b" l="l" r="r" t="t"/>
              <a:pathLst>
                <a:path extrusionOk="0" h="5038" w="1761">
                  <a:moveTo>
                    <a:pt x="1384" y="1"/>
                  </a:moveTo>
                  <a:cubicBezTo>
                    <a:pt x="439" y="1"/>
                    <a:pt x="0" y="1097"/>
                    <a:pt x="92" y="1921"/>
                  </a:cubicBezTo>
                  <a:cubicBezTo>
                    <a:pt x="221" y="3063"/>
                    <a:pt x="906" y="4210"/>
                    <a:pt x="1689" y="5027"/>
                  </a:cubicBezTo>
                  <a:cubicBezTo>
                    <a:pt x="1696" y="5034"/>
                    <a:pt x="1704" y="5037"/>
                    <a:pt x="1712" y="5037"/>
                  </a:cubicBezTo>
                  <a:cubicBezTo>
                    <a:pt x="1738" y="5037"/>
                    <a:pt x="1761" y="5002"/>
                    <a:pt x="1739" y="4976"/>
                  </a:cubicBezTo>
                  <a:cubicBezTo>
                    <a:pt x="1128" y="4241"/>
                    <a:pt x="605" y="3428"/>
                    <a:pt x="327" y="2505"/>
                  </a:cubicBezTo>
                  <a:cubicBezTo>
                    <a:pt x="24" y="1502"/>
                    <a:pt x="247" y="155"/>
                    <a:pt x="1513" y="58"/>
                  </a:cubicBezTo>
                  <a:cubicBezTo>
                    <a:pt x="1544" y="54"/>
                    <a:pt x="1544" y="12"/>
                    <a:pt x="1513" y="7"/>
                  </a:cubicBezTo>
                  <a:cubicBezTo>
                    <a:pt x="1469" y="3"/>
                    <a:pt x="1426" y="1"/>
                    <a:pt x="13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7" name="Google Shape;557;p7"/>
            <p:cNvSpPr/>
            <p:nvPr/>
          </p:nvSpPr>
          <p:spPr>
            <a:xfrm>
              <a:off x="5353297" y="-244282"/>
              <a:ext cx="9819" cy="7293"/>
            </a:xfrm>
            <a:custGeom>
              <a:rect b="b" l="l" r="r" t="t"/>
              <a:pathLst>
                <a:path extrusionOk="0" h="153" w="206">
                  <a:moveTo>
                    <a:pt x="75" y="0"/>
                  </a:moveTo>
                  <a:cubicBezTo>
                    <a:pt x="36" y="0"/>
                    <a:pt x="1" y="38"/>
                    <a:pt x="2" y="77"/>
                  </a:cubicBezTo>
                  <a:cubicBezTo>
                    <a:pt x="4" y="114"/>
                    <a:pt x="34" y="152"/>
                    <a:pt x="73" y="152"/>
                  </a:cubicBezTo>
                  <a:cubicBezTo>
                    <a:pt x="75" y="152"/>
                    <a:pt x="76" y="152"/>
                    <a:pt x="78" y="152"/>
                  </a:cubicBezTo>
                  <a:cubicBezTo>
                    <a:pt x="100" y="151"/>
                    <a:pt x="124" y="151"/>
                    <a:pt x="146" y="145"/>
                  </a:cubicBezTo>
                  <a:cubicBezTo>
                    <a:pt x="173" y="136"/>
                    <a:pt x="206" y="109"/>
                    <a:pt x="205" y="78"/>
                  </a:cubicBezTo>
                  <a:cubicBezTo>
                    <a:pt x="204" y="44"/>
                    <a:pt x="177" y="19"/>
                    <a:pt x="148" y="10"/>
                  </a:cubicBezTo>
                  <a:cubicBezTo>
                    <a:pt x="126" y="2"/>
                    <a:pt x="101" y="2"/>
                    <a:pt x="78" y="0"/>
                  </a:cubicBezTo>
                  <a:cubicBezTo>
                    <a:pt x="77" y="0"/>
                    <a:pt x="76"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8" name="Google Shape;558;p7"/>
            <p:cNvSpPr/>
            <p:nvPr/>
          </p:nvSpPr>
          <p:spPr>
            <a:xfrm>
              <a:off x="5389618" y="-236799"/>
              <a:ext cx="9342" cy="6673"/>
            </a:xfrm>
            <a:custGeom>
              <a:rect b="b" l="l" r="r" t="t"/>
              <a:pathLst>
                <a:path extrusionOk="0" h="140" w="196">
                  <a:moveTo>
                    <a:pt x="70" y="0"/>
                  </a:moveTo>
                  <a:cubicBezTo>
                    <a:pt x="34" y="0"/>
                    <a:pt x="1" y="34"/>
                    <a:pt x="3" y="71"/>
                  </a:cubicBezTo>
                  <a:cubicBezTo>
                    <a:pt x="4" y="106"/>
                    <a:pt x="31" y="140"/>
                    <a:pt x="69" y="140"/>
                  </a:cubicBezTo>
                  <a:cubicBezTo>
                    <a:pt x="70" y="140"/>
                    <a:pt x="71" y="140"/>
                    <a:pt x="72" y="140"/>
                  </a:cubicBezTo>
                  <a:cubicBezTo>
                    <a:pt x="95" y="139"/>
                    <a:pt x="117" y="139"/>
                    <a:pt x="139" y="133"/>
                  </a:cubicBezTo>
                  <a:cubicBezTo>
                    <a:pt x="165" y="125"/>
                    <a:pt x="195" y="100"/>
                    <a:pt x="194" y="71"/>
                  </a:cubicBezTo>
                  <a:cubicBezTo>
                    <a:pt x="192" y="40"/>
                    <a:pt x="168" y="16"/>
                    <a:pt x="142" y="9"/>
                  </a:cubicBezTo>
                  <a:cubicBezTo>
                    <a:pt x="119" y="2"/>
                    <a:pt x="95" y="2"/>
                    <a:pt x="72" y="0"/>
                  </a:cubicBezTo>
                  <a:cubicBezTo>
                    <a:pt x="71" y="0"/>
                    <a:pt x="7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9" name="Google Shape;559;p7"/>
            <p:cNvSpPr/>
            <p:nvPr/>
          </p:nvSpPr>
          <p:spPr>
            <a:xfrm>
              <a:off x="5429084" y="-211775"/>
              <a:ext cx="7150" cy="9914"/>
            </a:xfrm>
            <a:custGeom>
              <a:rect b="b" l="l" r="r" t="t"/>
              <a:pathLst>
                <a:path extrusionOk="0" h="208" w="150">
                  <a:moveTo>
                    <a:pt x="78" y="1"/>
                  </a:moveTo>
                  <a:cubicBezTo>
                    <a:pt x="77" y="1"/>
                    <a:pt x="76" y="1"/>
                    <a:pt x="75" y="1"/>
                  </a:cubicBezTo>
                  <a:cubicBezTo>
                    <a:pt x="36" y="2"/>
                    <a:pt x="1" y="33"/>
                    <a:pt x="2" y="74"/>
                  </a:cubicBezTo>
                  <a:cubicBezTo>
                    <a:pt x="3" y="101"/>
                    <a:pt x="3" y="129"/>
                    <a:pt x="8" y="156"/>
                  </a:cubicBezTo>
                  <a:cubicBezTo>
                    <a:pt x="12" y="180"/>
                    <a:pt x="34" y="198"/>
                    <a:pt x="57" y="205"/>
                  </a:cubicBezTo>
                  <a:cubicBezTo>
                    <a:pt x="63" y="207"/>
                    <a:pt x="70" y="207"/>
                    <a:pt x="76" y="207"/>
                  </a:cubicBezTo>
                  <a:cubicBezTo>
                    <a:pt x="82" y="207"/>
                    <a:pt x="89" y="207"/>
                    <a:pt x="94" y="205"/>
                  </a:cubicBezTo>
                  <a:cubicBezTo>
                    <a:pt x="116" y="198"/>
                    <a:pt x="138" y="180"/>
                    <a:pt x="142" y="156"/>
                  </a:cubicBezTo>
                  <a:cubicBezTo>
                    <a:pt x="147" y="129"/>
                    <a:pt x="147" y="101"/>
                    <a:pt x="148" y="74"/>
                  </a:cubicBezTo>
                  <a:cubicBezTo>
                    <a:pt x="149" y="37"/>
                    <a:pt x="117" y="1"/>
                    <a:pt x="7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0" name="Google Shape;560;p7"/>
            <p:cNvSpPr/>
            <p:nvPr/>
          </p:nvSpPr>
          <p:spPr>
            <a:xfrm>
              <a:off x="5287519" y="-173738"/>
              <a:ext cx="259584" cy="283368"/>
            </a:xfrm>
            <a:custGeom>
              <a:rect b="b" l="l" r="r" t="t"/>
              <a:pathLst>
                <a:path extrusionOk="0" h="5945" w="5446">
                  <a:moveTo>
                    <a:pt x="3640" y="0"/>
                  </a:moveTo>
                  <a:cubicBezTo>
                    <a:pt x="3611" y="0"/>
                    <a:pt x="3581" y="33"/>
                    <a:pt x="3601" y="60"/>
                  </a:cubicBezTo>
                  <a:cubicBezTo>
                    <a:pt x="4132" y="806"/>
                    <a:pt x="4526" y="1634"/>
                    <a:pt x="4734" y="2526"/>
                  </a:cubicBezTo>
                  <a:cubicBezTo>
                    <a:pt x="4852" y="3043"/>
                    <a:pt x="4924" y="3572"/>
                    <a:pt x="4974" y="4100"/>
                  </a:cubicBezTo>
                  <a:cubicBezTo>
                    <a:pt x="5022" y="4608"/>
                    <a:pt x="5033" y="5246"/>
                    <a:pt x="4580" y="5587"/>
                  </a:cubicBezTo>
                  <a:cubicBezTo>
                    <a:pt x="4408" y="5716"/>
                    <a:pt x="4206" y="5769"/>
                    <a:pt x="3988" y="5769"/>
                  </a:cubicBezTo>
                  <a:cubicBezTo>
                    <a:pt x="3278" y="5769"/>
                    <a:pt x="2407" y="5208"/>
                    <a:pt x="1921" y="4881"/>
                  </a:cubicBezTo>
                  <a:cubicBezTo>
                    <a:pt x="1195" y="4389"/>
                    <a:pt x="628" y="3760"/>
                    <a:pt x="89" y="3077"/>
                  </a:cubicBezTo>
                  <a:cubicBezTo>
                    <a:pt x="80" y="3067"/>
                    <a:pt x="70" y="3063"/>
                    <a:pt x="60" y="3063"/>
                  </a:cubicBezTo>
                  <a:cubicBezTo>
                    <a:pt x="30" y="3063"/>
                    <a:pt x="1" y="3100"/>
                    <a:pt x="19" y="3132"/>
                  </a:cubicBezTo>
                  <a:cubicBezTo>
                    <a:pt x="496" y="4000"/>
                    <a:pt x="1274" y="4706"/>
                    <a:pt x="2113" y="5216"/>
                  </a:cubicBezTo>
                  <a:cubicBezTo>
                    <a:pt x="2588" y="5504"/>
                    <a:pt x="3348" y="5945"/>
                    <a:pt x="4004" y="5945"/>
                  </a:cubicBezTo>
                  <a:cubicBezTo>
                    <a:pt x="4253" y="5945"/>
                    <a:pt x="4486" y="5882"/>
                    <a:pt x="4684" y="5724"/>
                  </a:cubicBezTo>
                  <a:cubicBezTo>
                    <a:pt x="5445" y="5118"/>
                    <a:pt x="5127" y="3853"/>
                    <a:pt x="4988" y="3046"/>
                  </a:cubicBezTo>
                  <a:cubicBezTo>
                    <a:pt x="4794" y="1923"/>
                    <a:pt x="4386" y="899"/>
                    <a:pt x="3666" y="12"/>
                  </a:cubicBezTo>
                  <a:cubicBezTo>
                    <a:pt x="3659" y="4"/>
                    <a:pt x="3649" y="0"/>
                    <a:pt x="364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1" name="Google Shape;561;p7"/>
            <p:cNvSpPr/>
            <p:nvPr/>
          </p:nvSpPr>
          <p:spPr>
            <a:xfrm>
              <a:off x="5412688" y="32127"/>
              <a:ext cx="94663" cy="49810"/>
            </a:xfrm>
            <a:custGeom>
              <a:rect b="b" l="l" r="r" t="t"/>
              <a:pathLst>
                <a:path extrusionOk="0" h="1045" w="1986">
                  <a:moveTo>
                    <a:pt x="1737" y="1"/>
                  </a:moveTo>
                  <a:cubicBezTo>
                    <a:pt x="1716" y="1"/>
                    <a:pt x="1694" y="18"/>
                    <a:pt x="1702" y="45"/>
                  </a:cubicBezTo>
                  <a:cubicBezTo>
                    <a:pt x="1821" y="403"/>
                    <a:pt x="1640" y="784"/>
                    <a:pt x="1275" y="909"/>
                  </a:cubicBezTo>
                  <a:cubicBezTo>
                    <a:pt x="1183" y="940"/>
                    <a:pt x="1090" y="954"/>
                    <a:pt x="998" y="954"/>
                  </a:cubicBezTo>
                  <a:cubicBezTo>
                    <a:pt x="662" y="954"/>
                    <a:pt x="336" y="769"/>
                    <a:pt x="56" y="592"/>
                  </a:cubicBezTo>
                  <a:cubicBezTo>
                    <a:pt x="50" y="589"/>
                    <a:pt x="45" y="587"/>
                    <a:pt x="39" y="587"/>
                  </a:cubicBezTo>
                  <a:cubicBezTo>
                    <a:pt x="14" y="587"/>
                    <a:pt x="0" y="626"/>
                    <a:pt x="25" y="645"/>
                  </a:cubicBezTo>
                  <a:cubicBezTo>
                    <a:pt x="301" y="848"/>
                    <a:pt x="671" y="1045"/>
                    <a:pt x="1029" y="1045"/>
                  </a:cubicBezTo>
                  <a:cubicBezTo>
                    <a:pt x="1182" y="1045"/>
                    <a:pt x="1332" y="1009"/>
                    <a:pt x="1472" y="924"/>
                  </a:cubicBezTo>
                  <a:cubicBezTo>
                    <a:pt x="1771" y="742"/>
                    <a:pt x="1985" y="335"/>
                    <a:pt x="1767" y="17"/>
                  </a:cubicBezTo>
                  <a:cubicBezTo>
                    <a:pt x="1760" y="6"/>
                    <a:pt x="1749" y="1"/>
                    <a:pt x="173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2" name="Google Shape;562;p7"/>
            <p:cNvSpPr/>
            <p:nvPr/>
          </p:nvSpPr>
          <p:spPr>
            <a:xfrm>
              <a:off x="5411258" y="-177027"/>
              <a:ext cx="60725" cy="181890"/>
            </a:xfrm>
            <a:custGeom>
              <a:rect b="b" l="l" r="r" t="t"/>
              <a:pathLst>
                <a:path extrusionOk="0" h="3816" w="1274">
                  <a:moveTo>
                    <a:pt x="56" y="1"/>
                  </a:moveTo>
                  <a:cubicBezTo>
                    <a:pt x="28" y="1"/>
                    <a:pt x="1" y="32"/>
                    <a:pt x="20" y="60"/>
                  </a:cubicBezTo>
                  <a:cubicBezTo>
                    <a:pt x="389" y="606"/>
                    <a:pt x="714" y="1120"/>
                    <a:pt x="878" y="1769"/>
                  </a:cubicBezTo>
                  <a:cubicBezTo>
                    <a:pt x="1047" y="2438"/>
                    <a:pt x="1045" y="3132"/>
                    <a:pt x="909" y="3807"/>
                  </a:cubicBezTo>
                  <a:cubicBezTo>
                    <a:pt x="908" y="3812"/>
                    <a:pt x="912" y="3815"/>
                    <a:pt x="916" y="3815"/>
                  </a:cubicBezTo>
                  <a:cubicBezTo>
                    <a:pt x="918" y="3815"/>
                    <a:pt x="920" y="3814"/>
                    <a:pt x="921" y="3811"/>
                  </a:cubicBezTo>
                  <a:cubicBezTo>
                    <a:pt x="1274" y="2562"/>
                    <a:pt x="1020" y="964"/>
                    <a:pt x="83" y="12"/>
                  </a:cubicBezTo>
                  <a:cubicBezTo>
                    <a:pt x="75" y="4"/>
                    <a:pt x="66" y="1"/>
                    <a:pt x="5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3" name="Google Shape;563;p7"/>
            <p:cNvSpPr/>
            <p:nvPr/>
          </p:nvSpPr>
          <p:spPr>
            <a:xfrm>
              <a:off x="5377892" y="-197618"/>
              <a:ext cx="8675" cy="11773"/>
            </a:xfrm>
            <a:custGeom>
              <a:rect b="b" l="l" r="r" t="t"/>
              <a:pathLst>
                <a:path extrusionOk="0" h="247" w="182">
                  <a:moveTo>
                    <a:pt x="91" y="1"/>
                  </a:moveTo>
                  <a:cubicBezTo>
                    <a:pt x="76" y="1"/>
                    <a:pt x="61" y="5"/>
                    <a:pt x="49" y="13"/>
                  </a:cubicBezTo>
                  <a:cubicBezTo>
                    <a:pt x="12" y="35"/>
                    <a:pt x="1" y="68"/>
                    <a:pt x="1" y="109"/>
                  </a:cubicBezTo>
                  <a:lnTo>
                    <a:pt x="1" y="156"/>
                  </a:lnTo>
                  <a:cubicBezTo>
                    <a:pt x="1" y="202"/>
                    <a:pt x="40" y="246"/>
                    <a:pt x="86" y="246"/>
                  </a:cubicBezTo>
                  <a:cubicBezTo>
                    <a:pt x="88" y="246"/>
                    <a:pt x="89" y="246"/>
                    <a:pt x="91" y="246"/>
                  </a:cubicBezTo>
                  <a:cubicBezTo>
                    <a:pt x="140" y="244"/>
                    <a:pt x="181" y="207"/>
                    <a:pt x="181" y="156"/>
                  </a:cubicBezTo>
                  <a:lnTo>
                    <a:pt x="181" y="109"/>
                  </a:lnTo>
                  <a:cubicBezTo>
                    <a:pt x="182" y="68"/>
                    <a:pt x="170" y="35"/>
                    <a:pt x="134" y="13"/>
                  </a:cubicBezTo>
                  <a:cubicBezTo>
                    <a:pt x="121" y="5"/>
                    <a:pt x="106" y="1"/>
                    <a:pt x="9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4" name="Google Shape;564;p7"/>
            <p:cNvSpPr/>
            <p:nvPr/>
          </p:nvSpPr>
          <p:spPr>
            <a:xfrm>
              <a:off x="5338426" y="-89895"/>
              <a:ext cx="37465" cy="45091"/>
            </a:xfrm>
            <a:custGeom>
              <a:rect b="b" l="l" r="r" t="t"/>
              <a:pathLst>
                <a:path extrusionOk="0" h="946" w="786">
                  <a:moveTo>
                    <a:pt x="15" y="0"/>
                  </a:moveTo>
                  <a:cubicBezTo>
                    <a:pt x="8" y="0"/>
                    <a:pt x="1" y="7"/>
                    <a:pt x="3" y="14"/>
                  </a:cubicBezTo>
                  <a:cubicBezTo>
                    <a:pt x="103" y="401"/>
                    <a:pt x="386" y="771"/>
                    <a:pt x="752" y="944"/>
                  </a:cubicBezTo>
                  <a:cubicBezTo>
                    <a:pt x="756" y="945"/>
                    <a:pt x="759" y="946"/>
                    <a:pt x="762" y="946"/>
                  </a:cubicBezTo>
                  <a:cubicBezTo>
                    <a:pt x="777" y="946"/>
                    <a:pt x="785" y="926"/>
                    <a:pt x="771" y="915"/>
                  </a:cubicBezTo>
                  <a:cubicBezTo>
                    <a:pt x="429" y="671"/>
                    <a:pt x="188" y="394"/>
                    <a:pt x="23" y="6"/>
                  </a:cubicBezTo>
                  <a:cubicBezTo>
                    <a:pt x="21" y="2"/>
                    <a:pt x="18" y="0"/>
                    <a:pt x="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5" name="Google Shape;565;p7"/>
            <p:cNvSpPr/>
            <p:nvPr/>
          </p:nvSpPr>
          <p:spPr>
            <a:xfrm>
              <a:off x="5431706" y="-63537"/>
              <a:ext cx="9152" cy="10772"/>
            </a:xfrm>
            <a:custGeom>
              <a:rect b="b" l="l" r="r" t="t"/>
              <a:pathLst>
                <a:path extrusionOk="0" h="226" w="192">
                  <a:moveTo>
                    <a:pt x="96" y="1"/>
                  </a:moveTo>
                  <a:cubicBezTo>
                    <a:pt x="69" y="1"/>
                    <a:pt x="42" y="16"/>
                    <a:pt x="34" y="47"/>
                  </a:cubicBezTo>
                  <a:cubicBezTo>
                    <a:pt x="26" y="70"/>
                    <a:pt x="20" y="94"/>
                    <a:pt x="15" y="117"/>
                  </a:cubicBezTo>
                  <a:cubicBezTo>
                    <a:pt x="0" y="171"/>
                    <a:pt x="41" y="225"/>
                    <a:pt x="96" y="225"/>
                  </a:cubicBezTo>
                  <a:cubicBezTo>
                    <a:pt x="151" y="225"/>
                    <a:pt x="192" y="170"/>
                    <a:pt x="177" y="117"/>
                  </a:cubicBezTo>
                  <a:cubicBezTo>
                    <a:pt x="171" y="94"/>
                    <a:pt x="165" y="70"/>
                    <a:pt x="159" y="47"/>
                  </a:cubicBezTo>
                  <a:cubicBezTo>
                    <a:pt x="150" y="16"/>
                    <a:pt x="123" y="1"/>
                    <a:pt x="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6" name="Google Shape;566;p7"/>
            <p:cNvSpPr/>
            <p:nvPr/>
          </p:nvSpPr>
          <p:spPr>
            <a:xfrm>
              <a:off x="5234039" y="-267543"/>
              <a:ext cx="161155" cy="218830"/>
            </a:xfrm>
            <a:custGeom>
              <a:rect b="b" l="l" r="r" t="t"/>
              <a:pathLst>
                <a:path extrusionOk="0" h="4591" w="3381">
                  <a:moveTo>
                    <a:pt x="1779" y="1"/>
                  </a:moveTo>
                  <a:cubicBezTo>
                    <a:pt x="1170" y="1"/>
                    <a:pt x="601" y="217"/>
                    <a:pt x="307" y="831"/>
                  </a:cubicBezTo>
                  <a:cubicBezTo>
                    <a:pt x="79" y="1307"/>
                    <a:pt x="96" y="1863"/>
                    <a:pt x="168" y="2373"/>
                  </a:cubicBezTo>
                  <a:cubicBezTo>
                    <a:pt x="277" y="3136"/>
                    <a:pt x="496" y="3880"/>
                    <a:pt x="811" y="4582"/>
                  </a:cubicBezTo>
                  <a:cubicBezTo>
                    <a:pt x="813" y="4588"/>
                    <a:pt x="819" y="4591"/>
                    <a:pt x="825" y="4591"/>
                  </a:cubicBezTo>
                  <a:cubicBezTo>
                    <a:pt x="836" y="4591"/>
                    <a:pt x="849" y="4580"/>
                    <a:pt x="843" y="4568"/>
                  </a:cubicBezTo>
                  <a:cubicBezTo>
                    <a:pt x="457" y="3570"/>
                    <a:pt x="1" y="2294"/>
                    <a:pt x="263" y="1216"/>
                  </a:cubicBezTo>
                  <a:cubicBezTo>
                    <a:pt x="429" y="543"/>
                    <a:pt x="988" y="148"/>
                    <a:pt x="1665" y="109"/>
                  </a:cubicBezTo>
                  <a:cubicBezTo>
                    <a:pt x="1704" y="107"/>
                    <a:pt x="1742" y="106"/>
                    <a:pt x="1780" y="106"/>
                  </a:cubicBezTo>
                  <a:cubicBezTo>
                    <a:pt x="2316" y="106"/>
                    <a:pt x="2810" y="322"/>
                    <a:pt x="3324" y="450"/>
                  </a:cubicBezTo>
                  <a:cubicBezTo>
                    <a:pt x="3327" y="450"/>
                    <a:pt x="3329" y="450"/>
                    <a:pt x="3331" y="450"/>
                  </a:cubicBezTo>
                  <a:cubicBezTo>
                    <a:pt x="3362" y="450"/>
                    <a:pt x="3381" y="407"/>
                    <a:pt x="3349" y="392"/>
                  </a:cubicBezTo>
                  <a:cubicBezTo>
                    <a:pt x="2906" y="175"/>
                    <a:pt x="2326" y="1"/>
                    <a:pt x="17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67" name="Google Shape;567;p7"/>
          <p:cNvSpPr txBox="1"/>
          <p:nvPr>
            <p:ph type="title"/>
          </p:nvPr>
        </p:nvSpPr>
        <p:spPr>
          <a:xfrm>
            <a:off x="1005750" y="1351000"/>
            <a:ext cx="3375600" cy="15840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568" name="Google Shape;568;p7"/>
          <p:cNvSpPr txBox="1"/>
          <p:nvPr>
            <p:ph idx="1" type="subTitle"/>
          </p:nvPr>
        </p:nvSpPr>
        <p:spPr>
          <a:xfrm rot="-306">
            <a:off x="1005750" y="2986550"/>
            <a:ext cx="3375600" cy="805800"/>
          </a:xfrm>
          <a:prstGeom prst="rect">
            <a:avLst/>
          </a:prstGeom>
          <a:noFill/>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569" name="Google Shape;569;p7"/>
          <p:cNvSpPr/>
          <p:nvPr>
            <p:ph idx="2" type="pic"/>
          </p:nvPr>
        </p:nvSpPr>
        <p:spPr>
          <a:xfrm>
            <a:off x="4928925" y="1100400"/>
            <a:ext cx="2948100" cy="2942700"/>
          </a:xfrm>
          <a:prstGeom prst="ellipse">
            <a:avLst/>
          </a:prstGeom>
          <a:noFill/>
          <a:ln>
            <a:noFill/>
          </a:ln>
        </p:spPr>
      </p:sp>
      <p:grpSp>
        <p:nvGrpSpPr>
          <p:cNvPr id="570" name="Google Shape;570;p7"/>
          <p:cNvGrpSpPr/>
          <p:nvPr/>
        </p:nvGrpSpPr>
        <p:grpSpPr>
          <a:xfrm rot="-127364">
            <a:off x="2704724" y="4538504"/>
            <a:ext cx="1432525" cy="317899"/>
            <a:chOff x="4339891" y="1046343"/>
            <a:chExt cx="651056" cy="144473"/>
          </a:xfrm>
        </p:grpSpPr>
        <p:sp>
          <p:nvSpPr>
            <p:cNvPr id="571" name="Google Shape;571;p7"/>
            <p:cNvSpPr/>
            <p:nvPr/>
          </p:nvSpPr>
          <p:spPr>
            <a:xfrm>
              <a:off x="4351093" y="1055399"/>
              <a:ext cx="633325" cy="130411"/>
            </a:xfrm>
            <a:custGeom>
              <a:rect b="b" l="l" r="r" t="t"/>
              <a:pathLst>
                <a:path extrusionOk="0" h="2736" w="13287">
                  <a:moveTo>
                    <a:pt x="9261" y="1"/>
                  </a:moveTo>
                  <a:lnTo>
                    <a:pt x="5089" y="458"/>
                  </a:lnTo>
                  <a:lnTo>
                    <a:pt x="5083" y="458"/>
                  </a:lnTo>
                  <a:lnTo>
                    <a:pt x="2126" y="2687"/>
                  </a:lnTo>
                  <a:lnTo>
                    <a:pt x="11" y="2142"/>
                  </a:lnTo>
                  <a:lnTo>
                    <a:pt x="1" y="2182"/>
                  </a:lnTo>
                  <a:lnTo>
                    <a:pt x="2125" y="2733"/>
                  </a:lnTo>
                  <a:lnTo>
                    <a:pt x="2135" y="2735"/>
                  </a:lnTo>
                  <a:lnTo>
                    <a:pt x="5100" y="501"/>
                  </a:lnTo>
                  <a:lnTo>
                    <a:pt x="9250" y="46"/>
                  </a:lnTo>
                  <a:lnTo>
                    <a:pt x="11584" y="1573"/>
                  </a:lnTo>
                  <a:lnTo>
                    <a:pt x="11593" y="1579"/>
                  </a:lnTo>
                  <a:lnTo>
                    <a:pt x="13286" y="972"/>
                  </a:lnTo>
                  <a:lnTo>
                    <a:pt x="13272" y="930"/>
                  </a:lnTo>
                  <a:lnTo>
                    <a:pt x="11600" y="1531"/>
                  </a:lnTo>
                  <a:lnTo>
                    <a:pt x="9267" y="6"/>
                  </a:lnTo>
                  <a:lnTo>
                    <a:pt x="926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2" name="Google Shape;572;p7"/>
            <p:cNvSpPr/>
            <p:nvPr/>
          </p:nvSpPr>
          <p:spPr>
            <a:xfrm>
              <a:off x="4780793" y="1046343"/>
              <a:ext cx="22927" cy="20305"/>
            </a:xfrm>
            <a:custGeom>
              <a:rect b="b" l="l" r="r" t="t"/>
              <a:pathLst>
                <a:path extrusionOk="0" h="426" w="481">
                  <a:moveTo>
                    <a:pt x="240" y="1"/>
                  </a:moveTo>
                  <a:cubicBezTo>
                    <a:pt x="177" y="1"/>
                    <a:pt x="114" y="30"/>
                    <a:pt x="72" y="84"/>
                  </a:cubicBezTo>
                  <a:cubicBezTo>
                    <a:pt x="0" y="177"/>
                    <a:pt x="19" y="311"/>
                    <a:pt x="112" y="381"/>
                  </a:cubicBezTo>
                  <a:cubicBezTo>
                    <a:pt x="150" y="411"/>
                    <a:pt x="195" y="425"/>
                    <a:pt x="240" y="425"/>
                  </a:cubicBezTo>
                  <a:cubicBezTo>
                    <a:pt x="304" y="425"/>
                    <a:pt x="367" y="397"/>
                    <a:pt x="408" y="343"/>
                  </a:cubicBezTo>
                  <a:cubicBezTo>
                    <a:pt x="481" y="249"/>
                    <a:pt x="463" y="115"/>
                    <a:pt x="370" y="45"/>
                  </a:cubicBezTo>
                  <a:cubicBezTo>
                    <a:pt x="331" y="15"/>
                    <a:pt x="285" y="1"/>
                    <a:pt x="24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3" name="Google Shape;573;p7"/>
            <p:cNvSpPr/>
            <p:nvPr/>
          </p:nvSpPr>
          <p:spPr>
            <a:xfrm>
              <a:off x="4339891" y="1148298"/>
              <a:ext cx="22927" cy="20258"/>
            </a:xfrm>
            <a:custGeom>
              <a:rect b="b" l="l" r="r" t="t"/>
              <a:pathLst>
                <a:path extrusionOk="0" h="425" w="481">
                  <a:moveTo>
                    <a:pt x="241" y="1"/>
                  </a:moveTo>
                  <a:cubicBezTo>
                    <a:pt x="178" y="1"/>
                    <a:pt x="115" y="29"/>
                    <a:pt x="72" y="84"/>
                  </a:cubicBezTo>
                  <a:cubicBezTo>
                    <a:pt x="0" y="177"/>
                    <a:pt x="19" y="310"/>
                    <a:pt x="111" y="380"/>
                  </a:cubicBezTo>
                  <a:cubicBezTo>
                    <a:pt x="150" y="410"/>
                    <a:pt x="195" y="424"/>
                    <a:pt x="241" y="424"/>
                  </a:cubicBezTo>
                  <a:cubicBezTo>
                    <a:pt x="304" y="424"/>
                    <a:pt x="367" y="396"/>
                    <a:pt x="408" y="341"/>
                  </a:cubicBezTo>
                  <a:cubicBezTo>
                    <a:pt x="481" y="248"/>
                    <a:pt x="462" y="115"/>
                    <a:pt x="370" y="44"/>
                  </a:cubicBezTo>
                  <a:cubicBezTo>
                    <a:pt x="331" y="15"/>
                    <a:pt x="286" y="1"/>
                    <a:pt x="241"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4" name="Google Shape;574;p7"/>
            <p:cNvSpPr/>
            <p:nvPr/>
          </p:nvSpPr>
          <p:spPr>
            <a:xfrm>
              <a:off x="4582316" y="1068173"/>
              <a:ext cx="22879" cy="20258"/>
            </a:xfrm>
            <a:custGeom>
              <a:rect b="b" l="l" r="r" t="t"/>
              <a:pathLst>
                <a:path extrusionOk="0" h="425" w="480">
                  <a:moveTo>
                    <a:pt x="240" y="0"/>
                  </a:moveTo>
                  <a:cubicBezTo>
                    <a:pt x="177" y="0"/>
                    <a:pt x="114" y="29"/>
                    <a:pt x="72" y="82"/>
                  </a:cubicBezTo>
                  <a:cubicBezTo>
                    <a:pt x="1" y="176"/>
                    <a:pt x="18" y="310"/>
                    <a:pt x="112" y="380"/>
                  </a:cubicBezTo>
                  <a:cubicBezTo>
                    <a:pt x="150" y="410"/>
                    <a:pt x="196" y="424"/>
                    <a:pt x="241" y="424"/>
                  </a:cubicBezTo>
                  <a:cubicBezTo>
                    <a:pt x="305" y="424"/>
                    <a:pt x="367" y="395"/>
                    <a:pt x="409" y="341"/>
                  </a:cubicBezTo>
                  <a:cubicBezTo>
                    <a:pt x="479" y="248"/>
                    <a:pt x="462" y="114"/>
                    <a:pt x="369" y="44"/>
                  </a:cubicBezTo>
                  <a:cubicBezTo>
                    <a:pt x="331" y="15"/>
                    <a:pt x="285" y="0"/>
                    <a:pt x="24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5" name="Google Shape;575;p7"/>
            <p:cNvSpPr/>
            <p:nvPr/>
          </p:nvSpPr>
          <p:spPr>
            <a:xfrm>
              <a:off x="4892376" y="1119366"/>
              <a:ext cx="22927" cy="20258"/>
            </a:xfrm>
            <a:custGeom>
              <a:rect b="b" l="l" r="r" t="t"/>
              <a:pathLst>
                <a:path extrusionOk="0" h="425" w="481">
                  <a:moveTo>
                    <a:pt x="240" y="1"/>
                  </a:moveTo>
                  <a:cubicBezTo>
                    <a:pt x="177" y="1"/>
                    <a:pt x="114" y="29"/>
                    <a:pt x="72" y="84"/>
                  </a:cubicBezTo>
                  <a:cubicBezTo>
                    <a:pt x="1" y="177"/>
                    <a:pt x="19" y="310"/>
                    <a:pt x="112" y="381"/>
                  </a:cubicBezTo>
                  <a:cubicBezTo>
                    <a:pt x="150" y="410"/>
                    <a:pt x="196" y="424"/>
                    <a:pt x="241" y="424"/>
                  </a:cubicBezTo>
                  <a:cubicBezTo>
                    <a:pt x="304" y="424"/>
                    <a:pt x="367" y="396"/>
                    <a:pt x="409" y="341"/>
                  </a:cubicBezTo>
                  <a:cubicBezTo>
                    <a:pt x="480" y="248"/>
                    <a:pt x="462" y="115"/>
                    <a:pt x="369" y="44"/>
                  </a:cubicBezTo>
                  <a:cubicBezTo>
                    <a:pt x="331" y="15"/>
                    <a:pt x="285" y="1"/>
                    <a:pt x="24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6" name="Google Shape;576;p7"/>
            <p:cNvSpPr/>
            <p:nvPr/>
          </p:nvSpPr>
          <p:spPr>
            <a:xfrm>
              <a:off x="4445660" y="1178518"/>
              <a:ext cx="13871" cy="12298"/>
            </a:xfrm>
            <a:custGeom>
              <a:rect b="b" l="l" r="r" t="t"/>
              <a:pathLst>
                <a:path extrusionOk="0" h="258" w="291">
                  <a:moveTo>
                    <a:pt x="146" y="0"/>
                  </a:moveTo>
                  <a:cubicBezTo>
                    <a:pt x="107" y="0"/>
                    <a:pt x="68" y="17"/>
                    <a:pt x="43" y="51"/>
                  </a:cubicBezTo>
                  <a:cubicBezTo>
                    <a:pt x="0" y="106"/>
                    <a:pt x="11" y="188"/>
                    <a:pt x="67" y="231"/>
                  </a:cubicBezTo>
                  <a:cubicBezTo>
                    <a:pt x="90" y="249"/>
                    <a:pt x="118" y="257"/>
                    <a:pt x="145" y="257"/>
                  </a:cubicBezTo>
                  <a:cubicBezTo>
                    <a:pt x="184" y="257"/>
                    <a:pt x="222" y="240"/>
                    <a:pt x="247" y="208"/>
                  </a:cubicBezTo>
                  <a:cubicBezTo>
                    <a:pt x="290" y="151"/>
                    <a:pt x="280" y="69"/>
                    <a:pt x="224" y="27"/>
                  </a:cubicBezTo>
                  <a:cubicBezTo>
                    <a:pt x="201" y="9"/>
                    <a:pt x="173" y="0"/>
                    <a:pt x="146"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7" name="Google Shape;577;p7"/>
            <p:cNvSpPr/>
            <p:nvPr/>
          </p:nvSpPr>
          <p:spPr>
            <a:xfrm>
              <a:off x="4977077" y="1094628"/>
              <a:ext cx="13871" cy="12298"/>
            </a:xfrm>
            <a:custGeom>
              <a:rect b="b" l="l" r="r" t="t"/>
              <a:pathLst>
                <a:path extrusionOk="0" h="258" w="291">
                  <a:moveTo>
                    <a:pt x="145" y="0"/>
                  </a:moveTo>
                  <a:cubicBezTo>
                    <a:pt x="107" y="0"/>
                    <a:pt x="68" y="17"/>
                    <a:pt x="43" y="50"/>
                  </a:cubicBezTo>
                  <a:cubicBezTo>
                    <a:pt x="0" y="106"/>
                    <a:pt x="11" y="188"/>
                    <a:pt x="67" y="231"/>
                  </a:cubicBezTo>
                  <a:cubicBezTo>
                    <a:pt x="90" y="249"/>
                    <a:pt x="118" y="257"/>
                    <a:pt x="145" y="257"/>
                  </a:cubicBezTo>
                  <a:cubicBezTo>
                    <a:pt x="184" y="257"/>
                    <a:pt x="222" y="240"/>
                    <a:pt x="247" y="207"/>
                  </a:cubicBezTo>
                  <a:cubicBezTo>
                    <a:pt x="290" y="151"/>
                    <a:pt x="280" y="70"/>
                    <a:pt x="224" y="27"/>
                  </a:cubicBezTo>
                  <a:cubicBezTo>
                    <a:pt x="201" y="9"/>
                    <a:pt x="173" y="0"/>
                    <a:pt x="14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78" name="Google Shape;578;p7"/>
          <p:cNvSpPr/>
          <p:nvPr/>
        </p:nvSpPr>
        <p:spPr>
          <a:xfrm>
            <a:off x="8804284" y="669825"/>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9" name="Google Shape;579;p7"/>
          <p:cNvSpPr/>
          <p:nvPr/>
        </p:nvSpPr>
        <p:spPr>
          <a:xfrm>
            <a:off x="7949838" y="4594900"/>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0" name="Google Shape;580;p7"/>
          <p:cNvSpPr/>
          <p:nvPr/>
        </p:nvSpPr>
        <p:spPr>
          <a:xfrm>
            <a:off x="1948391" y="4671097"/>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1" name="Google Shape;581;p7"/>
          <p:cNvSpPr/>
          <p:nvPr/>
        </p:nvSpPr>
        <p:spPr>
          <a:xfrm>
            <a:off x="4830041" y="511263"/>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2" name="Google Shape;582;p7"/>
          <p:cNvSpPr/>
          <p:nvPr/>
        </p:nvSpPr>
        <p:spPr>
          <a:xfrm>
            <a:off x="5560187" y="4731667"/>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3" name="Google Shape;583;p7"/>
          <p:cNvSpPr/>
          <p:nvPr/>
        </p:nvSpPr>
        <p:spPr>
          <a:xfrm>
            <a:off x="267014" y="1590073"/>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4" name="Google Shape;584;p7"/>
          <p:cNvSpPr/>
          <p:nvPr/>
        </p:nvSpPr>
        <p:spPr>
          <a:xfrm>
            <a:off x="396633" y="75724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5" name="Google Shape;585;p7"/>
          <p:cNvSpPr/>
          <p:nvPr/>
        </p:nvSpPr>
        <p:spPr>
          <a:xfrm>
            <a:off x="542241" y="4045267"/>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6" name="Google Shape;586;p7"/>
          <p:cNvSpPr/>
          <p:nvPr/>
        </p:nvSpPr>
        <p:spPr>
          <a:xfrm>
            <a:off x="8544948" y="3301153"/>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7" name="Google Shape;587;p7"/>
          <p:cNvSpPr/>
          <p:nvPr/>
        </p:nvSpPr>
        <p:spPr>
          <a:xfrm>
            <a:off x="2811549" y="431899"/>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588" name="Shape 588"/>
        <p:cNvGrpSpPr/>
        <p:nvPr/>
      </p:nvGrpSpPr>
      <p:grpSpPr>
        <a:xfrm>
          <a:off x="0" y="0"/>
          <a:ext cx="0" cy="0"/>
          <a:chOff x="0" y="0"/>
          <a:chExt cx="0" cy="0"/>
        </a:xfrm>
      </p:grpSpPr>
      <p:grpSp>
        <p:nvGrpSpPr>
          <p:cNvPr id="589" name="Google Shape;589;p8"/>
          <p:cNvGrpSpPr/>
          <p:nvPr/>
        </p:nvGrpSpPr>
        <p:grpSpPr>
          <a:xfrm flipH="1" rot="-9284465">
            <a:off x="-731117" y="-2028214"/>
            <a:ext cx="9393665" cy="8567764"/>
            <a:chOff x="-2537947" y="-2336543"/>
            <a:chExt cx="4759398" cy="4340947"/>
          </a:xfrm>
        </p:grpSpPr>
        <p:sp>
          <p:nvSpPr>
            <p:cNvPr id="590" name="Google Shape;590;p8"/>
            <p:cNvSpPr/>
            <p:nvPr/>
          </p:nvSpPr>
          <p:spPr>
            <a:xfrm>
              <a:off x="-1194414" y="-746010"/>
              <a:ext cx="1461075" cy="1333047"/>
            </a:xfrm>
            <a:custGeom>
              <a:rect b="b" l="l" r="r" t="t"/>
              <a:pathLst>
                <a:path extrusionOk="0" h="27967" w="30653">
                  <a:moveTo>
                    <a:pt x="13053" y="1"/>
                  </a:moveTo>
                  <a:cubicBezTo>
                    <a:pt x="10545" y="1"/>
                    <a:pt x="8066" y="751"/>
                    <a:pt x="5935" y="2472"/>
                  </a:cubicBezTo>
                  <a:cubicBezTo>
                    <a:pt x="1" y="7358"/>
                    <a:pt x="995" y="16469"/>
                    <a:pt x="5591" y="21937"/>
                  </a:cubicBezTo>
                  <a:cubicBezTo>
                    <a:pt x="8445" y="25531"/>
                    <a:pt x="13066" y="27967"/>
                    <a:pt x="17590" y="27967"/>
                  </a:cubicBezTo>
                  <a:cubicBezTo>
                    <a:pt x="20109" y="27967"/>
                    <a:pt x="22597" y="27212"/>
                    <a:pt x="24734" y="25481"/>
                  </a:cubicBezTo>
                  <a:cubicBezTo>
                    <a:pt x="30653" y="20577"/>
                    <a:pt x="29647" y="11505"/>
                    <a:pt x="25046" y="6041"/>
                  </a:cubicBezTo>
                  <a:lnTo>
                    <a:pt x="25046" y="6041"/>
                  </a:lnTo>
                  <a:cubicBezTo>
                    <a:pt x="29626" y="11493"/>
                    <a:pt x="30621" y="20574"/>
                    <a:pt x="24706" y="25447"/>
                  </a:cubicBezTo>
                  <a:cubicBezTo>
                    <a:pt x="22584" y="27161"/>
                    <a:pt x="20115" y="27909"/>
                    <a:pt x="17615" y="27909"/>
                  </a:cubicBezTo>
                  <a:cubicBezTo>
                    <a:pt x="13103" y="27909"/>
                    <a:pt x="8494" y="25471"/>
                    <a:pt x="5656" y="21882"/>
                  </a:cubicBezTo>
                  <a:cubicBezTo>
                    <a:pt x="1073" y="16447"/>
                    <a:pt x="64" y="7382"/>
                    <a:pt x="5963" y="2504"/>
                  </a:cubicBezTo>
                  <a:cubicBezTo>
                    <a:pt x="8090" y="779"/>
                    <a:pt x="10569" y="27"/>
                    <a:pt x="13078" y="27"/>
                  </a:cubicBezTo>
                  <a:cubicBezTo>
                    <a:pt x="17590" y="27"/>
                    <a:pt x="22201" y="2459"/>
                    <a:pt x="25046" y="6041"/>
                  </a:cubicBezTo>
                  <a:cubicBezTo>
                    <a:pt x="22198" y="2443"/>
                    <a:pt x="17578" y="1"/>
                    <a:pt x="1305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1" name="Google Shape;591;p8"/>
            <p:cNvSpPr/>
            <p:nvPr/>
          </p:nvSpPr>
          <p:spPr>
            <a:xfrm>
              <a:off x="-1567773" y="-1000541"/>
              <a:ext cx="2142494" cy="1954837"/>
            </a:xfrm>
            <a:custGeom>
              <a:rect b="b" l="l" r="r" t="t"/>
              <a:pathLst>
                <a:path extrusionOk="0" h="41012" w="44949">
                  <a:moveTo>
                    <a:pt x="19144" y="0"/>
                  </a:moveTo>
                  <a:cubicBezTo>
                    <a:pt x="15463" y="0"/>
                    <a:pt x="11826" y="1102"/>
                    <a:pt x="8700" y="3627"/>
                  </a:cubicBezTo>
                  <a:cubicBezTo>
                    <a:pt x="0" y="10794"/>
                    <a:pt x="1464" y="24152"/>
                    <a:pt x="8202" y="32166"/>
                  </a:cubicBezTo>
                  <a:cubicBezTo>
                    <a:pt x="12386" y="37437"/>
                    <a:pt x="19163" y="41011"/>
                    <a:pt x="25798" y="41011"/>
                  </a:cubicBezTo>
                  <a:cubicBezTo>
                    <a:pt x="29489" y="41011"/>
                    <a:pt x="33136" y="39905"/>
                    <a:pt x="36267" y="37370"/>
                  </a:cubicBezTo>
                  <a:cubicBezTo>
                    <a:pt x="44949" y="30198"/>
                    <a:pt x="43475" y="16855"/>
                    <a:pt x="36731" y="8857"/>
                  </a:cubicBezTo>
                  <a:lnTo>
                    <a:pt x="36731" y="8857"/>
                  </a:lnTo>
                  <a:cubicBezTo>
                    <a:pt x="43457" y="16855"/>
                    <a:pt x="44919" y="30182"/>
                    <a:pt x="36240" y="37337"/>
                  </a:cubicBezTo>
                  <a:cubicBezTo>
                    <a:pt x="33123" y="39855"/>
                    <a:pt x="29496" y="40954"/>
                    <a:pt x="25825" y="40954"/>
                  </a:cubicBezTo>
                  <a:cubicBezTo>
                    <a:pt x="19202" y="40954"/>
                    <a:pt x="12437" y="37378"/>
                    <a:pt x="8268" y="32112"/>
                  </a:cubicBezTo>
                  <a:cubicBezTo>
                    <a:pt x="1539" y="24130"/>
                    <a:pt x="63" y="10819"/>
                    <a:pt x="8726" y="3660"/>
                  </a:cubicBezTo>
                  <a:cubicBezTo>
                    <a:pt x="11848" y="1130"/>
                    <a:pt x="15486" y="27"/>
                    <a:pt x="19167" y="27"/>
                  </a:cubicBezTo>
                  <a:cubicBezTo>
                    <a:pt x="25790" y="27"/>
                    <a:pt x="32557" y="3597"/>
                    <a:pt x="36731" y="8857"/>
                  </a:cubicBezTo>
                  <a:cubicBezTo>
                    <a:pt x="32555" y="3580"/>
                    <a:pt x="25779" y="0"/>
                    <a:pt x="19144"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2" name="Google Shape;592;p8"/>
            <p:cNvSpPr/>
            <p:nvPr/>
          </p:nvSpPr>
          <p:spPr>
            <a:xfrm>
              <a:off x="-1620634" y="-1167988"/>
              <a:ext cx="2386015" cy="2177004"/>
            </a:xfrm>
            <a:custGeom>
              <a:rect b="b" l="l" r="r" t="t"/>
              <a:pathLst>
                <a:path extrusionOk="0" h="45673" w="50058">
                  <a:moveTo>
                    <a:pt x="21319" y="1"/>
                  </a:moveTo>
                  <a:cubicBezTo>
                    <a:pt x="17220" y="1"/>
                    <a:pt x="13169" y="1228"/>
                    <a:pt x="9687" y="4040"/>
                  </a:cubicBezTo>
                  <a:cubicBezTo>
                    <a:pt x="1" y="12022"/>
                    <a:pt x="1631" y="26898"/>
                    <a:pt x="9136" y="35821"/>
                  </a:cubicBezTo>
                  <a:cubicBezTo>
                    <a:pt x="13795" y="41691"/>
                    <a:pt x="21344" y="45673"/>
                    <a:pt x="28733" y="45673"/>
                  </a:cubicBezTo>
                  <a:cubicBezTo>
                    <a:pt x="32842" y="45673"/>
                    <a:pt x="36903" y="44441"/>
                    <a:pt x="40389" y="41619"/>
                  </a:cubicBezTo>
                  <a:cubicBezTo>
                    <a:pt x="50058" y="33631"/>
                    <a:pt x="48416" y="18772"/>
                    <a:pt x="40907" y="9864"/>
                  </a:cubicBezTo>
                  <a:lnTo>
                    <a:pt x="40907" y="9864"/>
                  </a:lnTo>
                  <a:cubicBezTo>
                    <a:pt x="48399" y="18772"/>
                    <a:pt x="50028" y="33614"/>
                    <a:pt x="40363" y="41585"/>
                  </a:cubicBezTo>
                  <a:cubicBezTo>
                    <a:pt x="36890" y="44391"/>
                    <a:pt x="32848" y="45615"/>
                    <a:pt x="28758" y="45615"/>
                  </a:cubicBezTo>
                  <a:cubicBezTo>
                    <a:pt x="21381" y="45615"/>
                    <a:pt x="13846" y="41633"/>
                    <a:pt x="9203" y="35768"/>
                  </a:cubicBezTo>
                  <a:cubicBezTo>
                    <a:pt x="1708" y="26875"/>
                    <a:pt x="65" y="12048"/>
                    <a:pt x="9714" y="4074"/>
                  </a:cubicBezTo>
                  <a:cubicBezTo>
                    <a:pt x="13192" y="1257"/>
                    <a:pt x="17243" y="28"/>
                    <a:pt x="21343" y="28"/>
                  </a:cubicBezTo>
                  <a:cubicBezTo>
                    <a:pt x="28721" y="28"/>
                    <a:pt x="36258" y="4006"/>
                    <a:pt x="40907" y="9864"/>
                  </a:cubicBezTo>
                  <a:cubicBezTo>
                    <a:pt x="36255" y="3988"/>
                    <a:pt x="28709" y="1"/>
                    <a:pt x="21319"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3" name="Google Shape;593;p8"/>
            <p:cNvSpPr/>
            <p:nvPr/>
          </p:nvSpPr>
          <p:spPr>
            <a:xfrm>
              <a:off x="-2048952" y="-1725049"/>
              <a:ext cx="3547658" cy="3235834"/>
            </a:xfrm>
            <a:custGeom>
              <a:rect b="b" l="l" r="r" t="t"/>
              <a:pathLst>
                <a:path extrusionOk="0" h="67887" w="74429">
                  <a:moveTo>
                    <a:pt x="31733" y="1"/>
                  </a:moveTo>
                  <a:cubicBezTo>
                    <a:pt x="25643" y="1"/>
                    <a:pt x="19616" y="1829"/>
                    <a:pt x="14413" y="6018"/>
                  </a:cubicBezTo>
                  <a:cubicBezTo>
                    <a:pt x="0" y="17957"/>
                    <a:pt x="2431" y="39903"/>
                    <a:pt x="13604" y="53233"/>
                  </a:cubicBezTo>
                  <a:cubicBezTo>
                    <a:pt x="20566" y="61973"/>
                    <a:pt x="31726" y="67887"/>
                    <a:pt x="42682" y="67887"/>
                  </a:cubicBezTo>
                  <a:cubicBezTo>
                    <a:pt x="48782" y="67887"/>
                    <a:pt x="54819" y="66054"/>
                    <a:pt x="60032" y="61854"/>
                  </a:cubicBezTo>
                  <a:cubicBezTo>
                    <a:pt x="74428" y="49909"/>
                    <a:pt x="71985" y="27982"/>
                    <a:pt x="60809" y="14666"/>
                  </a:cubicBezTo>
                  <a:lnTo>
                    <a:pt x="60809" y="14666"/>
                  </a:lnTo>
                  <a:cubicBezTo>
                    <a:pt x="71966" y="27982"/>
                    <a:pt x="74401" y="49893"/>
                    <a:pt x="60006" y="61820"/>
                  </a:cubicBezTo>
                  <a:cubicBezTo>
                    <a:pt x="54807" y="66002"/>
                    <a:pt x="48789" y="67829"/>
                    <a:pt x="42708" y="67829"/>
                  </a:cubicBezTo>
                  <a:cubicBezTo>
                    <a:pt x="31764" y="67829"/>
                    <a:pt x="20616" y="61913"/>
                    <a:pt x="13670" y="53178"/>
                  </a:cubicBezTo>
                  <a:cubicBezTo>
                    <a:pt x="2510" y="39877"/>
                    <a:pt x="63" y="17983"/>
                    <a:pt x="14442" y="6049"/>
                  </a:cubicBezTo>
                  <a:cubicBezTo>
                    <a:pt x="19645" y="1857"/>
                    <a:pt x="25671" y="27"/>
                    <a:pt x="31762" y="27"/>
                  </a:cubicBezTo>
                  <a:cubicBezTo>
                    <a:pt x="42706" y="27"/>
                    <a:pt x="53856" y="5937"/>
                    <a:pt x="60809" y="14666"/>
                  </a:cubicBezTo>
                  <a:cubicBezTo>
                    <a:pt x="53862" y="5922"/>
                    <a:pt x="42694" y="1"/>
                    <a:pt x="3173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4" name="Google Shape;594;p8"/>
            <p:cNvSpPr/>
            <p:nvPr/>
          </p:nvSpPr>
          <p:spPr>
            <a:xfrm>
              <a:off x="-2537947" y="-2336543"/>
              <a:ext cx="4759398" cy="4340947"/>
            </a:xfrm>
            <a:custGeom>
              <a:rect b="b" l="l" r="r" t="t"/>
              <a:pathLst>
                <a:path extrusionOk="0" h="91072" w="99851">
                  <a:moveTo>
                    <a:pt x="42571" y="0"/>
                  </a:moveTo>
                  <a:cubicBezTo>
                    <a:pt x="34399" y="0"/>
                    <a:pt x="26313" y="2453"/>
                    <a:pt x="19334" y="8073"/>
                  </a:cubicBezTo>
                  <a:cubicBezTo>
                    <a:pt x="0" y="24092"/>
                    <a:pt x="3266" y="53528"/>
                    <a:pt x="18254" y="71411"/>
                  </a:cubicBezTo>
                  <a:cubicBezTo>
                    <a:pt x="27581" y="83134"/>
                    <a:pt x="42567" y="91072"/>
                    <a:pt x="57271" y="91072"/>
                  </a:cubicBezTo>
                  <a:cubicBezTo>
                    <a:pt x="65454" y="91072"/>
                    <a:pt x="73550" y="88614"/>
                    <a:pt x="80534" y="82982"/>
                  </a:cubicBezTo>
                  <a:cubicBezTo>
                    <a:pt x="99851" y="66957"/>
                    <a:pt x="96573" y="37538"/>
                    <a:pt x="81581" y="19672"/>
                  </a:cubicBezTo>
                  <a:lnTo>
                    <a:pt x="81581" y="19672"/>
                  </a:lnTo>
                  <a:cubicBezTo>
                    <a:pt x="96554" y="37540"/>
                    <a:pt x="99823" y="66941"/>
                    <a:pt x="80506" y="82949"/>
                  </a:cubicBezTo>
                  <a:cubicBezTo>
                    <a:pt x="73528" y="88564"/>
                    <a:pt x="65451" y="91015"/>
                    <a:pt x="57289" y="91015"/>
                  </a:cubicBezTo>
                  <a:cubicBezTo>
                    <a:pt x="42602" y="91015"/>
                    <a:pt x="27642" y="83078"/>
                    <a:pt x="18320" y="71356"/>
                  </a:cubicBezTo>
                  <a:cubicBezTo>
                    <a:pt x="3342" y="53504"/>
                    <a:pt x="63" y="24120"/>
                    <a:pt x="19362" y="8106"/>
                  </a:cubicBezTo>
                  <a:cubicBezTo>
                    <a:pt x="26345" y="2481"/>
                    <a:pt x="34431" y="25"/>
                    <a:pt x="42603" y="25"/>
                  </a:cubicBezTo>
                  <a:cubicBezTo>
                    <a:pt x="57290" y="25"/>
                    <a:pt x="72252" y="7957"/>
                    <a:pt x="81581" y="19672"/>
                  </a:cubicBezTo>
                  <a:cubicBezTo>
                    <a:pt x="72260" y="7942"/>
                    <a:pt x="57276" y="0"/>
                    <a:pt x="42571"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5" name="Google Shape;595;p8"/>
          <p:cNvGrpSpPr/>
          <p:nvPr/>
        </p:nvGrpSpPr>
        <p:grpSpPr>
          <a:xfrm rot="4707470">
            <a:off x="7843603" y="4541304"/>
            <a:ext cx="620423" cy="782924"/>
            <a:chOff x="4198851" y="-806491"/>
            <a:chExt cx="163968" cy="206914"/>
          </a:xfrm>
        </p:grpSpPr>
        <p:sp>
          <p:nvSpPr>
            <p:cNvPr id="596" name="Google Shape;596;p8"/>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7" name="Google Shape;597;p8"/>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8" name="Google Shape;598;p8"/>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9" name="Google Shape;599;p8"/>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0" name="Google Shape;600;p8"/>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1" name="Google Shape;601;p8"/>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2" name="Google Shape;602;p8"/>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3" name="Google Shape;603;p8"/>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4" name="Google Shape;604;p8"/>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5" name="Google Shape;605;p8"/>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06" name="Google Shape;606;p8"/>
          <p:cNvGrpSpPr/>
          <p:nvPr/>
        </p:nvGrpSpPr>
        <p:grpSpPr>
          <a:xfrm rot="1559912">
            <a:off x="8090168" y="987748"/>
            <a:ext cx="765636" cy="1491676"/>
            <a:chOff x="5506778" y="238278"/>
            <a:chExt cx="269117" cy="524315"/>
          </a:xfrm>
        </p:grpSpPr>
        <p:sp>
          <p:nvSpPr>
            <p:cNvPr id="607" name="Google Shape;607;p8"/>
            <p:cNvSpPr/>
            <p:nvPr/>
          </p:nvSpPr>
          <p:spPr>
            <a:xfrm>
              <a:off x="5591622" y="316449"/>
              <a:ext cx="132652" cy="261300"/>
            </a:xfrm>
            <a:custGeom>
              <a:rect b="b" l="l" r="r" t="t"/>
              <a:pathLst>
                <a:path extrusionOk="0" h="5482" w="2783">
                  <a:moveTo>
                    <a:pt x="2497" y="0"/>
                  </a:moveTo>
                  <a:cubicBezTo>
                    <a:pt x="2488" y="0"/>
                    <a:pt x="2478" y="12"/>
                    <a:pt x="2484" y="22"/>
                  </a:cubicBezTo>
                  <a:cubicBezTo>
                    <a:pt x="2691" y="431"/>
                    <a:pt x="2637" y="966"/>
                    <a:pt x="2560" y="1403"/>
                  </a:cubicBezTo>
                  <a:cubicBezTo>
                    <a:pt x="2490" y="1801"/>
                    <a:pt x="2365" y="2188"/>
                    <a:pt x="2220" y="2565"/>
                  </a:cubicBezTo>
                  <a:cubicBezTo>
                    <a:pt x="1925" y="3329"/>
                    <a:pt x="1606" y="4161"/>
                    <a:pt x="1103" y="4815"/>
                  </a:cubicBezTo>
                  <a:cubicBezTo>
                    <a:pt x="977" y="4979"/>
                    <a:pt x="829" y="5164"/>
                    <a:pt x="651" y="5276"/>
                  </a:cubicBezTo>
                  <a:cubicBezTo>
                    <a:pt x="569" y="5327"/>
                    <a:pt x="502" y="5349"/>
                    <a:pt x="445" y="5349"/>
                  </a:cubicBezTo>
                  <a:cubicBezTo>
                    <a:pt x="221" y="5349"/>
                    <a:pt x="187" y="5000"/>
                    <a:pt x="203" y="4797"/>
                  </a:cubicBezTo>
                  <a:cubicBezTo>
                    <a:pt x="235" y="4379"/>
                    <a:pt x="321" y="3965"/>
                    <a:pt x="450" y="3569"/>
                  </a:cubicBezTo>
                  <a:cubicBezTo>
                    <a:pt x="517" y="3363"/>
                    <a:pt x="597" y="3163"/>
                    <a:pt x="689" y="2969"/>
                  </a:cubicBezTo>
                  <a:cubicBezTo>
                    <a:pt x="754" y="2828"/>
                    <a:pt x="873" y="2487"/>
                    <a:pt x="1016" y="2403"/>
                  </a:cubicBezTo>
                  <a:cubicBezTo>
                    <a:pt x="1057" y="2379"/>
                    <a:pt x="1092" y="2368"/>
                    <a:pt x="1121" y="2368"/>
                  </a:cubicBezTo>
                  <a:cubicBezTo>
                    <a:pt x="1348" y="2368"/>
                    <a:pt x="1260" y="3007"/>
                    <a:pt x="1244" y="3106"/>
                  </a:cubicBezTo>
                  <a:cubicBezTo>
                    <a:pt x="1205" y="3336"/>
                    <a:pt x="1134" y="3556"/>
                    <a:pt x="1036" y="3766"/>
                  </a:cubicBezTo>
                  <a:cubicBezTo>
                    <a:pt x="1035" y="3769"/>
                    <a:pt x="1037" y="3770"/>
                    <a:pt x="1038" y="3770"/>
                  </a:cubicBezTo>
                  <a:cubicBezTo>
                    <a:pt x="1039" y="3770"/>
                    <a:pt x="1040" y="3770"/>
                    <a:pt x="1040" y="3770"/>
                  </a:cubicBezTo>
                  <a:cubicBezTo>
                    <a:pt x="1224" y="3401"/>
                    <a:pt x="1319" y="3001"/>
                    <a:pt x="1303" y="2589"/>
                  </a:cubicBezTo>
                  <a:cubicBezTo>
                    <a:pt x="1297" y="2439"/>
                    <a:pt x="1244" y="2288"/>
                    <a:pt x="1132" y="2288"/>
                  </a:cubicBezTo>
                  <a:cubicBezTo>
                    <a:pt x="1090" y="2288"/>
                    <a:pt x="1040" y="2309"/>
                    <a:pt x="980" y="2358"/>
                  </a:cubicBezTo>
                  <a:cubicBezTo>
                    <a:pt x="865" y="2455"/>
                    <a:pt x="797" y="2612"/>
                    <a:pt x="727" y="2739"/>
                  </a:cubicBezTo>
                  <a:cubicBezTo>
                    <a:pt x="619" y="2934"/>
                    <a:pt x="525" y="3136"/>
                    <a:pt x="443" y="3342"/>
                  </a:cubicBezTo>
                  <a:cubicBezTo>
                    <a:pt x="281" y="3753"/>
                    <a:pt x="168" y="4180"/>
                    <a:pt x="109" y="4618"/>
                  </a:cubicBezTo>
                  <a:cubicBezTo>
                    <a:pt x="75" y="4866"/>
                    <a:pt x="0" y="5260"/>
                    <a:pt x="255" y="5426"/>
                  </a:cubicBezTo>
                  <a:cubicBezTo>
                    <a:pt x="315" y="5465"/>
                    <a:pt x="376" y="5482"/>
                    <a:pt x="438" y="5482"/>
                  </a:cubicBezTo>
                  <a:cubicBezTo>
                    <a:pt x="668" y="5482"/>
                    <a:pt x="896" y="5247"/>
                    <a:pt x="1036" y="5094"/>
                  </a:cubicBezTo>
                  <a:cubicBezTo>
                    <a:pt x="1622" y="4447"/>
                    <a:pt x="1949" y="3573"/>
                    <a:pt x="2271" y="2775"/>
                  </a:cubicBezTo>
                  <a:cubicBezTo>
                    <a:pt x="2470" y="2282"/>
                    <a:pt x="2647" y="1770"/>
                    <a:pt x="2706" y="1238"/>
                  </a:cubicBezTo>
                  <a:cubicBezTo>
                    <a:pt x="2751" y="833"/>
                    <a:pt x="2783" y="335"/>
                    <a:pt x="2506" y="5"/>
                  </a:cubicBezTo>
                  <a:cubicBezTo>
                    <a:pt x="2504" y="2"/>
                    <a:pt x="2500" y="0"/>
                    <a:pt x="24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8" name="Google Shape;608;p8"/>
            <p:cNvSpPr/>
            <p:nvPr/>
          </p:nvSpPr>
          <p:spPr>
            <a:xfrm>
              <a:off x="5538809" y="310348"/>
              <a:ext cx="203339" cy="376363"/>
            </a:xfrm>
            <a:custGeom>
              <a:rect b="b" l="l" r="r" t="t"/>
              <a:pathLst>
                <a:path extrusionOk="0" h="7896" w="4266">
                  <a:moveTo>
                    <a:pt x="3045" y="0"/>
                  </a:moveTo>
                  <a:cubicBezTo>
                    <a:pt x="3042" y="0"/>
                    <a:pt x="3040" y="1"/>
                    <a:pt x="3037" y="3"/>
                  </a:cubicBezTo>
                  <a:cubicBezTo>
                    <a:pt x="2236" y="565"/>
                    <a:pt x="1744" y="1459"/>
                    <a:pt x="1369" y="2342"/>
                  </a:cubicBezTo>
                  <a:cubicBezTo>
                    <a:pt x="922" y="3396"/>
                    <a:pt x="503" y="4522"/>
                    <a:pt x="326" y="5657"/>
                  </a:cubicBezTo>
                  <a:cubicBezTo>
                    <a:pt x="240" y="6210"/>
                    <a:pt x="0" y="7896"/>
                    <a:pt x="924" y="7896"/>
                  </a:cubicBezTo>
                  <a:cubicBezTo>
                    <a:pt x="951" y="7896"/>
                    <a:pt x="980" y="7894"/>
                    <a:pt x="1009" y="7891"/>
                  </a:cubicBezTo>
                  <a:cubicBezTo>
                    <a:pt x="1496" y="7841"/>
                    <a:pt x="1799" y="7342"/>
                    <a:pt x="2060" y="6983"/>
                  </a:cubicBezTo>
                  <a:cubicBezTo>
                    <a:pt x="2388" y="6530"/>
                    <a:pt x="2686" y="6058"/>
                    <a:pt x="2954" y="5568"/>
                  </a:cubicBezTo>
                  <a:cubicBezTo>
                    <a:pt x="3551" y="4481"/>
                    <a:pt x="4044" y="3286"/>
                    <a:pt x="4261" y="2061"/>
                  </a:cubicBezTo>
                  <a:cubicBezTo>
                    <a:pt x="4265" y="2042"/>
                    <a:pt x="4250" y="2030"/>
                    <a:pt x="4236" y="2030"/>
                  </a:cubicBezTo>
                  <a:cubicBezTo>
                    <a:pt x="4227" y="2030"/>
                    <a:pt x="4218" y="2035"/>
                    <a:pt x="4215" y="2047"/>
                  </a:cubicBezTo>
                  <a:cubicBezTo>
                    <a:pt x="3693" y="3959"/>
                    <a:pt x="2943" y="5797"/>
                    <a:pt x="1646" y="7325"/>
                  </a:cubicBezTo>
                  <a:cubicBezTo>
                    <a:pt x="1474" y="7529"/>
                    <a:pt x="1263" y="7734"/>
                    <a:pt x="982" y="7752"/>
                  </a:cubicBezTo>
                  <a:cubicBezTo>
                    <a:pt x="968" y="7753"/>
                    <a:pt x="954" y="7754"/>
                    <a:pt x="940" y="7754"/>
                  </a:cubicBezTo>
                  <a:cubicBezTo>
                    <a:pt x="604" y="7754"/>
                    <a:pt x="470" y="7457"/>
                    <a:pt x="423" y="7159"/>
                  </a:cubicBezTo>
                  <a:cubicBezTo>
                    <a:pt x="338" y="6614"/>
                    <a:pt x="383" y="6039"/>
                    <a:pt x="478" y="5500"/>
                  </a:cubicBezTo>
                  <a:cubicBezTo>
                    <a:pt x="653" y="4507"/>
                    <a:pt x="1003" y="3536"/>
                    <a:pt x="1375" y="2602"/>
                  </a:cubicBezTo>
                  <a:cubicBezTo>
                    <a:pt x="1765" y="1630"/>
                    <a:pt x="2270" y="737"/>
                    <a:pt x="3058" y="29"/>
                  </a:cubicBezTo>
                  <a:cubicBezTo>
                    <a:pt x="3069" y="18"/>
                    <a:pt x="3058" y="0"/>
                    <a:pt x="304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9" name="Google Shape;609;p8"/>
            <p:cNvSpPr/>
            <p:nvPr/>
          </p:nvSpPr>
          <p:spPr>
            <a:xfrm>
              <a:off x="5570649" y="238278"/>
              <a:ext cx="186418" cy="213349"/>
            </a:xfrm>
            <a:custGeom>
              <a:rect b="b" l="l" r="r" t="t"/>
              <a:pathLst>
                <a:path extrusionOk="0" h="4476" w="3911">
                  <a:moveTo>
                    <a:pt x="2937" y="0"/>
                  </a:moveTo>
                  <a:cubicBezTo>
                    <a:pt x="2682" y="0"/>
                    <a:pt x="2464" y="176"/>
                    <a:pt x="2296" y="354"/>
                  </a:cubicBezTo>
                  <a:cubicBezTo>
                    <a:pt x="1777" y="905"/>
                    <a:pt x="1348" y="1577"/>
                    <a:pt x="972" y="2231"/>
                  </a:cubicBezTo>
                  <a:cubicBezTo>
                    <a:pt x="576" y="2922"/>
                    <a:pt x="225" y="3661"/>
                    <a:pt x="9" y="4431"/>
                  </a:cubicBezTo>
                  <a:cubicBezTo>
                    <a:pt x="1" y="4458"/>
                    <a:pt x="21" y="4475"/>
                    <a:pt x="42" y="4475"/>
                  </a:cubicBezTo>
                  <a:cubicBezTo>
                    <a:pt x="57" y="4475"/>
                    <a:pt x="71" y="4467"/>
                    <a:pt x="78" y="4451"/>
                  </a:cubicBezTo>
                  <a:cubicBezTo>
                    <a:pt x="559" y="3233"/>
                    <a:pt x="1103" y="2080"/>
                    <a:pt x="1885" y="1023"/>
                  </a:cubicBezTo>
                  <a:cubicBezTo>
                    <a:pt x="2079" y="762"/>
                    <a:pt x="2280" y="468"/>
                    <a:pt x="2536" y="263"/>
                  </a:cubicBezTo>
                  <a:cubicBezTo>
                    <a:pt x="2671" y="154"/>
                    <a:pt x="2810" y="103"/>
                    <a:pt x="2943" y="103"/>
                  </a:cubicBezTo>
                  <a:cubicBezTo>
                    <a:pt x="3162" y="103"/>
                    <a:pt x="3363" y="242"/>
                    <a:pt x="3499" y="480"/>
                  </a:cubicBezTo>
                  <a:cubicBezTo>
                    <a:pt x="3851" y="1101"/>
                    <a:pt x="3862" y="1934"/>
                    <a:pt x="3745" y="2619"/>
                  </a:cubicBezTo>
                  <a:cubicBezTo>
                    <a:pt x="3744" y="2623"/>
                    <a:pt x="3748" y="2626"/>
                    <a:pt x="3752" y="2626"/>
                  </a:cubicBezTo>
                  <a:cubicBezTo>
                    <a:pt x="3754" y="2626"/>
                    <a:pt x="3756" y="2625"/>
                    <a:pt x="3757" y="2622"/>
                  </a:cubicBezTo>
                  <a:cubicBezTo>
                    <a:pt x="3911" y="1924"/>
                    <a:pt x="3887" y="1093"/>
                    <a:pt x="3544" y="452"/>
                  </a:cubicBezTo>
                  <a:cubicBezTo>
                    <a:pt x="3432" y="240"/>
                    <a:pt x="3256" y="36"/>
                    <a:pt x="3007" y="5"/>
                  </a:cubicBezTo>
                  <a:cubicBezTo>
                    <a:pt x="2983" y="2"/>
                    <a:pt x="2960" y="0"/>
                    <a:pt x="293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0" name="Google Shape;610;p8"/>
            <p:cNvSpPr/>
            <p:nvPr/>
          </p:nvSpPr>
          <p:spPr>
            <a:xfrm>
              <a:off x="5506778" y="496622"/>
              <a:ext cx="138705" cy="265971"/>
            </a:xfrm>
            <a:custGeom>
              <a:rect b="b" l="l" r="r" t="t"/>
              <a:pathLst>
                <a:path extrusionOk="0" h="5580" w="2910">
                  <a:moveTo>
                    <a:pt x="1096" y="0"/>
                  </a:moveTo>
                  <a:cubicBezTo>
                    <a:pt x="1094" y="0"/>
                    <a:pt x="1092" y="1"/>
                    <a:pt x="1091" y="4"/>
                  </a:cubicBezTo>
                  <a:cubicBezTo>
                    <a:pt x="470" y="1407"/>
                    <a:pt x="1" y="3106"/>
                    <a:pt x="353" y="4641"/>
                  </a:cubicBezTo>
                  <a:cubicBezTo>
                    <a:pt x="452" y="5069"/>
                    <a:pt x="777" y="5579"/>
                    <a:pt x="1237" y="5579"/>
                  </a:cubicBezTo>
                  <a:cubicBezTo>
                    <a:pt x="1321" y="5579"/>
                    <a:pt x="1410" y="5562"/>
                    <a:pt x="1503" y="5524"/>
                  </a:cubicBezTo>
                  <a:cubicBezTo>
                    <a:pt x="1811" y="5399"/>
                    <a:pt x="2068" y="5081"/>
                    <a:pt x="2278" y="4835"/>
                  </a:cubicBezTo>
                  <a:cubicBezTo>
                    <a:pt x="2524" y="4544"/>
                    <a:pt x="2728" y="4231"/>
                    <a:pt x="2899" y="3893"/>
                  </a:cubicBezTo>
                  <a:cubicBezTo>
                    <a:pt x="2910" y="3870"/>
                    <a:pt x="2891" y="3851"/>
                    <a:pt x="2873" y="3851"/>
                  </a:cubicBezTo>
                  <a:cubicBezTo>
                    <a:pt x="2865" y="3851"/>
                    <a:pt x="2857" y="3855"/>
                    <a:pt x="2851" y="3864"/>
                  </a:cubicBezTo>
                  <a:cubicBezTo>
                    <a:pt x="2536" y="4388"/>
                    <a:pt x="2121" y="5011"/>
                    <a:pt x="1598" y="5352"/>
                  </a:cubicBezTo>
                  <a:cubicBezTo>
                    <a:pt x="1483" y="5427"/>
                    <a:pt x="1365" y="5460"/>
                    <a:pt x="1250" y="5460"/>
                  </a:cubicBezTo>
                  <a:cubicBezTo>
                    <a:pt x="976" y="5460"/>
                    <a:pt x="722" y="5269"/>
                    <a:pt x="582" y="5001"/>
                  </a:cubicBezTo>
                  <a:cubicBezTo>
                    <a:pt x="417" y="4686"/>
                    <a:pt x="371" y="4301"/>
                    <a:pt x="340" y="3952"/>
                  </a:cubicBezTo>
                  <a:cubicBezTo>
                    <a:pt x="215" y="2583"/>
                    <a:pt x="623" y="1272"/>
                    <a:pt x="1101" y="7"/>
                  </a:cubicBezTo>
                  <a:cubicBezTo>
                    <a:pt x="1103" y="3"/>
                    <a:pt x="1100" y="0"/>
                    <a:pt x="10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1" name="Google Shape;611;p8"/>
            <p:cNvSpPr/>
            <p:nvPr/>
          </p:nvSpPr>
          <p:spPr>
            <a:xfrm>
              <a:off x="5729136" y="333703"/>
              <a:ext cx="45568" cy="192948"/>
            </a:xfrm>
            <a:custGeom>
              <a:rect b="b" l="l" r="r" t="t"/>
              <a:pathLst>
                <a:path extrusionOk="0" h="4048" w="956">
                  <a:moveTo>
                    <a:pt x="924" y="1"/>
                  </a:moveTo>
                  <a:cubicBezTo>
                    <a:pt x="907" y="1"/>
                    <a:pt x="890" y="12"/>
                    <a:pt x="888" y="34"/>
                  </a:cubicBezTo>
                  <a:cubicBezTo>
                    <a:pt x="777" y="1426"/>
                    <a:pt x="507" y="2734"/>
                    <a:pt x="3" y="4040"/>
                  </a:cubicBezTo>
                  <a:cubicBezTo>
                    <a:pt x="0" y="4044"/>
                    <a:pt x="5" y="4048"/>
                    <a:pt x="9" y="4048"/>
                  </a:cubicBezTo>
                  <a:cubicBezTo>
                    <a:pt x="11" y="4048"/>
                    <a:pt x="13" y="4047"/>
                    <a:pt x="14" y="4044"/>
                  </a:cubicBezTo>
                  <a:cubicBezTo>
                    <a:pt x="574" y="2804"/>
                    <a:pt x="925" y="1398"/>
                    <a:pt x="955" y="34"/>
                  </a:cubicBezTo>
                  <a:cubicBezTo>
                    <a:pt x="956" y="12"/>
                    <a:pt x="940" y="1"/>
                    <a:pt x="9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2" name="Google Shape;612;p8"/>
            <p:cNvSpPr/>
            <p:nvPr/>
          </p:nvSpPr>
          <p:spPr>
            <a:xfrm>
              <a:off x="5656780" y="269737"/>
              <a:ext cx="78933" cy="53385"/>
            </a:xfrm>
            <a:custGeom>
              <a:rect b="b" l="l" r="r" t="t"/>
              <a:pathLst>
                <a:path extrusionOk="0" h="1120" w="1656">
                  <a:moveTo>
                    <a:pt x="1003" y="1"/>
                  </a:moveTo>
                  <a:cubicBezTo>
                    <a:pt x="837" y="1"/>
                    <a:pt x="698" y="129"/>
                    <a:pt x="577" y="229"/>
                  </a:cubicBezTo>
                  <a:cubicBezTo>
                    <a:pt x="353" y="415"/>
                    <a:pt x="165" y="626"/>
                    <a:pt x="3" y="865"/>
                  </a:cubicBezTo>
                  <a:cubicBezTo>
                    <a:pt x="0" y="867"/>
                    <a:pt x="4" y="872"/>
                    <a:pt x="8" y="872"/>
                  </a:cubicBezTo>
                  <a:cubicBezTo>
                    <a:pt x="8" y="872"/>
                    <a:pt x="9" y="872"/>
                    <a:pt x="10" y="871"/>
                  </a:cubicBezTo>
                  <a:cubicBezTo>
                    <a:pt x="209" y="617"/>
                    <a:pt x="479" y="280"/>
                    <a:pt x="772" y="132"/>
                  </a:cubicBezTo>
                  <a:cubicBezTo>
                    <a:pt x="863" y="86"/>
                    <a:pt x="944" y="66"/>
                    <a:pt x="1016" y="66"/>
                  </a:cubicBezTo>
                  <a:cubicBezTo>
                    <a:pt x="1437" y="66"/>
                    <a:pt x="1548" y="762"/>
                    <a:pt x="1590" y="1103"/>
                  </a:cubicBezTo>
                  <a:cubicBezTo>
                    <a:pt x="1591" y="1114"/>
                    <a:pt x="1599" y="1120"/>
                    <a:pt x="1607" y="1120"/>
                  </a:cubicBezTo>
                  <a:cubicBezTo>
                    <a:pt x="1615" y="1120"/>
                    <a:pt x="1622" y="1115"/>
                    <a:pt x="1622" y="1103"/>
                  </a:cubicBezTo>
                  <a:cubicBezTo>
                    <a:pt x="1656" y="753"/>
                    <a:pt x="1472" y="39"/>
                    <a:pt x="1031" y="2"/>
                  </a:cubicBezTo>
                  <a:cubicBezTo>
                    <a:pt x="1021" y="1"/>
                    <a:pt x="1012" y="1"/>
                    <a:pt x="100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3" name="Google Shape;613;p8"/>
            <p:cNvSpPr/>
            <p:nvPr/>
          </p:nvSpPr>
          <p:spPr>
            <a:xfrm>
              <a:off x="5636761" y="392808"/>
              <a:ext cx="59248" cy="139134"/>
            </a:xfrm>
            <a:custGeom>
              <a:rect b="b" l="l" r="r" t="t"/>
              <a:pathLst>
                <a:path extrusionOk="0" h="2919" w="1243">
                  <a:moveTo>
                    <a:pt x="1223" y="1"/>
                  </a:moveTo>
                  <a:cubicBezTo>
                    <a:pt x="1217" y="1"/>
                    <a:pt x="1211" y="4"/>
                    <a:pt x="1209" y="12"/>
                  </a:cubicBezTo>
                  <a:cubicBezTo>
                    <a:pt x="898" y="1023"/>
                    <a:pt x="514" y="1984"/>
                    <a:pt x="3" y="2913"/>
                  </a:cubicBezTo>
                  <a:cubicBezTo>
                    <a:pt x="1" y="2916"/>
                    <a:pt x="3" y="2919"/>
                    <a:pt x="6" y="2919"/>
                  </a:cubicBezTo>
                  <a:cubicBezTo>
                    <a:pt x="7" y="2919"/>
                    <a:pt x="8" y="2918"/>
                    <a:pt x="9" y="2917"/>
                  </a:cubicBezTo>
                  <a:cubicBezTo>
                    <a:pt x="558" y="2029"/>
                    <a:pt x="994" y="1037"/>
                    <a:pt x="1239" y="22"/>
                  </a:cubicBezTo>
                  <a:cubicBezTo>
                    <a:pt x="1242" y="9"/>
                    <a:pt x="1233" y="1"/>
                    <a:pt x="122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4" name="Google Shape;614;p8"/>
            <p:cNvSpPr/>
            <p:nvPr/>
          </p:nvSpPr>
          <p:spPr>
            <a:xfrm>
              <a:off x="5568028" y="558635"/>
              <a:ext cx="45091" cy="75311"/>
            </a:xfrm>
            <a:custGeom>
              <a:rect b="b" l="l" r="r" t="t"/>
              <a:pathLst>
                <a:path extrusionOk="0" h="1580" w="946">
                  <a:moveTo>
                    <a:pt x="262" y="1"/>
                  </a:moveTo>
                  <a:cubicBezTo>
                    <a:pt x="259" y="1"/>
                    <a:pt x="257" y="2"/>
                    <a:pt x="257" y="6"/>
                  </a:cubicBezTo>
                  <a:cubicBezTo>
                    <a:pt x="264" y="437"/>
                    <a:pt x="0" y="963"/>
                    <a:pt x="268" y="1363"/>
                  </a:cubicBezTo>
                  <a:cubicBezTo>
                    <a:pt x="355" y="1493"/>
                    <a:pt x="513" y="1579"/>
                    <a:pt x="666" y="1579"/>
                  </a:cubicBezTo>
                  <a:cubicBezTo>
                    <a:pt x="765" y="1579"/>
                    <a:pt x="862" y="1543"/>
                    <a:pt x="935" y="1458"/>
                  </a:cubicBezTo>
                  <a:cubicBezTo>
                    <a:pt x="945" y="1443"/>
                    <a:pt x="935" y="1427"/>
                    <a:pt x="922" y="1427"/>
                  </a:cubicBezTo>
                  <a:cubicBezTo>
                    <a:pt x="919" y="1427"/>
                    <a:pt x="915" y="1429"/>
                    <a:pt x="911" y="1432"/>
                  </a:cubicBezTo>
                  <a:cubicBezTo>
                    <a:pt x="834" y="1494"/>
                    <a:pt x="748" y="1523"/>
                    <a:pt x="662" y="1523"/>
                  </a:cubicBezTo>
                  <a:cubicBezTo>
                    <a:pt x="539" y="1523"/>
                    <a:pt x="417" y="1463"/>
                    <a:pt x="330" y="1359"/>
                  </a:cubicBezTo>
                  <a:cubicBezTo>
                    <a:pt x="206" y="1213"/>
                    <a:pt x="185" y="1008"/>
                    <a:pt x="194" y="825"/>
                  </a:cubicBezTo>
                  <a:cubicBezTo>
                    <a:pt x="205" y="549"/>
                    <a:pt x="281" y="285"/>
                    <a:pt x="267" y="6"/>
                  </a:cubicBezTo>
                  <a:cubicBezTo>
                    <a:pt x="267" y="2"/>
                    <a:pt x="264" y="1"/>
                    <a:pt x="26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5" name="Google Shape;615;p8"/>
            <p:cNvSpPr/>
            <p:nvPr/>
          </p:nvSpPr>
          <p:spPr>
            <a:xfrm>
              <a:off x="5560687" y="668026"/>
              <a:ext cx="78361" cy="52003"/>
            </a:xfrm>
            <a:custGeom>
              <a:rect b="b" l="l" r="r" t="t"/>
              <a:pathLst>
                <a:path extrusionOk="0" h="1091" w="1644">
                  <a:moveTo>
                    <a:pt x="1628" y="1"/>
                  </a:moveTo>
                  <a:cubicBezTo>
                    <a:pt x="1625" y="1"/>
                    <a:pt x="1622" y="2"/>
                    <a:pt x="1620" y="4"/>
                  </a:cubicBezTo>
                  <a:cubicBezTo>
                    <a:pt x="1150" y="471"/>
                    <a:pt x="684" y="964"/>
                    <a:pt x="2" y="1090"/>
                  </a:cubicBezTo>
                  <a:cubicBezTo>
                    <a:pt x="0" y="1090"/>
                    <a:pt x="0" y="1091"/>
                    <a:pt x="2" y="1091"/>
                  </a:cubicBezTo>
                  <a:cubicBezTo>
                    <a:pt x="679" y="1007"/>
                    <a:pt x="1201" y="508"/>
                    <a:pt x="1637" y="20"/>
                  </a:cubicBezTo>
                  <a:cubicBezTo>
                    <a:pt x="1644" y="12"/>
                    <a:pt x="1636" y="1"/>
                    <a:pt x="162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6" name="Google Shape;616;p8"/>
            <p:cNvSpPr/>
            <p:nvPr/>
          </p:nvSpPr>
          <p:spPr>
            <a:xfrm>
              <a:off x="5692291" y="368261"/>
              <a:ext cx="4576" cy="5672"/>
            </a:xfrm>
            <a:custGeom>
              <a:rect b="b" l="l" r="r" t="t"/>
              <a:pathLst>
                <a:path extrusionOk="0" h="119" w="96">
                  <a:moveTo>
                    <a:pt x="48" y="1"/>
                  </a:moveTo>
                  <a:cubicBezTo>
                    <a:pt x="35" y="1"/>
                    <a:pt x="22" y="8"/>
                    <a:pt x="18" y="24"/>
                  </a:cubicBezTo>
                  <a:cubicBezTo>
                    <a:pt x="13" y="38"/>
                    <a:pt x="11" y="52"/>
                    <a:pt x="7" y="65"/>
                  </a:cubicBezTo>
                  <a:cubicBezTo>
                    <a:pt x="1" y="92"/>
                    <a:pt x="21" y="119"/>
                    <a:pt x="48" y="119"/>
                  </a:cubicBezTo>
                  <a:cubicBezTo>
                    <a:pt x="74" y="119"/>
                    <a:pt x="95" y="92"/>
                    <a:pt x="89" y="65"/>
                  </a:cubicBezTo>
                  <a:cubicBezTo>
                    <a:pt x="85" y="51"/>
                    <a:pt x="80" y="36"/>
                    <a:pt x="78" y="24"/>
                  </a:cubicBezTo>
                  <a:cubicBezTo>
                    <a:pt x="74" y="8"/>
                    <a:pt x="61"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7" name="Google Shape;617;p8"/>
            <p:cNvSpPr/>
            <p:nvPr/>
          </p:nvSpPr>
          <p:spPr>
            <a:xfrm>
              <a:off x="5689288" y="338661"/>
              <a:ext cx="11869" cy="10391"/>
            </a:xfrm>
            <a:custGeom>
              <a:rect b="b" l="l" r="r" t="t"/>
              <a:pathLst>
                <a:path extrusionOk="0" h="218" w="249">
                  <a:moveTo>
                    <a:pt x="107" y="1"/>
                  </a:moveTo>
                  <a:cubicBezTo>
                    <a:pt x="81" y="1"/>
                    <a:pt x="50" y="14"/>
                    <a:pt x="32" y="32"/>
                  </a:cubicBezTo>
                  <a:cubicBezTo>
                    <a:pt x="14" y="50"/>
                    <a:pt x="0" y="81"/>
                    <a:pt x="1" y="110"/>
                  </a:cubicBezTo>
                  <a:cubicBezTo>
                    <a:pt x="2" y="138"/>
                    <a:pt x="12" y="167"/>
                    <a:pt x="32" y="186"/>
                  </a:cubicBezTo>
                  <a:cubicBezTo>
                    <a:pt x="52" y="203"/>
                    <a:pt x="76" y="218"/>
                    <a:pt x="102" y="218"/>
                  </a:cubicBezTo>
                  <a:cubicBezTo>
                    <a:pt x="105" y="218"/>
                    <a:pt x="107" y="218"/>
                    <a:pt x="110" y="217"/>
                  </a:cubicBezTo>
                  <a:cubicBezTo>
                    <a:pt x="127" y="216"/>
                    <a:pt x="142" y="216"/>
                    <a:pt x="159" y="212"/>
                  </a:cubicBezTo>
                  <a:cubicBezTo>
                    <a:pt x="183" y="207"/>
                    <a:pt x="201" y="195"/>
                    <a:pt x="218" y="180"/>
                  </a:cubicBezTo>
                  <a:cubicBezTo>
                    <a:pt x="236" y="164"/>
                    <a:pt x="248" y="133"/>
                    <a:pt x="247" y="110"/>
                  </a:cubicBezTo>
                  <a:cubicBezTo>
                    <a:pt x="247" y="85"/>
                    <a:pt x="238" y="57"/>
                    <a:pt x="218" y="38"/>
                  </a:cubicBezTo>
                  <a:cubicBezTo>
                    <a:pt x="201" y="23"/>
                    <a:pt x="181" y="11"/>
                    <a:pt x="159" y="6"/>
                  </a:cubicBezTo>
                  <a:cubicBezTo>
                    <a:pt x="143" y="2"/>
                    <a:pt x="127" y="2"/>
                    <a:pt x="110" y="1"/>
                  </a:cubicBezTo>
                  <a:cubicBezTo>
                    <a:pt x="109" y="1"/>
                    <a:pt x="108" y="1"/>
                    <a:pt x="10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8" name="Google Shape;618;p8"/>
            <p:cNvSpPr/>
            <p:nvPr/>
          </p:nvSpPr>
          <p:spPr>
            <a:xfrm>
              <a:off x="5732186" y="345667"/>
              <a:ext cx="6530" cy="5005"/>
            </a:xfrm>
            <a:custGeom>
              <a:rect b="b" l="l" r="r" t="t"/>
              <a:pathLst>
                <a:path extrusionOk="0" h="105" w="137">
                  <a:moveTo>
                    <a:pt x="68" y="0"/>
                  </a:moveTo>
                  <a:cubicBezTo>
                    <a:pt x="0" y="0"/>
                    <a:pt x="0" y="105"/>
                    <a:pt x="68" y="105"/>
                  </a:cubicBezTo>
                  <a:cubicBezTo>
                    <a:pt x="136" y="105"/>
                    <a:pt x="136" y="0"/>
                    <a:pt x="6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9" name="Google Shape;619;p8"/>
            <p:cNvSpPr/>
            <p:nvPr/>
          </p:nvSpPr>
          <p:spPr>
            <a:xfrm>
              <a:off x="5740956" y="378032"/>
              <a:ext cx="9962" cy="9247"/>
            </a:xfrm>
            <a:custGeom>
              <a:rect b="b" l="l" r="r" t="t"/>
              <a:pathLst>
                <a:path extrusionOk="0" h="194" w="209">
                  <a:moveTo>
                    <a:pt x="117" y="1"/>
                  </a:moveTo>
                  <a:cubicBezTo>
                    <a:pt x="115" y="1"/>
                    <a:pt x="113" y="1"/>
                    <a:pt x="112" y="1"/>
                  </a:cubicBezTo>
                  <a:cubicBezTo>
                    <a:pt x="80" y="2"/>
                    <a:pt x="50" y="17"/>
                    <a:pt x="32" y="43"/>
                  </a:cubicBezTo>
                  <a:cubicBezTo>
                    <a:pt x="13" y="54"/>
                    <a:pt x="1" y="76"/>
                    <a:pt x="2" y="97"/>
                  </a:cubicBezTo>
                  <a:cubicBezTo>
                    <a:pt x="3" y="119"/>
                    <a:pt x="15" y="140"/>
                    <a:pt x="33" y="153"/>
                  </a:cubicBezTo>
                  <a:cubicBezTo>
                    <a:pt x="52" y="177"/>
                    <a:pt x="81" y="193"/>
                    <a:pt x="112" y="193"/>
                  </a:cubicBezTo>
                  <a:cubicBezTo>
                    <a:pt x="137" y="193"/>
                    <a:pt x="163" y="183"/>
                    <a:pt x="180" y="165"/>
                  </a:cubicBezTo>
                  <a:cubicBezTo>
                    <a:pt x="196" y="148"/>
                    <a:pt x="209" y="121"/>
                    <a:pt x="209" y="97"/>
                  </a:cubicBezTo>
                  <a:cubicBezTo>
                    <a:pt x="206" y="72"/>
                    <a:pt x="198" y="46"/>
                    <a:pt x="180" y="29"/>
                  </a:cubicBezTo>
                  <a:cubicBezTo>
                    <a:pt x="163" y="13"/>
                    <a:pt x="140" y="1"/>
                    <a:pt x="11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0" name="Google Shape;620;p8"/>
            <p:cNvSpPr/>
            <p:nvPr/>
          </p:nvSpPr>
          <p:spPr>
            <a:xfrm>
              <a:off x="5769269" y="313732"/>
              <a:ext cx="5672" cy="7007"/>
            </a:xfrm>
            <a:custGeom>
              <a:rect b="b" l="l" r="r" t="t"/>
              <a:pathLst>
                <a:path extrusionOk="0" h="147" w="119">
                  <a:moveTo>
                    <a:pt x="59" y="0"/>
                  </a:moveTo>
                  <a:cubicBezTo>
                    <a:pt x="47" y="0"/>
                    <a:pt x="36" y="5"/>
                    <a:pt x="26" y="13"/>
                  </a:cubicBezTo>
                  <a:cubicBezTo>
                    <a:pt x="13" y="28"/>
                    <a:pt x="5" y="42"/>
                    <a:pt x="4" y="63"/>
                  </a:cubicBezTo>
                  <a:cubicBezTo>
                    <a:pt x="3" y="73"/>
                    <a:pt x="3" y="81"/>
                    <a:pt x="3" y="90"/>
                  </a:cubicBezTo>
                  <a:cubicBezTo>
                    <a:pt x="0" y="120"/>
                    <a:pt x="29" y="147"/>
                    <a:pt x="57" y="147"/>
                  </a:cubicBezTo>
                  <a:cubicBezTo>
                    <a:pt x="58" y="147"/>
                    <a:pt x="58" y="147"/>
                    <a:pt x="59" y="147"/>
                  </a:cubicBezTo>
                  <a:cubicBezTo>
                    <a:pt x="88" y="146"/>
                    <a:pt x="118" y="122"/>
                    <a:pt x="115" y="90"/>
                  </a:cubicBezTo>
                  <a:cubicBezTo>
                    <a:pt x="114" y="81"/>
                    <a:pt x="114" y="73"/>
                    <a:pt x="113" y="63"/>
                  </a:cubicBezTo>
                  <a:cubicBezTo>
                    <a:pt x="112" y="42"/>
                    <a:pt x="105" y="28"/>
                    <a:pt x="91" y="13"/>
                  </a:cubicBezTo>
                  <a:cubicBezTo>
                    <a:pt x="82" y="5"/>
                    <a:pt x="70" y="0"/>
                    <a:pt x="5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1" name="Google Shape;621;p8"/>
            <p:cNvSpPr/>
            <p:nvPr/>
          </p:nvSpPr>
          <p:spPr>
            <a:xfrm>
              <a:off x="5768364" y="276315"/>
              <a:ext cx="7531" cy="5815"/>
            </a:xfrm>
            <a:custGeom>
              <a:rect b="b" l="l" r="r" t="t"/>
              <a:pathLst>
                <a:path extrusionOk="0" h="122" w="158">
                  <a:moveTo>
                    <a:pt x="79" y="0"/>
                  </a:moveTo>
                  <a:cubicBezTo>
                    <a:pt x="0" y="0"/>
                    <a:pt x="0" y="122"/>
                    <a:pt x="79" y="122"/>
                  </a:cubicBezTo>
                  <a:cubicBezTo>
                    <a:pt x="79" y="122"/>
                    <a:pt x="79" y="122"/>
                    <a:pt x="80" y="122"/>
                  </a:cubicBezTo>
                  <a:cubicBezTo>
                    <a:pt x="157" y="122"/>
                    <a:pt x="157" y="0"/>
                    <a:pt x="7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2" name="Google Shape;622;p8"/>
            <p:cNvSpPr/>
            <p:nvPr/>
          </p:nvSpPr>
          <p:spPr>
            <a:xfrm>
              <a:off x="5663120" y="644289"/>
              <a:ext cx="8532" cy="6768"/>
            </a:xfrm>
            <a:custGeom>
              <a:rect b="b" l="l" r="r" t="t"/>
              <a:pathLst>
                <a:path extrusionOk="0" h="142" w="179">
                  <a:moveTo>
                    <a:pt x="73" y="1"/>
                  </a:moveTo>
                  <a:cubicBezTo>
                    <a:pt x="35" y="1"/>
                    <a:pt x="0" y="30"/>
                    <a:pt x="0" y="71"/>
                  </a:cubicBezTo>
                  <a:cubicBezTo>
                    <a:pt x="0" y="111"/>
                    <a:pt x="33" y="142"/>
                    <a:pt x="71" y="142"/>
                  </a:cubicBezTo>
                  <a:cubicBezTo>
                    <a:pt x="77" y="142"/>
                    <a:pt x="84" y="141"/>
                    <a:pt x="90" y="139"/>
                  </a:cubicBezTo>
                  <a:cubicBezTo>
                    <a:pt x="105" y="135"/>
                    <a:pt x="120" y="133"/>
                    <a:pt x="132" y="128"/>
                  </a:cubicBezTo>
                  <a:cubicBezTo>
                    <a:pt x="157" y="122"/>
                    <a:pt x="178" y="96"/>
                    <a:pt x="177" y="71"/>
                  </a:cubicBezTo>
                  <a:cubicBezTo>
                    <a:pt x="175" y="45"/>
                    <a:pt x="159" y="21"/>
                    <a:pt x="132" y="13"/>
                  </a:cubicBezTo>
                  <a:cubicBezTo>
                    <a:pt x="118" y="10"/>
                    <a:pt x="104" y="7"/>
                    <a:pt x="90" y="3"/>
                  </a:cubicBezTo>
                  <a:cubicBezTo>
                    <a:pt x="85" y="1"/>
                    <a:pt x="79" y="1"/>
                    <a:pt x="7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3" name="Google Shape;623;p8"/>
            <p:cNvSpPr/>
            <p:nvPr/>
          </p:nvSpPr>
          <p:spPr>
            <a:xfrm>
              <a:off x="5684187" y="603726"/>
              <a:ext cx="7722" cy="6053"/>
            </a:xfrm>
            <a:custGeom>
              <a:rect b="b" l="l" r="r" t="t"/>
              <a:pathLst>
                <a:path extrusionOk="0" h="127" w="162">
                  <a:moveTo>
                    <a:pt x="82" y="1"/>
                  </a:moveTo>
                  <a:cubicBezTo>
                    <a:pt x="0" y="1"/>
                    <a:pt x="0" y="126"/>
                    <a:pt x="82" y="126"/>
                  </a:cubicBezTo>
                  <a:cubicBezTo>
                    <a:pt x="161" y="126"/>
                    <a:pt x="161" y="1"/>
                    <a:pt x="8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4" name="Google Shape;624;p8"/>
            <p:cNvSpPr/>
            <p:nvPr/>
          </p:nvSpPr>
          <p:spPr>
            <a:xfrm>
              <a:off x="5703873" y="572886"/>
              <a:ext cx="5148" cy="3051"/>
            </a:xfrm>
            <a:custGeom>
              <a:rect b="b" l="l" r="r" t="t"/>
              <a:pathLst>
                <a:path extrusionOk="0" h="64" w="108">
                  <a:moveTo>
                    <a:pt x="77" y="1"/>
                  </a:moveTo>
                  <a:cubicBezTo>
                    <a:pt x="76" y="1"/>
                    <a:pt x="75" y="1"/>
                    <a:pt x="74" y="1"/>
                  </a:cubicBezTo>
                  <a:cubicBezTo>
                    <a:pt x="66" y="1"/>
                    <a:pt x="55" y="1"/>
                    <a:pt x="46" y="2"/>
                  </a:cubicBezTo>
                  <a:cubicBezTo>
                    <a:pt x="37" y="3"/>
                    <a:pt x="31" y="7"/>
                    <a:pt x="24" y="9"/>
                  </a:cubicBezTo>
                  <a:cubicBezTo>
                    <a:pt x="2" y="18"/>
                    <a:pt x="1" y="45"/>
                    <a:pt x="24" y="54"/>
                  </a:cubicBezTo>
                  <a:cubicBezTo>
                    <a:pt x="31" y="56"/>
                    <a:pt x="37" y="60"/>
                    <a:pt x="46" y="61"/>
                  </a:cubicBezTo>
                  <a:cubicBezTo>
                    <a:pt x="51" y="63"/>
                    <a:pt x="57" y="64"/>
                    <a:pt x="63" y="64"/>
                  </a:cubicBezTo>
                  <a:cubicBezTo>
                    <a:pt x="67" y="64"/>
                    <a:pt x="71" y="64"/>
                    <a:pt x="74" y="64"/>
                  </a:cubicBezTo>
                  <a:cubicBezTo>
                    <a:pt x="92" y="64"/>
                    <a:pt x="108" y="48"/>
                    <a:pt x="108" y="30"/>
                  </a:cubicBezTo>
                  <a:cubicBezTo>
                    <a:pt x="106" y="15"/>
                    <a:pt x="94" y="1"/>
                    <a:pt x="7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5" name="Google Shape;625;p8"/>
            <p:cNvSpPr/>
            <p:nvPr/>
          </p:nvSpPr>
          <p:spPr>
            <a:xfrm>
              <a:off x="5625131" y="608492"/>
              <a:ext cx="6959" cy="5148"/>
            </a:xfrm>
            <a:custGeom>
              <a:rect b="b" l="l" r="r" t="t"/>
              <a:pathLst>
                <a:path extrusionOk="0" h="108" w="146">
                  <a:moveTo>
                    <a:pt x="55" y="0"/>
                  </a:moveTo>
                  <a:cubicBezTo>
                    <a:pt x="28" y="0"/>
                    <a:pt x="1" y="25"/>
                    <a:pt x="2" y="55"/>
                  </a:cubicBezTo>
                  <a:cubicBezTo>
                    <a:pt x="3" y="83"/>
                    <a:pt x="25" y="108"/>
                    <a:pt x="55" y="108"/>
                  </a:cubicBezTo>
                  <a:cubicBezTo>
                    <a:pt x="69" y="108"/>
                    <a:pt x="80" y="107"/>
                    <a:pt x="93" y="105"/>
                  </a:cubicBezTo>
                  <a:cubicBezTo>
                    <a:pt x="108" y="103"/>
                    <a:pt x="119" y="94"/>
                    <a:pt x="130" y="84"/>
                  </a:cubicBezTo>
                  <a:cubicBezTo>
                    <a:pt x="145" y="67"/>
                    <a:pt x="145" y="41"/>
                    <a:pt x="130" y="24"/>
                  </a:cubicBezTo>
                  <a:cubicBezTo>
                    <a:pt x="119" y="14"/>
                    <a:pt x="108" y="5"/>
                    <a:pt x="93" y="3"/>
                  </a:cubicBezTo>
                  <a:cubicBezTo>
                    <a:pt x="80" y="0"/>
                    <a:pt x="69" y="0"/>
                    <a:pt x="5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6" name="Google Shape;626;p8"/>
            <p:cNvSpPr/>
            <p:nvPr/>
          </p:nvSpPr>
          <p:spPr>
            <a:xfrm>
              <a:off x="5641670" y="586900"/>
              <a:ext cx="6578" cy="5148"/>
            </a:xfrm>
            <a:custGeom>
              <a:rect b="b" l="l" r="r" t="t"/>
              <a:pathLst>
                <a:path extrusionOk="0" h="108" w="138">
                  <a:moveTo>
                    <a:pt x="69" y="1"/>
                  </a:moveTo>
                  <a:cubicBezTo>
                    <a:pt x="1" y="1"/>
                    <a:pt x="0" y="108"/>
                    <a:pt x="69" y="108"/>
                  </a:cubicBezTo>
                  <a:cubicBezTo>
                    <a:pt x="137" y="108"/>
                    <a:pt x="137" y="1"/>
                    <a:pt x="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7" name="Google Shape;627;p8"/>
            <p:cNvSpPr/>
            <p:nvPr/>
          </p:nvSpPr>
          <p:spPr>
            <a:xfrm>
              <a:off x="5541478" y="686758"/>
              <a:ext cx="4433" cy="6196"/>
            </a:xfrm>
            <a:custGeom>
              <a:rect b="b" l="l" r="r" t="t"/>
              <a:pathLst>
                <a:path extrusionOk="0" h="130" w="93">
                  <a:moveTo>
                    <a:pt x="45" y="1"/>
                  </a:moveTo>
                  <a:cubicBezTo>
                    <a:pt x="34" y="1"/>
                    <a:pt x="23" y="6"/>
                    <a:pt x="14" y="14"/>
                  </a:cubicBezTo>
                  <a:cubicBezTo>
                    <a:pt x="3" y="23"/>
                    <a:pt x="0" y="37"/>
                    <a:pt x="0" y="51"/>
                  </a:cubicBezTo>
                  <a:lnTo>
                    <a:pt x="0" y="83"/>
                  </a:lnTo>
                  <a:cubicBezTo>
                    <a:pt x="0" y="106"/>
                    <a:pt x="21" y="129"/>
                    <a:pt x="46" y="129"/>
                  </a:cubicBezTo>
                  <a:cubicBezTo>
                    <a:pt x="71" y="127"/>
                    <a:pt x="92" y="109"/>
                    <a:pt x="92" y="83"/>
                  </a:cubicBezTo>
                  <a:cubicBezTo>
                    <a:pt x="92" y="74"/>
                    <a:pt x="92" y="63"/>
                    <a:pt x="91" y="53"/>
                  </a:cubicBezTo>
                  <a:cubicBezTo>
                    <a:pt x="91" y="40"/>
                    <a:pt x="88" y="30"/>
                    <a:pt x="81" y="19"/>
                  </a:cubicBezTo>
                  <a:cubicBezTo>
                    <a:pt x="72" y="9"/>
                    <a:pt x="60" y="1"/>
                    <a:pt x="4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8" name="Google Shape;628;p8"/>
            <p:cNvSpPr/>
            <p:nvPr/>
          </p:nvSpPr>
          <p:spPr>
            <a:xfrm>
              <a:off x="5536140" y="651581"/>
              <a:ext cx="6530" cy="5100"/>
            </a:xfrm>
            <a:custGeom>
              <a:rect b="b" l="l" r="r" t="t"/>
              <a:pathLst>
                <a:path extrusionOk="0" h="107" w="137">
                  <a:moveTo>
                    <a:pt x="68" y="1"/>
                  </a:moveTo>
                  <a:cubicBezTo>
                    <a:pt x="0" y="1"/>
                    <a:pt x="0" y="106"/>
                    <a:pt x="68" y="106"/>
                  </a:cubicBezTo>
                  <a:cubicBezTo>
                    <a:pt x="136" y="106"/>
                    <a:pt x="136" y="1"/>
                    <a:pt x="6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29" name="Google Shape;629;p8"/>
          <p:cNvGrpSpPr/>
          <p:nvPr/>
        </p:nvGrpSpPr>
        <p:grpSpPr>
          <a:xfrm flipH="1" rot="3476835">
            <a:off x="-131937" y="726009"/>
            <a:ext cx="999158" cy="1011762"/>
            <a:chOff x="3063709" y="-107293"/>
            <a:chExt cx="201909" cy="204435"/>
          </a:xfrm>
        </p:grpSpPr>
        <p:sp>
          <p:nvSpPr>
            <p:cNvPr id="630" name="Google Shape;630;p8"/>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1" name="Google Shape;631;p8"/>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2" name="Google Shape;632;p8"/>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3" name="Google Shape;633;p8"/>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4" name="Google Shape;634;p8"/>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5" name="Google Shape;635;p8"/>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6" name="Google Shape;636;p8"/>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7" name="Google Shape;637;p8"/>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8" name="Google Shape;638;p8"/>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9" name="Google Shape;639;p8"/>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0" name="Google Shape;640;p8"/>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1" name="Google Shape;641;p8"/>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42" name="Google Shape;642;p8"/>
          <p:cNvSpPr/>
          <p:nvPr/>
        </p:nvSpPr>
        <p:spPr>
          <a:xfrm>
            <a:off x="4241850" y="4904034"/>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3" name="Google Shape;643;p8"/>
          <p:cNvSpPr/>
          <p:nvPr/>
        </p:nvSpPr>
        <p:spPr>
          <a:xfrm>
            <a:off x="8723893" y="2714318"/>
            <a:ext cx="57348"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4" name="Google Shape;644;p8"/>
          <p:cNvSpPr/>
          <p:nvPr/>
        </p:nvSpPr>
        <p:spPr>
          <a:xfrm>
            <a:off x="541786" y="511265"/>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5" name="Google Shape;645;p8"/>
          <p:cNvSpPr/>
          <p:nvPr/>
        </p:nvSpPr>
        <p:spPr>
          <a:xfrm>
            <a:off x="8723899" y="1516249"/>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6" name="Google Shape;646;p8"/>
          <p:cNvSpPr/>
          <p:nvPr/>
        </p:nvSpPr>
        <p:spPr>
          <a:xfrm>
            <a:off x="8024146" y="4473884"/>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7" name="Google Shape;647;p8"/>
          <p:cNvSpPr/>
          <p:nvPr/>
        </p:nvSpPr>
        <p:spPr>
          <a:xfrm>
            <a:off x="2235250" y="4769505"/>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8" name="Google Shape;648;p8"/>
          <p:cNvSpPr/>
          <p:nvPr/>
        </p:nvSpPr>
        <p:spPr>
          <a:xfrm>
            <a:off x="211329" y="4485430"/>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9" name="Google Shape;649;p8"/>
          <p:cNvSpPr/>
          <p:nvPr/>
        </p:nvSpPr>
        <p:spPr>
          <a:xfrm>
            <a:off x="3735060" y="319565"/>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0" name="Google Shape;650;p8"/>
          <p:cNvSpPr txBox="1"/>
          <p:nvPr>
            <p:ph type="title"/>
          </p:nvPr>
        </p:nvSpPr>
        <p:spPr>
          <a:xfrm>
            <a:off x="1390650" y="1087950"/>
            <a:ext cx="6667500" cy="29529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4800"/>
              <a:buNone/>
              <a:defRPr sz="9600"/>
            </a:lvl1pPr>
            <a:lvl2pPr lvl="1" rtl="0" algn="ctr">
              <a:spcBef>
                <a:spcPts val="0"/>
              </a:spcBef>
              <a:spcAft>
                <a:spcPts val="0"/>
              </a:spcAft>
              <a:buSzPts val="4800"/>
              <a:buNone/>
              <a:defRPr sz="4800"/>
            </a:lvl2pPr>
            <a:lvl3pPr lvl="2" rtl="0" algn="ctr">
              <a:spcBef>
                <a:spcPts val="0"/>
              </a:spcBef>
              <a:spcAft>
                <a:spcPts val="0"/>
              </a:spcAft>
              <a:buSzPts val="4800"/>
              <a:buNone/>
              <a:defRPr sz="4800"/>
            </a:lvl3pPr>
            <a:lvl4pPr lvl="3" rtl="0" algn="ctr">
              <a:spcBef>
                <a:spcPts val="0"/>
              </a:spcBef>
              <a:spcAft>
                <a:spcPts val="0"/>
              </a:spcAft>
              <a:buSzPts val="4800"/>
              <a:buNone/>
              <a:defRPr sz="4800"/>
            </a:lvl4pPr>
            <a:lvl5pPr lvl="4" rtl="0" algn="ctr">
              <a:spcBef>
                <a:spcPts val="0"/>
              </a:spcBef>
              <a:spcAft>
                <a:spcPts val="0"/>
              </a:spcAft>
              <a:buSzPts val="4800"/>
              <a:buNone/>
              <a:defRPr sz="4800"/>
            </a:lvl5pPr>
            <a:lvl6pPr lvl="5" rtl="0" algn="ctr">
              <a:spcBef>
                <a:spcPts val="0"/>
              </a:spcBef>
              <a:spcAft>
                <a:spcPts val="0"/>
              </a:spcAft>
              <a:buSzPts val="4800"/>
              <a:buNone/>
              <a:defRPr sz="4800"/>
            </a:lvl6pPr>
            <a:lvl7pPr lvl="6" rtl="0" algn="ctr">
              <a:spcBef>
                <a:spcPts val="0"/>
              </a:spcBef>
              <a:spcAft>
                <a:spcPts val="0"/>
              </a:spcAft>
              <a:buSzPts val="4800"/>
              <a:buNone/>
              <a:defRPr sz="4800"/>
            </a:lvl7pPr>
            <a:lvl8pPr lvl="7" rtl="0" algn="ctr">
              <a:spcBef>
                <a:spcPts val="0"/>
              </a:spcBef>
              <a:spcAft>
                <a:spcPts val="0"/>
              </a:spcAft>
              <a:buSzPts val="4800"/>
              <a:buNone/>
              <a:defRPr sz="4800"/>
            </a:lvl8pPr>
            <a:lvl9pPr lvl="8" rtl="0" algn="ctr">
              <a:spcBef>
                <a:spcPts val="0"/>
              </a:spcBef>
              <a:spcAft>
                <a:spcPts val="0"/>
              </a:spcAft>
              <a:buSzPts val="4800"/>
              <a:buNone/>
              <a:defRPr sz="4800"/>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651" name="Shape 651"/>
        <p:cNvGrpSpPr/>
        <p:nvPr/>
      </p:nvGrpSpPr>
      <p:grpSpPr>
        <a:xfrm>
          <a:off x="0" y="0"/>
          <a:ext cx="0" cy="0"/>
          <a:chOff x="0" y="0"/>
          <a:chExt cx="0" cy="0"/>
        </a:xfrm>
      </p:grpSpPr>
      <p:grpSp>
        <p:nvGrpSpPr>
          <p:cNvPr id="652" name="Google Shape;652;p9"/>
          <p:cNvGrpSpPr/>
          <p:nvPr/>
        </p:nvGrpSpPr>
        <p:grpSpPr>
          <a:xfrm>
            <a:off x="983232" y="-962100"/>
            <a:ext cx="7177416" cy="7177416"/>
            <a:chOff x="530505" y="2179769"/>
            <a:chExt cx="2442212" cy="2442212"/>
          </a:xfrm>
        </p:grpSpPr>
        <p:sp>
          <p:nvSpPr>
            <p:cNvPr id="653" name="Google Shape;653;p9"/>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4" name="Google Shape;654;p9"/>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5" name="Google Shape;655;p9"/>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6" name="Google Shape;656;p9"/>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57" name="Google Shape;657;p9"/>
          <p:cNvGrpSpPr/>
          <p:nvPr/>
        </p:nvGrpSpPr>
        <p:grpSpPr>
          <a:xfrm flipH="1">
            <a:off x="-449773" y="729411"/>
            <a:ext cx="2118662" cy="939062"/>
            <a:chOff x="4059002" y="793671"/>
            <a:chExt cx="401482" cy="177933"/>
          </a:xfrm>
        </p:grpSpPr>
        <p:sp>
          <p:nvSpPr>
            <p:cNvPr id="658" name="Google Shape;658;p9"/>
            <p:cNvSpPr/>
            <p:nvPr/>
          </p:nvSpPr>
          <p:spPr>
            <a:xfrm>
              <a:off x="4419301" y="862833"/>
              <a:ext cx="20925" cy="15014"/>
            </a:xfrm>
            <a:custGeom>
              <a:rect b="b" l="l" r="r" t="t"/>
              <a:pathLst>
                <a:path extrusionOk="0" h="315" w="439">
                  <a:moveTo>
                    <a:pt x="216" y="0"/>
                  </a:moveTo>
                  <a:cubicBezTo>
                    <a:pt x="50" y="0"/>
                    <a:pt x="1" y="267"/>
                    <a:pt x="183" y="310"/>
                  </a:cubicBezTo>
                  <a:cubicBezTo>
                    <a:pt x="196" y="313"/>
                    <a:pt x="210" y="315"/>
                    <a:pt x="222" y="315"/>
                  </a:cubicBezTo>
                  <a:cubicBezTo>
                    <a:pt x="388" y="315"/>
                    <a:pt x="438" y="47"/>
                    <a:pt x="255" y="5"/>
                  </a:cubicBezTo>
                  <a:cubicBezTo>
                    <a:pt x="241" y="2"/>
                    <a:pt x="228" y="0"/>
                    <a:pt x="21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9" name="Google Shape;659;p9"/>
            <p:cNvSpPr/>
            <p:nvPr/>
          </p:nvSpPr>
          <p:spPr>
            <a:xfrm>
              <a:off x="4359148" y="868123"/>
              <a:ext cx="21449" cy="19161"/>
            </a:xfrm>
            <a:custGeom>
              <a:rect b="b" l="l" r="r" t="t"/>
              <a:pathLst>
                <a:path extrusionOk="0" h="402" w="450">
                  <a:moveTo>
                    <a:pt x="189" y="1"/>
                  </a:moveTo>
                  <a:cubicBezTo>
                    <a:pt x="164" y="1"/>
                    <a:pt x="140" y="7"/>
                    <a:pt x="118" y="19"/>
                  </a:cubicBezTo>
                  <a:cubicBezTo>
                    <a:pt x="94" y="27"/>
                    <a:pt x="74" y="42"/>
                    <a:pt x="58" y="60"/>
                  </a:cubicBezTo>
                  <a:cubicBezTo>
                    <a:pt x="36" y="86"/>
                    <a:pt x="20" y="116"/>
                    <a:pt x="9" y="147"/>
                  </a:cubicBezTo>
                  <a:cubicBezTo>
                    <a:pt x="0" y="174"/>
                    <a:pt x="0" y="199"/>
                    <a:pt x="6" y="223"/>
                  </a:cubicBezTo>
                  <a:cubicBezTo>
                    <a:pt x="9" y="241"/>
                    <a:pt x="12" y="256"/>
                    <a:pt x="21" y="271"/>
                  </a:cubicBezTo>
                  <a:cubicBezTo>
                    <a:pt x="29" y="294"/>
                    <a:pt x="43" y="314"/>
                    <a:pt x="62" y="331"/>
                  </a:cubicBezTo>
                  <a:lnTo>
                    <a:pt x="103" y="360"/>
                  </a:lnTo>
                  <a:cubicBezTo>
                    <a:pt x="134" y="372"/>
                    <a:pt x="166" y="383"/>
                    <a:pt x="198" y="395"/>
                  </a:cubicBezTo>
                  <a:cubicBezTo>
                    <a:pt x="212" y="400"/>
                    <a:pt x="226" y="402"/>
                    <a:pt x="241" y="402"/>
                  </a:cubicBezTo>
                  <a:cubicBezTo>
                    <a:pt x="278" y="402"/>
                    <a:pt x="316" y="388"/>
                    <a:pt x="347" y="372"/>
                  </a:cubicBezTo>
                  <a:cubicBezTo>
                    <a:pt x="393" y="346"/>
                    <a:pt x="420" y="298"/>
                    <a:pt x="435" y="249"/>
                  </a:cubicBezTo>
                  <a:cubicBezTo>
                    <a:pt x="449" y="201"/>
                    <a:pt x="436" y="141"/>
                    <a:pt x="412" y="100"/>
                  </a:cubicBezTo>
                  <a:cubicBezTo>
                    <a:pt x="398" y="78"/>
                    <a:pt x="381" y="60"/>
                    <a:pt x="359" y="47"/>
                  </a:cubicBezTo>
                  <a:cubicBezTo>
                    <a:pt x="339" y="29"/>
                    <a:pt x="316" y="18"/>
                    <a:pt x="290" y="12"/>
                  </a:cubicBezTo>
                  <a:cubicBezTo>
                    <a:pt x="257" y="7"/>
                    <a:pt x="223" y="5"/>
                    <a:pt x="18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0" name="Google Shape;660;p9"/>
            <p:cNvSpPr/>
            <p:nvPr/>
          </p:nvSpPr>
          <p:spPr>
            <a:xfrm>
              <a:off x="4285649" y="845006"/>
              <a:ext cx="34748" cy="37036"/>
            </a:xfrm>
            <a:custGeom>
              <a:rect b="b" l="l" r="r" t="t"/>
              <a:pathLst>
                <a:path extrusionOk="0" h="777" w="729">
                  <a:moveTo>
                    <a:pt x="378" y="0"/>
                  </a:moveTo>
                  <a:cubicBezTo>
                    <a:pt x="355" y="0"/>
                    <a:pt x="333" y="3"/>
                    <a:pt x="310" y="9"/>
                  </a:cubicBezTo>
                  <a:cubicBezTo>
                    <a:pt x="264" y="13"/>
                    <a:pt x="222" y="26"/>
                    <a:pt x="183" y="53"/>
                  </a:cubicBezTo>
                  <a:cubicBezTo>
                    <a:pt x="142" y="77"/>
                    <a:pt x="110" y="108"/>
                    <a:pt x="86" y="147"/>
                  </a:cubicBezTo>
                  <a:cubicBezTo>
                    <a:pt x="56" y="182"/>
                    <a:pt x="35" y="224"/>
                    <a:pt x="27" y="272"/>
                  </a:cubicBezTo>
                  <a:lnTo>
                    <a:pt x="14" y="345"/>
                  </a:lnTo>
                  <a:cubicBezTo>
                    <a:pt x="0" y="406"/>
                    <a:pt x="1" y="468"/>
                    <a:pt x="19" y="528"/>
                  </a:cubicBezTo>
                  <a:cubicBezTo>
                    <a:pt x="32" y="554"/>
                    <a:pt x="44" y="581"/>
                    <a:pt x="56" y="609"/>
                  </a:cubicBezTo>
                  <a:cubicBezTo>
                    <a:pt x="89" y="662"/>
                    <a:pt x="132" y="702"/>
                    <a:pt x="185" y="732"/>
                  </a:cubicBezTo>
                  <a:cubicBezTo>
                    <a:pt x="215" y="743"/>
                    <a:pt x="244" y="754"/>
                    <a:pt x="273" y="766"/>
                  </a:cubicBezTo>
                  <a:cubicBezTo>
                    <a:pt x="297" y="773"/>
                    <a:pt x="321" y="776"/>
                    <a:pt x="345" y="776"/>
                  </a:cubicBezTo>
                  <a:cubicBezTo>
                    <a:pt x="367" y="776"/>
                    <a:pt x="390" y="773"/>
                    <a:pt x="412" y="768"/>
                  </a:cubicBezTo>
                  <a:cubicBezTo>
                    <a:pt x="457" y="763"/>
                    <a:pt x="498" y="749"/>
                    <a:pt x="537" y="723"/>
                  </a:cubicBezTo>
                  <a:cubicBezTo>
                    <a:pt x="578" y="699"/>
                    <a:pt x="610" y="669"/>
                    <a:pt x="635" y="630"/>
                  </a:cubicBezTo>
                  <a:cubicBezTo>
                    <a:pt x="666" y="595"/>
                    <a:pt x="686" y="553"/>
                    <a:pt x="694" y="506"/>
                  </a:cubicBezTo>
                  <a:lnTo>
                    <a:pt x="714" y="435"/>
                  </a:lnTo>
                  <a:cubicBezTo>
                    <a:pt x="729" y="374"/>
                    <a:pt x="726" y="312"/>
                    <a:pt x="708" y="250"/>
                  </a:cubicBezTo>
                  <a:cubicBezTo>
                    <a:pt x="694" y="223"/>
                    <a:pt x="683" y="196"/>
                    <a:pt x="670" y="168"/>
                  </a:cubicBezTo>
                  <a:cubicBezTo>
                    <a:pt x="637" y="115"/>
                    <a:pt x="594" y="73"/>
                    <a:pt x="539" y="44"/>
                  </a:cubicBezTo>
                  <a:cubicBezTo>
                    <a:pt x="509" y="32"/>
                    <a:pt x="480" y="21"/>
                    <a:pt x="450" y="10"/>
                  </a:cubicBezTo>
                  <a:cubicBezTo>
                    <a:pt x="426" y="3"/>
                    <a:pt x="402" y="0"/>
                    <a:pt x="378"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1" name="Google Shape;661;p9"/>
            <p:cNvSpPr/>
            <p:nvPr/>
          </p:nvSpPr>
          <p:spPr>
            <a:xfrm>
              <a:off x="4214104" y="807065"/>
              <a:ext cx="32508" cy="30649"/>
            </a:xfrm>
            <a:custGeom>
              <a:rect b="b" l="l" r="r" t="t"/>
              <a:pathLst>
                <a:path extrusionOk="0" h="643" w="682">
                  <a:moveTo>
                    <a:pt x="299" y="0"/>
                  </a:moveTo>
                  <a:cubicBezTo>
                    <a:pt x="273" y="0"/>
                    <a:pt x="245" y="4"/>
                    <a:pt x="217" y="11"/>
                  </a:cubicBezTo>
                  <a:cubicBezTo>
                    <a:pt x="187" y="19"/>
                    <a:pt x="146" y="42"/>
                    <a:pt x="114" y="58"/>
                  </a:cubicBezTo>
                  <a:cubicBezTo>
                    <a:pt x="37" y="95"/>
                    <a:pt x="4" y="191"/>
                    <a:pt x="2" y="266"/>
                  </a:cubicBezTo>
                  <a:cubicBezTo>
                    <a:pt x="1" y="298"/>
                    <a:pt x="2" y="322"/>
                    <a:pt x="7" y="352"/>
                  </a:cubicBezTo>
                  <a:cubicBezTo>
                    <a:pt x="22" y="439"/>
                    <a:pt x="69" y="501"/>
                    <a:pt x="132" y="558"/>
                  </a:cubicBezTo>
                  <a:cubicBezTo>
                    <a:pt x="194" y="614"/>
                    <a:pt x="272" y="642"/>
                    <a:pt x="348" y="642"/>
                  </a:cubicBezTo>
                  <a:cubicBezTo>
                    <a:pt x="444" y="642"/>
                    <a:pt x="538" y="598"/>
                    <a:pt x="600" y="514"/>
                  </a:cubicBezTo>
                  <a:cubicBezTo>
                    <a:pt x="656" y="436"/>
                    <a:pt x="681" y="331"/>
                    <a:pt x="649" y="237"/>
                  </a:cubicBezTo>
                  <a:cubicBezTo>
                    <a:pt x="624" y="166"/>
                    <a:pt x="575" y="87"/>
                    <a:pt x="499" y="54"/>
                  </a:cubicBezTo>
                  <a:cubicBezTo>
                    <a:pt x="484" y="48"/>
                    <a:pt x="470" y="41"/>
                    <a:pt x="454" y="35"/>
                  </a:cubicBezTo>
                  <a:cubicBezTo>
                    <a:pt x="401" y="13"/>
                    <a:pt x="351" y="0"/>
                    <a:pt x="29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2" name="Google Shape;662;p9"/>
            <p:cNvSpPr/>
            <p:nvPr/>
          </p:nvSpPr>
          <p:spPr>
            <a:xfrm>
              <a:off x="4122587" y="793671"/>
              <a:ext cx="39085" cy="31602"/>
            </a:xfrm>
            <a:custGeom>
              <a:rect b="b" l="l" r="r" t="t"/>
              <a:pathLst>
                <a:path extrusionOk="0" h="663" w="820">
                  <a:moveTo>
                    <a:pt x="452" y="1"/>
                  </a:moveTo>
                  <a:cubicBezTo>
                    <a:pt x="419" y="1"/>
                    <a:pt x="386" y="6"/>
                    <a:pt x="353" y="18"/>
                  </a:cubicBezTo>
                  <a:cubicBezTo>
                    <a:pt x="287" y="41"/>
                    <a:pt x="237" y="75"/>
                    <a:pt x="183" y="119"/>
                  </a:cubicBezTo>
                  <a:cubicBezTo>
                    <a:pt x="203" y="103"/>
                    <a:pt x="224" y="87"/>
                    <a:pt x="243" y="70"/>
                  </a:cubicBezTo>
                  <a:lnTo>
                    <a:pt x="243" y="70"/>
                  </a:lnTo>
                  <a:cubicBezTo>
                    <a:pt x="213" y="91"/>
                    <a:pt x="182" y="114"/>
                    <a:pt x="153" y="140"/>
                  </a:cubicBezTo>
                  <a:cubicBezTo>
                    <a:pt x="0" y="281"/>
                    <a:pt x="83" y="561"/>
                    <a:pt x="276" y="611"/>
                  </a:cubicBezTo>
                  <a:cubicBezTo>
                    <a:pt x="306" y="631"/>
                    <a:pt x="339" y="645"/>
                    <a:pt x="374" y="653"/>
                  </a:cubicBezTo>
                  <a:cubicBezTo>
                    <a:pt x="400" y="660"/>
                    <a:pt x="426" y="663"/>
                    <a:pt x="452" y="663"/>
                  </a:cubicBezTo>
                  <a:cubicBezTo>
                    <a:pt x="484" y="663"/>
                    <a:pt x="516" y="658"/>
                    <a:pt x="546" y="648"/>
                  </a:cubicBezTo>
                  <a:cubicBezTo>
                    <a:pt x="656" y="614"/>
                    <a:pt x="744" y="521"/>
                    <a:pt x="770" y="409"/>
                  </a:cubicBezTo>
                  <a:cubicBezTo>
                    <a:pt x="819" y="205"/>
                    <a:pt x="652" y="1"/>
                    <a:pt x="45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3" name="Google Shape;663;p9"/>
            <p:cNvSpPr/>
            <p:nvPr/>
          </p:nvSpPr>
          <p:spPr>
            <a:xfrm>
              <a:off x="4059002" y="822651"/>
              <a:ext cx="31745" cy="27598"/>
            </a:xfrm>
            <a:custGeom>
              <a:rect b="b" l="l" r="r" t="t"/>
              <a:pathLst>
                <a:path extrusionOk="0" h="579" w="666">
                  <a:moveTo>
                    <a:pt x="310" y="0"/>
                  </a:moveTo>
                  <a:cubicBezTo>
                    <a:pt x="264" y="0"/>
                    <a:pt x="217" y="11"/>
                    <a:pt x="176" y="33"/>
                  </a:cubicBezTo>
                  <a:cubicBezTo>
                    <a:pt x="99" y="59"/>
                    <a:pt x="37" y="139"/>
                    <a:pt x="19" y="216"/>
                  </a:cubicBezTo>
                  <a:cubicBezTo>
                    <a:pt x="0" y="291"/>
                    <a:pt x="19" y="391"/>
                    <a:pt x="78" y="449"/>
                  </a:cubicBezTo>
                  <a:cubicBezTo>
                    <a:pt x="121" y="509"/>
                    <a:pt x="191" y="549"/>
                    <a:pt x="261" y="564"/>
                  </a:cubicBezTo>
                  <a:cubicBezTo>
                    <a:pt x="301" y="574"/>
                    <a:pt x="349" y="574"/>
                    <a:pt x="391" y="578"/>
                  </a:cubicBezTo>
                  <a:cubicBezTo>
                    <a:pt x="394" y="578"/>
                    <a:pt x="397" y="578"/>
                    <a:pt x="400" y="578"/>
                  </a:cubicBezTo>
                  <a:cubicBezTo>
                    <a:pt x="460" y="578"/>
                    <a:pt x="544" y="534"/>
                    <a:pt x="580" y="491"/>
                  </a:cubicBezTo>
                  <a:cubicBezTo>
                    <a:pt x="613" y="455"/>
                    <a:pt x="637" y="412"/>
                    <a:pt x="649" y="365"/>
                  </a:cubicBezTo>
                  <a:cubicBezTo>
                    <a:pt x="665" y="307"/>
                    <a:pt x="655" y="242"/>
                    <a:pt x="631" y="188"/>
                  </a:cubicBezTo>
                  <a:cubicBezTo>
                    <a:pt x="618" y="154"/>
                    <a:pt x="599" y="125"/>
                    <a:pt x="571" y="101"/>
                  </a:cubicBezTo>
                  <a:cubicBezTo>
                    <a:pt x="553" y="87"/>
                    <a:pt x="533" y="73"/>
                    <a:pt x="513" y="59"/>
                  </a:cubicBezTo>
                  <a:cubicBezTo>
                    <a:pt x="475" y="43"/>
                    <a:pt x="434" y="23"/>
                    <a:pt x="392" y="12"/>
                  </a:cubicBezTo>
                  <a:cubicBezTo>
                    <a:pt x="366" y="4"/>
                    <a:pt x="338" y="0"/>
                    <a:pt x="31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4" name="Google Shape;664;p9"/>
            <p:cNvSpPr/>
            <p:nvPr/>
          </p:nvSpPr>
          <p:spPr>
            <a:xfrm>
              <a:off x="4438415" y="889239"/>
              <a:ext cx="22069" cy="17159"/>
            </a:xfrm>
            <a:custGeom>
              <a:rect b="b" l="l" r="r" t="t"/>
              <a:pathLst>
                <a:path extrusionOk="0" h="360" w="463">
                  <a:moveTo>
                    <a:pt x="284" y="0"/>
                  </a:moveTo>
                  <a:cubicBezTo>
                    <a:pt x="268" y="0"/>
                    <a:pt x="252" y="2"/>
                    <a:pt x="236" y="7"/>
                  </a:cubicBezTo>
                  <a:cubicBezTo>
                    <a:pt x="171" y="27"/>
                    <a:pt x="100" y="44"/>
                    <a:pt x="52" y="96"/>
                  </a:cubicBezTo>
                  <a:cubicBezTo>
                    <a:pt x="15" y="135"/>
                    <a:pt x="1" y="191"/>
                    <a:pt x="17" y="247"/>
                  </a:cubicBezTo>
                  <a:cubicBezTo>
                    <a:pt x="34" y="302"/>
                    <a:pt x="75" y="329"/>
                    <a:pt x="127" y="349"/>
                  </a:cubicBezTo>
                  <a:cubicBezTo>
                    <a:pt x="147" y="357"/>
                    <a:pt x="168" y="359"/>
                    <a:pt x="189" y="359"/>
                  </a:cubicBezTo>
                  <a:cubicBezTo>
                    <a:pt x="239" y="359"/>
                    <a:pt x="291" y="345"/>
                    <a:pt x="337" y="337"/>
                  </a:cubicBezTo>
                  <a:cubicBezTo>
                    <a:pt x="381" y="328"/>
                    <a:pt x="417" y="290"/>
                    <a:pt x="438" y="254"/>
                  </a:cubicBezTo>
                  <a:cubicBezTo>
                    <a:pt x="461" y="213"/>
                    <a:pt x="462" y="164"/>
                    <a:pt x="451" y="120"/>
                  </a:cubicBezTo>
                  <a:cubicBezTo>
                    <a:pt x="433" y="47"/>
                    <a:pt x="358" y="0"/>
                    <a:pt x="28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5" name="Google Shape;665;p9"/>
            <p:cNvSpPr/>
            <p:nvPr/>
          </p:nvSpPr>
          <p:spPr>
            <a:xfrm>
              <a:off x="4383743" y="914883"/>
              <a:ext cx="31793" cy="27884"/>
            </a:xfrm>
            <a:custGeom>
              <a:rect b="b" l="l" r="r" t="t"/>
              <a:pathLst>
                <a:path extrusionOk="0" h="585" w="667">
                  <a:moveTo>
                    <a:pt x="382" y="0"/>
                  </a:moveTo>
                  <a:cubicBezTo>
                    <a:pt x="329" y="0"/>
                    <a:pt x="272" y="12"/>
                    <a:pt x="234" y="41"/>
                  </a:cubicBezTo>
                  <a:cubicBezTo>
                    <a:pt x="203" y="63"/>
                    <a:pt x="173" y="87"/>
                    <a:pt x="143" y="110"/>
                  </a:cubicBezTo>
                  <a:cubicBezTo>
                    <a:pt x="88" y="155"/>
                    <a:pt x="48" y="223"/>
                    <a:pt x="39" y="295"/>
                  </a:cubicBezTo>
                  <a:cubicBezTo>
                    <a:pt x="34" y="311"/>
                    <a:pt x="28" y="324"/>
                    <a:pt x="23" y="340"/>
                  </a:cubicBezTo>
                  <a:cubicBezTo>
                    <a:pt x="0" y="435"/>
                    <a:pt x="64" y="542"/>
                    <a:pt x="160" y="563"/>
                  </a:cubicBezTo>
                  <a:cubicBezTo>
                    <a:pt x="177" y="565"/>
                    <a:pt x="192" y="568"/>
                    <a:pt x="207" y="569"/>
                  </a:cubicBezTo>
                  <a:cubicBezTo>
                    <a:pt x="238" y="579"/>
                    <a:pt x="270" y="584"/>
                    <a:pt x="301" y="584"/>
                  </a:cubicBezTo>
                  <a:cubicBezTo>
                    <a:pt x="342" y="584"/>
                    <a:pt x="383" y="576"/>
                    <a:pt x="420" y="559"/>
                  </a:cubicBezTo>
                  <a:cubicBezTo>
                    <a:pt x="456" y="543"/>
                    <a:pt x="489" y="524"/>
                    <a:pt x="524" y="508"/>
                  </a:cubicBezTo>
                  <a:cubicBezTo>
                    <a:pt x="588" y="476"/>
                    <a:pt x="628" y="404"/>
                    <a:pt x="646" y="338"/>
                  </a:cubicBezTo>
                  <a:cubicBezTo>
                    <a:pt x="666" y="267"/>
                    <a:pt x="648" y="191"/>
                    <a:pt x="613" y="130"/>
                  </a:cubicBezTo>
                  <a:cubicBezTo>
                    <a:pt x="579" y="69"/>
                    <a:pt x="508" y="22"/>
                    <a:pt x="442" y="6"/>
                  </a:cubicBezTo>
                  <a:cubicBezTo>
                    <a:pt x="424" y="2"/>
                    <a:pt x="403" y="0"/>
                    <a:pt x="382"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6" name="Google Shape;666;p9"/>
            <p:cNvSpPr/>
            <p:nvPr/>
          </p:nvSpPr>
          <p:spPr>
            <a:xfrm>
              <a:off x="4325878" y="935283"/>
              <a:ext cx="26645" cy="22450"/>
            </a:xfrm>
            <a:custGeom>
              <a:rect b="b" l="l" r="r" t="t"/>
              <a:pathLst>
                <a:path extrusionOk="0" h="471" w="559">
                  <a:moveTo>
                    <a:pt x="197" y="0"/>
                  </a:moveTo>
                  <a:cubicBezTo>
                    <a:pt x="174" y="0"/>
                    <a:pt x="149" y="4"/>
                    <a:pt x="124" y="14"/>
                  </a:cubicBezTo>
                  <a:cubicBezTo>
                    <a:pt x="56" y="38"/>
                    <a:pt x="1" y="103"/>
                    <a:pt x="5" y="179"/>
                  </a:cubicBezTo>
                  <a:cubicBezTo>
                    <a:pt x="11" y="270"/>
                    <a:pt x="54" y="328"/>
                    <a:pt x="120" y="381"/>
                  </a:cubicBezTo>
                  <a:cubicBezTo>
                    <a:pt x="182" y="430"/>
                    <a:pt x="253" y="444"/>
                    <a:pt x="326" y="465"/>
                  </a:cubicBezTo>
                  <a:cubicBezTo>
                    <a:pt x="339" y="468"/>
                    <a:pt x="353" y="470"/>
                    <a:pt x="366" y="470"/>
                  </a:cubicBezTo>
                  <a:cubicBezTo>
                    <a:pt x="426" y="470"/>
                    <a:pt x="484" y="433"/>
                    <a:pt x="515" y="381"/>
                  </a:cubicBezTo>
                  <a:cubicBezTo>
                    <a:pt x="559" y="312"/>
                    <a:pt x="531" y="231"/>
                    <a:pt x="484" y="176"/>
                  </a:cubicBezTo>
                  <a:cubicBezTo>
                    <a:pt x="471" y="160"/>
                    <a:pt x="455" y="134"/>
                    <a:pt x="440" y="119"/>
                  </a:cubicBezTo>
                  <a:cubicBezTo>
                    <a:pt x="430" y="109"/>
                    <a:pt x="421" y="97"/>
                    <a:pt x="412" y="87"/>
                  </a:cubicBezTo>
                  <a:cubicBezTo>
                    <a:pt x="397" y="71"/>
                    <a:pt x="374" y="58"/>
                    <a:pt x="355" y="47"/>
                  </a:cubicBezTo>
                  <a:cubicBezTo>
                    <a:pt x="302" y="21"/>
                    <a:pt x="251" y="0"/>
                    <a:pt x="19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7" name="Google Shape;667;p9"/>
            <p:cNvSpPr/>
            <p:nvPr/>
          </p:nvSpPr>
          <p:spPr>
            <a:xfrm>
              <a:off x="4274543" y="925512"/>
              <a:ext cx="15253" cy="13013"/>
            </a:xfrm>
            <a:custGeom>
              <a:rect b="b" l="l" r="r" t="t"/>
              <a:pathLst>
                <a:path extrusionOk="0" h="273" w="320">
                  <a:moveTo>
                    <a:pt x="147" y="0"/>
                  </a:moveTo>
                  <a:cubicBezTo>
                    <a:pt x="119" y="0"/>
                    <a:pt x="84" y="7"/>
                    <a:pt x="62" y="23"/>
                  </a:cubicBezTo>
                  <a:cubicBezTo>
                    <a:pt x="44" y="35"/>
                    <a:pt x="31" y="49"/>
                    <a:pt x="21" y="68"/>
                  </a:cubicBezTo>
                  <a:cubicBezTo>
                    <a:pt x="16" y="77"/>
                    <a:pt x="12" y="88"/>
                    <a:pt x="10" y="99"/>
                  </a:cubicBezTo>
                  <a:cubicBezTo>
                    <a:pt x="1" y="132"/>
                    <a:pt x="11" y="161"/>
                    <a:pt x="25" y="189"/>
                  </a:cubicBezTo>
                  <a:cubicBezTo>
                    <a:pt x="37" y="216"/>
                    <a:pt x="75" y="242"/>
                    <a:pt x="101" y="252"/>
                  </a:cubicBezTo>
                  <a:cubicBezTo>
                    <a:pt x="117" y="257"/>
                    <a:pt x="135" y="264"/>
                    <a:pt x="150" y="269"/>
                  </a:cubicBezTo>
                  <a:cubicBezTo>
                    <a:pt x="159" y="272"/>
                    <a:pt x="168" y="273"/>
                    <a:pt x="177" y="273"/>
                  </a:cubicBezTo>
                  <a:cubicBezTo>
                    <a:pt x="203" y="273"/>
                    <a:pt x="229" y="264"/>
                    <a:pt x="251" y="252"/>
                  </a:cubicBezTo>
                  <a:cubicBezTo>
                    <a:pt x="282" y="234"/>
                    <a:pt x="302" y="201"/>
                    <a:pt x="311" y="168"/>
                  </a:cubicBezTo>
                  <a:cubicBezTo>
                    <a:pt x="320" y="137"/>
                    <a:pt x="311" y="95"/>
                    <a:pt x="294" y="68"/>
                  </a:cubicBezTo>
                  <a:cubicBezTo>
                    <a:pt x="277" y="42"/>
                    <a:pt x="241" y="11"/>
                    <a:pt x="210" y="7"/>
                  </a:cubicBezTo>
                  <a:cubicBezTo>
                    <a:pt x="193" y="5"/>
                    <a:pt x="177" y="2"/>
                    <a:pt x="160" y="1"/>
                  </a:cubicBezTo>
                  <a:cubicBezTo>
                    <a:pt x="156" y="1"/>
                    <a:pt x="152" y="0"/>
                    <a:pt x="14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8" name="Google Shape;668;p9"/>
            <p:cNvSpPr/>
            <p:nvPr/>
          </p:nvSpPr>
          <p:spPr>
            <a:xfrm>
              <a:off x="4204857" y="894625"/>
              <a:ext cx="31173" cy="30982"/>
            </a:xfrm>
            <a:custGeom>
              <a:rect b="b" l="l" r="r" t="t"/>
              <a:pathLst>
                <a:path extrusionOk="0" h="650" w="654">
                  <a:moveTo>
                    <a:pt x="315" y="1"/>
                  </a:moveTo>
                  <a:cubicBezTo>
                    <a:pt x="272" y="1"/>
                    <a:pt x="232" y="11"/>
                    <a:pt x="195" y="32"/>
                  </a:cubicBezTo>
                  <a:cubicBezTo>
                    <a:pt x="169" y="41"/>
                    <a:pt x="145" y="54"/>
                    <a:pt x="126" y="75"/>
                  </a:cubicBezTo>
                  <a:cubicBezTo>
                    <a:pt x="101" y="92"/>
                    <a:pt x="83" y="111"/>
                    <a:pt x="68" y="136"/>
                  </a:cubicBezTo>
                  <a:cubicBezTo>
                    <a:pt x="60" y="146"/>
                    <a:pt x="52" y="158"/>
                    <a:pt x="43" y="170"/>
                  </a:cubicBezTo>
                  <a:cubicBezTo>
                    <a:pt x="42" y="171"/>
                    <a:pt x="41" y="174"/>
                    <a:pt x="39" y="176"/>
                  </a:cubicBezTo>
                  <a:cubicBezTo>
                    <a:pt x="12" y="219"/>
                    <a:pt x="12" y="246"/>
                    <a:pt x="5" y="292"/>
                  </a:cubicBezTo>
                  <a:cubicBezTo>
                    <a:pt x="1" y="331"/>
                    <a:pt x="0" y="318"/>
                    <a:pt x="1" y="333"/>
                  </a:cubicBezTo>
                  <a:cubicBezTo>
                    <a:pt x="1" y="335"/>
                    <a:pt x="2" y="336"/>
                    <a:pt x="2" y="339"/>
                  </a:cubicBezTo>
                  <a:cubicBezTo>
                    <a:pt x="2" y="382"/>
                    <a:pt x="13" y="423"/>
                    <a:pt x="34" y="459"/>
                  </a:cubicBezTo>
                  <a:cubicBezTo>
                    <a:pt x="42" y="486"/>
                    <a:pt x="57" y="509"/>
                    <a:pt x="78" y="528"/>
                  </a:cubicBezTo>
                  <a:cubicBezTo>
                    <a:pt x="102" y="562"/>
                    <a:pt x="132" y="590"/>
                    <a:pt x="172" y="609"/>
                  </a:cubicBezTo>
                  <a:cubicBezTo>
                    <a:pt x="199" y="620"/>
                    <a:pt x="225" y="630"/>
                    <a:pt x="253" y="640"/>
                  </a:cubicBezTo>
                  <a:cubicBezTo>
                    <a:pt x="282" y="645"/>
                    <a:pt x="310" y="648"/>
                    <a:pt x="339" y="650"/>
                  </a:cubicBezTo>
                  <a:lnTo>
                    <a:pt x="421" y="635"/>
                  </a:lnTo>
                  <a:cubicBezTo>
                    <a:pt x="447" y="624"/>
                    <a:pt x="472" y="613"/>
                    <a:pt x="498" y="602"/>
                  </a:cubicBezTo>
                  <a:cubicBezTo>
                    <a:pt x="535" y="580"/>
                    <a:pt x="565" y="551"/>
                    <a:pt x="587" y="515"/>
                  </a:cubicBezTo>
                  <a:cubicBezTo>
                    <a:pt x="607" y="494"/>
                    <a:pt x="620" y="470"/>
                    <a:pt x="627" y="440"/>
                  </a:cubicBezTo>
                  <a:cubicBezTo>
                    <a:pt x="641" y="414"/>
                    <a:pt x="648" y="387"/>
                    <a:pt x="646" y="357"/>
                  </a:cubicBezTo>
                  <a:cubicBezTo>
                    <a:pt x="653" y="328"/>
                    <a:pt x="651" y="299"/>
                    <a:pt x="644" y="272"/>
                  </a:cubicBezTo>
                  <a:cubicBezTo>
                    <a:pt x="641" y="230"/>
                    <a:pt x="627" y="190"/>
                    <a:pt x="603" y="156"/>
                  </a:cubicBezTo>
                  <a:cubicBezTo>
                    <a:pt x="587" y="135"/>
                    <a:pt x="568" y="112"/>
                    <a:pt x="551" y="91"/>
                  </a:cubicBezTo>
                  <a:lnTo>
                    <a:pt x="483" y="42"/>
                  </a:lnTo>
                  <a:cubicBezTo>
                    <a:pt x="456" y="31"/>
                    <a:pt x="429" y="21"/>
                    <a:pt x="401" y="10"/>
                  </a:cubicBezTo>
                  <a:cubicBezTo>
                    <a:pt x="373" y="6"/>
                    <a:pt x="345" y="4"/>
                    <a:pt x="31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9" name="Google Shape;669;p9"/>
            <p:cNvSpPr/>
            <p:nvPr/>
          </p:nvSpPr>
          <p:spPr>
            <a:xfrm>
              <a:off x="4139746" y="912214"/>
              <a:ext cx="27264" cy="24261"/>
            </a:xfrm>
            <a:custGeom>
              <a:rect b="b" l="l" r="r" t="t"/>
              <a:pathLst>
                <a:path extrusionOk="0" h="509" w="572">
                  <a:moveTo>
                    <a:pt x="352" y="1"/>
                  </a:moveTo>
                  <a:cubicBezTo>
                    <a:pt x="347" y="1"/>
                    <a:pt x="342" y="1"/>
                    <a:pt x="337" y="1"/>
                  </a:cubicBezTo>
                  <a:cubicBezTo>
                    <a:pt x="317" y="3"/>
                    <a:pt x="300" y="8"/>
                    <a:pt x="280" y="11"/>
                  </a:cubicBezTo>
                  <a:cubicBezTo>
                    <a:pt x="237" y="29"/>
                    <a:pt x="191" y="45"/>
                    <a:pt x="152" y="74"/>
                  </a:cubicBezTo>
                  <a:cubicBezTo>
                    <a:pt x="112" y="102"/>
                    <a:pt x="73" y="132"/>
                    <a:pt x="49" y="175"/>
                  </a:cubicBezTo>
                  <a:cubicBezTo>
                    <a:pt x="38" y="196"/>
                    <a:pt x="32" y="218"/>
                    <a:pt x="27" y="241"/>
                  </a:cubicBezTo>
                  <a:cubicBezTo>
                    <a:pt x="24" y="246"/>
                    <a:pt x="22" y="252"/>
                    <a:pt x="21" y="257"/>
                  </a:cubicBezTo>
                  <a:cubicBezTo>
                    <a:pt x="0" y="310"/>
                    <a:pt x="5" y="367"/>
                    <a:pt x="33" y="416"/>
                  </a:cubicBezTo>
                  <a:cubicBezTo>
                    <a:pt x="66" y="477"/>
                    <a:pt x="132" y="498"/>
                    <a:pt x="195" y="503"/>
                  </a:cubicBezTo>
                  <a:cubicBezTo>
                    <a:pt x="212" y="506"/>
                    <a:pt x="229" y="508"/>
                    <a:pt x="245" y="508"/>
                  </a:cubicBezTo>
                  <a:cubicBezTo>
                    <a:pt x="258" y="508"/>
                    <a:pt x="271" y="507"/>
                    <a:pt x="285" y="505"/>
                  </a:cubicBezTo>
                  <a:cubicBezTo>
                    <a:pt x="325" y="499"/>
                    <a:pt x="357" y="483"/>
                    <a:pt x="393" y="464"/>
                  </a:cubicBezTo>
                  <a:cubicBezTo>
                    <a:pt x="435" y="442"/>
                    <a:pt x="469" y="410"/>
                    <a:pt x="506" y="378"/>
                  </a:cubicBezTo>
                  <a:cubicBezTo>
                    <a:pt x="546" y="344"/>
                    <a:pt x="572" y="267"/>
                    <a:pt x="568" y="216"/>
                  </a:cubicBezTo>
                  <a:cubicBezTo>
                    <a:pt x="565" y="178"/>
                    <a:pt x="553" y="142"/>
                    <a:pt x="535" y="107"/>
                  </a:cubicBezTo>
                  <a:cubicBezTo>
                    <a:pt x="511" y="65"/>
                    <a:pt x="469" y="35"/>
                    <a:pt x="425" y="18"/>
                  </a:cubicBezTo>
                  <a:cubicBezTo>
                    <a:pt x="402" y="8"/>
                    <a:pt x="378" y="1"/>
                    <a:pt x="35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0" name="Google Shape;670;p9"/>
            <p:cNvSpPr/>
            <p:nvPr/>
          </p:nvSpPr>
          <p:spPr>
            <a:xfrm>
              <a:off x="4104712" y="950727"/>
              <a:ext cx="28933" cy="20877"/>
            </a:xfrm>
            <a:custGeom>
              <a:rect b="b" l="l" r="r" t="t"/>
              <a:pathLst>
                <a:path extrusionOk="0" h="438" w="607">
                  <a:moveTo>
                    <a:pt x="299" y="0"/>
                  </a:moveTo>
                  <a:cubicBezTo>
                    <a:pt x="70" y="0"/>
                    <a:pt x="1" y="370"/>
                    <a:pt x="255" y="431"/>
                  </a:cubicBezTo>
                  <a:cubicBezTo>
                    <a:pt x="274" y="435"/>
                    <a:pt x="292" y="437"/>
                    <a:pt x="310" y="437"/>
                  </a:cubicBezTo>
                  <a:cubicBezTo>
                    <a:pt x="539" y="437"/>
                    <a:pt x="607" y="67"/>
                    <a:pt x="354" y="7"/>
                  </a:cubicBezTo>
                  <a:cubicBezTo>
                    <a:pt x="335" y="2"/>
                    <a:pt x="316" y="0"/>
                    <a:pt x="29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1" name="Google Shape;671;p9"/>
            <p:cNvSpPr/>
            <p:nvPr/>
          </p:nvSpPr>
          <p:spPr>
            <a:xfrm>
              <a:off x="4393658" y="889620"/>
              <a:ext cx="14776" cy="12298"/>
            </a:xfrm>
            <a:custGeom>
              <a:rect b="b" l="l" r="r" t="t"/>
              <a:pathLst>
                <a:path extrusionOk="0" h="258" w="310">
                  <a:moveTo>
                    <a:pt x="130" y="1"/>
                  </a:moveTo>
                  <a:cubicBezTo>
                    <a:pt x="117" y="1"/>
                    <a:pt x="105" y="2"/>
                    <a:pt x="91" y="5"/>
                  </a:cubicBezTo>
                  <a:cubicBezTo>
                    <a:pt x="51" y="15"/>
                    <a:pt x="18" y="52"/>
                    <a:pt x="9" y="90"/>
                  </a:cubicBezTo>
                  <a:cubicBezTo>
                    <a:pt x="1" y="128"/>
                    <a:pt x="11" y="179"/>
                    <a:pt x="43" y="204"/>
                  </a:cubicBezTo>
                  <a:cubicBezTo>
                    <a:pt x="53" y="212"/>
                    <a:pt x="61" y="220"/>
                    <a:pt x="72" y="226"/>
                  </a:cubicBezTo>
                  <a:cubicBezTo>
                    <a:pt x="81" y="230"/>
                    <a:pt x="92" y="235"/>
                    <a:pt x="102" y="238"/>
                  </a:cubicBezTo>
                  <a:cubicBezTo>
                    <a:pt x="107" y="241"/>
                    <a:pt x="113" y="242"/>
                    <a:pt x="118" y="243"/>
                  </a:cubicBezTo>
                  <a:cubicBezTo>
                    <a:pt x="129" y="247"/>
                    <a:pt x="140" y="250"/>
                    <a:pt x="150" y="253"/>
                  </a:cubicBezTo>
                  <a:cubicBezTo>
                    <a:pt x="159" y="256"/>
                    <a:pt x="168" y="257"/>
                    <a:pt x="177" y="257"/>
                  </a:cubicBezTo>
                  <a:cubicBezTo>
                    <a:pt x="201" y="257"/>
                    <a:pt x="225" y="249"/>
                    <a:pt x="244" y="238"/>
                  </a:cubicBezTo>
                  <a:cubicBezTo>
                    <a:pt x="274" y="222"/>
                    <a:pt x="292" y="193"/>
                    <a:pt x="301" y="161"/>
                  </a:cubicBezTo>
                  <a:cubicBezTo>
                    <a:pt x="309" y="131"/>
                    <a:pt x="301" y="93"/>
                    <a:pt x="285" y="67"/>
                  </a:cubicBezTo>
                  <a:cubicBezTo>
                    <a:pt x="270" y="41"/>
                    <a:pt x="238" y="16"/>
                    <a:pt x="208" y="11"/>
                  </a:cubicBezTo>
                  <a:cubicBezTo>
                    <a:pt x="197" y="10"/>
                    <a:pt x="186" y="6"/>
                    <a:pt x="175" y="5"/>
                  </a:cubicBezTo>
                  <a:cubicBezTo>
                    <a:pt x="169" y="4"/>
                    <a:pt x="164" y="4"/>
                    <a:pt x="159" y="3"/>
                  </a:cubicBezTo>
                  <a:cubicBezTo>
                    <a:pt x="148" y="1"/>
                    <a:pt x="139" y="1"/>
                    <a:pt x="130"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2" name="Google Shape;672;p9"/>
            <p:cNvSpPr/>
            <p:nvPr/>
          </p:nvSpPr>
          <p:spPr>
            <a:xfrm>
              <a:off x="4330930" y="896818"/>
              <a:ext cx="30124" cy="21640"/>
            </a:xfrm>
            <a:custGeom>
              <a:rect b="b" l="l" r="r" t="t"/>
              <a:pathLst>
                <a:path extrusionOk="0" h="454" w="632">
                  <a:moveTo>
                    <a:pt x="309" y="0"/>
                  </a:moveTo>
                  <a:cubicBezTo>
                    <a:pt x="71" y="0"/>
                    <a:pt x="0" y="385"/>
                    <a:pt x="264" y="447"/>
                  </a:cubicBezTo>
                  <a:cubicBezTo>
                    <a:pt x="285" y="452"/>
                    <a:pt x="304" y="454"/>
                    <a:pt x="322" y="454"/>
                  </a:cubicBezTo>
                  <a:cubicBezTo>
                    <a:pt x="560" y="454"/>
                    <a:pt x="631" y="69"/>
                    <a:pt x="367" y="7"/>
                  </a:cubicBezTo>
                  <a:cubicBezTo>
                    <a:pt x="347" y="2"/>
                    <a:pt x="328" y="0"/>
                    <a:pt x="30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3" name="Google Shape;673;p9"/>
            <p:cNvSpPr/>
            <p:nvPr/>
          </p:nvSpPr>
          <p:spPr>
            <a:xfrm>
              <a:off x="4256192" y="879706"/>
              <a:ext cx="29123" cy="27407"/>
            </a:xfrm>
            <a:custGeom>
              <a:rect b="b" l="l" r="r" t="t"/>
              <a:pathLst>
                <a:path extrusionOk="0" h="575" w="611">
                  <a:moveTo>
                    <a:pt x="307" y="0"/>
                  </a:moveTo>
                  <a:cubicBezTo>
                    <a:pt x="279" y="0"/>
                    <a:pt x="250" y="5"/>
                    <a:pt x="223" y="13"/>
                  </a:cubicBezTo>
                  <a:cubicBezTo>
                    <a:pt x="215" y="15"/>
                    <a:pt x="206" y="20"/>
                    <a:pt x="196" y="23"/>
                  </a:cubicBezTo>
                  <a:cubicBezTo>
                    <a:pt x="175" y="31"/>
                    <a:pt x="154" y="42"/>
                    <a:pt x="133" y="51"/>
                  </a:cubicBezTo>
                  <a:cubicBezTo>
                    <a:pt x="111" y="63"/>
                    <a:pt x="93" y="77"/>
                    <a:pt x="79" y="96"/>
                  </a:cubicBezTo>
                  <a:cubicBezTo>
                    <a:pt x="63" y="113"/>
                    <a:pt x="50" y="133"/>
                    <a:pt x="37" y="152"/>
                  </a:cubicBezTo>
                  <a:cubicBezTo>
                    <a:pt x="28" y="175"/>
                    <a:pt x="19" y="197"/>
                    <a:pt x="11" y="218"/>
                  </a:cubicBezTo>
                  <a:cubicBezTo>
                    <a:pt x="2" y="253"/>
                    <a:pt x="0" y="288"/>
                    <a:pt x="9" y="322"/>
                  </a:cubicBezTo>
                  <a:cubicBezTo>
                    <a:pt x="11" y="334"/>
                    <a:pt x="13" y="347"/>
                    <a:pt x="16" y="359"/>
                  </a:cubicBezTo>
                  <a:cubicBezTo>
                    <a:pt x="25" y="380"/>
                    <a:pt x="35" y="401"/>
                    <a:pt x="44" y="422"/>
                  </a:cubicBezTo>
                  <a:cubicBezTo>
                    <a:pt x="58" y="442"/>
                    <a:pt x="74" y="459"/>
                    <a:pt x="91" y="476"/>
                  </a:cubicBezTo>
                  <a:cubicBezTo>
                    <a:pt x="97" y="483"/>
                    <a:pt x="103" y="489"/>
                    <a:pt x="110" y="495"/>
                  </a:cubicBezTo>
                  <a:cubicBezTo>
                    <a:pt x="163" y="547"/>
                    <a:pt x="236" y="574"/>
                    <a:pt x="310" y="574"/>
                  </a:cubicBezTo>
                  <a:cubicBezTo>
                    <a:pt x="338" y="574"/>
                    <a:pt x="366" y="570"/>
                    <a:pt x="393" y="562"/>
                  </a:cubicBezTo>
                  <a:cubicBezTo>
                    <a:pt x="489" y="533"/>
                    <a:pt x="564" y="452"/>
                    <a:pt x="588" y="354"/>
                  </a:cubicBezTo>
                  <a:cubicBezTo>
                    <a:pt x="611" y="255"/>
                    <a:pt x="579" y="149"/>
                    <a:pt x="506" y="80"/>
                  </a:cubicBezTo>
                  <a:cubicBezTo>
                    <a:pt x="452" y="29"/>
                    <a:pt x="380" y="0"/>
                    <a:pt x="30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4" name="Google Shape;674;p9"/>
            <p:cNvSpPr/>
            <p:nvPr/>
          </p:nvSpPr>
          <p:spPr>
            <a:xfrm>
              <a:off x="4188984" y="856827"/>
              <a:ext cx="21497" cy="21926"/>
            </a:xfrm>
            <a:custGeom>
              <a:rect b="b" l="l" r="r" t="t"/>
              <a:pathLst>
                <a:path extrusionOk="0" h="460" w="451">
                  <a:moveTo>
                    <a:pt x="231" y="0"/>
                  </a:moveTo>
                  <a:cubicBezTo>
                    <a:pt x="190" y="0"/>
                    <a:pt x="148" y="14"/>
                    <a:pt x="112" y="34"/>
                  </a:cubicBezTo>
                  <a:cubicBezTo>
                    <a:pt x="87" y="48"/>
                    <a:pt x="66" y="68"/>
                    <a:pt x="52" y="92"/>
                  </a:cubicBezTo>
                  <a:cubicBezTo>
                    <a:pt x="32" y="115"/>
                    <a:pt x="19" y="142"/>
                    <a:pt x="14" y="174"/>
                  </a:cubicBezTo>
                  <a:cubicBezTo>
                    <a:pt x="0" y="229"/>
                    <a:pt x="11" y="291"/>
                    <a:pt x="41" y="341"/>
                  </a:cubicBezTo>
                  <a:cubicBezTo>
                    <a:pt x="56" y="365"/>
                    <a:pt x="76" y="386"/>
                    <a:pt x="100" y="400"/>
                  </a:cubicBezTo>
                  <a:cubicBezTo>
                    <a:pt x="121" y="419"/>
                    <a:pt x="146" y="431"/>
                    <a:pt x="173" y="437"/>
                  </a:cubicBezTo>
                  <a:cubicBezTo>
                    <a:pt x="199" y="451"/>
                    <a:pt x="227" y="459"/>
                    <a:pt x="257" y="459"/>
                  </a:cubicBezTo>
                  <a:cubicBezTo>
                    <a:pt x="261" y="459"/>
                    <a:pt x="264" y="459"/>
                    <a:pt x="267" y="459"/>
                  </a:cubicBezTo>
                  <a:cubicBezTo>
                    <a:pt x="299" y="458"/>
                    <a:pt x="329" y="448"/>
                    <a:pt x="356" y="432"/>
                  </a:cubicBezTo>
                  <a:cubicBezTo>
                    <a:pt x="385" y="415"/>
                    <a:pt x="404" y="391"/>
                    <a:pt x="420" y="364"/>
                  </a:cubicBezTo>
                  <a:cubicBezTo>
                    <a:pt x="437" y="335"/>
                    <a:pt x="444" y="304"/>
                    <a:pt x="443" y="269"/>
                  </a:cubicBezTo>
                  <a:lnTo>
                    <a:pt x="443" y="268"/>
                  </a:lnTo>
                  <a:cubicBezTo>
                    <a:pt x="444" y="260"/>
                    <a:pt x="445" y="252"/>
                    <a:pt x="445" y="243"/>
                  </a:cubicBezTo>
                  <a:cubicBezTo>
                    <a:pt x="451" y="214"/>
                    <a:pt x="449" y="186"/>
                    <a:pt x="439" y="157"/>
                  </a:cubicBezTo>
                  <a:lnTo>
                    <a:pt x="416" y="106"/>
                  </a:lnTo>
                  <a:cubicBezTo>
                    <a:pt x="387" y="54"/>
                    <a:pt x="333" y="22"/>
                    <a:pt x="278" y="7"/>
                  </a:cubicBezTo>
                  <a:cubicBezTo>
                    <a:pt x="263" y="2"/>
                    <a:pt x="247" y="0"/>
                    <a:pt x="23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5" name="Google Shape;675;p9"/>
            <p:cNvSpPr/>
            <p:nvPr/>
          </p:nvSpPr>
          <p:spPr>
            <a:xfrm>
              <a:off x="4124779" y="855349"/>
              <a:ext cx="24166" cy="22021"/>
            </a:xfrm>
            <a:custGeom>
              <a:rect b="b" l="l" r="r" t="t"/>
              <a:pathLst>
                <a:path extrusionOk="0" h="462" w="507">
                  <a:moveTo>
                    <a:pt x="283" y="1"/>
                  </a:moveTo>
                  <a:cubicBezTo>
                    <a:pt x="270" y="1"/>
                    <a:pt x="258" y="2"/>
                    <a:pt x="245" y="6"/>
                  </a:cubicBezTo>
                  <a:cubicBezTo>
                    <a:pt x="217" y="8"/>
                    <a:pt x="191" y="18"/>
                    <a:pt x="168" y="33"/>
                  </a:cubicBezTo>
                  <a:cubicBezTo>
                    <a:pt x="154" y="43"/>
                    <a:pt x="142" y="50"/>
                    <a:pt x="130" y="60"/>
                  </a:cubicBezTo>
                  <a:cubicBezTo>
                    <a:pt x="110" y="73"/>
                    <a:pt x="90" y="87"/>
                    <a:pt x="74" y="105"/>
                  </a:cubicBezTo>
                  <a:cubicBezTo>
                    <a:pt x="58" y="123"/>
                    <a:pt x="47" y="140"/>
                    <a:pt x="36" y="162"/>
                  </a:cubicBezTo>
                  <a:cubicBezTo>
                    <a:pt x="0" y="225"/>
                    <a:pt x="4" y="305"/>
                    <a:pt x="39" y="366"/>
                  </a:cubicBezTo>
                  <a:cubicBezTo>
                    <a:pt x="74" y="423"/>
                    <a:pt x="140" y="462"/>
                    <a:pt x="208" y="462"/>
                  </a:cubicBezTo>
                  <a:cubicBezTo>
                    <a:pt x="212" y="462"/>
                    <a:pt x="215" y="462"/>
                    <a:pt x="219" y="462"/>
                  </a:cubicBezTo>
                  <a:cubicBezTo>
                    <a:pt x="243" y="461"/>
                    <a:pt x="263" y="458"/>
                    <a:pt x="288" y="451"/>
                  </a:cubicBezTo>
                  <a:cubicBezTo>
                    <a:pt x="311" y="445"/>
                    <a:pt x="332" y="434"/>
                    <a:pt x="353" y="422"/>
                  </a:cubicBezTo>
                  <a:cubicBezTo>
                    <a:pt x="366" y="414"/>
                    <a:pt x="380" y="408"/>
                    <a:pt x="394" y="400"/>
                  </a:cubicBezTo>
                  <a:cubicBezTo>
                    <a:pt x="445" y="374"/>
                    <a:pt x="474" y="320"/>
                    <a:pt x="490" y="267"/>
                  </a:cubicBezTo>
                  <a:cubicBezTo>
                    <a:pt x="507" y="210"/>
                    <a:pt x="492" y="152"/>
                    <a:pt x="464" y="102"/>
                  </a:cubicBezTo>
                  <a:cubicBezTo>
                    <a:pt x="450" y="78"/>
                    <a:pt x="430" y="59"/>
                    <a:pt x="406" y="44"/>
                  </a:cubicBezTo>
                  <a:cubicBezTo>
                    <a:pt x="384" y="26"/>
                    <a:pt x="358" y="12"/>
                    <a:pt x="330" y="7"/>
                  </a:cubicBezTo>
                  <a:cubicBezTo>
                    <a:pt x="314" y="3"/>
                    <a:pt x="298" y="1"/>
                    <a:pt x="283"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6" name="Google Shape;676;p9"/>
            <p:cNvSpPr/>
            <p:nvPr/>
          </p:nvSpPr>
          <p:spPr>
            <a:xfrm>
              <a:off x="4074207" y="888476"/>
              <a:ext cx="25024" cy="23642"/>
            </a:xfrm>
            <a:custGeom>
              <a:rect b="b" l="l" r="r" t="t"/>
              <a:pathLst>
                <a:path extrusionOk="0" h="496" w="525">
                  <a:moveTo>
                    <a:pt x="274" y="1"/>
                  </a:moveTo>
                  <a:cubicBezTo>
                    <a:pt x="209" y="1"/>
                    <a:pt x="145" y="31"/>
                    <a:pt x="99" y="76"/>
                  </a:cubicBezTo>
                  <a:cubicBezTo>
                    <a:pt x="58" y="116"/>
                    <a:pt x="28" y="160"/>
                    <a:pt x="15" y="219"/>
                  </a:cubicBezTo>
                  <a:cubicBezTo>
                    <a:pt x="14" y="226"/>
                    <a:pt x="13" y="231"/>
                    <a:pt x="11" y="238"/>
                  </a:cubicBezTo>
                  <a:cubicBezTo>
                    <a:pt x="1" y="291"/>
                    <a:pt x="7" y="343"/>
                    <a:pt x="35" y="392"/>
                  </a:cubicBezTo>
                  <a:cubicBezTo>
                    <a:pt x="52" y="421"/>
                    <a:pt x="80" y="444"/>
                    <a:pt x="108" y="462"/>
                  </a:cubicBezTo>
                  <a:cubicBezTo>
                    <a:pt x="125" y="472"/>
                    <a:pt x="145" y="477"/>
                    <a:pt x="163" y="483"/>
                  </a:cubicBezTo>
                  <a:cubicBezTo>
                    <a:pt x="170" y="484"/>
                    <a:pt x="176" y="486"/>
                    <a:pt x="183" y="488"/>
                  </a:cubicBezTo>
                  <a:cubicBezTo>
                    <a:pt x="197" y="491"/>
                    <a:pt x="205" y="491"/>
                    <a:pt x="223" y="493"/>
                  </a:cubicBezTo>
                  <a:cubicBezTo>
                    <a:pt x="235" y="494"/>
                    <a:pt x="247" y="495"/>
                    <a:pt x="259" y="495"/>
                  </a:cubicBezTo>
                  <a:cubicBezTo>
                    <a:pt x="278" y="491"/>
                    <a:pt x="299" y="489"/>
                    <a:pt x="319" y="485"/>
                  </a:cubicBezTo>
                  <a:cubicBezTo>
                    <a:pt x="328" y="483"/>
                    <a:pt x="336" y="478"/>
                    <a:pt x="345" y="475"/>
                  </a:cubicBezTo>
                  <a:cubicBezTo>
                    <a:pt x="427" y="448"/>
                    <a:pt x="491" y="385"/>
                    <a:pt x="510" y="300"/>
                  </a:cubicBezTo>
                  <a:cubicBezTo>
                    <a:pt x="524" y="240"/>
                    <a:pt x="513" y="170"/>
                    <a:pt x="480" y="117"/>
                  </a:cubicBezTo>
                  <a:cubicBezTo>
                    <a:pt x="444" y="61"/>
                    <a:pt x="391" y="25"/>
                    <a:pt x="329" y="8"/>
                  </a:cubicBezTo>
                  <a:cubicBezTo>
                    <a:pt x="311" y="3"/>
                    <a:pt x="293" y="1"/>
                    <a:pt x="274"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7" name="Google Shape;677;p9"/>
          <p:cNvGrpSpPr/>
          <p:nvPr/>
        </p:nvGrpSpPr>
        <p:grpSpPr>
          <a:xfrm>
            <a:off x="425466" y="4238361"/>
            <a:ext cx="693254" cy="701928"/>
            <a:chOff x="3063709" y="-107293"/>
            <a:chExt cx="201909" cy="204435"/>
          </a:xfrm>
        </p:grpSpPr>
        <p:sp>
          <p:nvSpPr>
            <p:cNvPr id="678" name="Google Shape;678;p9"/>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9" name="Google Shape;679;p9"/>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0" name="Google Shape;680;p9"/>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1" name="Google Shape;681;p9"/>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2" name="Google Shape;682;p9"/>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3" name="Google Shape;683;p9"/>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4" name="Google Shape;684;p9"/>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5" name="Google Shape;685;p9"/>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6" name="Google Shape;686;p9"/>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7" name="Google Shape;687;p9"/>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8" name="Google Shape;688;p9"/>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9" name="Google Shape;689;p9"/>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90" name="Google Shape;690;p9"/>
          <p:cNvGrpSpPr/>
          <p:nvPr/>
        </p:nvGrpSpPr>
        <p:grpSpPr>
          <a:xfrm>
            <a:off x="6159050" y="4019775"/>
            <a:ext cx="3310942" cy="1432897"/>
            <a:chOff x="3758998" y="-241279"/>
            <a:chExt cx="873461" cy="377983"/>
          </a:xfrm>
        </p:grpSpPr>
        <p:sp>
          <p:nvSpPr>
            <p:cNvPr id="691" name="Google Shape;691;p9"/>
            <p:cNvSpPr/>
            <p:nvPr/>
          </p:nvSpPr>
          <p:spPr>
            <a:xfrm>
              <a:off x="3758998" y="-241279"/>
              <a:ext cx="20448" cy="24643"/>
            </a:xfrm>
            <a:custGeom>
              <a:rect b="b" l="l" r="r" t="t"/>
              <a:pathLst>
                <a:path extrusionOk="0" h="517" w="429">
                  <a:moveTo>
                    <a:pt x="215" y="0"/>
                  </a:moveTo>
                  <a:cubicBezTo>
                    <a:pt x="162" y="0"/>
                    <a:pt x="106" y="24"/>
                    <a:pt x="69" y="61"/>
                  </a:cubicBezTo>
                  <a:cubicBezTo>
                    <a:pt x="13" y="115"/>
                    <a:pt x="1" y="188"/>
                    <a:pt x="15" y="262"/>
                  </a:cubicBezTo>
                  <a:cubicBezTo>
                    <a:pt x="23" y="302"/>
                    <a:pt x="31" y="342"/>
                    <a:pt x="38" y="381"/>
                  </a:cubicBezTo>
                  <a:cubicBezTo>
                    <a:pt x="47" y="419"/>
                    <a:pt x="75" y="453"/>
                    <a:pt x="104" y="476"/>
                  </a:cubicBezTo>
                  <a:cubicBezTo>
                    <a:pt x="135" y="500"/>
                    <a:pt x="172" y="516"/>
                    <a:pt x="212" y="516"/>
                  </a:cubicBezTo>
                  <a:cubicBezTo>
                    <a:pt x="213" y="516"/>
                    <a:pt x="214" y="516"/>
                    <a:pt x="215" y="516"/>
                  </a:cubicBezTo>
                  <a:cubicBezTo>
                    <a:pt x="248" y="515"/>
                    <a:pt x="279" y="507"/>
                    <a:pt x="308" y="491"/>
                  </a:cubicBezTo>
                  <a:cubicBezTo>
                    <a:pt x="345" y="471"/>
                    <a:pt x="384" y="423"/>
                    <a:pt x="392" y="381"/>
                  </a:cubicBezTo>
                  <a:cubicBezTo>
                    <a:pt x="400" y="342"/>
                    <a:pt x="408" y="302"/>
                    <a:pt x="415" y="262"/>
                  </a:cubicBezTo>
                  <a:cubicBezTo>
                    <a:pt x="429" y="191"/>
                    <a:pt x="419" y="113"/>
                    <a:pt x="362" y="61"/>
                  </a:cubicBezTo>
                  <a:cubicBezTo>
                    <a:pt x="321" y="24"/>
                    <a:pt x="272" y="0"/>
                    <a:pt x="2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2" name="Google Shape;692;p9"/>
            <p:cNvSpPr/>
            <p:nvPr/>
          </p:nvSpPr>
          <p:spPr>
            <a:xfrm>
              <a:off x="3769770" y="-168495"/>
              <a:ext cx="22927" cy="17779"/>
            </a:xfrm>
            <a:custGeom>
              <a:rect b="b" l="l" r="r" t="t"/>
              <a:pathLst>
                <a:path extrusionOk="0" h="373" w="481">
                  <a:moveTo>
                    <a:pt x="241" y="1"/>
                  </a:moveTo>
                  <a:cubicBezTo>
                    <a:pt x="1" y="1"/>
                    <a:pt x="1" y="372"/>
                    <a:pt x="241" y="372"/>
                  </a:cubicBezTo>
                  <a:cubicBezTo>
                    <a:pt x="241" y="372"/>
                    <a:pt x="241" y="372"/>
                    <a:pt x="242" y="372"/>
                  </a:cubicBezTo>
                  <a:cubicBezTo>
                    <a:pt x="480" y="372"/>
                    <a:pt x="480" y="1"/>
                    <a:pt x="2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3" name="Google Shape;693;p9"/>
            <p:cNvSpPr/>
            <p:nvPr/>
          </p:nvSpPr>
          <p:spPr>
            <a:xfrm>
              <a:off x="3806472" y="-111583"/>
              <a:ext cx="53909" cy="47808"/>
            </a:xfrm>
            <a:custGeom>
              <a:rect b="b" l="l" r="r" t="t"/>
              <a:pathLst>
                <a:path extrusionOk="0" h="1003" w="1131">
                  <a:moveTo>
                    <a:pt x="630" y="1"/>
                  </a:moveTo>
                  <a:cubicBezTo>
                    <a:pt x="586" y="1"/>
                    <a:pt x="541" y="7"/>
                    <a:pt x="497" y="19"/>
                  </a:cubicBezTo>
                  <a:cubicBezTo>
                    <a:pt x="449" y="27"/>
                    <a:pt x="399" y="37"/>
                    <a:pt x="351" y="47"/>
                  </a:cubicBezTo>
                  <a:cubicBezTo>
                    <a:pt x="313" y="63"/>
                    <a:pt x="277" y="78"/>
                    <a:pt x="239" y="94"/>
                  </a:cubicBezTo>
                  <a:cubicBezTo>
                    <a:pt x="183" y="125"/>
                    <a:pt x="139" y="165"/>
                    <a:pt x="106" y="216"/>
                  </a:cubicBezTo>
                  <a:cubicBezTo>
                    <a:pt x="45" y="296"/>
                    <a:pt x="0" y="398"/>
                    <a:pt x="5" y="501"/>
                  </a:cubicBezTo>
                  <a:cubicBezTo>
                    <a:pt x="10" y="585"/>
                    <a:pt x="31" y="665"/>
                    <a:pt x="69" y="739"/>
                  </a:cubicBezTo>
                  <a:cubicBezTo>
                    <a:pt x="120" y="833"/>
                    <a:pt x="245" y="936"/>
                    <a:pt x="351" y="956"/>
                  </a:cubicBezTo>
                  <a:cubicBezTo>
                    <a:pt x="399" y="964"/>
                    <a:pt x="449" y="975"/>
                    <a:pt x="497" y="984"/>
                  </a:cubicBezTo>
                  <a:cubicBezTo>
                    <a:pt x="542" y="996"/>
                    <a:pt x="586" y="1002"/>
                    <a:pt x="631" y="1002"/>
                  </a:cubicBezTo>
                  <a:cubicBezTo>
                    <a:pt x="675" y="1002"/>
                    <a:pt x="719" y="996"/>
                    <a:pt x="763" y="984"/>
                  </a:cubicBezTo>
                  <a:cubicBezTo>
                    <a:pt x="848" y="960"/>
                    <a:pt x="921" y="917"/>
                    <a:pt x="984" y="855"/>
                  </a:cubicBezTo>
                  <a:cubicBezTo>
                    <a:pt x="1074" y="758"/>
                    <a:pt x="1131" y="637"/>
                    <a:pt x="1131" y="502"/>
                  </a:cubicBezTo>
                  <a:cubicBezTo>
                    <a:pt x="1131" y="372"/>
                    <a:pt x="1074" y="237"/>
                    <a:pt x="984" y="146"/>
                  </a:cubicBezTo>
                  <a:cubicBezTo>
                    <a:pt x="921" y="85"/>
                    <a:pt x="848" y="42"/>
                    <a:pt x="763" y="19"/>
                  </a:cubicBezTo>
                  <a:cubicBezTo>
                    <a:pt x="719" y="7"/>
                    <a:pt x="674" y="1"/>
                    <a:pt x="63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4" name="Google Shape;694;p9"/>
            <p:cNvSpPr/>
            <p:nvPr/>
          </p:nvSpPr>
          <p:spPr>
            <a:xfrm>
              <a:off x="3884166" y="-38465"/>
              <a:ext cx="37322" cy="33270"/>
            </a:xfrm>
            <a:custGeom>
              <a:rect b="b" l="l" r="r" t="t"/>
              <a:pathLst>
                <a:path extrusionOk="0" h="698" w="783">
                  <a:moveTo>
                    <a:pt x="346" y="1"/>
                  </a:moveTo>
                  <a:cubicBezTo>
                    <a:pt x="299" y="1"/>
                    <a:pt x="258" y="10"/>
                    <a:pt x="219" y="31"/>
                  </a:cubicBezTo>
                  <a:cubicBezTo>
                    <a:pt x="176" y="46"/>
                    <a:pt x="139" y="69"/>
                    <a:pt x="107" y="103"/>
                  </a:cubicBezTo>
                  <a:cubicBezTo>
                    <a:pt x="46" y="163"/>
                    <a:pt x="0" y="262"/>
                    <a:pt x="4" y="349"/>
                  </a:cubicBezTo>
                  <a:cubicBezTo>
                    <a:pt x="9" y="439"/>
                    <a:pt x="39" y="532"/>
                    <a:pt x="107" y="595"/>
                  </a:cubicBezTo>
                  <a:cubicBezTo>
                    <a:pt x="166" y="649"/>
                    <a:pt x="248" y="698"/>
                    <a:pt x="331" y="698"/>
                  </a:cubicBezTo>
                  <a:cubicBezTo>
                    <a:pt x="339" y="698"/>
                    <a:pt x="346" y="698"/>
                    <a:pt x="353" y="697"/>
                  </a:cubicBezTo>
                  <a:cubicBezTo>
                    <a:pt x="381" y="695"/>
                    <a:pt x="411" y="692"/>
                    <a:pt x="439" y="688"/>
                  </a:cubicBezTo>
                  <a:cubicBezTo>
                    <a:pt x="441" y="688"/>
                    <a:pt x="443" y="688"/>
                    <a:pt x="446" y="688"/>
                  </a:cubicBezTo>
                  <a:cubicBezTo>
                    <a:pt x="490" y="688"/>
                    <a:pt x="531" y="679"/>
                    <a:pt x="570" y="659"/>
                  </a:cubicBezTo>
                  <a:cubicBezTo>
                    <a:pt x="612" y="647"/>
                    <a:pt x="648" y="622"/>
                    <a:pt x="679" y="589"/>
                  </a:cubicBezTo>
                  <a:cubicBezTo>
                    <a:pt x="737" y="529"/>
                    <a:pt x="782" y="433"/>
                    <a:pt x="778" y="349"/>
                  </a:cubicBezTo>
                  <a:cubicBezTo>
                    <a:pt x="774" y="260"/>
                    <a:pt x="746" y="170"/>
                    <a:pt x="679" y="108"/>
                  </a:cubicBezTo>
                  <a:cubicBezTo>
                    <a:pt x="657" y="92"/>
                    <a:pt x="632" y="73"/>
                    <a:pt x="610" y="56"/>
                  </a:cubicBezTo>
                  <a:cubicBezTo>
                    <a:pt x="558" y="26"/>
                    <a:pt x="501" y="10"/>
                    <a:pt x="439" y="10"/>
                  </a:cubicBezTo>
                  <a:cubicBezTo>
                    <a:pt x="411" y="6"/>
                    <a:pt x="381" y="4"/>
                    <a:pt x="353" y="1"/>
                  </a:cubicBezTo>
                  <a:cubicBezTo>
                    <a:pt x="350" y="1"/>
                    <a:pt x="348" y="1"/>
                    <a:pt x="34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5" name="Google Shape;695;p9"/>
            <p:cNvSpPr/>
            <p:nvPr/>
          </p:nvSpPr>
          <p:spPr>
            <a:xfrm>
              <a:off x="3943748" y="-20924"/>
              <a:ext cx="49810" cy="49619"/>
            </a:xfrm>
            <a:custGeom>
              <a:rect b="b" l="l" r="r" t="t"/>
              <a:pathLst>
                <a:path extrusionOk="0" h="1041" w="1045">
                  <a:moveTo>
                    <a:pt x="469" y="1"/>
                  </a:moveTo>
                  <a:cubicBezTo>
                    <a:pt x="410" y="1"/>
                    <a:pt x="353" y="15"/>
                    <a:pt x="302" y="43"/>
                  </a:cubicBezTo>
                  <a:cubicBezTo>
                    <a:pt x="243" y="62"/>
                    <a:pt x="191" y="95"/>
                    <a:pt x="147" y="142"/>
                  </a:cubicBezTo>
                  <a:cubicBezTo>
                    <a:pt x="63" y="234"/>
                    <a:pt x="0" y="354"/>
                    <a:pt x="7" y="481"/>
                  </a:cubicBezTo>
                  <a:cubicBezTo>
                    <a:pt x="13" y="522"/>
                    <a:pt x="19" y="566"/>
                    <a:pt x="24" y="609"/>
                  </a:cubicBezTo>
                  <a:cubicBezTo>
                    <a:pt x="46" y="690"/>
                    <a:pt x="88" y="761"/>
                    <a:pt x="147" y="821"/>
                  </a:cubicBezTo>
                  <a:cubicBezTo>
                    <a:pt x="170" y="841"/>
                    <a:pt x="190" y="862"/>
                    <a:pt x="213" y="882"/>
                  </a:cubicBezTo>
                  <a:cubicBezTo>
                    <a:pt x="242" y="909"/>
                    <a:pt x="283" y="939"/>
                    <a:pt x="317" y="961"/>
                  </a:cubicBezTo>
                  <a:cubicBezTo>
                    <a:pt x="323" y="965"/>
                    <a:pt x="328" y="967"/>
                    <a:pt x="333" y="972"/>
                  </a:cubicBezTo>
                  <a:cubicBezTo>
                    <a:pt x="335" y="973"/>
                    <a:pt x="338" y="975"/>
                    <a:pt x="340" y="977"/>
                  </a:cubicBezTo>
                  <a:cubicBezTo>
                    <a:pt x="395" y="1011"/>
                    <a:pt x="452" y="1029"/>
                    <a:pt x="514" y="1032"/>
                  </a:cubicBezTo>
                  <a:cubicBezTo>
                    <a:pt x="547" y="1037"/>
                    <a:pt x="557" y="1040"/>
                    <a:pt x="571" y="1040"/>
                  </a:cubicBezTo>
                  <a:cubicBezTo>
                    <a:pt x="577" y="1040"/>
                    <a:pt x="583" y="1040"/>
                    <a:pt x="591" y="1039"/>
                  </a:cubicBezTo>
                  <a:cubicBezTo>
                    <a:pt x="595" y="1039"/>
                    <a:pt x="599" y="1039"/>
                    <a:pt x="604" y="1039"/>
                  </a:cubicBezTo>
                  <a:cubicBezTo>
                    <a:pt x="661" y="1039"/>
                    <a:pt x="715" y="1026"/>
                    <a:pt x="764" y="999"/>
                  </a:cubicBezTo>
                  <a:cubicBezTo>
                    <a:pt x="821" y="981"/>
                    <a:pt x="869" y="950"/>
                    <a:pt x="910" y="907"/>
                  </a:cubicBezTo>
                  <a:cubicBezTo>
                    <a:pt x="933" y="876"/>
                    <a:pt x="957" y="845"/>
                    <a:pt x="980" y="815"/>
                  </a:cubicBezTo>
                  <a:cubicBezTo>
                    <a:pt x="1021" y="744"/>
                    <a:pt x="1042" y="668"/>
                    <a:pt x="1042" y="587"/>
                  </a:cubicBezTo>
                  <a:cubicBezTo>
                    <a:pt x="1042" y="582"/>
                    <a:pt x="1043" y="578"/>
                    <a:pt x="1043" y="573"/>
                  </a:cubicBezTo>
                  <a:cubicBezTo>
                    <a:pt x="1045" y="509"/>
                    <a:pt x="1031" y="448"/>
                    <a:pt x="1003" y="394"/>
                  </a:cubicBezTo>
                  <a:cubicBezTo>
                    <a:pt x="997" y="373"/>
                    <a:pt x="988" y="353"/>
                    <a:pt x="977" y="333"/>
                  </a:cubicBezTo>
                  <a:cubicBezTo>
                    <a:pt x="952" y="289"/>
                    <a:pt x="918" y="244"/>
                    <a:pt x="885" y="207"/>
                  </a:cubicBezTo>
                  <a:cubicBezTo>
                    <a:pt x="866" y="185"/>
                    <a:pt x="845" y="164"/>
                    <a:pt x="825" y="142"/>
                  </a:cubicBezTo>
                  <a:cubicBezTo>
                    <a:pt x="782" y="95"/>
                    <a:pt x="730" y="62"/>
                    <a:pt x="670" y="43"/>
                  </a:cubicBezTo>
                  <a:cubicBezTo>
                    <a:pt x="616" y="15"/>
                    <a:pt x="560" y="1"/>
                    <a:pt x="499" y="1"/>
                  </a:cubicBezTo>
                  <a:cubicBezTo>
                    <a:pt x="495" y="1"/>
                    <a:pt x="490" y="1"/>
                    <a:pt x="486" y="1"/>
                  </a:cubicBezTo>
                  <a:cubicBezTo>
                    <a:pt x="480" y="1"/>
                    <a:pt x="474" y="1"/>
                    <a:pt x="4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6" name="Google Shape;696;p9"/>
            <p:cNvSpPr/>
            <p:nvPr/>
          </p:nvSpPr>
          <p:spPr>
            <a:xfrm>
              <a:off x="4040794" y="9438"/>
              <a:ext cx="49905" cy="44996"/>
            </a:xfrm>
            <a:custGeom>
              <a:rect b="b" l="l" r="r" t="t"/>
              <a:pathLst>
                <a:path extrusionOk="0" h="944" w="1047">
                  <a:moveTo>
                    <a:pt x="582" y="1"/>
                  </a:moveTo>
                  <a:cubicBezTo>
                    <a:pt x="534" y="1"/>
                    <a:pt x="487" y="9"/>
                    <a:pt x="429" y="18"/>
                  </a:cubicBezTo>
                  <a:lnTo>
                    <a:pt x="402" y="22"/>
                  </a:lnTo>
                  <a:cubicBezTo>
                    <a:pt x="381" y="26"/>
                    <a:pt x="359" y="29"/>
                    <a:pt x="338" y="32"/>
                  </a:cubicBezTo>
                  <a:cubicBezTo>
                    <a:pt x="302" y="48"/>
                    <a:pt x="266" y="62"/>
                    <a:pt x="229" y="78"/>
                  </a:cubicBezTo>
                  <a:cubicBezTo>
                    <a:pt x="176" y="107"/>
                    <a:pt x="134" y="146"/>
                    <a:pt x="102" y="196"/>
                  </a:cubicBezTo>
                  <a:cubicBezTo>
                    <a:pt x="72" y="225"/>
                    <a:pt x="53" y="257"/>
                    <a:pt x="42" y="297"/>
                  </a:cubicBezTo>
                  <a:cubicBezTo>
                    <a:pt x="14" y="351"/>
                    <a:pt x="0" y="409"/>
                    <a:pt x="3" y="472"/>
                  </a:cubicBezTo>
                  <a:lnTo>
                    <a:pt x="19" y="594"/>
                  </a:lnTo>
                  <a:cubicBezTo>
                    <a:pt x="35" y="631"/>
                    <a:pt x="49" y="665"/>
                    <a:pt x="65" y="702"/>
                  </a:cubicBezTo>
                  <a:cubicBezTo>
                    <a:pt x="93" y="756"/>
                    <a:pt x="133" y="798"/>
                    <a:pt x="182" y="831"/>
                  </a:cubicBezTo>
                  <a:cubicBezTo>
                    <a:pt x="227" y="872"/>
                    <a:pt x="278" y="899"/>
                    <a:pt x="337" y="911"/>
                  </a:cubicBezTo>
                  <a:cubicBezTo>
                    <a:pt x="358" y="916"/>
                    <a:pt x="380" y="919"/>
                    <a:pt x="401" y="922"/>
                  </a:cubicBezTo>
                  <a:lnTo>
                    <a:pt x="428" y="926"/>
                  </a:lnTo>
                  <a:cubicBezTo>
                    <a:pt x="485" y="935"/>
                    <a:pt x="531" y="944"/>
                    <a:pt x="579" y="944"/>
                  </a:cubicBezTo>
                  <a:cubicBezTo>
                    <a:pt x="616" y="944"/>
                    <a:pt x="654" y="939"/>
                    <a:pt x="698" y="925"/>
                  </a:cubicBezTo>
                  <a:cubicBezTo>
                    <a:pt x="736" y="909"/>
                    <a:pt x="773" y="894"/>
                    <a:pt x="810" y="878"/>
                  </a:cubicBezTo>
                  <a:cubicBezTo>
                    <a:pt x="866" y="848"/>
                    <a:pt x="909" y="809"/>
                    <a:pt x="942" y="756"/>
                  </a:cubicBezTo>
                  <a:cubicBezTo>
                    <a:pt x="972" y="727"/>
                    <a:pt x="993" y="692"/>
                    <a:pt x="1003" y="653"/>
                  </a:cubicBezTo>
                  <a:cubicBezTo>
                    <a:pt x="1033" y="596"/>
                    <a:pt x="1046" y="537"/>
                    <a:pt x="1044" y="472"/>
                  </a:cubicBezTo>
                  <a:cubicBezTo>
                    <a:pt x="1039" y="432"/>
                    <a:pt x="1033" y="390"/>
                    <a:pt x="1028" y="348"/>
                  </a:cubicBezTo>
                  <a:cubicBezTo>
                    <a:pt x="1013" y="309"/>
                    <a:pt x="997" y="273"/>
                    <a:pt x="981" y="235"/>
                  </a:cubicBezTo>
                  <a:cubicBezTo>
                    <a:pt x="951" y="181"/>
                    <a:pt x="911" y="136"/>
                    <a:pt x="859" y="103"/>
                  </a:cubicBezTo>
                  <a:cubicBezTo>
                    <a:pt x="814" y="61"/>
                    <a:pt x="761" y="34"/>
                    <a:pt x="700" y="19"/>
                  </a:cubicBezTo>
                  <a:cubicBezTo>
                    <a:pt x="656" y="6"/>
                    <a:pt x="618" y="1"/>
                    <a:pt x="58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7" name="Google Shape;697;p9"/>
            <p:cNvSpPr/>
            <p:nvPr/>
          </p:nvSpPr>
          <p:spPr>
            <a:xfrm>
              <a:off x="4181739" y="5673"/>
              <a:ext cx="45043" cy="40754"/>
            </a:xfrm>
            <a:custGeom>
              <a:rect b="b" l="l" r="r" t="t"/>
              <a:pathLst>
                <a:path extrusionOk="0" h="855" w="945">
                  <a:moveTo>
                    <a:pt x="528" y="1"/>
                  </a:moveTo>
                  <a:cubicBezTo>
                    <a:pt x="524" y="1"/>
                    <a:pt x="520" y="1"/>
                    <a:pt x="516" y="1"/>
                  </a:cubicBezTo>
                  <a:lnTo>
                    <a:pt x="506" y="1"/>
                  </a:lnTo>
                  <a:cubicBezTo>
                    <a:pt x="467" y="6"/>
                    <a:pt x="430" y="12"/>
                    <a:pt x="393" y="17"/>
                  </a:cubicBezTo>
                  <a:cubicBezTo>
                    <a:pt x="366" y="23"/>
                    <a:pt x="340" y="35"/>
                    <a:pt x="315" y="47"/>
                  </a:cubicBezTo>
                  <a:lnTo>
                    <a:pt x="287" y="56"/>
                  </a:lnTo>
                  <a:cubicBezTo>
                    <a:pt x="256" y="68"/>
                    <a:pt x="226" y="82"/>
                    <a:pt x="194" y="94"/>
                  </a:cubicBezTo>
                  <a:cubicBezTo>
                    <a:pt x="150" y="119"/>
                    <a:pt x="114" y="152"/>
                    <a:pt x="85" y="194"/>
                  </a:cubicBezTo>
                  <a:cubicBezTo>
                    <a:pt x="62" y="218"/>
                    <a:pt x="46" y="246"/>
                    <a:pt x="36" y="279"/>
                  </a:cubicBezTo>
                  <a:cubicBezTo>
                    <a:pt x="11" y="325"/>
                    <a:pt x="1" y="375"/>
                    <a:pt x="4" y="428"/>
                  </a:cubicBezTo>
                  <a:cubicBezTo>
                    <a:pt x="9" y="462"/>
                    <a:pt x="13" y="496"/>
                    <a:pt x="18" y="532"/>
                  </a:cubicBezTo>
                  <a:cubicBezTo>
                    <a:pt x="31" y="563"/>
                    <a:pt x="45" y="593"/>
                    <a:pt x="57" y="624"/>
                  </a:cubicBezTo>
                  <a:cubicBezTo>
                    <a:pt x="82" y="669"/>
                    <a:pt x="115" y="706"/>
                    <a:pt x="157" y="733"/>
                  </a:cubicBezTo>
                  <a:cubicBezTo>
                    <a:pt x="194" y="767"/>
                    <a:pt x="238" y="790"/>
                    <a:pt x="288" y="802"/>
                  </a:cubicBezTo>
                  <a:cubicBezTo>
                    <a:pt x="307" y="807"/>
                    <a:pt x="324" y="812"/>
                    <a:pt x="343" y="818"/>
                  </a:cubicBezTo>
                  <a:lnTo>
                    <a:pt x="344" y="818"/>
                  </a:lnTo>
                  <a:cubicBezTo>
                    <a:pt x="390" y="841"/>
                    <a:pt x="439" y="855"/>
                    <a:pt x="491" y="855"/>
                  </a:cubicBezTo>
                  <a:cubicBezTo>
                    <a:pt x="496" y="855"/>
                    <a:pt x="502" y="855"/>
                    <a:pt x="507" y="854"/>
                  </a:cubicBezTo>
                  <a:lnTo>
                    <a:pt x="517" y="854"/>
                  </a:lnTo>
                  <a:cubicBezTo>
                    <a:pt x="522" y="855"/>
                    <a:pt x="528" y="855"/>
                    <a:pt x="533" y="855"/>
                  </a:cubicBezTo>
                  <a:cubicBezTo>
                    <a:pt x="586" y="855"/>
                    <a:pt x="635" y="841"/>
                    <a:pt x="680" y="818"/>
                  </a:cubicBezTo>
                  <a:cubicBezTo>
                    <a:pt x="732" y="801"/>
                    <a:pt x="778" y="771"/>
                    <a:pt x="817" y="731"/>
                  </a:cubicBezTo>
                  <a:cubicBezTo>
                    <a:pt x="859" y="692"/>
                    <a:pt x="888" y="647"/>
                    <a:pt x="905" y="593"/>
                  </a:cubicBezTo>
                  <a:cubicBezTo>
                    <a:pt x="931" y="542"/>
                    <a:pt x="945" y="487"/>
                    <a:pt x="942" y="429"/>
                  </a:cubicBezTo>
                  <a:cubicBezTo>
                    <a:pt x="936" y="317"/>
                    <a:pt x="900" y="203"/>
                    <a:pt x="816" y="126"/>
                  </a:cubicBezTo>
                  <a:cubicBezTo>
                    <a:pt x="737" y="54"/>
                    <a:pt x="636" y="1"/>
                    <a:pt x="52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8" name="Google Shape;698;p9"/>
            <p:cNvSpPr/>
            <p:nvPr/>
          </p:nvSpPr>
          <p:spPr>
            <a:xfrm>
              <a:off x="4279881" y="-11153"/>
              <a:ext cx="80363" cy="62298"/>
            </a:xfrm>
            <a:custGeom>
              <a:rect b="b" l="l" r="r" t="t"/>
              <a:pathLst>
                <a:path extrusionOk="0" h="1307" w="1686">
                  <a:moveTo>
                    <a:pt x="842" y="0"/>
                  </a:moveTo>
                  <a:cubicBezTo>
                    <a:pt x="2" y="0"/>
                    <a:pt x="1" y="1307"/>
                    <a:pt x="842" y="1307"/>
                  </a:cubicBezTo>
                  <a:cubicBezTo>
                    <a:pt x="843" y="1307"/>
                    <a:pt x="844" y="1307"/>
                    <a:pt x="844" y="1307"/>
                  </a:cubicBezTo>
                  <a:cubicBezTo>
                    <a:pt x="1684" y="1307"/>
                    <a:pt x="1685" y="0"/>
                    <a:pt x="8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9" name="Google Shape;699;p9"/>
            <p:cNvSpPr/>
            <p:nvPr/>
          </p:nvSpPr>
          <p:spPr>
            <a:xfrm>
              <a:off x="4419444" y="47856"/>
              <a:ext cx="28694" cy="28504"/>
            </a:xfrm>
            <a:custGeom>
              <a:rect b="b" l="l" r="r" t="t"/>
              <a:pathLst>
                <a:path extrusionOk="0" h="598" w="602">
                  <a:moveTo>
                    <a:pt x="301" y="0"/>
                  </a:moveTo>
                  <a:cubicBezTo>
                    <a:pt x="275" y="0"/>
                    <a:pt x="248" y="3"/>
                    <a:pt x="222" y="9"/>
                  </a:cubicBezTo>
                  <a:cubicBezTo>
                    <a:pt x="159" y="24"/>
                    <a:pt x="105" y="67"/>
                    <a:pt x="68" y="115"/>
                  </a:cubicBezTo>
                  <a:cubicBezTo>
                    <a:pt x="28" y="165"/>
                    <a:pt x="1" y="230"/>
                    <a:pt x="4" y="294"/>
                  </a:cubicBezTo>
                  <a:cubicBezTo>
                    <a:pt x="6" y="346"/>
                    <a:pt x="20" y="397"/>
                    <a:pt x="44" y="445"/>
                  </a:cubicBezTo>
                  <a:cubicBezTo>
                    <a:pt x="63" y="479"/>
                    <a:pt x="89" y="507"/>
                    <a:pt x="120" y="528"/>
                  </a:cubicBezTo>
                  <a:cubicBezTo>
                    <a:pt x="148" y="554"/>
                    <a:pt x="183" y="573"/>
                    <a:pt x="221" y="582"/>
                  </a:cubicBezTo>
                  <a:cubicBezTo>
                    <a:pt x="245" y="592"/>
                    <a:pt x="273" y="597"/>
                    <a:pt x="301" y="597"/>
                  </a:cubicBezTo>
                  <a:cubicBezTo>
                    <a:pt x="322" y="597"/>
                    <a:pt x="344" y="594"/>
                    <a:pt x="363" y="587"/>
                  </a:cubicBezTo>
                  <a:cubicBezTo>
                    <a:pt x="439" y="563"/>
                    <a:pt x="518" y="519"/>
                    <a:pt x="557" y="445"/>
                  </a:cubicBezTo>
                  <a:cubicBezTo>
                    <a:pt x="582" y="397"/>
                    <a:pt x="595" y="348"/>
                    <a:pt x="597" y="294"/>
                  </a:cubicBezTo>
                  <a:cubicBezTo>
                    <a:pt x="602" y="230"/>
                    <a:pt x="572" y="166"/>
                    <a:pt x="535" y="115"/>
                  </a:cubicBezTo>
                  <a:cubicBezTo>
                    <a:pt x="497" y="67"/>
                    <a:pt x="444" y="22"/>
                    <a:pt x="381" y="9"/>
                  </a:cubicBezTo>
                  <a:cubicBezTo>
                    <a:pt x="355" y="3"/>
                    <a:pt x="328" y="0"/>
                    <a:pt x="30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0" name="Google Shape;700;p9"/>
            <p:cNvSpPr/>
            <p:nvPr/>
          </p:nvSpPr>
          <p:spPr>
            <a:xfrm>
              <a:off x="4468444" y="106913"/>
              <a:ext cx="38418" cy="29791"/>
            </a:xfrm>
            <a:custGeom>
              <a:rect b="b" l="l" r="r" t="t"/>
              <a:pathLst>
                <a:path extrusionOk="0" h="625" w="806">
                  <a:moveTo>
                    <a:pt x="403" y="0"/>
                  </a:moveTo>
                  <a:cubicBezTo>
                    <a:pt x="1" y="0"/>
                    <a:pt x="1" y="624"/>
                    <a:pt x="403" y="624"/>
                  </a:cubicBezTo>
                  <a:cubicBezTo>
                    <a:pt x="805" y="624"/>
                    <a:pt x="806" y="0"/>
                    <a:pt x="40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1" name="Google Shape;701;p9"/>
            <p:cNvSpPr/>
            <p:nvPr/>
          </p:nvSpPr>
          <p:spPr>
            <a:xfrm>
              <a:off x="3818484" y="-232366"/>
              <a:ext cx="33223" cy="25787"/>
            </a:xfrm>
            <a:custGeom>
              <a:rect b="b" l="l" r="r" t="t"/>
              <a:pathLst>
                <a:path extrusionOk="0" h="541" w="697">
                  <a:moveTo>
                    <a:pt x="349" y="1"/>
                  </a:moveTo>
                  <a:cubicBezTo>
                    <a:pt x="3" y="1"/>
                    <a:pt x="1" y="541"/>
                    <a:pt x="349" y="541"/>
                  </a:cubicBezTo>
                  <a:cubicBezTo>
                    <a:pt x="697" y="541"/>
                    <a:pt x="697" y="1"/>
                    <a:pt x="34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2" name="Google Shape;702;p9"/>
            <p:cNvSpPr/>
            <p:nvPr/>
          </p:nvSpPr>
          <p:spPr>
            <a:xfrm>
              <a:off x="3851182" y="-185559"/>
              <a:ext cx="51669" cy="40086"/>
            </a:xfrm>
            <a:custGeom>
              <a:rect b="b" l="l" r="r" t="t"/>
              <a:pathLst>
                <a:path extrusionOk="0" h="841" w="1084">
                  <a:moveTo>
                    <a:pt x="542" y="0"/>
                  </a:moveTo>
                  <a:cubicBezTo>
                    <a:pt x="2" y="0"/>
                    <a:pt x="0" y="840"/>
                    <a:pt x="542" y="840"/>
                  </a:cubicBezTo>
                  <a:cubicBezTo>
                    <a:pt x="1083" y="839"/>
                    <a:pt x="1084" y="0"/>
                    <a:pt x="5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3" name="Google Shape;703;p9"/>
            <p:cNvSpPr/>
            <p:nvPr/>
          </p:nvSpPr>
          <p:spPr>
            <a:xfrm>
              <a:off x="3918962" y="-131555"/>
              <a:ext cx="35796" cy="27789"/>
            </a:xfrm>
            <a:custGeom>
              <a:rect b="b" l="l" r="r" t="t"/>
              <a:pathLst>
                <a:path extrusionOk="0" h="583" w="751">
                  <a:moveTo>
                    <a:pt x="377" y="0"/>
                  </a:moveTo>
                  <a:cubicBezTo>
                    <a:pt x="2" y="0"/>
                    <a:pt x="1" y="582"/>
                    <a:pt x="377" y="582"/>
                  </a:cubicBezTo>
                  <a:cubicBezTo>
                    <a:pt x="750" y="582"/>
                    <a:pt x="750" y="0"/>
                    <a:pt x="3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4" name="Google Shape;704;p9"/>
            <p:cNvSpPr/>
            <p:nvPr/>
          </p:nvSpPr>
          <p:spPr>
            <a:xfrm>
              <a:off x="4005855" y="-91945"/>
              <a:ext cx="41659" cy="32317"/>
            </a:xfrm>
            <a:custGeom>
              <a:rect b="b" l="l" r="r" t="t"/>
              <a:pathLst>
                <a:path extrusionOk="0" h="678" w="874">
                  <a:moveTo>
                    <a:pt x="438" y="0"/>
                  </a:moveTo>
                  <a:cubicBezTo>
                    <a:pt x="3" y="0"/>
                    <a:pt x="0" y="678"/>
                    <a:pt x="438" y="678"/>
                  </a:cubicBezTo>
                  <a:cubicBezTo>
                    <a:pt x="873" y="678"/>
                    <a:pt x="873" y="0"/>
                    <a:pt x="43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5" name="Google Shape;705;p9"/>
            <p:cNvSpPr/>
            <p:nvPr/>
          </p:nvSpPr>
          <p:spPr>
            <a:xfrm>
              <a:off x="4090270" y="-113680"/>
              <a:ext cx="69829" cy="63823"/>
            </a:xfrm>
            <a:custGeom>
              <a:rect b="b" l="l" r="r" t="t"/>
              <a:pathLst>
                <a:path extrusionOk="0" h="1339" w="1465">
                  <a:moveTo>
                    <a:pt x="663" y="1"/>
                  </a:moveTo>
                  <a:cubicBezTo>
                    <a:pt x="497" y="1"/>
                    <a:pt x="318" y="81"/>
                    <a:pt x="203" y="197"/>
                  </a:cubicBezTo>
                  <a:cubicBezTo>
                    <a:pt x="87" y="314"/>
                    <a:pt x="1" y="504"/>
                    <a:pt x="7" y="670"/>
                  </a:cubicBezTo>
                  <a:cubicBezTo>
                    <a:pt x="14" y="843"/>
                    <a:pt x="71" y="1022"/>
                    <a:pt x="203" y="1142"/>
                  </a:cubicBezTo>
                  <a:cubicBezTo>
                    <a:pt x="329" y="1258"/>
                    <a:pt x="488" y="1338"/>
                    <a:pt x="663" y="1338"/>
                  </a:cubicBezTo>
                  <a:cubicBezTo>
                    <a:pt x="667" y="1338"/>
                    <a:pt x="671" y="1338"/>
                    <a:pt x="676" y="1338"/>
                  </a:cubicBezTo>
                  <a:cubicBezTo>
                    <a:pt x="773" y="1336"/>
                    <a:pt x="873" y="1338"/>
                    <a:pt x="969" y="1312"/>
                  </a:cubicBezTo>
                  <a:cubicBezTo>
                    <a:pt x="1250" y="1235"/>
                    <a:pt x="1464" y="963"/>
                    <a:pt x="1464" y="670"/>
                  </a:cubicBezTo>
                  <a:cubicBezTo>
                    <a:pt x="1464" y="385"/>
                    <a:pt x="1252" y="92"/>
                    <a:pt x="969" y="27"/>
                  </a:cubicBezTo>
                  <a:cubicBezTo>
                    <a:pt x="873" y="5"/>
                    <a:pt x="773" y="2"/>
                    <a:pt x="676" y="1"/>
                  </a:cubicBezTo>
                  <a:cubicBezTo>
                    <a:pt x="672" y="1"/>
                    <a:pt x="668" y="1"/>
                    <a:pt x="66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6" name="Google Shape;706;p9"/>
            <p:cNvSpPr/>
            <p:nvPr/>
          </p:nvSpPr>
          <p:spPr>
            <a:xfrm>
              <a:off x="4193608" y="-136083"/>
              <a:ext cx="65158" cy="60773"/>
            </a:xfrm>
            <a:custGeom>
              <a:rect b="b" l="l" r="r" t="t"/>
              <a:pathLst>
                <a:path extrusionOk="0" h="1275" w="1367">
                  <a:moveTo>
                    <a:pt x="620" y="0"/>
                  </a:moveTo>
                  <a:cubicBezTo>
                    <a:pt x="541" y="0"/>
                    <a:pt x="467" y="19"/>
                    <a:pt x="399" y="55"/>
                  </a:cubicBezTo>
                  <a:cubicBezTo>
                    <a:pt x="320" y="82"/>
                    <a:pt x="252" y="126"/>
                    <a:pt x="194" y="186"/>
                  </a:cubicBezTo>
                  <a:cubicBezTo>
                    <a:pt x="84" y="296"/>
                    <a:pt x="1" y="478"/>
                    <a:pt x="8" y="636"/>
                  </a:cubicBezTo>
                  <a:cubicBezTo>
                    <a:pt x="16" y="802"/>
                    <a:pt x="70" y="971"/>
                    <a:pt x="194" y="1087"/>
                  </a:cubicBezTo>
                  <a:cubicBezTo>
                    <a:pt x="303" y="1187"/>
                    <a:pt x="454" y="1275"/>
                    <a:pt x="607" y="1275"/>
                  </a:cubicBezTo>
                  <a:cubicBezTo>
                    <a:pt x="620" y="1275"/>
                    <a:pt x="632" y="1274"/>
                    <a:pt x="645" y="1273"/>
                  </a:cubicBezTo>
                  <a:cubicBezTo>
                    <a:pt x="730" y="1265"/>
                    <a:pt x="824" y="1262"/>
                    <a:pt x="906" y="1235"/>
                  </a:cubicBezTo>
                  <a:cubicBezTo>
                    <a:pt x="955" y="1214"/>
                    <a:pt x="1004" y="1193"/>
                    <a:pt x="1054" y="1172"/>
                  </a:cubicBezTo>
                  <a:cubicBezTo>
                    <a:pt x="1126" y="1133"/>
                    <a:pt x="1185" y="1080"/>
                    <a:pt x="1228" y="1012"/>
                  </a:cubicBezTo>
                  <a:cubicBezTo>
                    <a:pt x="1309" y="908"/>
                    <a:pt x="1367" y="773"/>
                    <a:pt x="1362" y="636"/>
                  </a:cubicBezTo>
                  <a:cubicBezTo>
                    <a:pt x="1355" y="528"/>
                    <a:pt x="1326" y="423"/>
                    <a:pt x="1275" y="324"/>
                  </a:cubicBezTo>
                  <a:cubicBezTo>
                    <a:pt x="1200" y="183"/>
                    <a:pt x="1052" y="89"/>
                    <a:pt x="905" y="39"/>
                  </a:cubicBezTo>
                  <a:cubicBezTo>
                    <a:pt x="821" y="11"/>
                    <a:pt x="730" y="8"/>
                    <a:pt x="643" y="1"/>
                  </a:cubicBezTo>
                  <a:cubicBezTo>
                    <a:pt x="635" y="1"/>
                    <a:pt x="627" y="0"/>
                    <a:pt x="62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7" name="Google Shape;707;p9"/>
            <p:cNvSpPr/>
            <p:nvPr/>
          </p:nvSpPr>
          <p:spPr>
            <a:xfrm>
              <a:off x="4324543" y="-126025"/>
              <a:ext cx="33318" cy="28837"/>
            </a:xfrm>
            <a:custGeom>
              <a:rect b="b" l="l" r="r" t="t"/>
              <a:pathLst>
                <a:path extrusionOk="0" h="605" w="699">
                  <a:moveTo>
                    <a:pt x="392" y="1"/>
                  </a:moveTo>
                  <a:cubicBezTo>
                    <a:pt x="363" y="1"/>
                    <a:pt x="334" y="5"/>
                    <a:pt x="300" y="13"/>
                  </a:cubicBezTo>
                  <a:cubicBezTo>
                    <a:pt x="291" y="14"/>
                    <a:pt x="281" y="16"/>
                    <a:pt x="272" y="19"/>
                  </a:cubicBezTo>
                  <a:cubicBezTo>
                    <a:pt x="251" y="24"/>
                    <a:pt x="230" y="29"/>
                    <a:pt x="208" y="34"/>
                  </a:cubicBezTo>
                  <a:lnTo>
                    <a:pt x="141" y="61"/>
                  </a:lnTo>
                  <a:cubicBezTo>
                    <a:pt x="108" y="78"/>
                    <a:pt x="82" y="103"/>
                    <a:pt x="62" y="133"/>
                  </a:cubicBezTo>
                  <a:cubicBezTo>
                    <a:pt x="27" y="180"/>
                    <a:pt x="1" y="240"/>
                    <a:pt x="3" y="302"/>
                  </a:cubicBezTo>
                  <a:cubicBezTo>
                    <a:pt x="6" y="351"/>
                    <a:pt x="17" y="398"/>
                    <a:pt x="40" y="443"/>
                  </a:cubicBezTo>
                  <a:cubicBezTo>
                    <a:pt x="71" y="501"/>
                    <a:pt x="144" y="557"/>
                    <a:pt x="207" y="571"/>
                  </a:cubicBezTo>
                  <a:lnTo>
                    <a:pt x="271" y="586"/>
                  </a:lnTo>
                  <a:cubicBezTo>
                    <a:pt x="280" y="589"/>
                    <a:pt x="290" y="590"/>
                    <a:pt x="298" y="592"/>
                  </a:cubicBezTo>
                  <a:cubicBezTo>
                    <a:pt x="332" y="600"/>
                    <a:pt x="362" y="604"/>
                    <a:pt x="392" y="604"/>
                  </a:cubicBezTo>
                  <a:cubicBezTo>
                    <a:pt x="419" y="604"/>
                    <a:pt x="446" y="600"/>
                    <a:pt x="477" y="592"/>
                  </a:cubicBezTo>
                  <a:cubicBezTo>
                    <a:pt x="539" y="575"/>
                    <a:pt x="593" y="536"/>
                    <a:pt x="632" y="485"/>
                  </a:cubicBezTo>
                  <a:cubicBezTo>
                    <a:pt x="672" y="434"/>
                    <a:pt x="699" y="370"/>
                    <a:pt x="696" y="303"/>
                  </a:cubicBezTo>
                  <a:cubicBezTo>
                    <a:pt x="695" y="249"/>
                    <a:pt x="682" y="197"/>
                    <a:pt x="657" y="150"/>
                  </a:cubicBezTo>
                  <a:cubicBezTo>
                    <a:pt x="624" y="86"/>
                    <a:pt x="547" y="31"/>
                    <a:pt x="478" y="13"/>
                  </a:cubicBezTo>
                  <a:cubicBezTo>
                    <a:pt x="447" y="4"/>
                    <a:pt x="419" y="1"/>
                    <a:pt x="39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8" name="Google Shape;708;p9"/>
            <p:cNvSpPr/>
            <p:nvPr/>
          </p:nvSpPr>
          <p:spPr>
            <a:xfrm>
              <a:off x="4414487" y="-126264"/>
              <a:ext cx="58628" cy="53194"/>
            </a:xfrm>
            <a:custGeom>
              <a:rect b="b" l="l" r="r" t="t"/>
              <a:pathLst>
                <a:path extrusionOk="0" h="1116" w="1230">
                  <a:moveTo>
                    <a:pt x="700" y="0"/>
                  </a:moveTo>
                  <a:cubicBezTo>
                    <a:pt x="688" y="0"/>
                    <a:pt x="677" y="1"/>
                    <a:pt x="665" y="2"/>
                  </a:cubicBezTo>
                  <a:cubicBezTo>
                    <a:pt x="626" y="5"/>
                    <a:pt x="587" y="10"/>
                    <a:pt x="549" y="15"/>
                  </a:cubicBezTo>
                  <a:cubicBezTo>
                    <a:pt x="401" y="31"/>
                    <a:pt x="273" y="65"/>
                    <a:pt x="165" y="174"/>
                  </a:cubicBezTo>
                  <a:cubicBezTo>
                    <a:pt x="71" y="268"/>
                    <a:pt x="0" y="423"/>
                    <a:pt x="5" y="558"/>
                  </a:cubicBezTo>
                  <a:cubicBezTo>
                    <a:pt x="12" y="697"/>
                    <a:pt x="58" y="845"/>
                    <a:pt x="165" y="941"/>
                  </a:cubicBezTo>
                  <a:cubicBezTo>
                    <a:pt x="277" y="1045"/>
                    <a:pt x="398" y="1084"/>
                    <a:pt x="549" y="1101"/>
                  </a:cubicBezTo>
                  <a:cubicBezTo>
                    <a:pt x="587" y="1105"/>
                    <a:pt x="626" y="1109"/>
                    <a:pt x="665" y="1114"/>
                  </a:cubicBezTo>
                  <a:cubicBezTo>
                    <a:pt x="676" y="1115"/>
                    <a:pt x="688" y="1116"/>
                    <a:pt x="700" y="1116"/>
                  </a:cubicBezTo>
                  <a:cubicBezTo>
                    <a:pt x="871" y="1116"/>
                    <a:pt x="1074" y="987"/>
                    <a:pt x="1145" y="840"/>
                  </a:cubicBezTo>
                  <a:cubicBezTo>
                    <a:pt x="1188" y="750"/>
                    <a:pt x="1229" y="662"/>
                    <a:pt x="1224" y="559"/>
                  </a:cubicBezTo>
                  <a:cubicBezTo>
                    <a:pt x="1220" y="453"/>
                    <a:pt x="1191" y="371"/>
                    <a:pt x="1145" y="277"/>
                  </a:cubicBezTo>
                  <a:cubicBezTo>
                    <a:pt x="1074" y="129"/>
                    <a:pt x="872" y="0"/>
                    <a:pt x="70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9" name="Google Shape;709;p9"/>
            <p:cNvSpPr/>
            <p:nvPr/>
          </p:nvSpPr>
          <p:spPr>
            <a:xfrm>
              <a:off x="4501333" y="-44232"/>
              <a:ext cx="49238" cy="50668"/>
            </a:xfrm>
            <a:custGeom>
              <a:rect b="b" l="l" r="r" t="t"/>
              <a:pathLst>
                <a:path extrusionOk="0" h="1063" w="1033">
                  <a:moveTo>
                    <a:pt x="502" y="0"/>
                  </a:moveTo>
                  <a:cubicBezTo>
                    <a:pt x="413" y="0"/>
                    <a:pt x="327" y="24"/>
                    <a:pt x="251" y="68"/>
                  </a:cubicBezTo>
                  <a:cubicBezTo>
                    <a:pt x="211" y="90"/>
                    <a:pt x="172" y="118"/>
                    <a:pt x="143" y="153"/>
                  </a:cubicBezTo>
                  <a:cubicBezTo>
                    <a:pt x="119" y="184"/>
                    <a:pt x="94" y="218"/>
                    <a:pt x="69" y="249"/>
                  </a:cubicBezTo>
                  <a:cubicBezTo>
                    <a:pt x="35" y="304"/>
                    <a:pt x="15" y="361"/>
                    <a:pt x="12" y="425"/>
                  </a:cubicBezTo>
                  <a:cubicBezTo>
                    <a:pt x="1" y="467"/>
                    <a:pt x="1" y="509"/>
                    <a:pt x="12" y="551"/>
                  </a:cubicBezTo>
                  <a:cubicBezTo>
                    <a:pt x="12" y="561"/>
                    <a:pt x="15" y="571"/>
                    <a:pt x="16" y="581"/>
                  </a:cubicBezTo>
                  <a:cubicBezTo>
                    <a:pt x="21" y="663"/>
                    <a:pt x="43" y="738"/>
                    <a:pt x="84" y="810"/>
                  </a:cubicBezTo>
                  <a:cubicBezTo>
                    <a:pt x="111" y="844"/>
                    <a:pt x="138" y="880"/>
                    <a:pt x="164" y="914"/>
                  </a:cubicBezTo>
                  <a:cubicBezTo>
                    <a:pt x="229" y="977"/>
                    <a:pt x="303" y="1021"/>
                    <a:pt x="389" y="1045"/>
                  </a:cubicBezTo>
                  <a:cubicBezTo>
                    <a:pt x="429" y="1057"/>
                    <a:pt x="467" y="1062"/>
                    <a:pt x="506" y="1062"/>
                  </a:cubicBezTo>
                  <a:cubicBezTo>
                    <a:pt x="512" y="1062"/>
                    <a:pt x="519" y="1062"/>
                    <a:pt x="525" y="1062"/>
                  </a:cubicBezTo>
                  <a:lnTo>
                    <a:pt x="525" y="1062"/>
                  </a:lnTo>
                  <a:lnTo>
                    <a:pt x="524" y="1063"/>
                  </a:lnTo>
                  <a:cubicBezTo>
                    <a:pt x="527" y="1063"/>
                    <a:pt x="531" y="1063"/>
                    <a:pt x="534" y="1063"/>
                  </a:cubicBezTo>
                  <a:cubicBezTo>
                    <a:pt x="579" y="1063"/>
                    <a:pt x="620" y="1056"/>
                    <a:pt x="660" y="1043"/>
                  </a:cubicBezTo>
                  <a:cubicBezTo>
                    <a:pt x="702" y="1034"/>
                    <a:pt x="743" y="1017"/>
                    <a:pt x="781" y="994"/>
                  </a:cubicBezTo>
                  <a:cubicBezTo>
                    <a:pt x="784" y="993"/>
                    <a:pt x="785" y="991"/>
                    <a:pt x="787" y="989"/>
                  </a:cubicBezTo>
                  <a:cubicBezTo>
                    <a:pt x="822" y="970"/>
                    <a:pt x="855" y="946"/>
                    <a:pt x="884" y="915"/>
                  </a:cubicBezTo>
                  <a:cubicBezTo>
                    <a:pt x="915" y="885"/>
                    <a:pt x="942" y="849"/>
                    <a:pt x="964" y="812"/>
                  </a:cubicBezTo>
                  <a:cubicBezTo>
                    <a:pt x="1010" y="732"/>
                    <a:pt x="1033" y="647"/>
                    <a:pt x="1033" y="554"/>
                  </a:cubicBezTo>
                  <a:cubicBezTo>
                    <a:pt x="1026" y="435"/>
                    <a:pt x="1014" y="375"/>
                    <a:pt x="957" y="270"/>
                  </a:cubicBezTo>
                  <a:cubicBezTo>
                    <a:pt x="955" y="265"/>
                    <a:pt x="952" y="261"/>
                    <a:pt x="948" y="257"/>
                  </a:cubicBezTo>
                  <a:cubicBezTo>
                    <a:pt x="922" y="224"/>
                    <a:pt x="898" y="190"/>
                    <a:pt x="872" y="157"/>
                  </a:cubicBezTo>
                  <a:cubicBezTo>
                    <a:pt x="870" y="156"/>
                    <a:pt x="870" y="155"/>
                    <a:pt x="868" y="155"/>
                  </a:cubicBezTo>
                  <a:cubicBezTo>
                    <a:pt x="867" y="153"/>
                    <a:pt x="864" y="152"/>
                    <a:pt x="863" y="150"/>
                  </a:cubicBezTo>
                  <a:cubicBezTo>
                    <a:pt x="767" y="56"/>
                    <a:pt x="638" y="0"/>
                    <a:pt x="50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0" name="Google Shape;710;p9"/>
            <p:cNvSpPr/>
            <p:nvPr/>
          </p:nvSpPr>
          <p:spPr>
            <a:xfrm>
              <a:off x="3922155" y="-84509"/>
              <a:ext cx="32937" cy="29505"/>
            </a:xfrm>
            <a:custGeom>
              <a:rect b="b" l="l" r="r" t="t"/>
              <a:pathLst>
                <a:path extrusionOk="0" h="619" w="691">
                  <a:moveTo>
                    <a:pt x="310" y="0"/>
                  </a:moveTo>
                  <a:cubicBezTo>
                    <a:pt x="253" y="0"/>
                    <a:pt x="202" y="14"/>
                    <a:pt x="154" y="42"/>
                  </a:cubicBezTo>
                  <a:cubicBezTo>
                    <a:pt x="59" y="97"/>
                    <a:pt x="1" y="200"/>
                    <a:pt x="1" y="309"/>
                  </a:cubicBezTo>
                  <a:cubicBezTo>
                    <a:pt x="1" y="417"/>
                    <a:pt x="59" y="521"/>
                    <a:pt x="154" y="576"/>
                  </a:cubicBezTo>
                  <a:cubicBezTo>
                    <a:pt x="202" y="603"/>
                    <a:pt x="254" y="618"/>
                    <a:pt x="310" y="618"/>
                  </a:cubicBezTo>
                  <a:cubicBezTo>
                    <a:pt x="365" y="618"/>
                    <a:pt x="416" y="603"/>
                    <a:pt x="466" y="576"/>
                  </a:cubicBezTo>
                  <a:lnTo>
                    <a:pt x="563" y="529"/>
                  </a:lnTo>
                  <a:cubicBezTo>
                    <a:pt x="642" y="490"/>
                    <a:pt x="689" y="393"/>
                    <a:pt x="689" y="309"/>
                  </a:cubicBezTo>
                  <a:cubicBezTo>
                    <a:pt x="691" y="225"/>
                    <a:pt x="644" y="127"/>
                    <a:pt x="563" y="89"/>
                  </a:cubicBezTo>
                  <a:lnTo>
                    <a:pt x="466" y="42"/>
                  </a:lnTo>
                  <a:cubicBezTo>
                    <a:pt x="416" y="14"/>
                    <a:pt x="364" y="0"/>
                    <a:pt x="3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1" name="Google Shape;711;p9"/>
            <p:cNvSpPr/>
            <p:nvPr/>
          </p:nvSpPr>
          <p:spPr>
            <a:xfrm>
              <a:off x="4035789" y="-34747"/>
              <a:ext cx="17731" cy="13728"/>
            </a:xfrm>
            <a:custGeom>
              <a:rect b="b" l="l" r="r" t="t"/>
              <a:pathLst>
                <a:path extrusionOk="0" h="288" w="372">
                  <a:moveTo>
                    <a:pt x="187" y="0"/>
                  </a:moveTo>
                  <a:cubicBezTo>
                    <a:pt x="1" y="0"/>
                    <a:pt x="1" y="288"/>
                    <a:pt x="187" y="288"/>
                  </a:cubicBezTo>
                  <a:cubicBezTo>
                    <a:pt x="371" y="288"/>
                    <a:pt x="371" y="0"/>
                    <a:pt x="1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2" name="Google Shape;712;p9"/>
            <p:cNvSpPr/>
            <p:nvPr/>
          </p:nvSpPr>
          <p:spPr>
            <a:xfrm>
              <a:off x="4154379" y="-35605"/>
              <a:ext cx="20019" cy="15491"/>
            </a:xfrm>
            <a:custGeom>
              <a:rect b="b" l="l" r="r" t="t"/>
              <a:pathLst>
                <a:path extrusionOk="0" h="325" w="420">
                  <a:moveTo>
                    <a:pt x="210" y="0"/>
                  </a:moveTo>
                  <a:cubicBezTo>
                    <a:pt x="2" y="0"/>
                    <a:pt x="1" y="325"/>
                    <a:pt x="210" y="325"/>
                  </a:cubicBezTo>
                  <a:cubicBezTo>
                    <a:pt x="420" y="325"/>
                    <a:pt x="420" y="0"/>
                    <a:pt x="2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3" name="Google Shape;713;p9"/>
            <p:cNvSpPr/>
            <p:nvPr/>
          </p:nvSpPr>
          <p:spPr>
            <a:xfrm>
              <a:off x="4246277" y="-70543"/>
              <a:ext cx="63728" cy="49476"/>
            </a:xfrm>
            <a:custGeom>
              <a:rect b="b" l="l" r="r" t="t"/>
              <a:pathLst>
                <a:path extrusionOk="0" h="1038" w="1337">
                  <a:moveTo>
                    <a:pt x="669" y="0"/>
                  </a:moveTo>
                  <a:cubicBezTo>
                    <a:pt x="1" y="0"/>
                    <a:pt x="0" y="1038"/>
                    <a:pt x="669" y="1038"/>
                  </a:cubicBezTo>
                  <a:cubicBezTo>
                    <a:pt x="1336" y="1038"/>
                    <a:pt x="1337" y="0"/>
                    <a:pt x="6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4" name="Google Shape;714;p9"/>
            <p:cNvSpPr/>
            <p:nvPr/>
          </p:nvSpPr>
          <p:spPr>
            <a:xfrm>
              <a:off x="4357528" y="-50190"/>
              <a:ext cx="24547" cy="20687"/>
            </a:xfrm>
            <a:custGeom>
              <a:rect b="b" l="l" r="r" t="t"/>
              <a:pathLst>
                <a:path extrusionOk="0" h="434" w="515">
                  <a:moveTo>
                    <a:pt x="208" y="0"/>
                  </a:moveTo>
                  <a:cubicBezTo>
                    <a:pt x="159" y="0"/>
                    <a:pt x="99" y="31"/>
                    <a:pt x="66" y="63"/>
                  </a:cubicBezTo>
                  <a:cubicBezTo>
                    <a:pt x="28" y="102"/>
                    <a:pt x="1" y="163"/>
                    <a:pt x="3" y="217"/>
                  </a:cubicBezTo>
                  <a:cubicBezTo>
                    <a:pt x="6" y="273"/>
                    <a:pt x="24" y="330"/>
                    <a:pt x="66" y="370"/>
                  </a:cubicBezTo>
                  <a:cubicBezTo>
                    <a:pt x="102" y="404"/>
                    <a:pt x="153" y="434"/>
                    <a:pt x="204" y="434"/>
                  </a:cubicBezTo>
                  <a:cubicBezTo>
                    <a:pt x="209" y="434"/>
                    <a:pt x="214" y="433"/>
                    <a:pt x="218" y="433"/>
                  </a:cubicBezTo>
                  <a:cubicBezTo>
                    <a:pt x="255" y="429"/>
                    <a:pt x="299" y="429"/>
                    <a:pt x="332" y="419"/>
                  </a:cubicBezTo>
                  <a:cubicBezTo>
                    <a:pt x="349" y="414"/>
                    <a:pt x="379" y="402"/>
                    <a:pt x="398" y="391"/>
                  </a:cubicBezTo>
                  <a:cubicBezTo>
                    <a:pt x="435" y="372"/>
                    <a:pt x="456" y="345"/>
                    <a:pt x="479" y="313"/>
                  </a:cubicBezTo>
                  <a:cubicBezTo>
                    <a:pt x="515" y="261"/>
                    <a:pt x="515" y="172"/>
                    <a:pt x="479" y="121"/>
                  </a:cubicBezTo>
                  <a:cubicBezTo>
                    <a:pt x="456" y="88"/>
                    <a:pt x="435" y="62"/>
                    <a:pt x="398" y="42"/>
                  </a:cubicBezTo>
                  <a:cubicBezTo>
                    <a:pt x="379" y="32"/>
                    <a:pt x="351" y="19"/>
                    <a:pt x="332" y="14"/>
                  </a:cubicBezTo>
                  <a:cubicBezTo>
                    <a:pt x="299" y="5"/>
                    <a:pt x="256" y="4"/>
                    <a:pt x="218" y="1"/>
                  </a:cubicBezTo>
                  <a:cubicBezTo>
                    <a:pt x="215" y="0"/>
                    <a:pt x="211" y="0"/>
                    <a:pt x="2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5" name="Google Shape;715;p9"/>
            <p:cNvSpPr/>
            <p:nvPr/>
          </p:nvSpPr>
          <p:spPr>
            <a:xfrm>
              <a:off x="4410436" y="-45043"/>
              <a:ext cx="58723" cy="58294"/>
            </a:xfrm>
            <a:custGeom>
              <a:rect b="b" l="l" r="r" t="t"/>
              <a:pathLst>
                <a:path extrusionOk="0" h="1223" w="1232">
                  <a:moveTo>
                    <a:pt x="595" y="0"/>
                  </a:moveTo>
                  <a:cubicBezTo>
                    <a:pt x="519" y="0"/>
                    <a:pt x="447" y="17"/>
                    <a:pt x="379" y="53"/>
                  </a:cubicBezTo>
                  <a:cubicBezTo>
                    <a:pt x="304" y="78"/>
                    <a:pt x="238" y="119"/>
                    <a:pt x="183" y="179"/>
                  </a:cubicBezTo>
                  <a:cubicBezTo>
                    <a:pt x="123" y="234"/>
                    <a:pt x="81" y="301"/>
                    <a:pt x="56" y="375"/>
                  </a:cubicBezTo>
                  <a:cubicBezTo>
                    <a:pt x="18" y="448"/>
                    <a:pt x="0" y="527"/>
                    <a:pt x="3" y="611"/>
                  </a:cubicBezTo>
                  <a:cubicBezTo>
                    <a:pt x="12" y="665"/>
                    <a:pt x="18" y="720"/>
                    <a:pt x="26" y="773"/>
                  </a:cubicBezTo>
                  <a:cubicBezTo>
                    <a:pt x="55" y="877"/>
                    <a:pt x="107" y="968"/>
                    <a:pt x="183" y="1043"/>
                  </a:cubicBezTo>
                  <a:cubicBezTo>
                    <a:pt x="225" y="1075"/>
                    <a:pt x="265" y="1107"/>
                    <a:pt x="307" y="1138"/>
                  </a:cubicBezTo>
                  <a:cubicBezTo>
                    <a:pt x="403" y="1194"/>
                    <a:pt x="507" y="1222"/>
                    <a:pt x="616" y="1222"/>
                  </a:cubicBezTo>
                  <a:cubicBezTo>
                    <a:pt x="622" y="1222"/>
                    <a:pt x="629" y="1222"/>
                    <a:pt x="635" y="1222"/>
                  </a:cubicBezTo>
                  <a:cubicBezTo>
                    <a:pt x="712" y="1222"/>
                    <a:pt x="784" y="1205"/>
                    <a:pt x="851" y="1170"/>
                  </a:cubicBezTo>
                  <a:cubicBezTo>
                    <a:pt x="928" y="1146"/>
                    <a:pt x="993" y="1104"/>
                    <a:pt x="1048" y="1043"/>
                  </a:cubicBezTo>
                  <a:cubicBezTo>
                    <a:pt x="1109" y="989"/>
                    <a:pt x="1150" y="922"/>
                    <a:pt x="1175" y="847"/>
                  </a:cubicBezTo>
                  <a:cubicBezTo>
                    <a:pt x="1214" y="774"/>
                    <a:pt x="1231" y="696"/>
                    <a:pt x="1227" y="612"/>
                  </a:cubicBezTo>
                  <a:cubicBezTo>
                    <a:pt x="1221" y="557"/>
                    <a:pt x="1214" y="503"/>
                    <a:pt x="1205" y="450"/>
                  </a:cubicBezTo>
                  <a:cubicBezTo>
                    <a:pt x="1176" y="346"/>
                    <a:pt x="1124" y="256"/>
                    <a:pt x="1048" y="179"/>
                  </a:cubicBezTo>
                  <a:cubicBezTo>
                    <a:pt x="1006" y="148"/>
                    <a:pt x="965" y="116"/>
                    <a:pt x="924" y="84"/>
                  </a:cubicBezTo>
                  <a:cubicBezTo>
                    <a:pt x="828" y="29"/>
                    <a:pt x="725" y="0"/>
                    <a:pt x="615" y="0"/>
                  </a:cubicBezTo>
                  <a:cubicBezTo>
                    <a:pt x="608" y="0"/>
                    <a:pt x="602" y="0"/>
                    <a:pt x="59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6" name="Google Shape;716;p9"/>
            <p:cNvSpPr/>
            <p:nvPr/>
          </p:nvSpPr>
          <p:spPr>
            <a:xfrm>
              <a:off x="4499855" y="15587"/>
              <a:ext cx="23547" cy="26835"/>
            </a:xfrm>
            <a:custGeom>
              <a:rect b="b" l="l" r="r" t="t"/>
              <a:pathLst>
                <a:path extrusionOk="0" h="563" w="494">
                  <a:moveTo>
                    <a:pt x="258" y="0"/>
                  </a:moveTo>
                  <a:cubicBezTo>
                    <a:pt x="255" y="0"/>
                    <a:pt x="251" y="0"/>
                    <a:pt x="248" y="0"/>
                  </a:cubicBezTo>
                  <a:cubicBezTo>
                    <a:pt x="209" y="1"/>
                    <a:pt x="172" y="12"/>
                    <a:pt x="138" y="31"/>
                  </a:cubicBezTo>
                  <a:cubicBezTo>
                    <a:pt x="97" y="53"/>
                    <a:pt x="45" y="112"/>
                    <a:pt x="37" y="162"/>
                  </a:cubicBezTo>
                  <a:cubicBezTo>
                    <a:pt x="25" y="237"/>
                    <a:pt x="0" y="324"/>
                    <a:pt x="27" y="395"/>
                  </a:cubicBezTo>
                  <a:cubicBezTo>
                    <a:pt x="46" y="444"/>
                    <a:pt x="68" y="482"/>
                    <a:pt x="109" y="514"/>
                  </a:cubicBezTo>
                  <a:cubicBezTo>
                    <a:pt x="144" y="543"/>
                    <a:pt x="190" y="563"/>
                    <a:pt x="238" y="563"/>
                  </a:cubicBezTo>
                  <a:cubicBezTo>
                    <a:pt x="242" y="563"/>
                    <a:pt x="245" y="563"/>
                    <a:pt x="248" y="563"/>
                  </a:cubicBezTo>
                  <a:cubicBezTo>
                    <a:pt x="288" y="561"/>
                    <a:pt x="328" y="551"/>
                    <a:pt x="362" y="531"/>
                  </a:cubicBezTo>
                  <a:cubicBezTo>
                    <a:pt x="417" y="503"/>
                    <a:pt x="446" y="449"/>
                    <a:pt x="467" y="395"/>
                  </a:cubicBezTo>
                  <a:cubicBezTo>
                    <a:pt x="493" y="324"/>
                    <a:pt x="469" y="236"/>
                    <a:pt x="459" y="162"/>
                  </a:cubicBezTo>
                  <a:cubicBezTo>
                    <a:pt x="450" y="144"/>
                    <a:pt x="444" y="126"/>
                    <a:pt x="437" y="109"/>
                  </a:cubicBezTo>
                  <a:cubicBezTo>
                    <a:pt x="422" y="83"/>
                    <a:pt x="403" y="63"/>
                    <a:pt x="380" y="47"/>
                  </a:cubicBezTo>
                  <a:cubicBezTo>
                    <a:pt x="346" y="20"/>
                    <a:pt x="302" y="0"/>
                    <a:pt x="2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7" name="Google Shape;717;p9"/>
            <p:cNvSpPr/>
            <p:nvPr/>
          </p:nvSpPr>
          <p:spPr>
            <a:xfrm>
              <a:off x="4533983" y="70736"/>
              <a:ext cx="39085" cy="30315"/>
            </a:xfrm>
            <a:custGeom>
              <a:rect b="b" l="l" r="r" t="t"/>
              <a:pathLst>
                <a:path extrusionOk="0" h="636" w="820">
                  <a:moveTo>
                    <a:pt x="410" y="0"/>
                  </a:moveTo>
                  <a:cubicBezTo>
                    <a:pt x="0" y="0"/>
                    <a:pt x="0" y="636"/>
                    <a:pt x="410" y="636"/>
                  </a:cubicBezTo>
                  <a:cubicBezTo>
                    <a:pt x="820" y="636"/>
                    <a:pt x="820" y="0"/>
                    <a:pt x="4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8" name="Google Shape;718;p9"/>
            <p:cNvSpPr/>
            <p:nvPr/>
          </p:nvSpPr>
          <p:spPr>
            <a:xfrm>
              <a:off x="4500570" y="-88942"/>
              <a:ext cx="33985" cy="26311"/>
            </a:xfrm>
            <a:custGeom>
              <a:rect b="b" l="l" r="r" t="t"/>
              <a:pathLst>
                <a:path extrusionOk="0" h="552" w="713">
                  <a:moveTo>
                    <a:pt x="357" y="0"/>
                  </a:moveTo>
                  <a:cubicBezTo>
                    <a:pt x="3" y="0"/>
                    <a:pt x="1" y="552"/>
                    <a:pt x="357" y="552"/>
                  </a:cubicBezTo>
                  <a:cubicBezTo>
                    <a:pt x="713" y="552"/>
                    <a:pt x="713" y="0"/>
                    <a:pt x="35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9" name="Google Shape;719;p9"/>
            <p:cNvSpPr/>
            <p:nvPr/>
          </p:nvSpPr>
          <p:spPr>
            <a:xfrm>
              <a:off x="4595757" y="-38513"/>
              <a:ext cx="36702" cy="35796"/>
            </a:xfrm>
            <a:custGeom>
              <a:rect b="b" l="l" r="r" t="t"/>
              <a:pathLst>
                <a:path extrusionOk="0" h="751" w="770">
                  <a:moveTo>
                    <a:pt x="370" y="1"/>
                  </a:moveTo>
                  <a:cubicBezTo>
                    <a:pt x="281" y="1"/>
                    <a:pt x="187" y="40"/>
                    <a:pt x="124" y="103"/>
                  </a:cubicBezTo>
                  <a:cubicBezTo>
                    <a:pt x="38" y="189"/>
                    <a:pt x="0" y="323"/>
                    <a:pt x="35" y="441"/>
                  </a:cubicBezTo>
                  <a:cubicBezTo>
                    <a:pt x="58" y="517"/>
                    <a:pt x="82" y="591"/>
                    <a:pt x="140" y="649"/>
                  </a:cubicBezTo>
                  <a:cubicBezTo>
                    <a:pt x="164" y="672"/>
                    <a:pt x="192" y="692"/>
                    <a:pt x="221" y="707"/>
                  </a:cubicBezTo>
                  <a:cubicBezTo>
                    <a:pt x="264" y="731"/>
                    <a:pt x="311" y="750"/>
                    <a:pt x="361" y="750"/>
                  </a:cubicBezTo>
                  <a:cubicBezTo>
                    <a:pt x="365" y="750"/>
                    <a:pt x="368" y="750"/>
                    <a:pt x="372" y="750"/>
                  </a:cubicBezTo>
                  <a:cubicBezTo>
                    <a:pt x="448" y="747"/>
                    <a:pt x="511" y="719"/>
                    <a:pt x="569" y="674"/>
                  </a:cubicBezTo>
                  <a:cubicBezTo>
                    <a:pt x="605" y="644"/>
                    <a:pt x="635" y="617"/>
                    <a:pt x="658" y="574"/>
                  </a:cubicBezTo>
                  <a:cubicBezTo>
                    <a:pt x="672" y="546"/>
                    <a:pt x="686" y="515"/>
                    <a:pt x="694" y="486"/>
                  </a:cubicBezTo>
                  <a:cubicBezTo>
                    <a:pt x="700" y="472"/>
                    <a:pt x="704" y="456"/>
                    <a:pt x="708" y="441"/>
                  </a:cubicBezTo>
                  <a:cubicBezTo>
                    <a:pt x="770" y="224"/>
                    <a:pt x="593" y="1"/>
                    <a:pt x="3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0" name="Google Shape;720;p9"/>
            <p:cNvSpPr/>
            <p:nvPr/>
          </p:nvSpPr>
          <p:spPr>
            <a:xfrm>
              <a:off x="4570352" y="1049"/>
              <a:ext cx="42088" cy="38084"/>
            </a:xfrm>
            <a:custGeom>
              <a:rect b="b" l="l" r="r" t="t"/>
              <a:pathLst>
                <a:path extrusionOk="0" h="799" w="883">
                  <a:moveTo>
                    <a:pt x="383" y="0"/>
                  </a:moveTo>
                  <a:cubicBezTo>
                    <a:pt x="335" y="0"/>
                    <a:pt x="290" y="12"/>
                    <a:pt x="247" y="34"/>
                  </a:cubicBezTo>
                  <a:cubicBezTo>
                    <a:pt x="198" y="50"/>
                    <a:pt x="154" y="77"/>
                    <a:pt x="120" y="117"/>
                  </a:cubicBezTo>
                  <a:cubicBezTo>
                    <a:pt x="80" y="154"/>
                    <a:pt x="53" y="195"/>
                    <a:pt x="37" y="245"/>
                  </a:cubicBezTo>
                  <a:cubicBezTo>
                    <a:pt x="12" y="292"/>
                    <a:pt x="0" y="343"/>
                    <a:pt x="3" y="399"/>
                  </a:cubicBezTo>
                  <a:cubicBezTo>
                    <a:pt x="8" y="501"/>
                    <a:pt x="41" y="609"/>
                    <a:pt x="120" y="681"/>
                  </a:cubicBezTo>
                  <a:lnTo>
                    <a:pt x="200" y="744"/>
                  </a:lnTo>
                  <a:cubicBezTo>
                    <a:pt x="263" y="781"/>
                    <a:pt x="330" y="797"/>
                    <a:pt x="402" y="798"/>
                  </a:cubicBezTo>
                  <a:lnTo>
                    <a:pt x="465" y="791"/>
                  </a:lnTo>
                  <a:cubicBezTo>
                    <a:pt x="489" y="788"/>
                    <a:pt x="515" y="784"/>
                    <a:pt x="541" y="781"/>
                  </a:cubicBezTo>
                  <a:cubicBezTo>
                    <a:pt x="592" y="778"/>
                    <a:pt x="640" y="762"/>
                    <a:pt x="685" y="735"/>
                  </a:cubicBezTo>
                  <a:cubicBezTo>
                    <a:pt x="715" y="717"/>
                    <a:pt x="745" y="695"/>
                    <a:pt x="767" y="669"/>
                  </a:cubicBezTo>
                  <a:cubicBezTo>
                    <a:pt x="831" y="597"/>
                    <a:pt x="883" y="500"/>
                    <a:pt x="878" y="400"/>
                  </a:cubicBezTo>
                  <a:cubicBezTo>
                    <a:pt x="872" y="364"/>
                    <a:pt x="869" y="332"/>
                    <a:pt x="864" y="297"/>
                  </a:cubicBezTo>
                  <a:cubicBezTo>
                    <a:pt x="845" y="233"/>
                    <a:pt x="813" y="177"/>
                    <a:pt x="766" y="129"/>
                  </a:cubicBezTo>
                  <a:cubicBezTo>
                    <a:pt x="720" y="79"/>
                    <a:pt x="655" y="46"/>
                    <a:pt x="591" y="25"/>
                  </a:cubicBezTo>
                  <a:cubicBezTo>
                    <a:pt x="561" y="14"/>
                    <a:pt x="504" y="13"/>
                    <a:pt x="463" y="8"/>
                  </a:cubicBezTo>
                  <a:lnTo>
                    <a:pt x="400" y="1"/>
                  </a:lnTo>
                  <a:cubicBezTo>
                    <a:pt x="394" y="0"/>
                    <a:pt x="389" y="0"/>
                    <a:pt x="38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21" name="Google Shape;721;p9"/>
          <p:cNvGrpSpPr/>
          <p:nvPr/>
        </p:nvGrpSpPr>
        <p:grpSpPr>
          <a:xfrm>
            <a:off x="7615336" y="875885"/>
            <a:ext cx="1695084" cy="2042204"/>
            <a:chOff x="5234039" y="-267543"/>
            <a:chExt cx="313064" cy="377173"/>
          </a:xfrm>
        </p:grpSpPr>
        <p:sp>
          <p:nvSpPr>
            <p:cNvPr id="722" name="Google Shape;722;p9"/>
            <p:cNvSpPr/>
            <p:nvPr/>
          </p:nvSpPr>
          <p:spPr>
            <a:xfrm>
              <a:off x="5316071" y="-114967"/>
              <a:ext cx="106293" cy="94996"/>
            </a:xfrm>
            <a:custGeom>
              <a:rect b="b" l="l" r="r" t="t"/>
              <a:pathLst>
                <a:path extrusionOk="0" h="1993" w="2230">
                  <a:moveTo>
                    <a:pt x="9" y="0"/>
                  </a:moveTo>
                  <a:cubicBezTo>
                    <a:pt x="5" y="0"/>
                    <a:pt x="1" y="3"/>
                    <a:pt x="1" y="9"/>
                  </a:cubicBezTo>
                  <a:cubicBezTo>
                    <a:pt x="32" y="790"/>
                    <a:pt x="441" y="1674"/>
                    <a:pt x="1232" y="1940"/>
                  </a:cubicBezTo>
                  <a:cubicBezTo>
                    <a:pt x="1340" y="1976"/>
                    <a:pt x="1434" y="1992"/>
                    <a:pt x="1514" y="1992"/>
                  </a:cubicBezTo>
                  <a:cubicBezTo>
                    <a:pt x="2230" y="1992"/>
                    <a:pt x="1894" y="678"/>
                    <a:pt x="1597" y="245"/>
                  </a:cubicBezTo>
                  <a:cubicBezTo>
                    <a:pt x="1591" y="236"/>
                    <a:pt x="1583" y="232"/>
                    <a:pt x="1575" y="232"/>
                  </a:cubicBezTo>
                  <a:cubicBezTo>
                    <a:pt x="1558" y="232"/>
                    <a:pt x="1542" y="251"/>
                    <a:pt x="1551" y="271"/>
                  </a:cubicBezTo>
                  <a:cubicBezTo>
                    <a:pt x="1708" y="624"/>
                    <a:pt x="1849" y="975"/>
                    <a:pt x="1858" y="1367"/>
                  </a:cubicBezTo>
                  <a:cubicBezTo>
                    <a:pt x="1864" y="1664"/>
                    <a:pt x="1746" y="1903"/>
                    <a:pt x="1443" y="1903"/>
                  </a:cubicBezTo>
                  <a:cubicBezTo>
                    <a:pt x="1386" y="1903"/>
                    <a:pt x="1322" y="1894"/>
                    <a:pt x="1251" y="1876"/>
                  </a:cubicBezTo>
                  <a:cubicBezTo>
                    <a:pt x="1094" y="1835"/>
                    <a:pt x="949" y="1741"/>
                    <a:pt x="822" y="1642"/>
                  </a:cubicBezTo>
                  <a:cubicBezTo>
                    <a:pt x="321" y="1253"/>
                    <a:pt x="95" y="621"/>
                    <a:pt x="21" y="9"/>
                  </a:cubicBezTo>
                  <a:cubicBezTo>
                    <a:pt x="19" y="3"/>
                    <a:pt x="14" y="0"/>
                    <a:pt x="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3" name="Google Shape;723;p9"/>
            <p:cNvSpPr/>
            <p:nvPr/>
          </p:nvSpPr>
          <p:spPr>
            <a:xfrm>
              <a:off x="5309255" y="-154720"/>
              <a:ext cx="67398" cy="95473"/>
            </a:xfrm>
            <a:custGeom>
              <a:rect b="b" l="l" r="r" t="t"/>
              <a:pathLst>
                <a:path extrusionOk="0" h="2003" w="1414">
                  <a:moveTo>
                    <a:pt x="894" y="0"/>
                  </a:moveTo>
                  <a:cubicBezTo>
                    <a:pt x="1" y="0"/>
                    <a:pt x="1149" y="1755"/>
                    <a:pt x="1364" y="1996"/>
                  </a:cubicBezTo>
                  <a:cubicBezTo>
                    <a:pt x="1369" y="2001"/>
                    <a:pt x="1375" y="2003"/>
                    <a:pt x="1381" y="2003"/>
                  </a:cubicBezTo>
                  <a:cubicBezTo>
                    <a:pt x="1398" y="2003"/>
                    <a:pt x="1413" y="1984"/>
                    <a:pt x="1404" y="1966"/>
                  </a:cubicBezTo>
                  <a:cubicBezTo>
                    <a:pt x="1265" y="1731"/>
                    <a:pt x="1121" y="1500"/>
                    <a:pt x="997" y="1255"/>
                  </a:cubicBezTo>
                  <a:cubicBezTo>
                    <a:pt x="908" y="1078"/>
                    <a:pt x="395" y="141"/>
                    <a:pt x="926" y="63"/>
                  </a:cubicBezTo>
                  <a:cubicBezTo>
                    <a:pt x="962" y="58"/>
                    <a:pt x="952" y="0"/>
                    <a:pt x="917" y="0"/>
                  </a:cubicBezTo>
                  <a:cubicBezTo>
                    <a:pt x="909" y="0"/>
                    <a:pt x="902" y="0"/>
                    <a:pt x="89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4" name="Google Shape;724;p9"/>
            <p:cNvSpPr/>
            <p:nvPr/>
          </p:nvSpPr>
          <p:spPr>
            <a:xfrm>
              <a:off x="5370218" y="-141517"/>
              <a:ext cx="15348" cy="24976"/>
            </a:xfrm>
            <a:custGeom>
              <a:rect b="b" l="l" r="r" t="t"/>
              <a:pathLst>
                <a:path extrusionOk="0" h="524" w="322">
                  <a:moveTo>
                    <a:pt x="39" y="1"/>
                  </a:moveTo>
                  <a:cubicBezTo>
                    <a:pt x="20" y="1"/>
                    <a:pt x="0" y="22"/>
                    <a:pt x="11" y="46"/>
                  </a:cubicBezTo>
                  <a:cubicBezTo>
                    <a:pt x="83" y="199"/>
                    <a:pt x="152" y="354"/>
                    <a:pt x="232" y="503"/>
                  </a:cubicBezTo>
                  <a:cubicBezTo>
                    <a:pt x="240" y="518"/>
                    <a:pt x="252" y="524"/>
                    <a:pt x="265" y="524"/>
                  </a:cubicBezTo>
                  <a:cubicBezTo>
                    <a:pt x="293" y="524"/>
                    <a:pt x="322" y="494"/>
                    <a:pt x="305" y="460"/>
                  </a:cubicBezTo>
                  <a:cubicBezTo>
                    <a:pt x="231" y="309"/>
                    <a:pt x="145" y="162"/>
                    <a:pt x="63" y="16"/>
                  </a:cubicBezTo>
                  <a:cubicBezTo>
                    <a:pt x="57" y="5"/>
                    <a:pt x="48" y="1"/>
                    <a:pt x="3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5" name="Google Shape;725;p9"/>
            <p:cNvSpPr/>
            <p:nvPr/>
          </p:nvSpPr>
          <p:spPr>
            <a:xfrm>
              <a:off x="5308778" y="-181936"/>
              <a:ext cx="123309" cy="105387"/>
            </a:xfrm>
            <a:custGeom>
              <a:rect b="b" l="l" r="r" t="t"/>
              <a:pathLst>
                <a:path extrusionOk="0" h="2211" w="2587">
                  <a:moveTo>
                    <a:pt x="973" y="0"/>
                  </a:moveTo>
                  <a:cubicBezTo>
                    <a:pt x="476" y="0"/>
                    <a:pt x="0" y="415"/>
                    <a:pt x="280" y="946"/>
                  </a:cubicBezTo>
                  <a:cubicBezTo>
                    <a:pt x="283" y="951"/>
                    <a:pt x="287" y="954"/>
                    <a:pt x="292" y="954"/>
                  </a:cubicBezTo>
                  <a:cubicBezTo>
                    <a:pt x="301" y="954"/>
                    <a:pt x="310" y="943"/>
                    <a:pt x="305" y="932"/>
                  </a:cubicBezTo>
                  <a:cubicBezTo>
                    <a:pt x="99" y="452"/>
                    <a:pt x="514" y="91"/>
                    <a:pt x="943" y="91"/>
                  </a:cubicBezTo>
                  <a:cubicBezTo>
                    <a:pt x="1003" y="91"/>
                    <a:pt x="1063" y="98"/>
                    <a:pt x="1122" y="113"/>
                  </a:cubicBezTo>
                  <a:cubicBezTo>
                    <a:pt x="1479" y="202"/>
                    <a:pt x="1731" y="491"/>
                    <a:pt x="1914" y="793"/>
                  </a:cubicBezTo>
                  <a:cubicBezTo>
                    <a:pt x="2183" y="1233"/>
                    <a:pt x="2294" y="1721"/>
                    <a:pt x="2494" y="2187"/>
                  </a:cubicBezTo>
                  <a:cubicBezTo>
                    <a:pt x="2502" y="2203"/>
                    <a:pt x="2517" y="2210"/>
                    <a:pt x="2532" y="2210"/>
                  </a:cubicBezTo>
                  <a:cubicBezTo>
                    <a:pt x="2558" y="2210"/>
                    <a:pt x="2586" y="2190"/>
                    <a:pt x="2584" y="2162"/>
                  </a:cubicBezTo>
                  <a:cubicBezTo>
                    <a:pt x="2543" y="1408"/>
                    <a:pt x="1992" y="257"/>
                    <a:pt x="1207" y="32"/>
                  </a:cubicBezTo>
                  <a:cubicBezTo>
                    <a:pt x="1130" y="10"/>
                    <a:pt x="1051" y="0"/>
                    <a:pt x="973"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6" name="Google Shape;726;p9"/>
            <p:cNvSpPr/>
            <p:nvPr/>
          </p:nvSpPr>
          <p:spPr>
            <a:xfrm>
              <a:off x="5267548" y="-181031"/>
              <a:ext cx="172500" cy="200479"/>
            </a:xfrm>
            <a:custGeom>
              <a:rect b="b" l="l" r="r" t="t"/>
              <a:pathLst>
                <a:path extrusionOk="0" h="4206" w="3619">
                  <a:moveTo>
                    <a:pt x="341" y="1"/>
                  </a:moveTo>
                  <a:cubicBezTo>
                    <a:pt x="330" y="1"/>
                    <a:pt x="318" y="7"/>
                    <a:pt x="314" y="23"/>
                  </a:cubicBezTo>
                  <a:cubicBezTo>
                    <a:pt x="0" y="1258"/>
                    <a:pt x="691" y="2758"/>
                    <a:pt x="1559" y="3613"/>
                  </a:cubicBezTo>
                  <a:cubicBezTo>
                    <a:pt x="1866" y="3916"/>
                    <a:pt x="2275" y="4206"/>
                    <a:pt x="2711" y="4206"/>
                  </a:cubicBezTo>
                  <a:cubicBezTo>
                    <a:pt x="2830" y="4206"/>
                    <a:pt x="2950" y="4184"/>
                    <a:pt x="3071" y="4136"/>
                  </a:cubicBezTo>
                  <a:cubicBezTo>
                    <a:pt x="3619" y="3916"/>
                    <a:pt x="3619" y="3336"/>
                    <a:pt x="3533" y="2842"/>
                  </a:cubicBezTo>
                  <a:cubicBezTo>
                    <a:pt x="3532" y="2831"/>
                    <a:pt x="3523" y="2825"/>
                    <a:pt x="3514" y="2825"/>
                  </a:cubicBezTo>
                  <a:cubicBezTo>
                    <a:pt x="3503" y="2825"/>
                    <a:pt x="3490" y="2834"/>
                    <a:pt x="3489" y="2848"/>
                  </a:cubicBezTo>
                  <a:cubicBezTo>
                    <a:pt x="3484" y="3127"/>
                    <a:pt x="3490" y="3470"/>
                    <a:pt x="3342" y="3713"/>
                  </a:cubicBezTo>
                  <a:cubicBezTo>
                    <a:pt x="3199" y="3944"/>
                    <a:pt x="2961" y="4039"/>
                    <a:pt x="2715" y="4039"/>
                  </a:cubicBezTo>
                  <a:cubicBezTo>
                    <a:pt x="2556" y="4039"/>
                    <a:pt x="2393" y="4000"/>
                    <a:pt x="2251" y="3932"/>
                  </a:cubicBezTo>
                  <a:cubicBezTo>
                    <a:pt x="1778" y="3707"/>
                    <a:pt x="1385" y="3236"/>
                    <a:pt x="1103" y="2806"/>
                  </a:cubicBezTo>
                  <a:cubicBezTo>
                    <a:pt x="843" y="2409"/>
                    <a:pt x="651" y="1969"/>
                    <a:pt x="531" y="1508"/>
                  </a:cubicBezTo>
                  <a:cubicBezTo>
                    <a:pt x="401" y="1015"/>
                    <a:pt x="411" y="532"/>
                    <a:pt x="375" y="31"/>
                  </a:cubicBezTo>
                  <a:cubicBezTo>
                    <a:pt x="373" y="12"/>
                    <a:pt x="357" y="1"/>
                    <a:pt x="34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7" name="Google Shape;727;p9"/>
            <p:cNvSpPr/>
            <p:nvPr/>
          </p:nvSpPr>
          <p:spPr>
            <a:xfrm>
              <a:off x="5301485" y="-226170"/>
              <a:ext cx="183558" cy="268592"/>
            </a:xfrm>
            <a:custGeom>
              <a:rect b="b" l="l" r="r" t="t"/>
              <a:pathLst>
                <a:path extrusionOk="0" h="5635" w="3851">
                  <a:moveTo>
                    <a:pt x="1075" y="0"/>
                  </a:moveTo>
                  <a:cubicBezTo>
                    <a:pt x="646" y="0"/>
                    <a:pt x="234" y="183"/>
                    <a:pt x="7" y="576"/>
                  </a:cubicBezTo>
                  <a:cubicBezTo>
                    <a:pt x="1" y="585"/>
                    <a:pt x="10" y="598"/>
                    <a:pt x="20" y="598"/>
                  </a:cubicBezTo>
                  <a:cubicBezTo>
                    <a:pt x="23" y="598"/>
                    <a:pt x="27" y="596"/>
                    <a:pt x="29" y="593"/>
                  </a:cubicBezTo>
                  <a:cubicBezTo>
                    <a:pt x="294" y="271"/>
                    <a:pt x="672" y="118"/>
                    <a:pt x="1059" y="118"/>
                  </a:cubicBezTo>
                  <a:cubicBezTo>
                    <a:pt x="1309" y="118"/>
                    <a:pt x="1563" y="181"/>
                    <a:pt x="1792" y="305"/>
                  </a:cubicBezTo>
                  <a:cubicBezTo>
                    <a:pt x="2350" y="606"/>
                    <a:pt x="2746" y="1169"/>
                    <a:pt x="3038" y="1717"/>
                  </a:cubicBezTo>
                  <a:cubicBezTo>
                    <a:pt x="3323" y="2256"/>
                    <a:pt x="3521" y="2839"/>
                    <a:pt x="3624" y="3440"/>
                  </a:cubicBezTo>
                  <a:cubicBezTo>
                    <a:pt x="3750" y="4179"/>
                    <a:pt x="3850" y="5278"/>
                    <a:pt x="2961" y="5556"/>
                  </a:cubicBezTo>
                  <a:cubicBezTo>
                    <a:pt x="2922" y="5569"/>
                    <a:pt x="2925" y="5635"/>
                    <a:pt x="2968" y="5635"/>
                  </a:cubicBezTo>
                  <a:cubicBezTo>
                    <a:pt x="2969" y="5635"/>
                    <a:pt x="2971" y="5635"/>
                    <a:pt x="2972" y="5635"/>
                  </a:cubicBezTo>
                  <a:cubicBezTo>
                    <a:pt x="3704" y="5572"/>
                    <a:pt x="3825" y="4716"/>
                    <a:pt x="3814" y="4130"/>
                  </a:cubicBezTo>
                  <a:cubicBezTo>
                    <a:pt x="3798" y="3263"/>
                    <a:pt x="3575" y="2405"/>
                    <a:pt x="3158" y="1646"/>
                  </a:cubicBezTo>
                  <a:cubicBezTo>
                    <a:pt x="2808" y="1011"/>
                    <a:pt x="2310" y="345"/>
                    <a:pt x="1601" y="91"/>
                  </a:cubicBezTo>
                  <a:cubicBezTo>
                    <a:pt x="1430" y="31"/>
                    <a:pt x="1251" y="0"/>
                    <a:pt x="107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8" name="Google Shape;728;p9"/>
            <p:cNvSpPr/>
            <p:nvPr/>
          </p:nvSpPr>
          <p:spPr>
            <a:xfrm>
              <a:off x="5407730" y="37180"/>
              <a:ext cx="9438" cy="6387"/>
            </a:xfrm>
            <a:custGeom>
              <a:rect b="b" l="l" r="r" t="t"/>
              <a:pathLst>
                <a:path extrusionOk="0" h="134" w="198">
                  <a:moveTo>
                    <a:pt x="111" y="13"/>
                  </a:moveTo>
                  <a:cubicBezTo>
                    <a:pt x="112" y="13"/>
                    <a:pt x="112" y="13"/>
                    <a:pt x="113" y="13"/>
                  </a:cubicBezTo>
                  <a:cubicBezTo>
                    <a:pt x="112" y="13"/>
                    <a:pt x="112" y="13"/>
                    <a:pt x="111" y="13"/>
                  </a:cubicBezTo>
                  <a:close/>
                  <a:moveTo>
                    <a:pt x="70" y="0"/>
                  </a:moveTo>
                  <a:cubicBezTo>
                    <a:pt x="34" y="0"/>
                    <a:pt x="1" y="25"/>
                    <a:pt x="1" y="67"/>
                  </a:cubicBezTo>
                  <a:cubicBezTo>
                    <a:pt x="1" y="108"/>
                    <a:pt x="33" y="133"/>
                    <a:pt x="69" y="133"/>
                  </a:cubicBezTo>
                  <a:cubicBezTo>
                    <a:pt x="81" y="133"/>
                    <a:pt x="92" y="131"/>
                    <a:pt x="103" y="125"/>
                  </a:cubicBezTo>
                  <a:cubicBezTo>
                    <a:pt x="105" y="124"/>
                    <a:pt x="106" y="123"/>
                    <a:pt x="110" y="121"/>
                  </a:cubicBezTo>
                  <a:cubicBezTo>
                    <a:pt x="111" y="120"/>
                    <a:pt x="112" y="120"/>
                    <a:pt x="112" y="120"/>
                  </a:cubicBezTo>
                  <a:lnTo>
                    <a:pt x="112" y="120"/>
                  </a:lnTo>
                  <a:cubicBezTo>
                    <a:pt x="113" y="120"/>
                    <a:pt x="111" y="121"/>
                    <a:pt x="109" y="123"/>
                  </a:cubicBezTo>
                  <a:cubicBezTo>
                    <a:pt x="114" y="123"/>
                    <a:pt x="120" y="121"/>
                    <a:pt x="125" y="120"/>
                  </a:cubicBezTo>
                  <a:cubicBezTo>
                    <a:pt x="137" y="119"/>
                    <a:pt x="147" y="118"/>
                    <a:pt x="159" y="115"/>
                  </a:cubicBezTo>
                  <a:cubicBezTo>
                    <a:pt x="180" y="113"/>
                    <a:pt x="197" y="87"/>
                    <a:pt x="197" y="66"/>
                  </a:cubicBezTo>
                  <a:cubicBezTo>
                    <a:pt x="194" y="47"/>
                    <a:pt x="182" y="23"/>
                    <a:pt x="160" y="18"/>
                  </a:cubicBezTo>
                  <a:cubicBezTo>
                    <a:pt x="147" y="17"/>
                    <a:pt x="137" y="15"/>
                    <a:pt x="125" y="13"/>
                  </a:cubicBezTo>
                  <a:cubicBezTo>
                    <a:pt x="120" y="12"/>
                    <a:pt x="114" y="12"/>
                    <a:pt x="109" y="10"/>
                  </a:cubicBezTo>
                  <a:lnTo>
                    <a:pt x="109" y="10"/>
                  </a:lnTo>
                  <a:cubicBezTo>
                    <a:pt x="109" y="11"/>
                    <a:pt x="109" y="11"/>
                    <a:pt x="109" y="11"/>
                  </a:cubicBezTo>
                  <a:lnTo>
                    <a:pt x="109" y="11"/>
                  </a:lnTo>
                  <a:cubicBezTo>
                    <a:pt x="108" y="10"/>
                    <a:pt x="106" y="9"/>
                    <a:pt x="103" y="8"/>
                  </a:cubicBezTo>
                  <a:cubicBezTo>
                    <a:pt x="92" y="3"/>
                    <a:pt x="81" y="0"/>
                    <a:pt x="7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9" name="Google Shape;729;p9"/>
            <p:cNvSpPr/>
            <p:nvPr/>
          </p:nvSpPr>
          <p:spPr>
            <a:xfrm>
              <a:off x="5371791" y="26407"/>
              <a:ext cx="6435" cy="9438"/>
            </a:xfrm>
            <a:custGeom>
              <a:rect b="b" l="l" r="r" t="t"/>
              <a:pathLst>
                <a:path extrusionOk="0" h="198" w="135">
                  <a:moveTo>
                    <a:pt x="68" y="1"/>
                  </a:moveTo>
                  <a:cubicBezTo>
                    <a:pt x="29" y="3"/>
                    <a:pt x="8" y="30"/>
                    <a:pt x="3" y="66"/>
                  </a:cubicBezTo>
                  <a:cubicBezTo>
                    <a:pt x="1" y="78"/>
                    <a:pt x="4" y="88"/>
                    <a:pt x="9" y="99"/>
                  </a:cubicBezTo>
                  <a:lnTo>
                    <a:pt x="14" y="142"/>
                  </a:lnTo>
                  <a:cubicBezTo>
                    <a:pt x="16" y="171"/>
                    <a:pt x="36" y="197"/>
                    <a:pt x="66" y="197"/>
                  </a:cubicBezTo>
                  <a:cubicBezTo>
                    <a:pt x="67" y="197"/>
                    <a:pt x="67" y="197"/>
                    <a:pt x="68" y="197"/>
                  </a:cubicBezTo>
                  <a:cubicBezTo>
                    <a:pt x="100" y="196"/>
                    <a:pt x="119" y="173"/>
                    <a:pt x="123" y="142"/>
                  </a:cubicBezTo>
                  <a:lnTo>
                    <a:pt x="127" y="99"/>
                  </a:lnTo>
                  <a:cubicBezTo>
                    <a:pt x="131" y="88"/>
                    <a:pt x="135" y="79"/>
                    <a:pt x="134" y="66"/>
                  </a:cubicBezTo>
                  <a:cubicBezTo>
                    <a:pt x="131" y="48"/>
                    <a:pt x="129" y="34"/>
                    <a:pt x="114" y="20"/>
                  </a:cubicBezTo>
                  <a:cubicBezTo>
                    <a:pt x="102" y="9"/>
                    <a:pt x="84" y="1"/>
                    <a:pt x="6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0" name="Google Shape;730;p9"/>
            <p:cNvSpPr/>
            <p:nvPr/>
          </p:nvSpPr>
          <p:spPr>
            <a:xfrm>
              <a:off x="5256156" y="-232938"/>
              <a:ext cx="83938" cy="240136"/>
            </a:xfrm>
            <a:custGeom>
              <a:rect b="b" l="l" r="r" t="t"/>
              <a:pathLst>
                <a:path extrusionOk="0" h="5038" w="1761">
                  <a:moveTo>
                    <a:pt x="1384" y="1"/>
                  </a:moveTo>
                  <a:cubicBezTo>
                    <a:pt x="439" y="1"/>
                    <a:pt x="0" y="1097"/>
                    <a:pt x="92" y="1921"/>
                  </a:cubicBezTo>
                  <a:cubicBezTo>
                    <a:pt x="221" y="3063"/>
                    <a:pt x="906" y="4210"/>
                    <a:pt x="1689" y="5027"/>
                  </a:cubicBezTo>
                  <a:cubicBezTo>
                    <a:pt x="1696" y="5034"/>
                    <a:pt x="1704" y="5037"/>
                    <a:pt x="1712" y="5037"/>
                  </a:cubicBezTo>
                  <a:cubicBezTo>
                    <a:pt x="1738" y="5037"/>
                    <a:pt x="1761" y="5002"/>
                    <a:pt x="1739" y="4976"/>
                  </a:cubicBezTo>
                  <a:cubicBezTo>
                    <a:pt x="1128" y="4241"/>
                    <a:pt x="605" y="3428"/>
                    <a:pt x="327" y="2505"/>
                  </a:cubicBezTo>
                  <a:cubicBezTo>
                    <a:pt x="24" y="1502"/>
                    <a:pt x="247" y="155"/>
                    <a:pt x="1513" y="58"/>
                  </a:cubicBezTo>
                  <a:cubicBezTo>
                    <a:pt x="1544" y="54"/>
                    <a:pt x="1544" y="12"/>
                    <a:pt x="1513" y="7"/>
                  </a:cubicBezTo>
                  <a:cubicBezTo>
                    <a:pt x="1469" y="3"/>
                    <a:pt x="1426" y="1"/>
                    <a:pt x="1384"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1" name="Google Shape;731;p9"/>
            <p:cNvSpPr/>
            <p:nvPr/>
          </p:nvSpPr>
          <p:spPr>
            <a:xfrm>
              <a:off x="5353297" y="-244282"/>
              <a:ext cx="9819" cy="7293"/>
            </a:xfrm>
            <a:custGeom>
              <a:rect b="b" l="l" r="r" t="t"/>
              <a:pathLst>
                <a:path extrusionOk="0" h="153" w="206">
                  <a:moveTo>
                    <a:pt x="75" y="0"/>
                  </a:moveTo>
                  <a:cubicBezTo>
                    <a:pt x="36" y="0"/>
                    <a:pt x="1" y="38"/>
                    <a:pt x="2" y="77"/>
                  </a:cubicBezTo>
                  <a:cubicBezTo>
                    <a:pt x="4" y="114"/>
                    <a:pt x="34" y="152"/>
                    <a:pt x="73" y="152"/>
                  </a:cubicBezTo>
                  <a:cubicBezTo>
                    <a:pt x="75" y="152"/>
                    <a:pt x="76" y="152"/>
                    <a:pt x="78" y="152"/>
                  </a:cubicBezTo>
                  <a:cubicBezTo>
                    <a:pt x="100" y="151"/>
                    <a:pt x="124" y="151"/>
                    <a:pt x="146" y="145"/>
                  </a:cubicBezTo>
                  <a:cubicBezTo>
                    <a:pt x="173" y="136"/>
                    <a:pt x="206" y="109"/>
                    <a:pt x="205" y="78"/>
                  </a:cubicBezTo>
                  <a:cubicBezTo>
                    <a:pt x="204" y="44"/>
                    <a:pt x="177" y="19"/>
                    <a:pt x="148" y="10"/>
                  </a:cubicBezTo>
                  <a:cubicBezTo>
                    <a:pt x="126" y="2"/>
                    <a:pt x="101" y="2"/>
                    <a:pt x="78" y="0"/>
                  </a:cubicBezTo>
                  <a:cubicBezTo>
                    <a:pt x="77" y="0"/>
                    <a:pt x="76" y="0"/>
                    <a:pt x="7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2" name="Google Shape;732;p9"/>
            <p:cNvSpPr/>
            <p:nvPr/>
          </p:nvSpPr>
          <p:spPr>
            <a:xfrm>
              <a:off x="5389618" y="-236799"/>
              <a:ext cx="9342" cy="6673"/>
            </a:xfrm>
            <a:custGeom>
              <a:rect b="b" l="l" r="r" t="t"/>
              <a:pathLst>
                <a:path extrusionOk="0" h="140" w="196">
                  <a:moveTo>
                    <a:pt x="70" y="0"/>
                  </a:moveTo>
                  <a:cubicBezTo>
                    <a:pt x="34" y="0"/>
                    <a:pt x="1" y="34"/>
                    <a:pt x="3" y="71"/>
                  </a:cubicBezTo>
                  <a:cubicBezTo>
                    <a:pt x="4" y="106"/>
                    <a:pt x="31" y="140"/>
                    <a:pt x="69" y="140"/>
                  </a:cubicBezTo>
                  <a:cubicBezTo>
                    <a:pt x="70" y="140"/>
                    <a:pt x="71" y="140"/>
                    <a:pt x="72" y="140"/>
                  </a:cubicBezTo>
                  <a:cubicBezTo>
                    <a:pt x="95" y="139"/>
                    <a:pt x="117" y="139"/>
                    <a:pt x="139" y="133"/>
                  </a:cubicBezTo>
                  <a:cubicBezTo>
                    <a:pt x="165" y="125"/>
                    <a:pt x="195" y="100"/>
                    <a:pt x="194" y="71"/>
                  </a:cubicBezTo>
                  <a:cubicBezTo>
                    <a:pt x="192" y="40"/>
                    <a:pt x="168" y="16"/>
                    <a:pt x="142" y="9"/>
                  </a:cubicBezTo>
                  <a:cubicBezTo>
                    <a:pt x="119" y="2"/>
                    <a:pt x="95" y="2"/>
                    <a:pt x="72" y="0"/>
                  </a:cubicBezTo>
                  <a:cubicBezTo>
                    <a:pt x="71" y="0"/>
                    <a:pt x="71" y="0"/>
                    <a:pt x="7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3" name="Google Shape;733;p9"/>
            <p:cNvSpPr/>
            <p:nvPr/>
          </p:nvSpPr>
          <p:spPr>
            <a:xfrm>
              <a:off x="5429084" y="-211775"/>
              <a:ext cx="7150" cy="9914"/>
            </a:xfrm>
            <a:custGeom>
              <a:rect b="b" l="l" r="r" t="t"/>
              <a:pathLst>
                <a:path extrusionOk="0" h="208" w="150">
                  <a:moveTo>
                    <a:pt x="78" y="1"/>
                  </a:moveTo>
                  <a:cubicBezTo>
                    <a:pt x="77" y="1"/>
                    <a:pt x="76" y="1"/>
                    <a:pt x="75" y="1"/>
                  </a:cubicBezTo>
                  <a:cubicBezTo>
                    <a:pt x="36" y="2"/>
                    <a:pt x="1" y="33"/>
                    <a:pt x="2" y="74"/>
                  </a:cubicBezTo>
                  <a:cubicBezTo>
                    <a:pt x="3" y="101"/>
                    <a:pt x="3" y="129"/>
                    <a:pt x="8" y="156"/>
                  </a:cubicBezTo>
                  <a:cubicBezTo>
                    <a:pt x="12" y="180"/>
                    <a:pt x="34" y="198"/>
                    <a:pt x="57" y="205"/>
                  </a:cubicBezTo>
                  <a:cubicBezTo>
                    <a:pt x="63" y="207"/>
                    <a:pt x="70" y="207"/>
                    <a:pt x="76" y="207"/>
                  </a:cubicBezTo>
                  <a:cubicBezTo>
                    <a:pt x="82" y="207"/>
                    <a:pt x="89" y="207"/>
                    <a:pt x="94" y="205"/>
                  </a:cubicBezTo>
                  <a:cubicBezTo>
                    <a:pt x="116" y="198"/>
                    <a:pt x="138" y="180"/>
                    <a:pt x="142" y="156"/>
                  </a:cubicBezTo>
                  <a:cubicBezTo>
                    <a:pt x="147" y="129"/>
                    <a:pt x="147" y="101"/>
                    <a:pt x="148" y="74"/>
                  </a:cubicBezTo>
                  <a:cubicBezTo>
                    <a:pt x="149" y="37"/>
                    <a:pt x="117" y="1"/>
                    <a:pt x="7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4" name="Google Shape;734;p9"/>
            <p:cNvSpPr/>
            <p:nvPr/>
          </p:nvSpPr>
          <p:spPr>
            <a:xfrm>
              <a:off x="5287519" y="-173738"/>
              <a:ext cx="259584" cy="283368"/>
            </a:xfrm>
            <a:custGeom>
              <a:rect b="b" l="l" r="r" t="t"/>
              <a:pathLst>
                <a:path extrusionOk="0" h="5945" w="5446">
                  <a:moveTo>
                    <a:pt x="3640" y="0"/>
                  </a:moveTo>
                  <a:cubicBezTo>
                    <a:pt x="3611" y="0"/>
                    <a:pt x="3581" y="33"/>
                    <a:pt x="3601" y="60"/>
                  </a:cubicBezTo>
                  <a:cubicBezTo>
                    <a:pt x="4132" y="806"/>
                    <a:pt x="4526" y="1634"/>
                    <a:pt x="4734" y="2526"/>
                  </a:cubicBezTo>
                  <a:cubicBezTo>
                    <a:pt x="4852" y="3043"/>
                    <a:pt x="4924" y="3572"/>
                    <a:pt x="4974" y="4100"/>
                  </a:cubicBezTo>
                  <a:cubicBezTo>
                    <a:pt x="5022" y="4608"/>
                    <a:pt x="5033" y="5246"/>
                    <a:pt x="4580" y="5587"/>
                  </a:cubicBezTo>
                  <a:cubicBezTo>
                    <a:pt x="4408" y="5716"/>
                    <a:pt x="4206" y="5769"/>
                    <a:pt x="3988" y="5769"/>
                  </a:cubicBezTo>
                  <a:cubicBezTo>
                    <a:pt x="3278" y="5769"/>
                    <a:pt x="2407" y="5208"/>
                    <a:pt x="1921" y="4881"/>
                  </a:cubicBezTo>
                  <a:cubicBezTo>
                    <a:pt x="1195" y="4389"/>
                    <a:pt x="628" y="3760"/>
                    <a:pt x="89" y="3077"/>
                  </a:cubicBezTo>
                  <a:cubicBezTo>
                    <a:pt x="80" y="3067"/>
                    <a:pt x="70" y="3063"/>
                    <a:pt x="60" y="3063"/>
                  </a:cubicBezTo>
                  <a:cubicBezTo>
                    <a:pt x="30" y="3063"/>
                    <a:pt x="1" y="3100"/>
                    <a:pt x="19" y="3132"/>
                  </a:cubicBezTo>
                  <a:cubicBezTo>
                    <a:pt x="496" y="4000"/>
                    <a:pt x="1274" y="4706"/>
                    <a:pt x="2113" y="5216"/>
                  </a:cubicBezTo>
                  <a:cubicBezTo>
                    <a:pt x="2588" y="5504"/>
                    <a:pt x="3348" y="5945"/>
                    <a:pt x="4004" y="5945"/>
                  </a:cubicBezTo>
                  <a:cubicBezTo>
                    <a:pt x="4253" y="5945"/>
                    <a:pt x="4486" y="5882"/>
                    <a:pt x="4684" y="5724"/>
                  </a:cubicBezTo>
                  <a:cubicBezTo>
                    <a:pt x="5445" y="5118"/>
                    <a:pt x="5127" y="3853"/>
                    <a:pt x="4988" y="3046"/>
                  </a:cubicBezTo>
                  <a:cubicBezTo>
                    <a:pt x="4794" y="1923"/>
                    <a:pt x="4386" y="899"/>
                    <a:pt x="3666" y="12"/>
                  </a:cubicBezTo>
                  <a:cubicBezTo>
                    <a:pt x="3659" y="4"/>
                    <a:pt x="3649" y="0"/>
                    <a:pt x="364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5" name="Google Shape;735;p9"/>
            <p:cNvSpPr/>
            <p:nvPr/>
          </p:nvSpPr>
          <p:spPr>
            <a:xfrm>
              <a:off x="5412688" y="32127"/>
              <a:ext cx="94663" cy="49810"/>
            </a:xfrm>
            <a:custGeom>
              <a:rect b="b" l="l" r="r" t="t"/>
              <a:pathLst>
                <a:path extrusionOk="0" h="1045" w="1986">
                  <a:moveTo>
                    <a:pt x="1737" y="1"/>
                  </a:moveTo>
                  <a:cubicBezTo>
                    <a:pt x="1716" y="1"/>
                    <a:pt x="1694" y="18"/>
                    <a:pt x="1702" y="45"/>
                  </a:cubicBezTo>
                  <a:cubicBezTo>
                    <a:pt x="1821" y="403"/>
                    <a:pt x="1640" y="784"/>
                    <a:pt x="1275" y="909"/>
                  </a:cubicBezTo>
                  <a:cubicBezTo>
                    <a:pt x="1183" y="940"/>
                    <a:pt x="1090" y="954"/>
                    <a:pt x="998" y="954"/>
                  </a:cubicBezTo>
                  <a:cubicBezTo>
                    <a:pt x="662" y="954"/>
                    <a:pt x="336" y="769"/>
                    <a:pt x="56" y="592"/>
                  </a:cubicBezTo>
                  <a:cubicBezTo>
                    <a:pt x="50" y="589"/>
                    <a:pt x="45" y="587"/>
                    <a:pt x="39" y="587"/>
                  </a:cubicBezTo>
                  <a:cubicBezTo>
                    <a:pt x="14" y="587"/>
                    <a:pt x="0" y="626"/>
                    <a:pt x="25" y="645"/>
                  </a:cubicBezTo>
                  <a:cubicBezTo>
                    <a:pt x="301" y="848"/>
                    <a:pt x="671" y="1045"/>
                    <a:pt x="1029" y="1045"/>
                  </a:cubicBezTo>
                  <a:cubicBezTo>
                    <a:pt x="1182" y="1045"/>
                    <a:pt x="1332" y="1009"/>
                    <a:pt x="1472" y="924"/>
                  </a:cubicBezTo>
                  <a:cubicBezTo>
                    <a:pt x="1771" y="742"/>
                    <a:pt x="1985" y="335"/>
                    <a:pt x="1767" y="17"/>
                  </a:cubicBezTo>
                  <a:cubicBezTo>
                    <a:pt x="1760" y="6"/>
                    <a:pt x="1749" y="1"/>
                    <a:pt x="1737"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6" name="Google Shape;736;p9"/>
            <p:cNvSpPr/>
            <p:nvPr/>
          </p:nvSpPr>
          <p:spPr>
            <a:xfrm>
              <a:off x="5411258" y="-177027"/>
              <a:ext cx="60725" cy="181890"/>
            </a:xfrm>
            <a:custGeom>
              <a:rect b="b" l="l" r="r" t="t"/>
              <a:pathLst>
                <a:path extrusionOk="0" h="3816" w="1274">
                  <a:moveTo>
                    <a:pt x="56" y="1"/>
                  </a:moveTo>
                  <a:cubicBezTo>
                    <a:pt x="28" y="1"/>
                    <a:pt x="1" y="32"/>
                    <a:pt x="20" y="60"/>
                  </a:cubicBezTo>
                  <a:cubicBezTo>
                    <a:pt x="389" y="606"/>
                    <a:pt x="714" y="1120"/>
                    <a:pt x="878" y="1769"/>
                  </a:cubicBezTo>
                  <a:cubicBezTo>
                    <a:pt x="1047" y="2438"/>
                    <a:pt x="1045" y="3132"/>
                    <a:pt x="909" y="3807"/>
                  </a:cubicBezTo>
                  <a:cubicBezTo>
                    <a:pt x="908" y="3812"/>
                    <a:pt x="912" y="3815"/>
                    <a:pt x="916" y="3815"/>
                  </a:cubicBezTo>
                  <a:cubicBezTo>
                    <a:pt x="918" y="3815"/>
                    <a:pt x="920" y="3814"/>
                    <a:pt x="921" y="3811"/>
                  </a:cubicBezTo>
                  <a:cubicBezTo>
                    <a:pt x="1274" y="2562"/>
                    <a:pt x="1020" y="964"/>
                    <a:pt x="83" y="12"/>
                  </a:cubicBezTo>
                  <a:cubicBezTo>
                    <a:pt x="75" y="4"/>
                    <a:pt x="66" y="1"/>
                    <a:pt x="5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7" name="Google Shape;737;p9"/>
            <p:cNvSpPr/>
            <p:nvPr/>
          </p:nvSpPr>
          <p:spPr>
            <a:xfrm>
              <a:off x="5377892" y="-197618"/>
              <a:ext cx="8675" cy="11773"/>
            </a:xfrm>
            <a:custGeom>
              <a:rect b="b" l="l" r="r" t="t"/>
              <a:pathLst>
                <a:path extrusionOk="0" h="247" w="182">
                  <a:moveTo>
                    <a:pt x="91" y="1"/>
                  </a:moveTo>
                  <a:cubicBezTo>
                    <a:pt x="76" y="1"/>
                    <a:pt x="61" y="5"/>
                    <a:pt x="49" y="13"/>
                  </a:cubicBezTo>
                  <a:cubicBezTo>
                    <a:pt x="12" y="35"/>
                    <a:pt x="1" y="68"/>
                    <a:pt x="1" y="109"/>
                  </a:cubicBezTo>
                  <a:lnTo>
                    <a:pt x="1" y="156"/>
                  </a:lnTo>
                  <a:cubicBezTo>
                    <a:pt x="1" y="202"/>
                    <a:pt x="40" y="246"/>
                    <a:pt x="86" y="246"/>
                  </a:cubicBezTo>
                  <a:cubicBezTo>
                    <a:pt x="88" y="246"/>
                    <a:pt x="89" y="246"/>
                    <a:pt x="91" y="246"/>
                  </a:cubicBezTo>
                  <a:cubicBezTo>
                    <a:pt x="140" y="244"/>
                    <a:pt x="181" y="207"/>
                    <a:pt x="181" y="156"/>
                  </a:cubicBezTo>
                  <a:lnTo>
                    <a:pt x="181" y="109"/>
                  </a:lnTo>
                  <a:cubicBezTo>
                    <a:pt x="182" y="68"/>
                    <a:pt x="170" y="35"/>
                    <a:pt x="134" y="13"/>
                  </a:cubicBezTo>
                  <a:cubicBezTo>
                    <a:pt x="121" y="5"/>
                    <a:pt x="106" y="1"/>
                    <a:pt x="9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8" name="Google Shape;738;p9"/>
            <p:cNvSpPr/>
            <p:nvPr/>
          </p:nvSpPr>
          <p:spPr>
            <a:xfrm>
              <a:off x="5338426" y="-89895"/>
              <a:ext cx="37465" cy="45091"/>
            </a:xfrm>
            <a:custGeom>
              <a:rect b="b" l="l" r="r" t="t"/>
              <a:pathLst>
                <a:path extrusionOk="0" h="946" w="786">
                  <a:moveTo>
                    <a:pt x="15" y="0"/>
                  </a:moveTo>
                  <a:cubicBezTo>
                    <a:pt x="8" y="0"/>
                    <a:pt x="1" y="7"/>
                    <a:pt x="3" y="14"/>
                  </a:cubicBezTo>
                  <a:cubicBezTo>
                    <a:pt x="103" y="401"/>
                    <a:pt x="386" y="771"/>
                    <a:pt x="752" y="944"/>
                  </a:cubicBezTo>
                  <a:cubicBezTo>
                    <a:pt x="756" y="945"/>
                    <a:pt x="759" y="946"/>
                    <a:pt x="762" y="946"/>
                  </a:cubicBezTo>
                  <a:cubicBezTo>
                    <a:pt x="777" y="946"/>
                    <a:pt x="785" y="926"/>
                    <a:pt x="771" y="915"/>
                  </a:cubicBezTo>
                  <a:cubicBezTo>
                    <a:pt x="429" y="671"/>
                    <a:pt x="188" y="394"/>
                    <a:pt x="23" y="6"/>
                  </a:cubicBezTo>
                  <a:cubicBezTo>
                    <a:pt x="21" y="2"/>
                    <a:pt x="18" y="0"/>
                    <a:pt x="1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9" name="Google Shape;739;p9"/>
            <p:cNvSpPr/>
            <p:nvPr/>
          </p:nvSpPr>
          <p:spPr>
            <a:xfrm>
              <a:off x="5431706" y="-63537"/>
              <a:ext cx="9152" cy="10772"/>
            </a:xfrm>
            <a:custGeom>
              <a:rect b="b" l="l" r="r" t="t"/>
              <a:pathLst>
                <a:path extrusionOk="0" h="226" w="192">
                  <a:moveTo>
                    <a:pt x="96" y="1"/>
                  </a:moveTo>
                  <a:cubicBezTo>
                    <a:pt x="69" y="1"/>
                    <a:pt x="42" y="16"/>
                    <a:pt x="34" y="47"/>
                  </a:cubicBezTo>
                  <a:cubicBezTo>
                    <a:pt x="26" y="70"/>
                    <a:pt x="20" y="94"/>
                    <a:pt x="15" y="117"/>
                  </a:cubicBezTo>
                  <a:cubicBezTo>
                    <a:pt x="0" y="171"/>
                    <a:pt x="41" y="225"/>
                    <a:pt x="96" y="225"/>
                  </a:cubicBezTo>
                  <a:cubicBezTo>
                    <a:pt x="151" y="225"/>
                    <a:pt x="192" y="170"/>
                    <a:pt x="177" y="117"/>
                  </a:cubicBezTo>
                  <a:cubicBezTo>
                    <a:pt x="171" y="94"/>
                    <a:pt x="165" y="70"/>
                    <a:pt x="159" y="47"/>
                  </a:cubicBezTo>
                  <a:cubicBezTo>
                    <a:pt x="150" y="16"/>
                    <a:pt x="123" y="1"/>
                    <a:pt x="9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0" name="Google Shape;740;p9"/>
            <p:cNvSpPr/>
            <p:nvPr/>
          </p:nvSpPr>
          <p:spPr>
            <a:xfrm>
              <a:off x="5234039" y="-267543"/>
              <a:ext cx="161155" cy="218830"/>
            </a:xfrm>
            <a:custGeom>
              <a:rect b="b" l="l" r="r" t="t"/>
              <a:pathLst>
                <a:path extrusionOk="0" h="4591" w="3381">
                  <a:moveTo>
                    <a:pt x="1779" y="1"/>
                  </a:moveTo>
                  <a:cubicBezTo>
                    <a:pt x="1170" y="1"/>
                    <a:pt x="601" y="217"/>
                    <a:pt x="307" y="831"/>
                  </a:cubicBezTo>
                  <a:cubicBezTo>
                    <a:pt x="79" y="1307"/>
                    <a:pt x="96" y="1863"/>
                    <a:pt x="168" y="2373"/>
                  </a:cubicBezTo>
                  <a:cubicBezTo>
                    <a:pt x="277" y="3136"/>
                    <a:pt x="496" y="3880"/>
                    <a:pt x="811" y="4582"/>
                  </a:cubicBezTo>
                  <a:cubicBezTo>
                    <a:pt x="813" y="4588"/>
                    <a:pt x="819" y="4591"/>
                    <a:pt x="825" y="4591"/>
                  </a:cubicBezTo>
                  <a:cubicBezTo>
                    <a:pt x="836" y="4591"/>
                    <a:pt x="849" y="4580"/>
                    <a:pt x="843" y="4568"/>
                  </a:cubicBezTo>
                  <a:cubicBezTo>
                    <a:pt x="457" y="3570"/>
                    <a:pt x="1" y="2294"/>
                    <a:pt x="263" y="1216"/>
                  </a:cubicBezTo>
                  <a:cubicBezTo>
                    <a:pt x="429" y="543"/>
                    <a:pt x="988" y="148"/>
                    <a:pt x="1665" y="109"/>
                  </a:cubicBezTo>
                  <a:cubicBezTo>
                    <a:pt x="1704" y="107"/>
                    <a:pt x="1742" y="106"/>
                    <a:pt x="1780" y="106"/>
                  </a:cubicBezTo>
                  <a:cubicBezTo>
                    <a:pt x="2316" y="106"/>
                    <a:pt x="2810" y="322"/>
                    <a:pt x="3324" y="450"/>
                  </a:cubicBezTo>
                  <a:cubicBezTo>
                    <a:pt x="3327" y="450"/>
                    <a:pt x="3329" y="450"/>
                    <a:pt x="3331" y="450"/>
                  </a:cubicBezTo>
                  <a:cubicBezTo>
                    <a:pt x="3362" y="450"/>
                    <a:pt x="3381" y="407"/>
                    <a:pt x="3349" y="392"/>
                  </a:cubicBezTo>
                  <a:cubicBezTo>
                    <a:pt x="2906" y="175"/>
                    <a:pt x="2326" y="1"/>
                    <a:pt x="177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41" name="Google Shape;741;p9"/>
          <p:cNvSpPr txBox="1"/>
          <p:nvPr>
            <p:ph type="title"/>
          </p:nvPr>
        </p:nvSpPr>
        <p:spPr>
          <a:xfrm>
            <a:off x="2180400" y="1597488"/>
            <a:ext cx="4783200" cy="9969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SzPts val="3600"/>
              <a:buNone/>
              <a:defRPr sz="60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742" name="Google Shape;742;p9"/>
          <p:cNvSpPr txBox="1"/>
          <p:nvPr>
            <p:ph idx="1" type="subTitle"/>
          </p:nvPr>
        </p:nvSpPr>
        <p:spPr>
          <a:xfrm>
            <a:off x="2180400" y="2622800"/>
            <a:ext cx="4783200" cy="9969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743" name="Google Shape;743;p9"/>
          <p:cNvSpPr/>
          <p:nvPr/>
        </p:nvSpPr>
        <p:spPr>
          <a:xfrm>
            <a:off x="3248732" y="4893900"/>
            <a:ext cx="59540" cy="59653"/>
          </a:xfrm>
          <a:custGeom>
            <a:rect b="b" l="l" r="r" t="t"/>
            <a:pathLst>
              <a:path extrusionOk="0" h="524" w="523">
                <a:moveTo>
                  <a:pt x="255" y="0"/>
                </a:moveTo>
                <a:cubicBezTo>
                  <a:pt x="255" y="0"/>
                  <a:pt x="236" y="121"/>
                  <a:pt x="232" y="233"/>
                </a:cubicBezTo>
                <a:cubicBezTo>
                  <a:pt x="143" y="240"/>
                  <a:pt x="0" y="268"/>
                  <a:pt x="0" y="268"/>
                </a:cubicBezTo>
                <a:cubicBezTo>
                  <a:pt x="0" y="268"/>
                  <a:pt x="121" y="286"/>
                  <a:pt x="232" y="290"/>
                </a:cubicBezTo>
                <a:cubicBezTo>
                  <a:pt x="235" y="405"/>
                  <a:pt x="256" y="524"/>
                  <a:pt x="256" y="524"/>
                </a:cubicBezTo>
                <a:cubicBezTo>
                  <a:pt x="256" y="524"/>
                  <a:pt x="283" y="379"/>
                  <a:pt x="290" y="293"/>
                </a:cubicBezTo>
                <a:cubicBezTo>
                  <a:pt x="403" y="289"/>
                  <a:pt x="523" y="268"/>
                  <a:pt x="523" y="268"/>
                </a:cubicBezTo>
                <a:cubicBezTo>
                  <a:pt x="523" y="268"/>
                  <a:pt x="378" y="238"/>
                  <a:pt x="290"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4" name="Google Shape;744;p9"/>
          <p:cNvSpPr/>
          <p:nvPr/>
        </p:nvSpPr>
        <p:spPr>
          <a:xfrm>
            <a:off x="6080906" y="4763106"/>
            <a:ext cx="59540" cy="59653"/>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5" name="Google Shape;745;p9"/>
          <p:cNvSpPr/>
          <p:nvPr/>
        </p:nvSpPr>
        <p:spPr>
          <a:xfrm>
            <a:off x="7784703" y="264043"/>
            <a:ext cx="59653" cy="59767"/>
          </a:xfrm>
          <a:custGeom>
            <a:rect b="b" l="l" r="r" t="t"/>
            <a:pathLst>
              <a:path extrusionOk="0" h="525" w="524">
                <a:moveTo>
                  <a:pt x="255" y="1"/>
                </a:moveTo>
                <a:cubicBezTo>
                  <a:pt x="255" y="1"/>
                  <a:pt x="236" y="120"/>
                  <a:pt x="232" y="233"/>
                </a:cubicBezTo>
                <a:cubicBezTo>
                  <a:pt x="144" y="239"/>
                  <a:pt x="1" y="269"/>
                  <a:pt x="1" y="269"/>
                </a:cubicBezTo>
                <a:cubicBezTo>
                  <a:pt x="1" y="269"/>
                  <a:pt x="121" y="286"/>
                  <a:pt x="232" y="291"/>
                </a:cubicBezTo>
                <a:cubicBezTo>
                  <a:pt x="235" y="405"/>
                  <a:pt x="256" y="524"/>
                  <a:pt x="256" y="524"/>
                </a:cubicBezTo>
                <a:cubicBezTo>
                  <a:pt x="256" y="524"/>
                  <a:pt x="283" y="381"/>
                  <a:pt x="291" y="292"/>
                </a:cubicBezTo>
                <a:cubicBezTo>
                  <a:pt x="404" y="290"/>
                  <a:pt x="523" y="269"/>
                  <a:pt x="523" y="269"/>
                </a:cubicBezTo>
                <a:cubicBezTo>
                  <a:pt x="523" y="269"/>
                  <a:pt x="380" y="238"/>
                  <a:pt x="291"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6" name="Google Shape;746;p9"/>
          <p:cNvSpPr/>
          <p:nvPr/>
        </p:nvSpPr>
        <p:spPr>
          <a:xfrm>
            <a:off x="2416041" y="353713"/>
            <a:ext cx="59540" cy="59653"/>
          </a:xfrm>
          <a:custGeom>
            <a:rect b="b" l="l" r="r" t="t"/>
            <a:pathLst>
              <a:path extrusionOk="0" h="524" w="523">
                <a:moveTo>
                  <a:pt x="255" y="0"/>
                </a:moveTo>
                <a:cubicBezTo>
                  <a:pt x="255" y="0"/>
                  <a:pt x="236" y="120"/>
                  <a:pt x="231" y="234"/>
                </a:cubicBezTo>
                <a:cubicBezTo>
                  <a:pt x="143" y="240"/>
                  <a:pt x="0" y="268"/>
                  <a:pt x="0" y="268"/>
                </a:cubicBezTo>
                <a:cubicBezTo>
                  <a:pt x="0" y="268"/>
                  <a:pt x="121" y="287"/>
                  <a:pt x="231" y="290"/>
                </a:cubicBezTo>
                <a:cubicBezTo>
                  <a:pt x="235" y="404"/>
                  <a:pt x="256" y="524"/>
                  <a:pt x="256" y="524"/>
                </a:cubicBezTo>
                <a:cubicBezTo>
                  <a:pt x="256" y="524"/>
                  <a:pt x="283" y="381"/>
                  <a:pt x="290" y="292"/>
                </a:cubicBezTo>
                <a:cubicBezTo>
                  <a:pt x="403" y="289"/>
                  <a:pt x="523" y="268"/>
                  <a:pt x="523" y="268"/>
                </a:cubicBezTo>
                <a:cubicBezTo>
                  <a:pt x="523" y="268"/>
                  <a:pt x="378" y="238"/>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7" name="Google Shape;747;p9"/>
          <p:cNvSpPr/>
          <p:nvPr/>
        </p:nvSpPr>
        <p:spPr>
          <a:xfrm>
            <a:off x="8813316" y="3648121"/>
            <a:ext cx="59767" cy="59767"/>
          </a:xfrm>
          <a:custGeom>
            <a:rect b="b" l="l" r="r" t="t"/>
            <a:pathLst>
              <a:path extrusionOk="0" h="525" w="525">
                <a:moveTo>
                  <a:pt x="256" y="1"/>
                </a:moveTo>
                <a:cubicBezTo>
                  <a:pt x="256" y="1"/>
                  <a:pt x="238" y="121"/>
                  <a:pt x="234" y="234"/>
                </a:cubicBezTo>
                <a:cubicBezTo>
                  <a:pt x="145" y="241"/>
                  <a:pt x="1" y="269"/>
                  <a:pt x="1" y="269"/>
                </a:cubicBezTo>
                <a:cubicBezTo>
                  <a:pt x="1" y="269"/>
                  <a:pt x="121" y="288"/>
                  <a:pt x="233" y="292"/>
                </a:cubicBezTo>
                <a:cubicBezTo>
                  <a:pt x="235" y="405"/>
                  <a:pt x="256" y="524"/>
                  <a:pt x="256" y="524"/>
                </a:cubicBezTo>
                <a:cubicBezTo>
                  <a:pt x="256" y="524"/>
                  <a:pt x="286" y="381"/>
                  <a:pt x="292" y="293"/>
                </a:cubicBezTo>
                <a:cubicBezTo>
                  <a:pt x="406" y="291"/>
                  <a:pt x="524" y="269"/>
                  <a:pt x="524" y="269"/>
                </a:cubicBezTo>
                <a:cubicBezTo>
                  <a:pt x="524" y="269"/>
                  <a:pt x="381" y="240"/>
                  <a:pt x="292" y="234"/>
                </a:cubicBezTo>
                <a:cubicBezTo>
                  <a:pt x="286" y="145"/>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8" name="Google Shape;748;p9"/>
          <p:cNvSpPr/>
          <p:nvPr/>
        </p:nvSpPr>
        <p:spPr>
          <a:xfrm>
            <a:off x="8684855" y="4834187"/>
            <a:ext cx="59653" cy="59653"/>
          </a:xfrm>
          <a:custGeom>
            <a:rect b="b" l="l" r="r" t="t"/>
            <a:pathLst>
              <a:path extrusionOk="0" h="524" w="524">
                <a:moveTo>
                  <a:pt x="254" y="0"/>
                </a:moveTo>
                <a:cubicBezTo>
                  <a:pt x="254" y="0"/>
                  <a:pt x="236" y="121"/>
                  <a:pt x="232" y="233"/>
                </a:cubicBezTo>
                <a:cubicBezTo>
                  <a:pt x="143" y="240"/>
                  <a:pt x="1" y="268"/>
                  <a:pt x="1" y="268"/>
                </a:cubicBezTo>
                <a:cubicBezTo>
                  <a:pt x="1" y="268"/>
                  <a:pt x="121" y="287"/>
                  <a:pt x="232" y="290"/>
                </a:cubicBezTo>
                <a:cubicBezTo>
                  <a:pt x="234" y="404"/>
                  <a:pt x="255" y="524"/>
                  <a:pt x="255" y="524"/>
                </a:cubicBezTo>
                <a:cubicBezTo>
                  <a:pt x="255" y="524"/>
                  <a:pt x="283" y="381"/>
                  <a:pt x="290" y="292"/>
                </a:cubicBezTo>
                <a:cubicBezTo>
                  <a:pt x="404" y="289"/>
                  <a:pt x="523" y="268"/>
                  <a:pt x="523" y="268"/>
                </a:cubicBezTo>
                <a:cubicBezTo>
                  <a:pt x="523" y="268"/>
                  <a:pt x="379" y="238"/>
                  <a:pt x="290" y="233"/>
                </a:cubicBezTo>
                <a:cubicBezTo>
                  <a:pt x="283" y="144"/>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9" name="Google Shape;749;p9"/>
          <p:cNvSpPr/>
          <p:nvPr/>
        </p:nvSpPr>
        <p:spPr>
          <a:xfrm>
            <a:off x="8877448" y="905269"/>
            <a:ext cx="59653" cy="59767"/>
          </a:xfrm>
          <a:custGeom>
            <a:rect b="b" l="l" r="r" t="t"/>
            <a:pathLst>
              <a:path extrusionOk="0" h="525" w="524">
                <a:moveTo>
                  <a:pt x="255" y="1"/>
                </a:moveTo>
                <a:cubicBezTo>
                  <a:pt x="255" y="1"/>
                  <a:pt x="237" y="121"/>
                  <a:pt x="232" y="233"/>
                </a:cubicBezTo>
                <a:cubicBezTo>
                  <a:pt x="143" y="240"/>
                  <a:pt x="0" y="269"/>
                  <a:pt x="0" y="269"/>
                </a:cubicBezTo>
                <a:cubicBezTo>
                  <a:pt x="0" y="269"/>
                  <a:pt x="120" y="288"/>
                  <a:pt x="231" y="291"/>
                </a:cubicBezTo>
                <a:cubicBezTo>
                  <a:pt x="235" y="405"/>
                  <a:pt x="255" y="524"/>
                  <a:pt x="255" y="524"/>
                </a:cubicBezTo>
                <a:cubicBezTo>
                  <a:pt x="255"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0" name="Google Shape;750;p9"/>
          <p:cNvSpPr/>
          <p:nvPr/>
        </p:nvSpPr>
        <p:spPr>
          <a:xfrm>
            <a:off x="7874340" y="4834131"/>
            <a:ext cx="59540" cy="59767"/>
          </a:xfrm>
          <a:custGeom>
            <a:rect b="b" l="l" r="r" t="t"/>
            <a:pathLst>
              <a:path extrusionOk="0" h="525" w="523">
                <a:moveTo>
                  <a:pt x="255" y="1"/>
                </a:moveTo>
                <a:cubicBezTo>
                  <a:pt x="255" y="1"/>
                  <a:pt x="236" y="121"/>
                  <a:pt x="232" y="233"/>
                </a:cubicBezTo>
                <a:cubicBezTo>
                  <a:pt x="144" y="241"/>
                  <a:pt x="0" y="269"/>
                  <a:pt x="0" y="269"/>
                </a:cubicBezTo>
                <a:cubicBezTo>
                  <a:pt x="0" y="269"/>
                  <a:pt x="121" y="287"/>
                  <a:pt x="232" y="291"/>
                </a:cubicBezTo>
                <a:cubicBezTo>
                  <a:pt x="235" y="405"/>
                  <a:pt x="256" y="524"/>
                  <a:pt x="256" y="524"/>
                </a:cubicBezTo>
                <a:cubicBezTo>
                  <a:pt x="256" y="524"/>
                  <a:pt x="283" y="382"/>
                  <a:pt x="290" y="293"/>
                </a:cubicBezTo>
                <a:cubicBezTo>
                  <a:pt x="403" y="290"/>
                  <a:pt x="523" y="269"/>
                  <a:pt x="523" y="269"/>
                </a:cubicBezTo>
                <a:cubicBezTo>
                  <a:pt x="523" y="269"/>
                  <a:pt x="379" y="239"/>
                  <a:pt x="290"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1" name="Google Shape;751;p9"/>
          <p:cNvSpPr/>
          <p:nvPr/>
        </p:nvSpPr>
        <p:spPr>
          <a:xfrm>
            <a:off x="6600681" y="353718"/>
            <a:ext cx="59653" cy="59653"/>
          </a:xfrm>
          <a:custGeom>
            <a:rect b="b" l="l" r="r" t="t"/>
            <a:pathLst>
              <a:path extrusionOk="0" h="524" w="524">
                <a:moveTo>
                  <a:pt x="255" y="0"/>
                </a:moveTo>
                <a:cubicBezTo>
                  <a:pt x="255" y="0"/>
                  <a:pt x="236" y="121"/>
                  <a:pt x="233" y="234"/>
                </a:cubicBezTo>
                <a:cubicBezTo>
                  <a:pt x="144" y="240"/>
                  <a:pt x="1" y="269"/>
                  <a:pt x="1" y="269"/>
                </a:cubicBezTo>
                <a:cubicBezTo>
                  <a:pt x="1" y="269"/>
                  <a:pt x="121" y="287"/>
                  <a:pt x="233" y="291"/>
                </a:cubicBezTo>
                <a:cubicBezTo>
                  <a:pt x="235" y="406"/>
                  <a:pt x="256" y="524"/>
                  <a:pt x="256" y="524"/>
                </a:cubicBezTo>
                <a:cubicBezTo>
                  <a:pt x="256" y="524"/>
                  <a:pt x="283" y="381"/>
                  <a:pt x="291" y="292"/>
                </a:cubicBezTo>
                <a:cubicBezTo>
                  <a:pt x="404" y="290"/>
                  <a:pt x="523" y="269"/>
                  <a:pt x="523" y="269"/>
                </a:cubicBezTo>
                <a:cubicBezTo>
                  <a:pt x="523" y="269"/>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2" name="Google Shape;752;p9"/>
          <p:cNvSpPr/>
          <p:nvPr/>
        </p:nvSpPr>
        <p:spPr>
          <a:xfrm>
            <a:off x="282556" y="2862944"/>
            <a:ext cx="59540" cy="59767"/>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3" name="Google Shape;753;p9"/>
          <p:cNvSpPr/>
          <p:nvPr/>
        </p:nvSpPr>
        <p:spPr>
          <a:xfrm>
            <a:off x="840523" y="199562"/>
            <a:ext cx="59540" cy="59653"/>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4" name="Google Shape;754;p9"/>
          <p:cNvSpPr/>
          <p:nvPr/>
        </p:nvSpPr>
        <p:spPr>
          <a:xfrm>
            <a:off x="8583660" y="1941851"/>
            <a:ext cx="67395" cy="67281"/>
          </a:xfrm>
          <a:custGeom>
            <a:rect b="b" l="l" r="r" t="t"/>
            <a:pathLst>
              <a:path extrusionOk="0" h="591" w="592">
                <a:moveTo>
                  <a:pt x="287" y="1"/>
                </a:moveTo>
                <a:cubicBezTo>
                  <a:pt x="287" y="1"/>
                  <a:pt x="266" y="136"/>
                  <a:pt x="262" y="264"/>
                </a:cubicBezTo>
                <a:cubicBezTo>
                  <a:pt x="163" y="270"/>
                  <a:pt x="0" y="305"/>
                  <a:pt x="0" y="305"/>
                </a:cubicBezTo>
                <a:cubicBezTo>
                  <a:pt x="0" y="305"/>
                  <a:pt x="136" y="326"/>
                  <a:pt x="262" y="329"/>
                </a:cubicBezTo>
                <a:cubicBezTo>
                  <a:pt x="264" y="457"/>
                  <a:pt x="288" y="590"/>
                  <a:pt x="288" y="590"/>
                </a:cubicBezTo>
                <a:cubicBezTo>
                  <a:pt x="288" y="590"/>
                  <a:pt x="321" y="428"/>
                  <a:pt x="329" y="329"/>
                </a:cubicBezTo>
                <a:cubicBezTo>
                  <a:pt x="458" y="327"/>
                  <a:pt x="592" y="302"/>
                  <a:pt x="592" y="302"/>
                </a:cubicBezTo>
                <a:cubicBezTo>
                  <a:pt x="592" y="302"/>
                  <a:pt x="428" y="269"/>
                  <a:pt x="329" y="263"/>
                </a:cubicBezTo>
                <a:cubicBezTo>
                  <a:pt x="321"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5" name="Google Shape;755;p9"/>
          <p:cNvSpPr/>
          <p:nvPr/>
        </p:nvSpPr>
        <p:spPr>
          <a:xfrm>
            <a:off x="244929" y="540005"/>
            <a:ext cx="134790" cy="134790"/>
          </a:xfrm>
          <a:custGeom>
            <a:rect b="b" l="l" r="r" t="t"/>
            <a:pathLst>
              <a:path extrusionOk="0" h="1184" w="1184">
                <a:moveTo>
                  <a:pt x="577" y="1"/>
                </a:moveTo>
                <a:cubicBezTo>
                  <a:pt x="577" y="1"/>
                  <a:pt x="534" y="273"/>
                  <a:pt x="526" y="527"/>
                </a:cubicBezTo>
                <a:cubicBezTo>
                  <a:pt x="325" y="542"/>
                  <a:pt x="1" y="608"/>
                  <a:pt x="1" y="608"/>
                </a:cubicBezTo>
                <a:cubicBezTo>
                  <a:pt x="1" y="608"/>
                  <a:pt x="272" y="650"/>
                  <a:pt x="524" y="659"/>
                </a:cubicBezTo>
                <a:cubicBezTo>
                  <a:pt x="530" y="917"/>
                  <a:pt x="577" y="1183"/>
                  <a:pt x="577" y="1183"/>
                </a:cubicBezTo>
                <a:cubicBezTo>
                  <a:pt x="577" y="1183"/>
                  <a:pt x="644" y="861"/>
                  <a:pt x="658" y="660"/>
                </a:cubicBezTo>
                <a:cubicBezTo>
                  <a:pt x="916" y="655"/>
                  <a:pt x="1184" y="608"/>
                  <a:pt x="1184" y="608"/>
                </a:cubicBezTo>
                <a:cubicBezTo>
                  <a:pt x="1184" y="608"/>
                  <a:pt x="858" y="541"/>
                  <a:pt x="658" y="527"/>
                </a:cubicBezTo>
                <a:cubicBezTo>
                  <a:pt x="644" y="327"/>
                  <a:pt x="577" y="1"/>
                  <a:pt x="57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6" name="Google Shape;756;p9"/>
          <p:cNvSpPr/>
          <p:nvPr/>
        </p:nvSpPr>
        <p:spPr>
          <a:xfrm>
            <a:off x="419614" y="4434258"/>
            <a:ext cx="67395" cy="67395"/>
          </a:xfrm>
          <a:custGeom>
            <a:rect b="b" l="l" r="r" t="t"/>
            <a:pathLst>
              <a:path extrusionOk="0" h="592" w="592">
                <a:moveTo>
                  <a:pt x="287" y="1"/>
                </a:moveTo>
                <a:cubicBezTo>
                  <a:pt x="287" y="1"/>
                  <a:pt x="266" y="137"/>
                  <a:pt x="262" y="264"/>
                </a:cubicBezTo>
                <a:cubicBezTo>
                  <a:pt x="162" y="270"/>
                  <a:pt x="0" y="305"/>
                  <a:pt x="0" y="305"/>
                </a:cubicBezTo>
                <a:cubicBezTo>
                  <a:pt x="0" y="305"/>
                  <a:pt x="136" y="325"/>
                  <a:pt x="262" y="330"/>
                </a:cubicBezTo>
                <a:cubicBezTo>
                  <a:pt x="264" y="457"/>
                  <a:pt x="288" y="591"/>
                  <a:pt x="288" y="591"/>
                </a:cubicBezTo>
                <a:cubicBezTo>
                  <a:pt x="288" y="591"/>
                  <a:pt x="321" y="429"/>
                  <a:pt x="329" y="330"/>
                </a:cubicBezTo>
                <a:cubicBezTo>
                  <a:pt x="458" y="327"/>
                  <a:pt x="592" y="304"/>
                  <a:pt x="592" y="304"/>
                </a:cubicBezTo>
                <a:cubicBezTo>
                  <a:pt x="592" y="304"/>
                  <a:pt x="428" y="269"/>
                  <a:pt x="329" y="263"/>
                </a:cubicBezTo>
                <a:cubicBezTo>
                  <a:pt x="320"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7" name="Google Shape;757;p9"/>
          <p:cNvSpPr/>
          <p:nvPr/>
        </p:nvSpPr>
        <p:spPr>
          <a:xfrm>
            <a:off x="8647227" y="2666294"/>
            <a:ext cx="134903" cy="134790"/>
          </a:xfrm>
          <a:custGeom>
            <a:rect b="b" l="l" r="r" t="t"/>
            <a:pathLst>
              <a:path extrusionOk="0" h="1184" w="1185">
                <a:moveTo>
                  <a:pt x="576" y="1"/>
                </a:moveTo>
                <a:cubicBezTo>
                  <a:pt x="576" y="1"/>
                  <a:pt x="533" y="273"/>
                  <a:pt x="526" y="526"/>
                </a:cubicBezTo>
                <a:cubicBezTo>
                  <a:pt x="326" y="541"/>
                  <a:pt x="0" y="608"/>
                  <a:pt x="0" y="608"/>
                </a:cubicBezTo>
                <a:cubicBezTo>
                  <a:pt x="0" y="608"/>
                  <a:pt x="271" y="650"/>
                  <a:pt x="524" y="658"/>
                </a:cubicBezTo>
                <a:cubicBezTo>
                  <a:pt x="529" y="917"/>
                  <a:pt x="576" y="1184"/>
                  <a:pt x="576" y="1184"/>
                </a:cubicBezTo>
                <a:cubicBezTo>
                  <a:pt x="576" y="1184"/>
                  <a:pt x="643" y="860"/>
                  <a:pt x="658" y="660"/>
                </a:cubicBezTo>
                <a:cubicBezTo>
                  <a:pt x="915"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8" name="Google Shape;758;p9"/>
          <p:cNvSpPr/>
          <p:nvPr/>
        </p:nvSpPr>
        <p:spPr>
          <a:xfrm>
            <a:off x="8579997" y="264055"/>
            <a:ext cx="269351" cy="26923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9" name="Google Shape;759;p9"/>
          <p:cNvSpPr/>
          <p:nvPr/>
        </p:nvSpPr>
        <p:spPr>
          <a:xfrm>
            <a:off x="3934773" y="4536103"/>
            <a:ext cx="134790" cy="134790"/>
          </a:xfrm>
          <a:custGeom>
            <a:rect b="b" l="l" r="r" t="t"/>
            <a:pathLst>
              <a:path extrusionOk="0" h="1184" w="1184">
                <a:moveTo>
                  <a:pt x="576" y="1"/>
                </a:moveTo>
                <a:cubicBezTo>
                  <a:pt x="576" y="1"/>
                  <a:pt x="533" y="273"/>
                  <a:pt x="525" y="526"/>
                </a:cubicBezTo>
                <a:cubicBezTo>
                  <a:pt x="325" y="541"/>
                  <a:pt x="0" y="608"/>
                  <a:pt x="0" y="608"/>
                </a:cubicBezTo>
                <a:cubicBezTo>
                  <a:pt x="0" y="608"/>
                  <a:pt x="271" y="650"/>
                  <a:pt x="524" y="659"/>
                </a:cubicBezTo>
                <a:cubicBezTo>
                  <a:pt x="529" y="917"/>
                  <a:pt x="576" y="1184"/>
                  <a:pt x="576" y="1184"/>
                </a:cubicBezTo>
                <a:cubicBezTo>
                  <a:pt x="576" y="1184"/>
                  <a:pt x="643" y="860"/>
                  <a:pt x="658" y="660"/>
                </a:cubicBezTo>
                <a:cubicBezTo>
                  <a:pt x="915" y="655"/>
                  <a:pt x="1183" y="608"/>
                  <a:pt x="1183" y="608"/>
                </a:cubicBezTo>
                <a:cubicBezTo>
                  <a:pt x="1183" y="608"/>
                  <a:pt x="858" y="541"/>
                  <a:pt x="658" y="526"/>
                </a:cubicBezTo>
                <a:cubicBezTo>
                  <a:pt x="643" y="327"/>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0" name="Google Shape;760;p9"/>
          <p:cNvSpPr/>
          <p:nvPr/>
        </p:nvSpPr>
        <p:spPr>
          <a:xfrm>
            <a:off x="474949" y="1902435"/>
            <a:ext cx="269238" cy="269124"/>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761" name="Shape 761"/>
        <p:cNvGrpSpPr/>
        <p:nvPr/>
      </p:nvGrpSpPr>
      <p:grpSpPr>
        <a:xfrm>
          <a:off x="0" y="0"/>
          <a:ext cx="0" cy="0"/>
          <a:chOff x="0" y="0"/>
          <a:chExt cx="0" cy="0"/>
        </a:xfrm>
      </p:grpSpPr>
      <p:sp>
        <p:nvSpPr>
          <p:cNvPr id="762" name="Google Shape;762;p10"/>
          <p:cNvSpPr txBox="1"/>
          <p:nvPr>
            <p:ph type="title"/>
          </p:nvPr>
        </p:nvSpPr>
        <p:spPr>
          <a:xfrm>
            <a:off x="5191125" y="2978625"/>
            <a:ext cx="3185400" cy="996000"/>
          </a:xfrm>
          <a:prstGeom prst="rect">
            <a:avLst/>
          </a:prstGeom>
          <a:solidFill>
            <a:schemeClr val="lt1"/>
          </a:solidFill>
          <a:ln>
            <a:noFill/>
          </a:ln>
        </p:spPr>
        <p:txBody>
          <a:bodyPr anchorCtr="0" anchor="ctr" bIns="91425" lIns="91425" spcFirstLastPara="1" rIns="91425" wrap="square" tIns="91425">
            <a:noAutofit/>
          </a:bodyPr>
          <a:lstStyle>
            <a:lvl1pPr lvl="0" rtl="0" algn="ctr">
              <a:spcBef>
                <a:spcPts val="0"/>
              </a:spcBef>
              <a:spcAft>
                <a:spcPts val="0"/>
              </a:spcAft>
              <a:buSzPts val="3100"/>
              <a:buNone/>
              <a:defRPr sz="2800"/>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763" name="Shape 763"/>
        <p:cNvGrpSpPr/>
        <p:nvPr/>
      </p:nvGrpSpPr>
      <p:grpSpPr>
        <a:xfrm>
          <a:off x="0" y="0"/>
          <a:ext cx="0" cy="0"/>
          <a:chOff x="0" y="0"/>
          <a:chExt cx="0" cy="0"/>
        </a:xfrm>
      </p:grpSpPr>
      <p:grpSp>
        <p:nvGrpSpPr>
          <p:cNvPr id="764" name="Google Shape;764;p11"/>
          <p:cNvGrpSpPr/>
          <p:nvPr/>
        </p:nvGrpSpPr>
        <p:grpSpPr>
          <a:xfrm>
            <a:off x="-239435" y="3234929"/>
            <a:ext cx="1183509" cy="1198297"/>
            <a:chOff x="3063709" y="-107293"/>
            <a:chExt cx="201909" cy="204435"/>
          </a:xfrm>
        </p:grpSpPr>
        <p:sp>
          <p:nvSpPr>
            <p:cNvPr id="765" name="Google Shape;765;p11"/>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6" name="Google Shape;766;p11"/>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7" name="Google Shape;767;p11"/>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8" name="Google Shape;768;p11"/>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9" name="Google Shape;769;p11"/>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0" name="Google Shape;770;p11"/>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1" name="Google Shape;771;p11"/>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2" name="Google Shape;772;p11"/>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3" name="Google Shape;773;p11"/>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4" name="Google Shape;774;p11"/>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5" name="Google Shape;775;p11"/>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6" name="Google Shape;776;p11"/>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77" name="Google Shape;777;p11"/>
          <p:cNvGrpSpPr/>
          <p:nvPr/>
        </p:nvGrpSpPr>
        <p:grpSpPr>
          <a:xfrm>
            <a:off x="7438006" y="3664031"/>
            <a:ext cx="949554" cy="1144042"/>
            <a:chOff x="5234039" y="-267543"/>
            <a:chExt cx="313064" cy="377173"/>
          </a:xfrm>
        </p:grpSpPr>
        <p:sp>
          <p:nvSpPr>
            <p:cNvPr id="778" name="Google Shape;778;p11"/>
            <p:cNvSpPr/>
            <p:nvPr/>
          </p:nvSpPr>
          <p:spPr>
            <a:xfrm>
              <a:off x="5316071" y="-114967"/>
              <a:ext cx="106293" cy="94996"/>
            </a:xfrm>
            <a:custGeom>
              <a:rect b="b" l="l" r="r" t="t"/>
              <a:pathLst>
                <a:path extrusionOk="0" h="1993" w="2230">
                  <a:moveTo>
                    <a:pt x="9" y="0"/>
                  </a:moveTo>
                  <a:cubicBezTo>
                    <a:pt x="5" y="0"/>
                    <a:pt x="1" y="3"/>
                    <a:pt x="1" y="9"/>
                  </a:cubicBezTo>
                  <a:cubicBezTo>
                    <a:pt x="32" y="790"/>
                    <a:pt x="441" y="1674"/>
                    <a:pt x="1232" y="1940"/>
                  </a:cubicBezTo>
                  <a:cubicBezTo>
                    <a:pt x="1340" y="1976"/>
                    <a:pt x="1434" y="1992"/>
                    <a:pt x="1514" y="1992"/>
                  </a:cubicBezTo>
                  <a:cubicBezTo>
                    <a:pt x="2230" y="1992"/>
                    <a:pt x="1894" y="678"/>
                    <a:pt x="1597" y="245"/>
                  </a:cubicBezTo>
                  <a:cubicBezTo>
                    <a:pt x="1591" y="236"/>
                    <a:pt x="1583" y="232"/>
                    <a:pt x="1575" y="232"/>
                  </a:cubicBezTo>
                  <a:cubicBezTo>
                    <a:pt x="1558" y="232"/>
                    <a:pt x="1542" y="251"/>
                    <a:pt x="1551" y="271"/>
                  </a:cubicBezTo>
                  <a:cubicBezTo>
                    <a:pt x="1708" y="624"/>
                    <a:pt x="1849" y="975"/>
                    <a:pt x="1858" y="1367"/>
                  </a:cubicBezTo>
                  <a:cubicBezTo>
                    <a:pt x="1864" y="1664"/>
                    <a:pt x="1746" y="1903"/>
                    <a:pt x="1443" y="1903"/>
                  </a:cubicBezTo>
                  <a:cubicBezTo>
                    <a:pt x="1386" y="1903"/>
                    <a:pt x="1322" y="1894"/>
                    <a:pt x="1251" y="1876"/>
                  </a:cubicBezTo>
                  <a:cubicBezTo>
                    <a:pt x="1094" y="1835"/>
                    <a:pt x="949" y="1741"/>
                    <a:pt x="822" y="1642"/>
                  </a:cubicBezTo>
                  <a:cubicBezTo>
                    <a:pt x="321" y="1253"/>
                    <a:pt x="95" y="621"/>
                    <a:pt x="21" y="9"/>
                  </a:cubicBezTo>
                  <a:cubicBezTo>
                    <a:pt x="19" y="3"/>
                    <a:pt x="14" y="0"/>
                    <a:pt x="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9" name="Google Shape;779;p11"/>
            <p:cNvSpPr/>
            <p:nvPr/>
          </p:nvSpPr>
          <p:spPr>
            <a:xfrm>
              <a:off x="5309255" y="-154720"/>
              <a:ext cx="67398" cy="95473"/>
            </a:xfrm>
            <a:custGeom>
              <a:rect b="b" l="l" r="r" t="t"/>
              <a:pathLst>
                <a:path extrusionOk="0" h="2003" w="1414">
                  <a:moveTo>
                    <a:pt x="894" y="0"/>
                  </a:moveTo>
                  <a:cubicBezTo>
                    <a:pt x="1" y="0"/>
                    <a:pt x="1149" y="1755"/>
                    <a:pt x="1364" y="1996"/>
                  </a:cubicBezTo>
                  <a:cubicBezTo>
                    <a:pt x="1369" y="2001"/>
                    <a:pt x="1375" y="2003"/>
                    <a:pt x="1381" y="2003"/>
                  </a:cubicBezTo>
                  <a:cubicBezTo>
                    <a:pt x="1398" y="2003"/>
                    <a:pt x="1413" y="1984"/>
                    <a:pt x="1404" y="1966"/>
                  </a:cubicBezTo>
                  <a:cubicBezTo>
                    <a:pt x="1265" y="1731"/>
                    <a:pt x="1121" y="1500"/>
                    <a:pt x="997" y="1255"/>
                  </a:cubicBezTo>
                  <a:cubicBezTo>
                    <a:pt x="908" y="1078"/>
                    <a:pt x="395" y="141"/>
                    <a:pt x="926" y="63"/>
                  </a:cubicBezTo>
                  <a:cubicBezTo>
                    <a:pt x="962" y="58"/>
                    <a:pt x="952" y="0"/>
                    <a:pt x="917" y="0"/>
                  </a:cubicBezTo>
                  <a:cubicBezTo>
                    <a:pt x="909" y="0"/>
                    <a:pt x="902" y="0"/>
                    <a:pt x="89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0" name="Google Shape;780;p11"/>
            <p:cNvSpPr/>
            <p:nvPr/>
          </p:nvSpPr>
          <p:spPr>
            <a:xfrm>
              <a:off x="5370218" y="-141517"/>
              <a:ext cx="15348" cy="24976"/>
            </a:xfrm>
            <a:custGeom>
              <a:rect b="b" l="l" r="r" t="t"/>
              <a:pathLst>
                <a:path extrusionOk="0" h="524" w="322">
                  <a:moveTo>
                    <a:pt x="39" y="1"/>
                  </a:moveTo>
                  <a:cubicBezTo>
                    <a:pt x="20" y="1"/>
                    <a:pt x="0" y="22"/>
                    <a:pt x="11" y="46"/>
                  </a:cubicBezTo>
                  <a:cubicBezTo>
                    <a:pt x="83" y="199"/>
                    <a:pt x="152" y="354"/>
                    <a:pt x="232" y="503"/>
                  </a:cubicBezTo>
                  <a:cubicBezTo>
                    <a:pt x="240" y="518"/>
                    <a:pt x="252" y="524"/>
                    <a:pt x="265" y="524"/>
                  </a:cubicBezTo>
                  <a:cubicBezTo>
                    <a:pt x="293" y="524"/>
                    <a:pt x="322" y="494"/>
                    <a:pt x="305" y="460"/>
                  </a:cubicBezTo>
                  <a:cubicBezTo>
                    <a:pt x="231" y="309"/>
                    <a:pt x="145" y="162"/>
                    <a:pt x="63" y="16"/>
                  </a:cubicBezTo>
                  <a:cubicBezTo>
                    <a:pt x="57" y="5"/>
                    <a:pt x="48" y="1"/>
                    <a:pt x="3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1" name="Google Shape;781;p11"/>
            <p:cNvSpPr/>
            <p:nvPr/>
          </p:nvSpPr>
          <p:spPr>
            <a:xfrm>
              <a:off x="5308778" y="-181936"/>
              <a:ext cx="123309" cy="105387"/>
            </a:xfrm>
            <a:custGeom>
              <a:rect b="b" l="l" r="r" t="t"/>
              <a:pathLst>
                <a:path extrusionOk="0" h="2211" w="2587">
                  <a:moveTo>
                    <a:pt x="973" y="0"/>
                  </a:moveTo>
                  <a:cubicBezTo>
                    <a:pt x="476" y="0"/>
                    <a:pt x="0" y="415"/>
                    <a:pt x="280" y="946"/>
                  </a:cubicBezTo>
                  <a:cubicBezTo>
                    <a:pt x="283" y="951"/>
                    <a:pt x="287" y="954"/>
                    <a:pt x="292" y="954"/>
                  </a:cubicBezTo>
                  <a:cubicBezTo>
                    <a:pt x="301" y="954"/>
                    <a:pt x="310" y="943"/>
                    <a:pt x="305" y="932"/>
                  </a:cubicBezTo>
                  <a:cubicBezTo>
                    <a:pt x="99" y="452"/>
                    <a:pt x="514" y="91"/>
                    <a:pt x="943" y="91"/>
                  </a:cubicBezTo>
                  <a:cubicBezTo>
                    <a:pt x="1003" y="91"/>
                    <a:pt x="1063" y="98"/>
                    <a:pt x="1122" y="113"/>
                  </a:cubicBezTo>
                  <a:cubicBezTo>
                    <a:pt x="1479" y="202"/>
                    <a:pt x="1731" y="491"/>
                    <a:pt x="1914" y="793"/>
                  </a:cubicBezTo>
                  <a:cubicBezTo>
                    <a:pt x="2183" y="1233"/>
                    <a:pt x="2294" y="1721"/>
                    <a:pt x="2494" y="2187"/>
                  </a:cubicBezTo>
                  <a:cubicBezTo>
                    <a:pt x="2502" y="2203"/>
                    <a:pt x="2517" y="2210"/>
                    <a:pt x="2532" y="2210"/>
                  </a:cubicBezTo>
                  <a:cubicBezTo>
                    <a:pt x="2558" y="2210"/>
                    <a:pt x="2586" y="2190"/>
                    <a:pt x="2584" y="2162"/>
                  </a:cubicBezTo>
                  <a:cubicBezTo>
                    <a:pt x="2543" y="1408"/>
                    <a:pt x="1992" y="257"/>
                    <a:pt x="1207" y="32"/>
                  </a:cubicBezTo>
                  <a:cubicBezTo>
                    <a:pt x="1130" y="10"/>
                    <a:pt x="1051" y="0"/>
                    <a:pt x="97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2" name="Google Shape;782;p11"/>
            <p:cNvSpPr/>
            <p:nvPr/>
          </p:nvSpPr>
          <p:spPr>
            <a:xfrm>
              <a:off x="5267548" y="-181031"/>
              <a:ext cx="172500" cy="200479"/>
            </a:xfrm>
            <a:custGeom>
              <a:rect b="b" l="l" r="r" t="t"/>
              <a:pathLst>
                <a:path extrusionOk="0" h="4206" w="3619">
                  <a:moveTo>
                    <a:pt x="341" y="1"/>
                  </a:moveTo>
                  <a:cubicBezTo>
                    <a:pt x="330" y="1"/>
                    <a:pt x="318" y="7"/>
                    <a:pt x="314" y="23"/>
                  </a:cubicBezTo>
                  <a:cubicBezTo>
                    <a:pt x="0" y="1258"/>
                    <a:pt x="691" y="2758"/>
                    <a:pt x="1559" y="3613"/>
                  </a:cubicBezTo>
                  <a:cubicBezTo>
                    <a:pt x="1866" y="3916"/>
                    <a:pt x="2275" y="4206"/>
                    <a:pt x="2711" y="4206"/>
                  </a:cubicBezTo>
                  <a:cubicBezTo>
                    <a:pt x="2830" y="4206"/>
                    <a:pt x="2950" y="4184"/>
                    <a:pt x="3071" y="4136"/>
                  </a:cubicBezTo>
                  <a:cubicBezTo>
                    <a:pt x="3619" y="3916"/>
                    <a:pt x="3619" y="3336"/>
                    <a:pt x="3533" y="2842"/>
                  </a:cubicBezTo>
                  <a:cubicBezTo>
                    <a:pt x="3532" y="2831"/>
                    <a:pt x="3523" y="2825"/>
                    <a:pt x="3514" y="2825"/>
                  </a:cubicBezTo>
                  <a:cubicBezTo>
                    <a:pt x="3503" y="2825"/>
                    <a:pt x="3490" y="2834"/>
                    <a:pt x="3489" y="2848"/>
                  </a:cubicBezTo>
                  <a:cubicBezTo>
                    <a:pt x="3484" y="3127"/>
                    <a:pt x="3490" y="3470"/>
                    <a:pt x="3342" y="3713"/>
                  </a:cubicBezTo>
                  <a:cubicBezTo>
                    <a:pt x="3199" y="3944"/>
                    <a:pt x="2961" y="4039"/>
                    <a:pt x="2715" y="4039"/>
                  </a:cubicBezTo>
                  <a:cubicBezTo>
                    <a:pt x="2556" y="4039"/>
                    <a:pt x="2393" y="4000"/>
                    <a:pt x="2251" y="3932"/>
                  </a:cubicBezTo>
                  <a:cubicBezTo>
                    <a:pt x="1778" y="3707"/>
                    <a:pt x="1385" y="3236"/>
                    <a:pt x="1103" y="2806"/>
                  </a:cubicBezTo>
                  <a:cubicBezTo>
                    <a:pt x="843" y="2409"/>
                    <a:pt x="651" y="1969"/>
                    <a:pt x="531" y="1508"/>
                  </a:cubicBezTo>
                  <a:cubicBezTo>
                    <a:pt x="401" y="1015"/>
                    <a:pt x="411" y="532"/>
                    <a:pt x="375" y="31"/>
                  </a:cubicBezTo>
                  <a:cubicBezTo>
                    <a:pt x="373" y="12"/>
                    <a:pt x="357" y="1"/>
                    <a:pt x="3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3" name="Google Shape;783;p11"/>
            <p:cNvSpPr/>
            <p:nvPr/>
          </p:nvSpPr>
          <p:spPr>
            <a:xfrm>
              <a:off x="5301485" y="-226170"/>
              <a:ext cx="183558" cy="268592"/>
            </a:xfrm>
            <a:custGeom>
              <a:rect b="b" l="l" r="r" t="t"/>
              <a:pathLst>
                <a:path extrusionOk="0" h="5635" w="3851">
                  <a:moveTo>
                    <a:pt x="1075" y="0"/>
                  </a:moveTo>
                  <a:cubicBezTo>
                    <a:pt x="646" y="0"/>
                    <a:pt x="234" y="183"/>
                    <a:pt x="7" y="576"/>
                  </a:cubicBezTo>
                  <a:cubicBezTo>
                    <a:pt x="1" y="585"/>
                    <a:pt x="10" y="598"/>
                    <a:pt x="20" y="598"/>
                  </a:cubicBezTo>
                  <a:cubicBezTo>
                    <a:pt x="23" y="598"/>
                    <a:pt x="27" y="596"/>
                    <a:pt x="29" y="593"/>
                  </a:cubicBezTo>
                  <a:cubicBezTo>
                    <a:pt x="294" y="271"/>
                    <a:pt x="672" y="118"/>
                    <a:pt x="1059" y="118"/>
                  </a:cubicBezTo>
                  <a:cubicBezTo>
                    <a:pt x="1309" y="118"/>
                    <a:pt x="1563" y="181"/>
                    <a:pt x="1792" y="305"/>
                  </a:cubicBezTo>
                  <a:cubicBezTo>
                    <a:pt x="2350" y="606"/>
                    <a:pt x="2746" y="1169"/>
                    <a:pt x="3038" y="1717"/>
                  </a:cubicBezTo>
                  <a:cubicBezTo>
                    <a:pt x="3323" y="2256"/>
                    <a:pt x="3521" y="2839"/>
                    <a:pt x="3624" y="3440"/>
                  </a:cubicBezTo>
                  <a:cubicBezTo>
                    <a:pt x="3750" y="4179"/>
                    <a:pt x="3850" y="5278"/>
                    <a:pt x="2961" y="5556"/>
                  </a:cubicBezTo>
                  <a:cubicBezTo>
                    <a:pt x="2922" y="5569"/>
                    <a:pt x="2925" y="5635"/>
                    <a:pt x="2968" y="5635"/>
                  </a:cubicBezTo>
                  <a:cubicBezTo>
                    <a:pt x="2969" y="5635"/>
                    <a:pt x="2971" y="5635"/>
                    <a:pt x="2972" y="5635"/>
                  </a:cubicBezTo>
                  <a:cubicBezTo>
                    <a:pt x="3704" y="5572"/>
                    <a:pt x="3825" y="4716"/>
                    <a:pt x="3814" y="4130"/>
                  </a:cubicBezTo>
                  <a:cubicBezTo>
                    <a:pt x="3798" y="3263"/>
                    <a:pt x="3575" y="2405"/>
                    <a:pt x="3158" y="1646"/>
                  </a:cubicBezTo>
                  <a:cubicBezTo>
                    <a:pt x="2808" y="1011"/>
                    <a:pt x="2310" y="345"/>
                    <a:pt x="1601" y="91"/>
                  </a:cubicBezTo>
                  <a:cubicBezTo>
                    <a:pt x="1430" y="31"/>
                    <a:pt x="1251" y="0"/>
                    <a:pt x="10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4" name="Google Shape;784;p11"/>
            <p:cNvSpPr/>
            <p:nvPr/>
          </p:nvSpPr>
          <p:spPr>
            <a:xfrm>
              <a:off x="5407730" y="37180"/>
              <a:ext cx="9438" cy="6387"/>
            </a:xfrm>
            <a:custGeom>
              <a:rect b="b" l="l" r="r" t="t"/>
              <a:pathLst>
                <a:path extrusionOk="0" h="134" w="198">
                  <a:moveTo>
                    <a:pt x="111" y="13"/>
                  </a:moveTo>
                  <a:cubicBezTo>
                    <a:pt x="112" y="13"/>
                    <a:pt x="112" y="13"/>
                    <a:pt x="113" y="13"/>
                  </a:cubicBezTo>
                  <a:cubicBezTo>
                    <a:pt x="112" y="13"/>
                    <a:pt x="112" y="13"/>
                    <a:pt x="111" y="13"/>
                  </a:cubicBezTo>
                  <a:close/>
                  <a:moveTo>
                    <a:pt x="70" y="0"/>
                  </a:moveTo>
                  <a:cubicBezTo>
                    <a:pt x="34" y="0"/>
                    <a:pt x="1" y="25"/>
                    <a:pt x="1" y="67"/>
                  </a:cubicBezTo>
                  <a:cubicBezTo>
                    <a:pt x="1" y="108"/>
                    <a:pt x="33" y="133"/>
                    <a:pt x="69" y="133"/>
                  </a:cubicBezTo>
                  <a:cubicBezTo>
                    <a:pt x="81" y="133"/>
                    <a:pt x="92" y="131"/>
                    <a:pt x="103" y="125"/>
                  </a:cubicBezTo>
                  <a:cubicBezTo>
                    <a:pt x="105" y="124"/>
                    <a:pt x="106" y="123"/>
                    <a:pt x="110" y="121"/>
                  </a:cubicBezTo>
                  <a:cubicBezTo>
                    <a:pt x="111" y="120"/>
                    <a:pt x="112" y="120"/>
                    <a:pt x="112" y="120"/>
                  </a:cubicBezTo>
                  <a:lnTo>
                    <a:pt x="112" y="120"/>
                  </a:lnTo>
                  <a:cubicBezTo>
                    <a:pt x="113" y="120"/>
                    <a:pt x="111" y="121"/>
                    <a:pt x="109" y="123"/>
                  </a:cubicBezTo>
                  <a:cubicBezTo>
                    <a:pt x="114" y="123"/>
                    <a:pt x="120" y="121"/>
                    <a:pt x="125" y="120"/>
                  </a:cubicBezTo>
                  <a:cubicBezTo>
                    <a:pt x="137" y="119"/>
                    <a:pt x="147" y="118"/>
                    <a:pt x="159" y="115"/>
                  </a:cubicBezTo>
                  <a:cubicBezTo>
                    <a:pt x="180" y="113"/>
                    <a:pt x="197" y="87"/>
                    <a:pt x="197" y="66"/>
                  </a:cubicBezTo>
                  <a:cubicBezTo>
                    <a:pt x="194" y="47"/>
                    <a:pt x="182" y="23"/>
                    <a:pt x="160" y="18"/>
                  </a:cubicBezTo>
                  <a:cubicBezTo>
                    <a:pt x="147" y="17"/>
                    <a:pt x="137" y="15"/>
                    <a:pt x="125" y="13"/>
                  </a:cubicBezTo>
                  <a:cubicBezTo>
                    <a:pt x="120" y="12"/>
                    <a:pt x="114" y="12"/>
                    <a:pt x="109" y="10"/>
                  </a:cubicBezTo>
                  <a:lnTo>
                    <a:pt x="109" y="10"/>
                  </a:lnTo>
                  <a:cubicBezTo>
                    <a:pt x="109" y="11"/>
                    <a:pt x="109" y="11"/>
                    <a:pt x="109" y="11"/>
                  </a:cubicBezTo>
                  <a:lnTo>
                    <a:pt x="109" y="11"/>
                  </a:lnTo>
                  <a:cubicBezTo>
                    <a:pt x="108" y="10"/>
                    <a:pt x="106" y="9"/>
                    <a:pt x="103" y="8"/>
                  </a:cubicBezTo>
                  <a:cubicBezTo>
                    <a:pt x="92" y="3"/>
                    <a:pt x="8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5" name="Google Shape;785;p11"/>
            <p:cNvSpPr/>
            <p:nvPr/>
          </p:nvSpPr>
          <p:spPr>
            <a:xfrm>
              <a:off x="5371791" y="26407"/>
              <a:ext cx="6435" cy="9438"/>
            </a:xfrm>
            <a:custGeom>
              <a:rect b="b" l="l" r="r" t="t"/>
              <a:pathLst>
                <a:path extrusionOk="0" h="198" w="135">
                  <a:moveTo>
                    <a:pt x="68" y="1"/>
                  </a:moveTo>
                  <a:cubicBezTo>
                    <a:pt x="29" y="3"/>
                    <a:pt x="8" y="30"/>
                    <a:pt x="3" y="66"/>
                  </a:cubicBezTo>
                  <a:cubicBezTo>
                    <a:pt x="1" y="78"/>
                    <a:pt x="4" y="88"/>
                    <a:pt x="9" y="99"/>
                  </a:cubicBezTo>
                  <a:lnTo>
                    <a:pt x="14" y="142"/>
                  </a:lnTo>
                  <a:cubicBezTo>
                    <a:pt x="16" y="171"/>
                    <a:pt x="36" y="197"/>
                    <a:pt x="66" y="197"/>
                  </a:cubicBezTo>
                  <a:cubicBezTo>
                    <a:pt x="67" y="197"/>
                    <a:pt x="67" y="197"/>
                    <a:pt x="68" y="197"/>
                  </a:cubicBezTo>
                  <a:cubicBezTo>
                    <a:pt x="100" y="196"/>
                    <a:pt x="119" y="173"/>
                    <a:pt x="123" y="142"/>
                  </a:cubicBezTo>
                  <a:lnTo>
                    <a:pt x="127" y="99"/>
                  </a:lnTo>
                  <a:cubicBezTo>
                    <a:pt x="131" y="88"/>
                    <a:pt x="135" y="79"/>
                    <a:pt x="134" y="66"/>
                  </a:cubicBezTo>
                  <a:cubicBezTo>
                    <a:pt x="131" y="48"/>
                    <a:pt x="129" y="34"/>
                    <a:pt x="114" y="20"/>
                  </a:cubicBezTo>
                  <a:cubicBezTo>
                    <a:pt x="102" y="9"/>
                    <a:pt x="84" y="1"/>
                    <a:pt x="6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6" name="Google Shape;786;p11"/>
            <p:cNvSpPr/>
            <p:nvPr/>
          </p:nvSpPr>
          <p:spPr>
            <a:xfrm>
              <a:off x="5256156" y="-232938"/>
              <a:ext cx="83938" cy="240136"/>
            </a:xfrm>
            <a:custGeom>
              <a:rect b="b" l="l" r="r" t="t"/>
              <a:pathLst>
                <a:path extrusionOk="0" h="5038" w="1761">
                  <a:moveTo>
                    <a:pt x="1384" y="1"/>
                  </a:moveTo>
                  <a:cubicBezTo>
                    <a:pt x="439" y="1"/>
                    <a:pt x="0" y="1097"/>
                    <a:pt x="92" y="1921"/>
                  </a:cubicBezTo>
                  <a:cubicBezTo>
                    <a:pt x="221" y="3063"/>
                    <a:pt x="906" y="4210"/>
                    <a:pt x="1689" y="5027"/>
                  </a:cubicBezTo>
                  <a:cubicBezTo>
                    <a:pt x="1696" y="5034"/>
                    <a:pt x="1704" y="5037"/>
                    <a:pt x="1712" y="5037"/>
                  </a:cubicBezTo>
                  <a:cubicBezTo>
                    <a:pt x="1738" y="5037"/>
                    <a:pt x="1761" y="5002"/>
                    <a:pt x="1739" y="4976"/>
                  </a:cubicBezTo>
                  <a:cubicBezTo>
                    <a:pt x="1128" y="4241"/>
                    <a:pt x="605" y="3428"/>
                    <a:pt x="327" y="2505"/>
                  </a:cubicBezTo>
                  <a:cubicBezTo>
                    <a:pt x="24" y="1502"/>
                    <a:pt x="247" y="155"/>
                    <a:pt x="1513" y="58"/>
                  </a:cubicBezTo>
                  <a:cubicBezTo>
                    <a:pt x="1544" y="54"/>
                    <a:pt x="1544" y="12"/>
                    <a:pt x="1513" y="7"/>
                  </a:cubicBezTo>
                  <a:cubicBezTo>
                    <a:pt x="1469" y="3"/>
                    <a:pt x="1426" y="1"/>
                    <a:pt x="13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7" name="Google Shape;787;p11"/>
            <p:cNvSpPr/>
            <p:nvPr/>
          </p:nvSpPr>
          <p:spPr>
            <a:xfrm>
              <a:off x="5353297" y="-244282"/>
              <a:ext cx="9819" cy="7293"/>
            </a:xfrm>
            <a:custGeom>
              <a:rect b="b" l="l" r="r" t="t"/>
              <a:pathLst>
                <a:path extrusionOk="0" h="153" w="206">
                  <a:moveTo>
                    <a:pt x="75" y="0"/>
                  </a:moveTo>
                  <a:cubicBezTo>
                    <a:pt x="36" y="0"/>
                    <a:pt x="1" y="38"/>
                    <a:pt x="2" y="77"/>
                  </a:cubicBezTo>
                  <a:cubicBezTo>
                    <a:pt x="4" y="114"/>
                    <a:pt x="34" y="152"/>
                    <a:pt x="73" y="152"/>
                  </a:cubicBezTo>
                  <a:cubicBezTo>
                    <a:pt x="75" y="152"/>
                    <a:pt x="76" y="152"/>
                    <a:pt x="78" y="152"/>
                  </a:cubicBezTo>
                  <a:cubicBezTo>
                    <a:pt x="100" y="151"/>
                    <a:pt x="124" y="151"/>
                    <a:pt x="146" y="145"/>
                  </a:cubicBezTo>
                  <a:cubicBezTo>
                    <a:pt x="173" y="136"/>
                    <a:pt x="206" y="109"/>
                    <a:pt x="205" y="78"/>
                  </a:cubicBezTo>
                  <a:cubicBezTo>
                    <a:pt x="204" y="44"/>
                    <a:pt x="177" y="19"/>
                    <a:pt x="148" y="10"/>
                  </a:cubicBezTo>
                  <a:cubicBezTo>
                    <a:pt x="126" y="2"/>
                    <a:pt x="101" y="2"/>
                    <a:pt x="78" y="0"/>
                  </a:cubicBezTo>
                  <a:cubicBezTo>
                    <a:pt x="77" y="0"/>
                    <a:pt x="76"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8" name="Google Shape;788;p11"/>
            <p:cNvSpPr/>
            <p:nvPr/>
          </p:nvSpPr>
          <p:spPr>
            <a:xfrm>
              <a:off x="5389618" y="-236799"/>
              <a:ext cx="9342" cy="6673"/>
            </a:xfrm>
            <a:custGeom>
              <a:rect b="b" l="l" r="r" t="t"/>
              <a:pathLst>
                <a:path extrusionOk="0" h="140" w="196">
                  <a:moveTo>
                    <a:pt x="70" y="0"/>
                  </a:moveTo>
                  <a:cubicBezTo>
                    <a:pt x="34" y="0"/>
                    <a:pt x="1" y="34"/>
                    <a:pt x="3" y="71"/>
                  </a:cubicBezTo>
                  <a:cubicBezTo>
                    <a:pt x="4" y="106"/>
                    <a:pt x="31" y="140"/>
                    <a:pt x="69" y="140"/>
                  </a:cubicBezTo>
                  <a:cubicBezTo>
                    <a:pt x="70" y="140"/>
                    <a:pt x="71" y="140"/>
                    <a:pt x="72" y="140"/>
                  </a:cubicBezTo>
                  <a:cubicBezTo>
                    <a:pt x="95" y="139"/>
                    <a:pt x="117" y="139"/>
                    <a:pt x="139" y="133"/>
                  </a:cubicBezTo>
                  <a:cubicBezTo>
                    <a:pt x="165" y="125"/>
                    <a:pt x="195" y="100"/>
                    <a:pt x="194" y="71"/>
                  </a:cubicBezTo>
                  <a:cubicBezTo>
                    <a:pt x="192" y="40"/>
                    <a:pt x="168" y="16"/>
                    <a:pt x="142" y="9"/>
                  </a:cubicBezTo>
                  <a:cubicBezTo>
                    <a:pt x="119" y="2"/>
                    <a:pt x="95" y="2"/>
                    <a:pt x="72" y="0"/>
                  </a:cubicBezTo>
                  <a:cubicBezTo>
                    <a:pt x="71" y="0"/>
                    <a:pt x="7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9" name="Google Shape;789;p11"/>
            <p:cNvSpPr/>
            <p:nvPr/>
          </p:nvSpPr>
          <p:spPr>
            <a:xfrm>
              <a:off x="5429084" y="-211775"/>
              <a:ext cx="7150" cy="9914"/>
            </a:xfrm>
            <a:custGeom>
              <a:rect b="b" l="l" r="r" t="t"/>
              <a:pathLst>
                <a:path extrusionOk="0" h="208" w="150">
                  <a:moveTo>
                    <a:pt x="78" y="1"/>
                  </a:moveTo>
                  <a:cubicBezTo>
                    <a:pt x="77" y="1"/>
                    <a:pt x="76" y="1"/>
                    <a:pt x="75" y="1"/>
                  </a:cubicBezTo>
                  <a:cubicBezTo>
                    <a:pt x="36" y="2"/>
                    <a:pt x="1" y="33"/>
                    <a:pt x="2" y="74"/>
                  </a:cubicBezTo>
                  <a:cubicBezTo>
                    <a:pt x="3" y="101"/>
                    <a:pt x="3" y="129"/>
                    <a:pt x="8" y="156"/>
                  </a:cubicBezTo>
                  <a:cubicBezTo>
                    <a:pt x="12" y="180"/>
                    <a:pt x="34" y="198"/>
                    <a:pt x="57" y="205"/>
                  </a:cubicBezTo>
                  <a:cubicBezTo>
                    <a:pt x="63" y="207"/>
                    <a:pt x="70" y="207"/>
                    <a:pt x="76" y="207"/>
                  </a:cubicBezTo>
                  <a:cubicBezTo>
                    <a:pt x="82" y="207"/>
                    <a:pt x="89" y="207"/>
                    <a:pt x="94" y="205"/>
                  </a:cubicBezTo>
                  <a:cubicBezTo>
                    <a:pt x="116" y="198"/>
                    <a:pt x="138" y="180"/>
                    <a:pt x="142" y="156"/>
                  </a:cubicBezTo>
                  <a:cubicBezTo>
                    <a:pt x="147" y="129"/>
                    <a:pt x="147" y="101"/>
                    <a:pt x="148" y="74"/>
                  </a:cubicBezTo>
                  <a:cubicBezTo>
                    <a:pt x="149" y="37"/>
                    <a:pt x="117" y="1"/>
                    <a:pt x="7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0" name="Google Shape;790;p11"/>
            <p:cNvSpPr/>
            <p:nvPr/>
          </p:nvSpPr>
          <p:spPr>
            <a:xfrm>
              <a:off x="5287519" y="-173738"/>
              <a:ext cx="259584" cy="283368"/>
            </a:xfrm>
            <a:custGeom>
              <a:rect b="b" l="l" r="r" t="t"/>
              <a:pathLst>
                <a:path extrusionOk="0" h="5945" w="5446">
                  <a:moveTo>
                    <a:pt x="3640" y="0"/>
                  </a:moveTo>
                  <a:cubicBezTo>
                    <a:pt x="3611" y="0"/>
                    <a:pt x="3581" y="33"/>
                    <a:pt x="3601" y="60"/>
                  </a:cubicBezTo>
                  <a:cubicBezTo>
                    <a:pt x="4132" y="806"/>
                    <a:pt x="4526" y="1634"/>
                    <a:pt x="4734" y="2526"/>
                  </a:cubicBezTo>
                  <a:cubicBezTo>
                    <a:pt x="4852" y="3043"/>
                    <a:pt x="4924" y="3572"/>
                    <a:pt x="4974" y="4100"/>
                  </a:cubicBezTo>
                  <a:cubicBezTo>
                    <a:pt x="5022" y="4608"/>
                    <a:pt x="5033" y="5246"/>
                    <a:pt x="4580" y="5587"/>
                  </a:cubicBezTo>
                  <a:cubicBezTo>
                    <a:pt x="4408" y="5716"/>
                    <a:pt x="4206" y="5769"/>
                    <a:pt x="3988" y="5769"/>
                  </a:cubicBezTo>
                  <a:cubicBezTo>
                    <a:pt x="3278" y="5769"/>
                    <a:pt x="2407" y="5208"/>
                    <a:pt x="1921" y="4881"/>
                  </a:cubicBezTo>
                  <a:cubicBezTo>
                    <a:pt x="1195" y="4389"/>
                    <a:pt x="628" y="3760"/>
                    <a:pt x="89" y="3077"/>
                  </a:cubicBezTo>
                  <a:cubicBezTo>
                    <a:pt x="80" y="3067"/>
                    <a:pt x="70" y="3063"/>
                    <a:pt x="60" y="3063"/>
                  </a:cubicBezTo>
                  <a:cubicBezTo>
                    <a:pt x="30" y="3063"/>
                    <a:pt x="1" y="3100"/>
                    <a:pt x="19" y="3132"/>
                  </a:cubicBezTo>
                  <a:cubicBezTo>
                    <a:pt x="496" y="4000"/>
                    <a:pt x="1274" y="4706"/>
                    <a:pt x="2113" y="5216"/>
                  </a:cubicBezTo>
                  <a:cubicBezTo>
                    <a:pt x="2588" y="5504"/>
                    <a:pt x="3348" y="5945"/>
                    <a:pt x="4004" y="5945"/>
                  </a:cubicBezTo>
                  <a:cubicBezTo>
                    <a:pt x="4253" y="5945"/>
                    <a:pt x="4486" y="5882"/>
                    <a:pt x="4684" y="5724"/>
                  </a:cubicBezTo>
                  <a:cubicBezTo>
                    <a:pt x="5445" y="5118"/>
                    <a:pt x="5127" y="3853"/>
                    <a:pt x="4988" y="3046"/>
                  </a:cubicBezTo>
                  <a:cubicBezTo>
                    <a:pt x="4794" y="1923"/>
                    <a:pt x="4386" y="899"/>
                    <a:pt x="3666" y="12"/>
                  </a:cubicBezTo>
                  <a:cubicBezTo>
                    <a:pt x="3659" y="4"/>
                    <a:pt x="3649" y="0"/>
                    <a:pt x="364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1" name="Google Shape;791;p11"/>
            <p:cNvSpPr/>
            <p:nvPr/>
          </p:nvSpPr>
          <p:spPr>
            <a:xfrm>
              <a:off x="5412688" y="32127"/>
              <a:ext cx="94663" cy="49810"/>
            </a:xfrm>
            <a:custGeom>
              <a:rect b="b" l="l" r="r" t="t"/>
              <a:pathLst>
                <a:path extrusionOk="0" h="1045" w="1986">
                  <a:moveTo>
                    <a:pt x="1737" y="1"/>
                  </a:moveTo>
                  <a:cubicBezTo>
                    <a:pt x="1716" y="1"/>
                    <a:pt x="1694" y="18"/>
                    <a:pt x="1702" y="45"/>
                  </a:cubicBezTo>
                  <a:cubicBezTo>
                    <a:pt x="1821" y="403"/>
                    <a:pt x="1640" y="784"/>
                    <a:pt x="1275" y="909"/>
                  </a:cubicBezTo>
                  <a:cubicBezTo>
                    <a:pt x="1183" y="940"/>
                    <a:pt x="1090" y="954"/>
                    <a:pt x="998" y="954"/>
                  </a:cubicBezTo>
                  <a:cubicBezTo>
                    <a:pt x="662" y="954"/>
                    <a:pt x="336" y="769"/>
                    <a:pt x="56" y="592"/>
                  </a:cubicBezTo>
                  <a:cubicBezTo>
                    <a:pt x="50" y="589"/>
                    <a:pt x="45" y="587"/>
                    <a:pt x="39" y="587"/>
                  </a:cubicBezTo>
                  <a:cubicBezTo>
                    <a:pt x="14" y="587"/>
                    <a:pt x="0" y="626"/>
                    <a:pt x="25" y="645"/>
                  </a:cubicBezTo>
                  <a:cubicBezTo>
                    <a:pt x="301" y="848"/>
                    <a:pt x="671" y="1045"/>
                    <a:pt x="1029" y="1045"/>
                  </a:cubicBezTo>
                  <a:cubicBezTo>
                    <a:pt x="1182" y="1045"/>
                    <a:pt x="1332" y="1009"/>
                    <a:pt x="1472" y="924"/>
                  </a:cubicBezTo>
                  <a:cubicBezTo>
                    <a:pt x="1771" y="742"/>
                    <a:pt x="1985" y="335"/>
                    <a:pt x="1767" y="17"/>
                  </a:cubicBezTo>
                  <a:cubicBezTo>
                    <a:pt x="1760" y="6"/>
                    <a:pt x="1749" y="1"/>
                    <a:pt x="173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2" name="Google Shape;792;p11"/>
            <p:cNvSpPr/>
            <p:nvPr/>
          </p:nvSpPr>
          <p:spPr>
            <a:xfrm>
              <a:off x="5411258" y="-177027"/>
              <a:ext cx="60725" cy="181890"/>
            </a:xfrm>
            <a:custGeom>
              <a:rect b="b" l="l" r="r" t="t"/>
              <a:pathLst>
                <a:path extrusionOk="0" h="3816" w="1274">
                  <a:moveTo>
                    <a:pt x="56" y="1"/>
                  </a:moveTo>
                  <a:cubicBezTo>
                    <a:pt x="28" y="1"/>
                    <a:pt x="1" y="32"/>
                    <a:pt x="20" y="60"/>
                  </a:cubicBezTo>
                  <a:cubicBezTo>
                    <a:pt x="389" y="606"/>
                    <a:pt x="714" y="1120"/>
                    <a:pt x="878" y="1769"/>
                  </a:cubicBezTo>
                  <a:cubicBezTo>
                    <a:pt x="1047" y="2438"/>
                    <a:pt x="1045" y="3132"/>
                    <a:pt x="909" y="3807"/>
                  </a:cubicBezTo>
                  <a:cubicBezTo>
                    <a:pt x="908" y="3812"/>
                    <a:pt x="912" y="3815"/>
                    <a:pt x="916" y="3815"/>
                  </a:cubicBezTo>
                  <a:cubicBezTo>
                    <a:pt x="918" y="3815"/>
                    <a:pt x="920" y="3814"/>
                    <a:pt x="921" y="3811"/>
                  </a:cubicBezTo>
                  <a:cubicBezTo>
                    <a:pt x="1274" y="2562"/>
                    <a:pt x="1020" y="964"/>
                    <a:pt x="83" y="12"/>
                  </a:cubicBezTo>
                  <a:cubicBezTo>
                    <a:pt x="75" y="4"/>
                    <a:pt x="66" y="1"/>
                    <a:pt x="5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3" name="Google Shape;793;p11"/>
            <p:cNvSpPr/>
            <p:nvPr/>
          </p:nvSpPr>
          <p:spPr>
            <a:xfrm>
              <a:off x="5377892" y="-197618"/>
              <a:ext cx="8675" cy="11773"/>
            </a:xfrm>
            <a:custGeom>
              <a:rect b="b" l="l" r="r" t="t"/>
              <a:pathLst>
                <a:path extrusionOk="0" h="247" w="182">
                  <a:moveTo>
                    <a:pt x="91" y="1"/>
                  </a:moveTo>
                  <a:cubicBezTo>
                    <a:pt x="76" y="1"/>
                    <a:pt x="61" y="5"/>
                    <a:pt x="49" y="13"/>
                  </a:cubicBezTo>
                  <a:cubicBezTo>
                    <a:pt x="12" y="35"/>
                    <a:pt x="1" y="68"/>
                    <a:pt x="1" y="109"/>
                  </a:cubicBezTo>
                  <a:lnTo>
                    <a:pt x="1" y="156"/>
                  </a:lnTo>
                  <a:cubicBezTo>
                    <a:pt x="1" y="202"/>
                    <a:pt x="40" y="246"/>
                    <a:pt x="86" y="246"/>
                  </a:cubicBezTo>
                  <a:cubicBezTo>
                    <a:pt x="88" y="246"/>
                    <a:pt x="89" y="246"/>
                    <a:pt x="91" y="246"/>
                  </a:cubicBezTo>
                  <a:cubicBezTo>
                    <a:pt x="140" y="244"/>
                    <a:pt x="181" y="207"/>
                    <a:pt x="181" y="156"/>
                  </a:cubicBezTo>
                  <a:lnTo>
                    <a:pt x="181" y="109"/>
                  </a:lnTo>
                  <a:cubicBezTo>
                    <a:pt x="182" y="68"/>
                    <a:pt x="170" y="35"/>
                    <a:pt x="134" y="13"/>
                  </a:cubicBezTo>
                  <a:cubicBezTo>
                    <a:pt x="121" y="5"/>
                    <a:pt x="106" y="1"/>
                    <a:pt x="9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4" name="Google Shape;794;p11"/>
            <p:cNvSpPr/>
            <p:nvPr/>
          </p:nvSpPr>
          <p:spPr>
            <a:xfrm>
              <a:off x="5338426" y="-89895"/>
              <a:ext cx="37465" cy="45091"/>
            </a:xfrm>
            <a:custGeom>
              <a:rect b="b" l="l" r="r" t="t"/>
              <a:pathLst>
                <a:path extrusionOk="0" h="946" w="786">
                  <a:moveTo>
                    <a:pt x="15" y="0"/>
                  </a:moveTo>
                  <a:cubicBezTo>
                    <a:pt x="8" y="0"/>
                    <a:pt x="1" y="7"/>
                    <a:pt x="3" y="14"/>
                  </a:cubicBezTo>
                  <a:cubicBezTo>
                    <a:pt x="103" y="401"/>
                    <a:pt x="386" y="771"/>
                    <a:pt x="752" y="944"/>
                  </a:cubicBezTo>
                  <a:cubicBezTo>
                    <a:pt x="756" y="945"/>
                    <a:pt x="759" y="946"/>
                    <a:pt x="762" y="946"/>
                  </a:cubicBezTo>
                  <a:cubicBezTo>
                    <a:pt x="777" y="946"/>
                    <a:pt x="785" y="926"/>
                    <a:pt x="771" y="915"/>
                  </a:cubicBezTo>
                  <a:cubicBezTo>
                    <a:pt x="429" y="671"/>
                    <a:pt x="188" y="394"/>
                    <a:pt x="23" y="6"/>
                  </a:cubicBezTo>
                  <a:cubicBezTo>
                    <a:pt x="21" y="2"/>
                    <a:pt x="18" y="0"/>
                    <a:pt x="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5" name="Google Shape;795;p11"/>
            <p:cNvSpPr/>
            <p:nvPr/>
          </p:nvSpPr>
          <p:spPr>
            <a:xfrm>
              <a:off x="5431706" y="-63537"/>
              <a:ext cx="9152" cy="10772"/>
            </a:xfrm>
            <a:custGeom>
              <a:rect b="b" l="l" r="r" t="t"/>
              <a:pathLst>
                <a:path extrusionOk="0" h="226" w="192">
                  <a:moveTo>
                    <a:pt x="96" y="1"/>
                  </a:moveTo>
                  <a:cubicBezTo>
                    <a:pt x="69" y="1"/>
                    <a:pt x="42" y="16"/>
                    <a:pt x="34" y="47"/>
                  </a:cubicBezTo>
                  <a:cubicBezTo>
                    <a:pt x="26" y="70"/>
                    <a:pt x="20" y="94"/>
                    <a:pt x="15" y="117"/>
                  </a:cubicBezTo>
                  <a:cubicBezTo>
                    <a:pt x="0" y="171"/>
                    <a:pt x="41" y="225"/>
                    <a:pt x="96" y="225"/>
                  </a:cubicBezTo>
                  <a:cubicBezTo>
                    <a:pt x="151" y="225"/>
                    <a:pt x="192" y="170"/>
                    <a:pt x="177" y="117"/>
                  </a:cubicBezTo>
                  <a:cubicBezTo>
                    <a:pt x="171" y="94"/>
                    <a:pt x="165" y="70"/>
                    <a:pt x="159" y="47"/>
                  </a:cubicBezTo>
                  <a:cubicBezTo>
                    <a:pt x="150" y="16"/>
                    <a:pt x="123" y="1"/>
                    <a:pt x="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6" name="Google Shape;796;p11"/>
            <p:cNvSpPr/>
            <p:nvPr/>
          </p:nvSpPr>
          <p:spPr>
            <a:xfrm>
              <a:off x="5234039" y="-267543"/>
              <a:ext cx="161155" cy="218830"/>
            </a:xfrm>
            <a:custGeom>
              <a:rect b="b" l="l" r="r" t="t"/>
              <a:pathLst>
                <a:path extrusionOk="0" h="4591" w="3381">
                  <a:moveTo>
                    <a:pt x="1779" y="1"/>
                  </a:moveTo>
                  <a:cubicBezTo>
                    <a:pt x="1170" y="1"/>
                    <a:pt x="601" y="217"/>
                    <a:pt x="307" y="831"/>
                  </a:cubicBezTo>
                  <a:cubicBezTo>
                    <a:pt x="79" y="1307"/>
                    <a:pt x="96" y="1863"/>
                    <a:pt x="168" y="2373"/>
                  </a:cubicBezTo>
                  <a:cubicBezTo>
                    <a:pt x="277" y="3136"/>
                    <a:pt x="496" y="3880"/>
                    <a:pt x="811" y="4582"/>
                  </a:cubicBezTo>
                  <a:cubicBezTo>
                    <a:pt x="813" y="4588"/>
                    <a:pt x="819" y="4591"/>
                    <a:pt x="825" y="4591"/>
                  </a:cubicBezTo>
                  <a:cubicBezTo>
                    <a:pt x="836" y="4591"/>
                    <a:pt x="849" y="4580"/>
                    <a:pt x="843" y="4568"/>
                  </a:cubicBezTo>
                  <a:cubicBezTo>
                    <a:pt x="457" y="3570"/>
                    <a:pt x="1" y="2294"/>
                    <a:pt x="263" y="1216"/>
                  </a:cubicBezTo>
                  <a:cubicBezTo>
                    <a:pt x="429" y="543"/>
                    <a:pt x="988" y="148"/>
                    <a:pt x="1665" y="109"/>
                  </a:cubicBezTo>
                  <a:cubicBezTo>
                    <a:pt x="1704" y="107"/>
                    <a:pt x="1742" y="106"/>
                    <a:pt x="1780" y="106"/>
                  </a:cubicBezTo>
                  <a:cubicBezTo>
                    <a:pt x="2316" y="106"/>
                    <a:pt x="2810" y="322"/>
                    <a:pt x="3324" y="450"/>
                  </a:cubicBezTo>
                  <a:cubicBezTo>
                    <a:pt x="3327" y="450"/>
                    <a:pt x="3329" y="450"/>
                    <a:pt x="3331" y="450"/>
                  </a:cubicBezTo>
                  <a:cubicBezTo>
                    <a:pt x="3362" y="450"/>
                    <a:pt x="3381" y="407"/>
                    <a:pt x="3349" y="392"/>
                  </a:cubicBezTo>
                  <a:cubicBezTo>
                    <a:pt x="2906" y="175"/>
                    <a:pt x="2326" y="1"/>
                    <a:pt x="17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97" name="Google Shape;797;p11"/>
          <p:cNvGrpSpPr/>
          <p:nvPr/>
        </p:nvGrpSpPr>
        <p:grpSpPr>
          <a:xfrm>
            <a:off x="719831" y="-1280327"/>
            <a:ext cx="7704201" cy="7704201"/>
            <a:chOff x="530505" y="2179769"/>
            <a:chExt cx="2442212" cy="2442212"/>
          </a:xfrm>
        </p:grpSpPr>
        <p:sp>
          <p:nvSpPr>
            <p:cNvPr id="798" name="Google Shape;798;p11"/>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19050">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9" name="Google Shape;799;p11"/>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19050">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0" name="Google Shape;800;p11"/>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19050">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1" name="Google Shape;801;p11"/>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19050">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02" name="Google Shape;802;p11"/>
          <p:cNvGrpSpPr/>
          <p:nvPr/>
        </p:nvGrpSpPr>
        <p:grpSpPr>
          <a:xfrm>
            <a:off x="7060965" y="1489085"/>
            <a:ext cx="949569" cy="1198300"/>
            <a:chOff x="4198851" y="-806491"/>
            <a:chExt cx="163968" cy="206914"/>
          </a:xfrm>
        </p:grpSpPr>
        <p:sp>
          <p:nvSpPr>
            <p:cNvPr id="803" name="Google Shape;803;p11"/>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4" name="Google Shape;804;p11"/>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5" name="Google Shape;805;p11"/>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6" name="Google Shape;806;p11"/>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7" name="Google Shape;807;p11"/>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8" name="Google Shape;808;p11"/>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9" name="Google Shape;809;p11"/>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0" name="Google Shape;810;p11"/>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1" name="Google Shape;811;p11"/>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2" name="Google Shape;812;p11"/>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13" name="Google Shape;813;p11"/>
          <p:cNvSpPr txBox="1"/>
          <p:nvPr>
            <p:ph hasCustomPrompt="1" type="title"/>
          </p:nvPr>
        </p:nvSpPr>
        <p:spPr>
          <a:xfrm rot="405">
            <a:off x="2023975" y="1517300"/>
            <a:ext cx="5096100" cy="1511100"/>
          </a:xfrm>
          <a:prstGeom prst="rect">
            <a:avLst/>
          </a:prstGeom>
          <a:noFill/>
          <a:ln>
            <a:noFill/>
          </a:ln>
        </p:spPr>
        <p:txBody>
          <a:bodyPr anchorCtr="0" anchor="ctr" bIns="91425" lIns="91425" spcFirstLastPara="1" rIns="91425" wrap="square" tIns="91425">
            <a:noAutofit/>
          </a:bodyPr>
          <a:lstStyle>
            <a:lvl1pPr lvl="0" algn="ctr">
              <a:spcBef>
                <a:spcPts val="0"/>
              </a:spcBef>
              <a:spcAft>
                <a:spcPts val="0"/>
              </a:spcAft>
              <a:buSzPts val="9600"/>
              <a:buNone/>
              <a:defRPr sz="96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814" name="Google Shape;814;p11"/>
          <p:cNvSpPr txBox="1"/>
          <p:nvPr>
            <p:ph idx="1" type="subTitle"/>
          </p:nvPr>
        </p:nvSpPr>
        <p:spPr>
          <a:xfrm>
            <a:off x="2458275" y="3107388"/>
            <a:ext cx="4227300" cy="440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6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815" name="Google Shape;815;p11"/>
          <p:cNvSpPr/>
          <p:nvPr/>
        </p:nvSpPr>
        <p:spPr>
          <a:xfrm>
            <a:off x="8672954" y="3818073"/>
            <a:ext cx="238574" cy="237802"/>
          </a:xfrm>
          <a:custGeom>
            <a:rect b="b" l="l" r="r" t="t"/>
            <a:pathLst>
              <a:path extrusionOk="0" h="2173" w="2180">
                <a:moveTo>
                  <a:pt x="768" y="1"/>
                </a:moveTo>
                <a:cubicBezTo>
                  <a:pt x="761" y="1"/>
                  <a:pt x="755" y="2"/>
                  <a:pt x="750" y="4"/>
                </a:cubicBezTo>
                <a:cubicBezTo>
                  <a:pt x="620" y="58"/>
                  <a:pt x="696" y="819"/>
                  <a:pt x="696" y="819"/>
                </a:cubicBezTo>
                <a:cubicBezTo>
                  <a:pt x="696" y="819"/>
                  <a:pt x="0" y="971"/>
                  <a:pt x="68" y="1179"/>
                </a:cubicBezTo>
                <a:cubicBezTo>
                  <a:pt x="116" y="1324"/>
                  <a:pt x="442" y="1346"/>
                  <a:pt x="635" y="1346"/>
                </a:cubicBezTo>
                <a:cubicBezTo>
                  <a:pt x="719" y="1346"/>
                  <a:pt x="777" y="1342"/>
                  <a:pt x="777" y="1342"/>
                </a:cubicBezTo>
                <a:lnTo>
                  <a:pt x="777" y="1342"/>
                </a:lnTo>
                <a:cubicBezTo>
                  <a:pt x="777" y="1342"/>
                  <a:pt x="726" y="2122"/>
                  <a:pt x="897" y="2170"/>
                </a:cubicBezTo>
                <a:cubicBezTo>
                  <a:pt x="903" y="2172"/>
                  <a:pt x="908" y="2172"/>
                  <a:pt x="914" y="2172"/>
                </a:cubicBezTo>
                <a:cubicBezTo>
                  <a:pt x="1086" y="2172"/>
                  <a:pt x="1340" y="1482"/>
                  <a:pt x="1340" y="1482"/>
                </a:cubicBezTo>
                <a:cubicBezTo>
                  <a:pt x="1340" y="1482"/>
                  <a:pt x="1752" y="1809"/>
                  <a:pt x="1961" y="1809"/>
                </a:cubicBezTo>
                <a:cubicBezTo>
                  <a:pt x="2005" y="1809"/>
                  <a:pt x="2040" y="1794"/>
                  <a:pt x="2060" y="1760"/>
                </a:cubicBezTo>
                <a:cubicBezTo>
                  <a:pt x="2180" y="1560"/>
                  <a:pt x="1703" y="1096"/>
                  <a:pt x="1703" y="1096"/>
                </a:cubicBezTo>
                <a:cubicBezTo>
                  <a:pt x="1703" y="1096"/>
                  <a:pt x="2120" y="672"/>
                  <a:pt x="2064" y="493"/>
                </a:cubicBezTo>
                <a:cubicBezTo>
                  <a:pt x="2049" y="446"/>
                  <a:pt x="1991" y="429"/>
                  <a:pt x="1912" y="429"/>
                </a:cubicBezTo>
                <a:cubicBezTo>
                  <a:pt x="1689" y="429"/>
                  <a:pt x="1304" y="570"/>
                  <a:pt x="1304" y="570"/>
                </a:cubicBezTo>
                <a:cubicBezTo>
                  <a:pt x="1304" y="570"/>
                  <a:pt x="915" y="1"/>
                  <a:pt x="768"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6" name="Google Shape;816;p11"/>
          <p:cNvSpPr/>
          <p:nvPr/>
        </p:nvSpPr>
        <p:spPr>
          <a:xfrm>
            <a:off x="541214" y="713547"/>
            <a:ext cx="172798" cy="172402"/>
          </a:xfrm>
          <a:custGeom>
            <a:rect b="b" l="l" r="r" t="t"/>
            <a:pathLst>
              <a:path extrusionOk="0" h="2179" w="2184">
                <a:moveTo>
                  <a:pt x="1485" y="0"/>
                </a:moveTo>
                <a:cubicBezTo>
                  <a:pt x="1334" y="0"/>
                  <a:pt x="895" y="547"/>
                  <a:pt x="895" y="547"/>
                </a:cubicBezTo>
                <a:cubicBezTo>
                  <a:pt x="895" y="547"/>
                  <a:pt x="514" y="306"/>
                  <a:pt x="309" y="306"/>
                </a:cubicBezTo>
                <a:cubicBezTo>
                  <a:pt x="256" y="306"/>
                  <a:pt x="214" y="322"/>
                  <a:pt x="194" y="363"/>
                </a:cubicBezTo>
                <a:cubicBezTo>
                  <a:pt x="97" y="559"/>
                  <a:pt x="584" y="976"/>
                  <a:pt x="584" y="976"/>
                </a:cubicBezTo>
                <a:cubicBezTo>
                  <a:pt x="584" y="976"/>
                  <a:pt x="1" y="1497"/>
                  <a:pt x="90" y="1651"/>
                </a:cubicBezTo>
                <a:cubicBezTo>
                  <a:pt x="106" y="1680"/>
                  <a:pt x="145" y="1692"/>
                  <a:pt x="196" y="1692"/>
                </a:cubicBezTo>
                <a:cubicBezTo>
                  <a:pt x="419" y="1692"/>
                  <a:pt x="887" y="1471"/>
                  <a:pt x="887" y="1471"/>
                </a:cubicBezTo>
                <a:cubicBezTo>
                  <a:pt x="887" y="1471"/>
                  <a:pt x="974" y="2178"/>
                  <a:pt x="1182" y="2178"/>
                </a:cubicBezTo>
                <a:cubicBezTo>
                  <a:pt x="1190" y="2178"/>
                  <a:pt x="1198" y="2177"/>
                  <a:pt x="1207" y="2175"/>
                </a:cubicBezTo>
                <a:cubicBezTo>
                  <a:pt x="1434" y="2116"/>
                  <a:pt x="1418" y="1452"/>
                  <a:pt x="1418" y="1452"/>
                </a:cubicBezTo>
                <a:cubicBezTo>
                  <a:pt x="1418" y="1452"/>
                  <a:pt x="2012" y="1441"/>
                  <a:pt x="2096" y="1274"/>
                </a:cubicBezTo>
                <a:cubicBezTo>
                  <a:pt x="2183" y="1108"/>
                  <a:pt x="1502" y="796"/>
                  <a:pt x="1502" y="796"/>
                </a:cubicBezTo>
                <a:cubicBezTo>
                  <a:pt x="1502" y="796"/>
                  <a:pt x="1634" y="58"/>
                  <a:pt x="1504" y="4"/>
                </a:cubicBezTo>
                <a:cubicBezTo>
                  <a:pt x="1498" y="1"/>
                  <a:pt x="1492" y="0"/>
                  <a:pt x="148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7" name="Google Shape;817;p11"/>
          <p:cNvSpPr/>
          <p:nvPr/>
        </p:nvSpPr>
        <p:spPr>
          <a:xfrm>
            <a:off x="3219175" y="4924296"/>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8" name="Google Shape;818;p11"/>
          <p:cNvSpPr/>
          <p:nvPr/>
        </p:nvSpPr>
        <p:spPr>
          <a:xfrm>
            <a:off x="886738" y="326137"/>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9" name="Google Shape;819;p11"/>
          <p:cNvSpPr/>
          <p:nvPr/>
        </p:nvSpPr>
        <p:spPr>
          <a:xfrm>
            <a:off x="8395328" y="4028747"/>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0" name="Google Shape;820;p11"/>
          <p:cNvSpPr/>
          <p:nvPr/>
        </p:nvSpPr>
        <p:spPr>
          <a:xfrm>
            <a:off x="7470836" y="475087"/>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1" name="Google Shape;821;p11"/>
          <p:cNvSpPr/>
          <p:nvPr/>
        </p:nvSpPr>
        <p:spPr>
          <a:xfrm>
            <a:off x="263259" y="3755671"/>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2" name="Google Shape;822;p11"/>
          <p:cNvSpPr/>
          <p:nvPr/>
        </p:nvSpPr>
        <p:spPr>
          <a:xfrm>
            <a:off x="8424023" y="1119474"/>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3" name="Google Shape;823;p11"/>
          <p:cNvSpPr/>
          <p:nvPr/>
        </p:nvSpPr>
        <p:spPr>
          <a:xfrm>
            <a:off x="7144350" y="4567417"/>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4" name="Google Shape;824;p11"/>
          <p:cNvSpPr/>
          <p:nvPr/>
        </p:nvSpPr>
        <p:spPr>
          <a:xfrm>
            <a:off x="287420" y="217149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5" name="Google Shape;825;p11"/>
          <p:cNvSpPr/>
          <p:nvPr/>
        </p:nvSpPr>
        <p:spPr>
          <a:xfrm>
            <a:off x="2035516" y="387988"/>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826" name="Shape 826"/>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
    <p:spTree>
      <p:nvGrpSpPr>
        <p:cNvPr id="827" name="Shape 827"/>
        <p:cNvGrpSpPr/>
        <p:nvPr/>
      </p:nvGrpSpPr>
      <p:grpSpPr>
        <a:xfrm>
          <a:off x="0" y="0"/>
          <a:ext cx="0" cy="0"/>
          <a:chOff x="0" y="0"/>
          <a:chExt cx="0" cy="0"/>
        </a:xfrm>
      </p:grpSpPr>
      <p:grpSp>
        <p:nvGrpSpPr>
          <p:cNvPr id="828" name="Google Shape;828;p13"/>
          <p:cNvGrpSpPr/>
          <p:nvPr/>
        </p:nvGrpSpPr>
        <p:grpSpPr>
          <a:xfrm>
            <a:off x="173278" y="-200895"/>
            <a:ext cx="1093437" cy="2130973"/>
            <a:chOff x="1099958" y="4292329"/>
            <a:chExt cx="269021" cy="524315"/>
          </a:xfrm>
        </p:grpSpPr>
        <p:sp>
          <p:nvSpPr>
            <p:cNvPr id="829" name="Google Shape;829;p13"/>
            <p:cNvSpPr/>
            <p:nvPr/>
          </p:nvSpPr>
          <p:spPr>
            <a:xfrm>
              <a:off x="1184754" y="4370452"/>
              <a:ext cx="132652" cy="261395"/>
            </a:xfrm>
            <a:custGeom>
              <a:rect b="b" l="l" r="r" t="t"/>
              <a:pathLst>
                <a:path extrusionOk="0" h="5484" w="2783">
                  <a:moveTo>
                    <a:pt x="2497" y="1"/>
                  </a:moveTo>
                  <a:cubicBezTo>
                    <a:pt x="2488" y="1"/>
                    <a:pt x="2478" y="13"/>
                    <a:pt x="2484" y="23"/>
                  </a:cubicBezTo>
                  <a:cubicBezTo>
                    <a:pt x="2691" y="432"/>
                    <a:pt x="2638" y="968"/>
                    <a:pt x="2560" y="1403"/>
                  </a:cubicBezTo>
                  <a:cubicBezTo>
                    <a:pt x="2489" y="1802"/>
                    <a:pt x="2365" y="2189"/>
                    <a:pt x="2220" y="2565"/>
                  </a:cubicBezTo>
                  <a:cubicBezTo>
                    <a:pt x="1926" y="3330"/>
                    <a:pt x="1607" y="4162"/>
                    <a:pt x="1102" y="4816"/>
                  </a:cubicBezTo>
                  <a:cubicBezTo>
                    <a:pt x="976" y="4979"/>
                    <a:pt x="829" y="5166"/>
                    <a:pt x="651" y="5277"/>
                  </a:cubicBezTo>
                  <a:cubicBezTo>
                    <a:pt x="569" y="5328"/>
                    <a:pt x="501" y="5350"/>
                    <a:pt x="445" y="5350"/>
                  </a:cubicBezTo>
                  <a:cubicBezTo>
                    <a:pt x="222" y="5350"/>
                    <a:pt x="188" y="5001"/>
                    <a:pt x="204" y="4797"/>
                  </a:cubicBezTo>
                  <a:cubicBezTo>
                    <a:pt x="235" y="4382"/>
                    <a:pt x="321" y="3966"/>
                    <a:pt x="451" y="3570"/>
                  </a:cubicBezTo>
                  <a:cubicBezTo>
                    <a:pt x="518" y="3364"/>
                    <a:pt x="597" y="3164"/>
                    <a:pt x="688" y="2970"/>
                  </a:cubicBezTo>
                  <a:cubicBezTo>
                    <a:pt x="754" y="2829"/>
                    <a:pt x="874" y="2488"/>
                    <a:pt x="1016" y="2404"/>
                  </a:cubicBezTo>
                  <a:cubicBezTo>
                    <a:pt x="1057" y="2380"/>
                    <a:pt x="1092" y="2369"/>
                    <a:pt x="1122" y="2369"/>
                  </a:cubicBezTo>
                  <a:cubicBezTo>
                    <a:pt x="1349" y="2369"/>
                    <a:pt x="1260" y="3008"/>
                    <a:pt x="1243" y="3107"/>
                  </a:cubicBezTo>
                  <a:cubicBezTo>
                    <a:pt x="1206" y="3337"/>
                    <a:pt x="1133" y="3557"/>
                    <a:pt x="1036" y="3768"/>
                  </a:cubicBezTo>
                  <a:cubicBezTo>
                    <a:pt x="1035" y="3770"/>
                    <a:pt x="1036" y="3772"/>
                    <a:pt x="1038" y="3772"/>
                  </a:cubicBezTo>
                  <a:cubicBezTo>
                    <a:pt x="1038" y="3772"/>
                    <a:pt x="1039" y="3771"/>
                    <a:pt x="1039" y="3770"/>
                  </a:cubicBezTo>
                  <a:cubicBezTo>
                    <a:pt x="1224" y="3403"/>
                    <a:pt x="1320" y="3002"/>
                    <a:pt x="1303" y="2591"/>
                  </a:cubicBezTo>
                  <a:cubicBezTo>
                    <a:pt x="1297" y="2440"/>
                    <a:pt x="1245" y="2289"/>
                    <a:pt x="1132" y="2289"/>
                  </a:cubicBezTo>
                  <a:cubicBezTo>
                    <a:pt x="1090" y="2289"/>
                    <a:pt x="1040" y="2310"/>
                    <a:pt x="981" y="2360"/>
                  </a:cubicBezTo>
                  <a:cubicBezTo>
                    <a:pt x="865" y="2456"/>
                    <a:pt x="797" y="2613"/>
                    <a:pt x="727" y="2740"/>
                  </a:cubicBezTo>
                  <a:cubicBezTo>
                    <a:pt x="619" y="2936"/>
                    <a:pt x="525" y="3137"/>
                    <a:pt x="442" y="3344"/>
                  </a:cubicBezTo>
                  <a:cubicBezTo>
                    <a:pt x="280" y="3754"/>
                    <a:pt x="168" y="4182"/>
                    <a:pt x="110" y="4618"/>
                  </a:cubicBezTo>
                  <a:cubicBezTo>
                    <a:pt x="75" y="4867"/>
                    <a:pt x="1" y="5261"/>
                    <a:pt x="254" y="5428"/>
                  </a:cubicBezTo>
                  <a:cubicBezTo>
                    <a:pt x="314" y="5467"/>
                    <a:pt x="376" y="5483"/>
                    <a:pt x="437" y="5483"/>
                  </a:cubicBezTo>
                  <a:cubicBezTo>
                    <a:pt x="668" y="5483"/>
                    <a:pt x="896" y="5248"/>
                    <a:pt x="1036" y="5095"/>
                  </a:cubicBezTo>
                  <a:cubicBezTo>
                    <a:pt x="1622" y="4449"/>
                    <a:pt x="1949" y="3574"/>
                    <a:pt x="2271" y="2776"/>
                  </a:cubicBezTo>
                  <a:cubicBezTo>
                    <a:pt x="2470" y="2283"/>
                    <a:pt x="2646" y="1771"/>
                    <a:pt x="2707" y="1239"/>
                  </a:cubicBezTo>
                  <a:cubicBezTo>
                    <a:pt x="2751" y="834"/>
                    <a:pt x="2782" y="336"/>
                    <a:pt x="2507" y="6"/>
                  </a:cubicBezTo>
                  <a:cubicBezTo>
                    <a:pt x="2504" y="2"/>
                    <a:pt x="2501" y="1"/>
                    <a:pt x="249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0" name="Google Shape;830;p13"/>
            <p:cNvSpPr/>
            <p:nvPr/>
          </p:nvSpPr>
          <p:spPr>
            <a:xfrm>
              <a:off x="1131894" y="4364399"/>
              <a:ext cx="203339" cy="376363"/>
            </a:xfrm>
            <a:custGeom>
              <a:rect b="b" l="l" r="r" t="t"/>
              <a:pathLst>
                <a:path extrusionOk="0" h="7896" w="4266">
                  <a:moveTo>
                    <a:pt x="3046" y="0"/>
                  </a:moveTo>
                  <a:cubicBezTo>
                    <a:pt x="3043" y="0"/>
                    <a:pt x="3040" y="1"/>
                    <a:pt x="3037" y="3"/>
                  </a:cubicBezTo>
                  <a:cubicBezTo>
                    <a:pt x="2236" y="566"/>
                    <a:pt x="1744" y="1459"/>
                    <a:pt x="1369" y="2342"/>
                  </a:cubicBezTo>
                  <a:cubicBezTo>
                    <a:pt x="922" y="3396"/>
                    <a:pt x="504" y="4521"/>
                    <a:pt x="327" y="5657"/>
                  </a:cubicBezTo>
                  <a:cubicBezTo>
                    <a:pt x="240" y="6209"/>
                    <a:pt x="1" y="7896"/>
                    <a:pt x="925" y="7896"/>
                  </a:cubicBezTo>
                  <a:cubicBezTo>
                    <a:pt x="953" y="7896"/>
                    <a:pt x="981" y="7894"/>
                    <a:pt x="1010" y="7891"/>
                  </a:cubicBezTo>
                  <a:cubicBezTo>
                    <a:pt x="1497" y="7842"/>
                    <a:pt x="1801" y="7342"/>
                    <a:pt x="2061" y="6983"/>
                  </a:cubicBezTo>
                  <a:cubicBezTo>
                    <a:pt x="2388" y="6530"/>
                    <a:pt x="2686" y="6058"/>
                    <a:pt x="2954" y="5568"/>
                  </a:cubicBezTo>
                  <a:cubicBezTo>
                    <a:pt x="3551" y="4482"/>
                    <a:pt x="4044" y="3286"/>
                    <a:pt x="4262" y="2061"/>
                  </a:cubicBezTo>
                  <a:cubicBezTo>
                    <a:pt x="4266" y="2042"/>
                    <a:pt x="4251" y="2030"/>
                    <a:pt x="4238" y="2030"/>
                  </a:cubicBezTo>
                  <a:cubicBezTo>
                    <a:pt x="4228" y="2030"/>
                    <a:pt x="4219" y="2035"/>
                    <a:pt x="4216" y="2048"/>
                  </a:cubicBezTo>
                  <a:cubicBezTo>
                    <a:pt x="3694" y="3959"/>
                    <a:pt x="2944" y="5796"/>
                    <a:pt x="1648" y="7325"/>
                  </a:cubicBezTo>
                  <a:cubicBezTo>
                    <a:pt x="1475" y="7529"/>
                    <a:pt x="1264" y="7734"/>
                    <a:pt x="982" y="7753"/>
                  </a:cubicBezTo>
                  <a:cubicBezTo>
                    <a:pt x="968" y="7754"/>
                    <a:pt x="955" y="7754"/>
                    <a:pt x="942" y="7754"/>
                  </a:cubicBezTo>
                  <a:cubicBezTo>
                    <a:pt x="605" y="7754"/>
                    <a:pt x="470" y="7457"/>
                    <a:pt x="424" y="7158"/>
                  </a:cubicBezTo>
                  <a:cubicBezTo>
                    <a:pt x="339" y="6614"/>
                    <a:pt x="383" y="6039"/>
                    <a:pt x="478" y="5500"/>
                  </a:cubicBezTo>
                  <a:cubicBezTo>
                    <a:pt x="654" y="4508"/>
                    <a:pt x="1003" y="3536"/>
                    <a:pt x="1377" y="2602"/>
                  </a:cubicBezTo>
                  <a:cubicBezTo>
                    <a:pt x="1765" y="1630"/>
                    <a:pt x="2272" y="737"/>
                    <a:pt x="3058" y="29"/>
                  </a:cubicBezTo>
                  <a:cubicBezTo>
                    <a:pt x="3070" y="19"/>
                    <a:pt x="3059" y="0"/>
                    <a:pt x="304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1" name="Google Shape;831;p13"/>
            <p:cNvSpPr/>
            <p:nvPr/>
          </p:nvSpPr>
          <p:spPr>
            <a:xfrm>
              <a:off x="1163782" y="4292329"/>
              <a:ext cx="186418" cy="213158"/>
            </a:xfrm>
            <a:custGeom>
              <a:rect b="b" l="l" r="r" t="t"/>
              <a:pathLst>
                <a:path extrusionOk="0" h="4472" w="3911">
                  <a:moveTo>
                    <a:pt x="2936" y="1"/>
                  </a:moveTo>
                  <a:cubicBezTo>
                    <a:pt x="2682" y="1"/>
                    <a:pt x="2463" y="176"/>
                    <a:pt x="2296" y="354"/>
                  </a:cubicBezTo>
                  <a:cubicBezTo>
                    <a:pt x="1776" y="906"/>
                    <a:pt x="1347" y="1577"/>
                    <a:pt x="971" y="2230"/>
                  </a:cubicBezTo>
                  <a:cubicBezTo>
                    <a:pt x="577" y="2921"/>
                    <a:pt x="225" y="3660"/>
                    <a:pt x="8" y="4428"/>
                  </a:cubicBezTo>
                  <a:cubicBezTo>
                    <a:pt x="1" y="4455"/>
                    <a:pt x="21" y="4472"/>
                    <a:pt x="42" y="4472"/>
                  </a:cubicBezTo>
                  <a:cubicBezTo>
                    <a:pt x="56" y="4472"/>
                    <a:pt x="71" y="4464"/>
                    <a:pt x="78" y="4447"/>
                  </a:cubicBezTo>
                  <a:cubicBezTo>
                    <a:pt x="558" y="3231"/>
                    <a:pt x="1102" y="2076"/>
                    <a:pt x="1885" y="1021"/>
                  </a:cubicBezTo>
                  <a:cubicBezTo>
                    <a:pt x="2079" y="759"/>
                    <a:pt x="2279" y="466"/>
                    <a:pt x="2535" y="260"/>
                  </a:cubicBezTo>
                  <a:cubicBezTo>
                    <a:pt x="2671" y="151"/>
                    <a:pt x="2810" y="101"/>
                    <a:pt x="2942" y="101"/>
                  </a:cubicBezTo>
                  <a:cubicBezTo>
                    <a:pt x="3162" y="101"/>
                    <a:pt x="3363" y="239"/>
                    <a:pt x="3499" y="478"/>
                  </a:cubicBezTo>
                  <a:cubicBezTo>
                    <a:pt x="3850" y="1097"/>
                    <a:pt x="3863" y="1932"/>
                    <a:pt x="3745" y="2615"/>
                  </a:cubicBezTo>
                  <a:cubicBezTo>
                    <a:pt x="3744" y="2620"/>
                    <a:pt x="3748" y="2624"/>
                    <a:pt x="3752" y="2624"/>
                  </a:cubicBezTo>
                  <a:cubicBezTo>
                    <a:pt x="3754" y="2624"/>
                    <a:pt x="3756" y="2623"/>
                    <a:pt x="3756" y="2619"/>
                  </a:cubicBezTo>
                  <a:cubicBezTo>
                    <a:pt x="3911" y="1923"/>
                    <a:pt x="3886" y="1093"/>
                    <a:pt x="3545" y="451"/>
                  </a:cubicBezTo>
                  <a:cubicBezTo>
                    <a:pt x="3432" y="241"/>
                    <a:pt x="3257" y="37"/>
                    <a:pt x="3006" y="6"/>
                  </a:cubicBezTo>
                  <a:cubicBezTo>
                    <a:pt x="2983" y="2"/>
                    <a:pt x="2959" y="1"/>
                    <a:pt x="293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2" name="Google Shape;832;p13"/>
            <p:cNvSpPr/>
            <p:nvPr/>
          </p:nvSpPr>
          <p:spPr>
            <a:xfrm>
              <a:off x="1099958" y="4550674"/>
              <a:ext cx="138705" cy="265971"/>
            </a:xfrm>
            <a:custGeom>
              <a:rect b="b" l="l" r="r" t="t"/>
              <a:pathLst>
                <a:path extrusionOk="0" h="5580" w="2910">
                  <a:moveTo>
                    <a:pt x="1095" y="1"/>
                  </a:moveTo>
                  <a:cubicBezTo>
                    <a:pt x="1093" y="1"/>
                    <a:pt x="1091" y="2"/>
                    <a:pt x="1090" y="4"/>
                  </a:cubicBezTo>
                  <a:cubicBezTo>
                    <a:pt x="468" y="1407"/>
                    <a:pt x="0" y="3107"/>
                    <a:pt x="352" y="4642"/>
                  </a:cubicBezTo>
                  <a:cubicBezTo>
                    <a:pt x="450" y="5070"/>
                    <a:pt x="775" y="5580"/>
                    <a:pt x="1237" y="5580"/>
                  </a:cubicBezTo>
                  <a:cubicBezTo>
                    <a:pt x="1321" y="5580"/>
                    <a:pt x="1410" y="5563"/>
                    <a:pt x="1502" y="5525"/>
                  </a:cubicBezTo>
                  <a:cubicBezTo>
                    <a:pt x="1810" y="5401"/>
                    <a:pt x="2068" y="5081"/>
                    <a:pt x="2277" y="4835"/>
                  </a:cubicBezTo>
                  <a:cubicBezTo>
                    <a:pt x="2523" y="4544"/>
                    <a:pt x="2727" y="4232"/>
                    <a:pt x="2899" y="3893"/>
                  </a:cubicBezTo>
                  <a:cubicBezTo>
                    <a:pt x="2910" y="3871"/>
                    <a:pt x="2891" y="3851"/>
                    <a:pt x="2872" y="3851"/>
                  </a:cubicBezTo>
                  <a:cubicBezTo>
                    <a:pt x="2864" y="3851"/>
                    <a:pt x="2855" y="3855"/>
                    <a:pt x="2850" y="3864"/>
                  </a:cubicBezTo>
                  <a:cubicBezTo>
                    <a:pt x="2534" y="4389"/>
                    <a:pt x="2120" y="5012"/>
                    <a:pt x="1598" y="5352"/>
                  </a:cubicBezTo>
                  <a:cubicBezTo>
                    <a:pt x="1482" y="5427"/>
                    <a:pt x="1364" y="5460"/>
                    <a:pt x="1250" y="5460"/>
                  </a:cubicBezTo>
                  <a:cubicBezTo>
                    <a:pt x="975" y="5460"/>
                    <a:pt x="721" y="5269"/>
                    <a:pt x="581" y="5002"/>
                  </a:cubicBezTo>
                  <a:cubicBezTo>
                    <a:pt x="416" y="4686"/>
                    <a:pt x="371" y="4301"/>
                    <a:pt x="339" y="3952"/>
                  </a:cubicBezTo>
                  <a:cubicBezTo>
                    <a:pt x="215" y="2583"/>
                    <a:pt x="622" y="1272"/>
                    <a:pt x="1100" y="8"/>
                  </a:cubicBezTo>
                  <a:cubicBezTo>
                    <a:pt x="1102" y="4"/>
                    <a:pt x="1099" y="1"/>
                    <a:pt x="109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3" name="Google Shape;833;p13"/>
            <p:cNvSpPr/>
            <p:nvPr/>
          </p:nvSpPr>
          <p:spPr>
            <a:xfrm>
              <a:off x="1322268" y="4387755"/>
              <a:ext cx="45568" cy="192948"/>
            </a:xfrm>
            <a:custGeom>
              <a:rect b="b" l="l" r="r" t="t"/>
              <a:pathLst>
                <a:path extrusionOk="0" h="4048" w="956">
                  <a:moveTo>
                    <a:pt x="924" y="1"/>
                  </a:moveTo>
                  <a:cubicBezTo>
                    <a:pt x="907" y="1"/>
                    <a:pt x="890" y="12"/>
                    <a:pt x="887" y="33"/>
                  </a:cubicBezTo>
                  <a:cubicBezTo>
                    <a:pt x="776" y="1427"/>
                    <a:pt x="507" y="2735"/>
                    <a:pt x="2" y="4040"/>
                  </a:cubicBezTo>
                  <a:cubicBezTo>
                    <a:pt x="0" y="4044"/>
                    <a:pt x="5" y="4048"/>
                    <a:pt x="9" y="4048"/>
                  </a:cubicBezTo>
                  <a:cubicBezTo>
                    <a:pt x="11" y="4048"/>
                    <a:pt x="13" y="4047"/>
                    <a:pt x="13" y="4045"/>
                  </a:cubicBezTo>
                  <a:cubicBezTo>
                    <a:pt x="573" y="2804"/>
                    <a:pt x="925" y="1397"/>
                    <a:pt x="954" y="33"/>
                  </a:cubicBezTo>
                  <a:cubicBezTo>
                    <a:pt x="955" y="12"/>
                    <a:pt x="940" y="1"/>
                    <a:pt x="9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4" name="Google Shape;834;p13"/>
            <p:cNvSpPr/>
            <p:nvPr/>
          </p:nvSpPr>
          <p:spPr>
            <a:xfrm>
              <a:off x="1249960" y="4323741"/>
              <a:ext cx="78838" cy="53385"/>
            </a:xfrm>
            <a:custGeom>
              <a:rect b="b" l="l" r="r" t="t"/>
              <a:pathLst>
                <a:path extrusionOk="0" h="1120" w="1654">
                  <a:moveTo>
                    <a:pt x="1003" y="1"/>
                  </a:moveTo>
                  <a:cubicBezTo>
                    <a:pt x="837" y="1"/>
                    <a:pt x="699" y="129"/>
                    <a:pt x="577" y="229"/>
                  </a:cubicBezTo>
                  <a:cubicBezTo>
                    <a:pt x="354" y="414"/>
                    <a:pt x="165" y="626"/>
                    <a:pt x="3" y="864"/>
                  </a:cubicBezTo>
                  <a:cubicBezTo>
                    <a:pt x="1" y="867"/>
                    <a:pt x="4" y="872"/>
                    <a:pt x="7" y="872"/>
                  </a:cubicBezTo>
                  <a:cubicBezTo>
                    <a:pt x="8" y="872"/>
                    <a:pt x="9" y="872"/>
                    <a:pt x="10" y="871"/>
                  </a:cubicBezTo>
                  <a:cubicBezTo>
                    <a:pt x="209" y="616"/>
                    <a:pt x="479" y="279"/>
                    <a:pt x="771" y="132"/>
                  </a:cubicBezTo>
                  <a:cubicBezTo>
                    <a:pt x="863" y="86"/>
                    <a:pt x="944" y="66"/>
                    <a:pt x="1016" y="66"/>
                  </a:cubicBezTo>
                  <a:cubicBezTo>
                    <a:pt x="1437" y="66"/>
                    <a:pt x="1547" y="762"/>
                    <a:pt x="1590" y="1103"/>
                  </a:cubicBezTo>
                  <a:cubicBezTo>
                    <a:pt x="1591" y="1114"/>
                    <a:pt x="1599" y="1120"/>
                    <a:pt x="1607" y="1120"/>
                  </a:cubicBezTo>
                  <a:cubicBezTo>
                    <a:pt x="1615" y="1120"/>
                    <a:pt x="1622" y="1114"/>
                    <a:pt x="1622" y="1103"/>
                  </a:cubicBezTo>
                  <a:cubicBezTo>
                    <a:pt x="1654" y="755"/>
                    <a:pt x="1472" y="40"/>
                    <a:pt x="1031" y="2"/>
                  </a:cubicBezTo>
                  <a:cubicBezTo>
                    <a:pt x="1022" y="1"/>
                    <a:pt x="1012" y="1"/>
                    <a:pt x="100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5" name="Google Shape;835;p13"/>
            <p:cNvSpPr/>
            <p:nvPr/>
          </p:nvSpPr>
          <p:spPr>
            <a:xfrm>
              <a:off x="1229893" y="4446907"/>
              <a:ext cx="59200" cy="139086"/>
            </a:xfrm>
            <a:custGeom>
              <a:rect b="b" l="l" r="r" t="t"/>
              <a:pathLst>
                <a:path extrusionOk="0" h="2918" w="1242">
                  <a:moveTo>
                    <a:pt x="1224" y="0"/>
                  </a:moveTo>
                  <a:cubicBezTo>
                    <a:pt x="1218" y="0"/>
                    <a:pt x="1212" y="3"/>
                    <a:pt x="1209" y="11"/>
                  </a:cubicBezTo>
                  <a:cubicBezTo>
                    <a:pt x="897" y="1023"/>
                    <a:pt x="514" y="1983"/>
                    <a:pt x="2" y="2913"/>
                  </a:cubicBezTo>
                  <a:cubicBezTo>
                    <a:pt x="1" y="2915"/>
                    <a:pt x="3" y="2918"/>
                    <a:pt x="6" y="2918"/>
                  </a:cubicBezTo>
                  <a:cubicBezTo>
                    <a:pt x="7" y="2918"/>
                    <a:pt x="8" y="2917"/>
                    <a:pt x="8" y="2916"/>
                  </a:cubicBezTo>
                  <a:cubicBezTo>
                    <a:pt x="557" y="2029"/>
                    <a:pt x="995" y="1036"/>
                    <a:pt x="1238" y="20"/>
                  </a:cubicBezTo>
                  <a:cubicBezTo>
                    <a:pt x="1242" y="8"/>
                    <a:pt x="1233" y="0"/>
                    <a:pt x="122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6" name="Google Shape;836;p13"/>
            <p:cNvSpPr/>
            <p:nvPr/>
          </p:nvSpPr>
          <p:spPr>
            <a:xfrm>
              <a:off x="1161113" y="4612734"/>
              <a:ext cx="45139" cy="75263"/>
            </a:xfrm>
            <a:custGeom>
              <a:rect b="b" l="l" r="r" t="t"/>
              <a:pathLst>
                <a:path extrusionOk="0" h="1579" w="947">
                  <a:moveTo>
                    <a:pt x="262" y="1"/>
                  </a:moveTo>
                  <a:cubicBezTo>
                    <a:pt x="260" y="1"/>
                    <a:pt x="257" y="2"/>
                    <a:pt x="257" y="5"/>
                  </a:cubicBezTo>
                  <a:cubicBezTo>
                    <a:pt x="264" y="436"/>
                    <a:pt x="0" y="963"/>
                    <a:pt x="268" y="1362"/>
                  </a:cubicBezTo>
                  <a:cubicBezTo>
                    <a:pt x="356" y="1492"/>
                    <a:pt x="515" y="1578"/>
                    <a:pt x="667" y="1578"/>
                  </a:cubicBezTo>
                  <a:cubicBezTo>
                    <a:pt x="767" y="1578"/>
                    <a:pt x="864" y="1541"/>
                    <a:pt x="936" y="1456"/>
                  </a:cubicBezTo>
                  <a:cubicBezTo>
                    <a:pt x="946" y="1442"/>
                    <a:pt x="936" y="1427"/>
                    <a:pt x="923" y="1427"/>
                  </a:cubicBezTo>
                  <a:cubicBezTo>
                    <a:pt x="919" y="1427"/>
                    <a:pt x="915" y="1428"/>
                    <a:pt x="911" y="1431"/>
                  </a:cubicBezTo>
                  <a:cubicBezTo>
                    <a:pt x="834" y="1493"/>
                    <a:pt x="748" y="1522"/>
                    <a:pt x="663" y="1522"/>
                  </a:cubicBezTo>
                  <a:cubicBezTo>
                    <a:pt x="539" y="1522"/>
                    <a:pt x="418" y="1462"/>
                    <a:pt x="330" y="1358"/>
                  </a:cubicBezTo>
                  <a:cubicBezTo>
                    <a:pt x="208" y="1211"/>
                    <a:pt x="187" y="1007"/>
                    <a:pt x="194" y="824"/>
                  </a:cubicBezTo>
                  <a:cubicBezTo>
                    <a:pt x="206" y="549"/>
                    <a:pt x="282" y="284"/>
                    <a:pt x="267" y="5"/>
                  </a:cubicBezTo>
                  <a:cubicBezTo>
                    <a:pt x="267" y="2"/>
                    <a:pt x="265" y="1"/>
                    <a:pt x="26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7" name="Google Shape;837;p13"/>
            <p:cNvSpPr/>
            <p:nvPr/>
          </p:nvSpPr>
          <p:spPr>
            <a:xfrm>
              <a:off x="1153820" y="4722077"/>
              <a:ext cx="78361" cy="52050"/>
            </a:xfrm>
            <a:custGeom>
              <a:rect b="b" l="l" r="r" t="t"/>
              <a:pathLst>
                <a:path extrusionOk="0" h="1092" w="1644">
                  <a:moveTo>
                    <a:pt x="1627" y="1"/>
                  </a:moveTo>
                  <a:cubicBezTo>
                    <a:pt x="1624" y="1"/>
                    <a:pt x="1621" y="2"/>
                    <a:pt x="1619" y="4"/>
                  </a:cubicBezTo>
                  <a:cubicBezTo>
                    <a:pt x="1149" y="471"/>
                    <a:pt x="683" y="964"/>
                    <a:pt x="2" y="1090"/>
                  </a:cubicBezTo>
                  <a:cubicBezTo>
                    <a:pt x="1" y="1090"/>
                    <a:pt x="1" y="1092"/>
                    <a:pt x="2" y="1092"/>
                  </a:cubicBezTo>
                  <a:cubicBezTo>
                    <a:pt x="678" y="1008"/>
                    <a:pt x="1200" y="508"/>
                    <a:pt x="1636" y="20"/>
                  </a:cubicBezTo>
                  <a:cubicBezTo>
                    <a:pt x="1643" y="12"/>
                    <a:pt x="1635" y="1"/>
                    <a:pt x="162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8" name="Google Shape;838;p13"/>
            <p:cNvSpPr/>
            <p:nvPr/>
          </p:nvSpPr>
          <p:spPr>
            <a:xfrm>
              <a:off x="1285423" y="4422312"/>
              <a:ext cx="4528" cy="5672"/>
            </a:xfrm>
            <a:custGeom>
              <a:rect b="b" l="l" r="r" t="t"/>
              <a:pathLst>
                <a:path extrusionOk="0" h="119" w="95">
                  <a:moveTo>
                    <a:pt x="48" y="1"/>
                  </a:moveTo>
                  <a:cubicBezTo>
                    <a:pt x="35" y="1"/>
                    <a:pt x="22" y="8"/>
                    <a:pt x="18" y="23"/>
                  </a:cubicBezTo>
                  <a:cubicBezTo>
                    <a:pt x="14" y="38"/>
                    <a:pt x="11" y="53"/>
                    <a:pt x="6" y="65"/>
                  </a:cubicBezTo>
                  <a:cubicBezTo>
                    <a:pt x="0" y="91"/>
                    <a:pt x="20" y="119"/>
                    <a:pt x="47" y="119"/>
                  </a:cubicBezTo>
                  <a:cubicBezTo>
                    <a:pt x="76" y="119"/>
                    <a:pt x="94" y="91"/>
                    <a:pt x="88" y="65"/>
                  </a:cubicBezTo>
                  <a:cubicBezTo>
                    <a:pt x="84" y="51"/>
                    <a:pt x="81" y="37"/>
                    <a:pt x="78" y="23"/>
                  </a:cubicBezTo>
                  <a:cubicBezTo>
                    <a:pt x="74" y="8"/>
                    <a:pt x="61"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9" name="Google Shape;839;p13"/>
            <p:cNvSpPr/>
            <p:nvPr/>
          </p:nvSpPr>
          <p:spPr>
            <a:xfrm>
              <a:off x="1282420" y="4392712"/>
              <a:ext cx="11916" cy="10391"/>
            </a:xfrm>
            <a:custGeom>
              <a:rect b="b" l="l" r="r" t="t"/>
              <a:pathLst>
                <a:path extrusionOk="0" h="218" w="250">
                  <a:moveTo>
                    <a:pt x="108" y="0"/>
                  </a:moveTo>
                  <a:cubicBezTo>
                    <a:pt x="82" y="0"/>
                    <a:pt x="51" y="15"/>
                    <a:pt x="33" y="32"/>
                  </a:cubicBezTo>
                  <a:cubicBezTo>
                    <a:pt x="15" y="51"/>
                    <a:pt x="0" y="82"/>
                    <a:pt x="1" y="109"/>
                  </a:cubicBezTo>
                  <a:cubicBezTo>
                    <a:pt x="3" y="138"/>
                    <a:pt x="12" y="167"/>
                    <a:pt x="33" y="187"/>
                  </a:cubicBezTo>
                  <a:cubicBezTo>
                    <a:pt x="52" y="203"/>
                    <a:pt x="77" y="218"/>
                    <a:pt x="103" y="218"/>
                  </a:cubicBezTo>
                  <a:cubicBezTo>
                    <a:pt x="105" y="218"/>
                    <a:pt x="108" y="218"/>
                    <a:pt x="110" y="217"/>
                  </a:cubicBezTo>
                  <a:cubicBezTo>
                    <a:pt x="127" y="216"/>
                    <a:pt x="143" y="216"/>
                    <a:pt x="161" y="213"/>
                  </a:cubicBezTo>
                  <a:cubicBezTo>
                    <a:pt x="184" y="208"/>
                    <a:pt x="202" y="195"/>
                    <a:pt x="219" y="180"/>
                  </a:cubicBezTo>
                  <a:cubicBezTo>
                    <a:pt x="236" y="164"/>
                    <a:pt x="249" y="132"/>
                    <a:pt x="247" y="109"/>
                  </a:cubicBezTo>
                  <a:cubicBezTo>
                    <a:pt x="246" y="83"/>
                    <a:pt x="239" y="57"/>
                    <a:pt x="219" y="38"/>
                  </a:cubicBezTo>
                  <a:cubicBezTo>
                    <a:pt x="202" y="23"/>
                    <a:pt x="182" y="11"/>
                    <a:pt x="161" y="6"/>
                  </a:cubicBezTo>
                  <a:cubicBezTo>
                    <a:pt x="145" y="2"/>
                    <a:pt x="127" y="2"/>
                    <a:pt x="110" y="1"/>
                  </a:cubicBezTo>
                  <a:cubicBezTo>
                    <a:pt x="109" y="1"/>
                    <a:pt x="108" y="0"/>
                    <a:pt x="1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0" name="Google Shape;840;p13"/>
            <p:cNvSpPr/>
            <p:nvPr/>
          </p:nvSpPr>
          <p:spPr>
            <a:xfrm>
              <a:off x="1325319" y="4399719"/>
              <a:ext cx="6530" cy="5005"/>
            </a:xfrm>
            <a:custGeom>
              <a:rect b="b" l="l" r="r" t="t"/>
              <a:pathLst>
                <a:path extrusionOk="0" h="105" w="137">
                  <a:moveTo>
                    <a:pt x="69" y="0"/>
                  </a:moveTo>
                  <a:cubicBezTo>
                    <a:pt x="1" y="0"/>
                    <a:pt x="1" y="105"/>
                    <a:pt x="69" y="105"/>
                  </a:cubicBezTo>
                  <a:cubicBezTo>
                    <a:pt x="136" y="105"/>
                    <a:pt x="137" y="0"/>
                    <a:pt x="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1" name="Google Shape;841;p13"/>
            <p:cNvSpPr/>
            <p:nvPr/>
          </p:nvSpPr>
          <p:spPr>
            <a:xfrm>
              <a:off x="1334041" y="4432083"/>
              <a:ext cx="10057" cy="9295"/>
            </a:xfrm>
            <a:custGeom>
              <a:rect b="b" l="l" r="r" t="t"/>
              <a:pathLst>
                <a:path extrusionOk="0" h="195" w="211">
                  <a:moveTo>
                    <a:pt x="116" y="0"/>
                  </a:moveTo>
                  <a:cubicBezTo>
                    <a:pt x="115" y="0"/>
                    <a:pt x="114" y="0"/>
                    <a:pt x="113" y="1"/>
                  </a:cubicBezTo>
                  <a:cubicBezTo>
                    <a:pt x="81" y="2"/>
                    <a:pt x="51" y="17"/>
                    <a:pt x="32" y="42"/>
                  </a:cubicBezTo>
                  <a:cubicBezTo>
                    <a:pt x="14" y="54"/>
                    <a:pt x="1" y="76"/>
                    <a:pt x="2" y="97"/>
                  </a:cubicBezTo>
                  <a:cubicBezTo>
                    <a:pt x="4" y="120"/>
                    <a:pt x="15" y="141"/>
                    <a:pt x="33" y="152"/>
                  </a:cubicBezTo>
                  <a:cubicBezTo>
                    <a:pt x="52" y="177"/>
                    <a:pt x="82" y="194"/>
                    <a:pt x="112" y="194"/>
                  </a:cubicBezTo>
                  <a:cubicBezTo>
                    <a:pt x="137" y="194"/>
                    <a:pt x="163" y="184"/>
                    <a:pt x="180" y="165"/>
                  </a:cubicBezTo>
                  <a:cubicBezTo>
                    <a:pt x="198" y="148"/>
                    <a:pt x="210" y="121"/>
                    <a:pt x="209" y="97"/>
                  </a:cubicBezTo>
                  <a:cubicBezTo>
                    <a:pt x="208" y="72"/>
                    <a:pt x="199" y="46"/>
                    <a:pt x="181" y="29"/>
                  </a:cubicBezTo>
                  <a:cubicBezTo>
                    <a:pt x="163" y="13"/>
                    <a:pt x="139" y="0"/>
                    <a:pt x="11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2" name="Google Shape;842;p13"/>
            <p:cNvSpPr/>
            <p:nvPr/>
          </p:nvSpPr>
          <p:spPr>
            <a:xfrm>
              <a:off x="1362450" y="4367735"/>
              <a:ext cx="5672" cy="7007"/>
            </a:xfrm>
            <a:custGeom>
              <a:rect b="b" l="l" r="r" t="t"/>
              <a:pathLst>
                <a:path extrusionOk="0" h="147" w="119">
                  <a:moveTo>
                    <a:pt x="59" y="0"/>
                  </a:moveTo>
                  <a:cubicBezTo>
                    <a:pt x="48" y="0"/>
                    <a:pt x="36" y="4"/>
                    <a:pt x="27" y="13"/>
                  </a:cubicBezTo>
                  <a:cubicBezTo>
                    <a:pt x="12" y="27"/>
                    <a:pt x="6" y="42"/>
                    <a:pt x="5" y="63"/>
                  </a:cubicBezTo>
                  <a:cubicBezTo>
                    <a:pt x="4" y="72"/>
                    <a:pt x="4" y="81"/>
                    <a:pt x="4" y="90"/>
                  </a:cubicBezTo>
                  <a:cubicBezTo>
                    <a:pt x="1" y="120"/>
                    <a:pt x="30" y="147"/>
                    <a:pt x="58" y="147"/>
                  </a:cubicBezTo>
                  <a:cubicBezTo>
                    <a:pt x="58" y="147"/>
                    <a:pt x="59" y="147"/>
                    <a:pt x="59" y="147"/>
                  </a:cubicBezTo>
                  <a:cubicBezTo>
                    <a:pt x="88" y="145"/>
                    <a:pt x="119" y="121"/>
                    <a:pt x="116" y="90"/>
                  </a:cubicBezTo>
                  <a:cubicBezTo>
                    <a:pt x="115" y="83"/>
                    <a:pt x="114" y="72"/>
                    <a:pt x="114" y="63"/>
                  </a:cubicBezTo>
                  <a:cubicBezTo>
                    <a:pt x="111" y="42"/>
                    <a:pt x="105" y="27"/>
                    <a:pt x="91" y="13"/>
                  </a:cubicBezTo>
                  <a:cubicBezTo>
                    <a:pt x="82" y="4"/>
                    <a:pt x="70" y="0"/>
                    <a:pt x="5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3" name="Google Shape;843;p13"/>
            <p:cNvSpPr/>
            <p:nvPr/>
          </p:nvSpPr>
          <p:spPr>
            <a:xfrm>
              <a:off x="1361449" y="4330318"/>
              <a:ext cx="7531" cy="5863"/>
            </a:xfrm>
            <a:custGeom>
              <a:rect b="b" l="l" r="r" t="t"/>
              <a:pathLst>
                <a:path extrusionOk="0" h="123" w="158">
                  <a:moveTo>
                    <a:pt x="79" y="1"/>
                  </a:moveTo>
                  <a:cubicBezTo>
                    <a:pt x="1" y="1"/>
                    <a:pt x="1" y="122"/>
                    <a:pt x="79" y="122"/>
                  </a:cubicBezTo>
                  <a:cubicBezTo>
                    <a:pt x="158" y="122"/>
                    <a:pt x="158"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4" name="Google Shape;844;p13"/>
            <p:cNvSpPr/>
            <p:nvPr/>
          </p:nvSpPr>
          <p:spPr>
            <a:xfrm>
              <a:off x="1256204" y="4698292"/>
              <a:ext cx="8532" cy="6768"/>
            </a:xfrm>
            <a:custGeom>
              <a:rect b="b" l="l" r="r" t="t"/>
              <a:pathLst>
                <a:path extrusionOk="0" h="142" w="179">
                  <a:moveTo>
                    <a:pt x="74" y="1"/>
                  </a:moveTo>
                  <a:cubicBezTo>
                    <a:pt x="36" y="1"/>
                    <a:pt x="1" y="30"/>
                    <a:pt x="1" y="71"/>
                  </a:cubicBezTo>
                  <a:cubicBezTo>
                    <a:pt x="1" y="111"/>
                    <a:pt x="34" y="141"/>
                    <a:pt x="72" y="141"/>
                  </a:cubicBezTo>
                  <a:cubicBezTo>
                    <a:pt x="79" y="141"/>
                    <a:pt x="85" y="140"/>
                    <a:pt x="92" y="139"/>
                  </a:cubicBezTo>
                  <a:cubicBezTo>
                    <a:pt x="105" y="136"/>
                    <a:pt x="120" y="132"/>
                    <a:pt x="134" y="128"/>
                  </a:cubicBezTo>
                  <a:cubicBezTo>
                    <a:pt x="158" y="122"/>
                    <a:pt x="179" y="96"/>
                    <a:pt x="178" y="71"/>
                  </a:cubicBezTo>
                  <a:cubicBezTo>
                    <a:pt x="177" y="47"/>
                    <a:pt x="160" y="20"/>
                    <a:pt x="134" y="13"/>
                  </a:cubicBezTo>
                  <a:cubicBezTo>
                    <a:pt x="119" y="10"/>
                    <a:pt x="104" y="7"/>
                    <a:pt x="92" y="3"/>
                  </a:cubicBezTo>
                  <a:cubicBezTo>
                    <a:pt x="86" y="1"/>
                    <a:pt x="80" y="1"/>
                    <a:pt x="7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5" name="Google Shape;845;p13"/>
            <p:cNvSpPr/>
            <p:nvPr/>
          </p:nvSpPr>
          <p:spPr>
            <a:xfrm>
              <a:off x="1277320" y="4657729"/>
              <a:ext cx="7769" cy="6006"/>
            </a:xfrm>
            <a:custGeom>
              <a:rect b="b" l="l" r="r" t="t"/>
              <a:pathLst>
                <a:path extrusionOk="0" h="126" w="163">
                  <a:moveTo>
                    <a:pt x="81" y="0"/>
                  </a:moveTo>
                  <a:cubicBezTo>
                    <a:pt x="1" y="0"/>
                    <a:pt x="1" y="126"/>
                    <a:pt x="81" y="126"/>
                  </a:cubicBezTo>
                  <a:cubicBezTo>
                    <a:pt x="163" y="126"/>
                    <a:pt x="163"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6" name="Google Shape;846;p13"/>
            <p:cNvSpPr/>
            <p:nvPr/>
          </p:nvSpPr>
          <p:spPr>
            <a:xfrm>
              <a:off x="1297149" y="4626938"/>
              <a:ext cx="5005" cy="3051"/>
            </a:xfrm>
            <a:custGeom>
              <a:rect b="b" l="l" r="r" t="t"/>
              <a:pathLst>
                <a:path extrusionOk="0" h="64" w="105">
                  <a:moveTo>
                    <a:pt x="74" y="0"/>
                  </a:moveTo>
                  <a:cubicBezTo>
                    <a:pt x="74" y="0"/>
                    <a:pt x="73" y="0"/>
                    <a:pt x="72" y="0"/>
                  </a:cubicBezTo>
                  <a:cubicBezTo>
                    <a:pt x="63" y="0"/>
                    <a:pt x="53" y="0"/>
                    <a:pt x="44" y="2"/>
                  </a:cubicBezTo>
                  <a:cubicBezTo>
                    <a:pt x="36" y="3"/>
                    <a:pt x="29" y="7"/>
                    <a:pt x="21" y="10"/>
                  </a:cubicBezTo>
                  <a:cubicBezTo>
                    <a:pt x="0" y="18"/>
                    <a:pt x="0" y="44"/>
                    <a:pt x="21" y="54"/>
                  </a:cubicBezTo>
                  <a:cubicBezTo>
                    <a:pt x="29" y="57"/>
                    <a:pt x="36" y="60"/>
                    <a:pt x="44" y="62"/>
                  </a:cubicBezTo>
                  <a:cubicBezTo>
                    <a:pt x="48" y="63"/>
                    <a:pt x="53" y="64"/>
                    <a:pt x="58" y="64"/>
                  </a:cubicBezTo>
                  <a:cubicBezTo>
                    <a:pt x="63" y="64"/>
                    <a:pt x="68" y="63"/>
                    <a:pt x="72" y="63"/>
                  </a:cubicBezTo>
                  <a:cubicBezTo>
                    <a:pt x="89" y="63"/>
                    <a:pt x="105" y="48"/>
                    <a:pt x="105" y="31"/>
                  </a:cubicBezTo>
                  <a:cubicBezTo>
                    <a:pt x="104" y="16"/>
                    <a:pt x="92" y="0"/>
                    <a:pt x="7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7" name="Google Shape;847;p13"/>
            <p:cNvSpPr/>
            <p:nvPr/>
          </p:nvSpPr>
          <p:spPr>
            <a:xfrm>
              <a:off x="1218263" y="4662543"/>
              <a:ext cx="6959" cy="5148"/>
            </a:xfrm>
            <a:custGeom>
              <a:rect b="b" l="l" r="r" t="t"/>
              <a:pathLst>
                <a:path extrusionOk="0" h="108" w="146">
                  <a:moveTo>
                    <a:pt x="55" y="1"/>
                  </a:moveTo>
                  <a:cubicBezTo>
                    <a:pt x="27" y="1"/>
                    <a:pt x="0" y="25"/>
                    <a:pt x="1" y="54"/>
                  </a:cubicBezTo>
                  <a:cubicBezTo>
                    <a:pt x="2" y="83"/>
                    <a:pt x="25" y="108"/>
                    <a:pt x="55" y="108"/>
                  </a:cubicBezTo>
                  <a:cubicBezTo>
                    <a:pt x="68" y="108"/>
                    <a:pt x="80" y="107"/>
                    <a:pt x="93" y="106"/>
                  </a:cubicBezTo>
                  <a:cubicBezTo>
                    <a:pt x="107" y="102"/>
                    <a:pt x="119" y="95"/>
                    <a:pt x="130" y="85"/>
                  </a:cubicBezTo>
                  <a:cubicBezTo>
                    <a:pt x="146" y="66"/>
                    <a:pt x="146" y="41"/>
                    <a:pt x="130" y="24"/>
                  </a:cubicBezTo>
                  <a:cubicBezTo>
                    <a:pt x="119" y="13"/>
                    <a:pt x="108" y="6"/>
                    <a:pt x="93" y="3"/>
                  </a:cubicBezTo>
                  <a:cubicBezTo>
                    <a:pt x="80" y="1"/>
                    <a:pt x="68" y="1"/>
                    <a:pt x="5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8" name="Google Shape;848;p13"/>
            <p:cNvSpPr/>
            <p:nvPr/>
          </p:nvSpPr>
          <p:spPr>
            <a:xfrm>
              <a:off x="1234755" y="4640951"/>
              <a:ext cx="6673" cy="5195"/>
            </a:xfrm>
            <a:custGeom>
              <a:rect b="b" l="l" r="r" t="t"/>
              <a:pathLst>
                <a:path extrusionOk="0" h="109" w="140">
                  <a:moveTo>
                    <a:pt x="71" y="1"/>
                  </a:moveTo>
                  <a:cubicBezTo>
                    <a:pt x="3" y="1"/>
                    <a:pt x="1" y="108"/>
                    <a:pt x="71" y="108"/>
                  </a:cubicBezTo>
                  <a:cubicBezTo>
                    <a:pt x="140" y="108"/>
                    <a:pt x="140" y="1"/>
                    <a:pt x="7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9" name="Google Shape;849;p13"/>
            <p:cNvSpPr/>
            <p:nvPr/>
          </p:nvSpPr>
          <p:spPr>
            <a:xfrm>
              <a:off x="1134659" y="4740809"/>
              <a:ext cx="4433" cy="6196"/>
            </a:xfrm>
            <a:custGeom>
              <a:rect b="b" l="l" r="r" t="t"/>
              <a:pathLst>
                <a:path extrusionOk="0" h="130" w="93">
                  <a:moveTo>
                    <a:pt x="46" y="0"/>
                  </a:moveTo>
                  <a:cubicBezTo>
                    <a:pt x="33" y="0"/>
                    <a:pt x="23" y="6"/>
                    <a:pt x="14" y="14"/>
                  </a:cubicBezTo>
                  <a:cubicBezTo>
                    <a:pt x="3" y="23"/>
                    <a:pt x="1" y="37"/>
                    <a:pt x="1" y="51"/>
                  </a:cubicBezTo>
                  <a:lnTo>
                    <a:pt x="1" y="83"/>
                  </a:lnTo>
                  <a:cubicBezTo>
                    <a:pt x="1" y="106"/>
                    <a:pt x="22" y="129"/>
                    <a:pt x="47" y="129"/>
                  </a:cubicBezTo>
                  <a:cubicBezTo>
                    <a:pt x="72" y="127"/>
                    <a:pt x="93" y="109"/>
                    <a:pt x="93" y="83"/>
                  </a:cubicBezTo>
                  <a:cubicBezTo>
                    <a:pt x="91" y="74"/>
                    <a:pt x="91" y="63"/>
                    <a:pt x="91" y="53"/>
                  </a:cubicBezTo>
                  <a:cubicBezTo>
                    <a:pt x="91" y="40"/>
                    <a:pt x="89" y="30"/>
                    <a:pt x="80" y="19"/>
                  </a:cubicBezTo>
                  <a:cubicBezTo>
                    <a:pt x="73" y="9"/>
                    <a:pt x="59" y="0"/>
                    <a:pt x="4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0" name="Google Shape;850;p13"/>
            <p:cNvSpPr/>
            <p:nvPr/>
          </p:nvSpPr>
          <p:spPr>
            <a:xfrm>
              <a:off x="1129225" y="4705633"/>
              <a:ext cx="6625" cy="5148"/>
            </a:xfrm>
            <a:custGeom>
              <a:rect b="b" l="l" r="r" t="t"/>
              <a:pathLst>
                <a:path extrusionOk="0" h="108" w="139">
                  <a:moveTo>
                    <a:pt x="69" y="0"/>
                  </a:moveTo>
                  <a:cubicBezTo>
                    <a:pt x="1" y="0"/>
                    <a:pt x="1" y="107"/>
                    <a:pt x="69" y="107"/>
                  </a:cubicBezTo>
                  <a:cubicBezTo>
                    <a:pt x="137" y="107"/>
                    <a:pt x="139" y="0"/>
                    <a:pt x="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51" name="Google Shape;851;p13"/>
          <p:cNvGrpSpPr/>
          <p:nvPr/>
        </p:nvGrpSpPr>
        <p:grpSpPr>
          <a:xfrm flipH="1" rot="4255318">
            <a:off x="6043398" y="-334441"/>
            <a:ext cx="1287221" cy="1961280"/>
            <a:chOff x="2251545" y="3095652"/>
            <a:chExt cx="344809" cy="525316"/>
          </a:xfrm>
        </p:grpSpPr>
        <p:sp>
          <p:nvSpPr>
            <p:cNvPr id="852" name="Google Shape;852;p13"/>
            <p:cNvSpPr/>
            <p:nvPr/>
          </p:nvSpPr>
          <p:spPr>
            <a:xfrm>
              <a:off x="2271516" y="3095652"/>
              <a:ext cx="257486" cy="505535"/>
            </a:xfrm>
            <a:custGeom>
              <a:rect b="b" l="l" r="r" t="t"/>
              <a:pathLst>
                <a:path extrusionOk="0" h="10606" w="5402">
                  <a:moveTo>
                    <a:pt x="31" y="1"/>
                  </a:moveTo>
                  <a:cubicBezTo>
                    <a:pt x="14" y="1"/>
                    <a:pt x="1" y="23"/>
                    <a:pt x="17" y="37"/>
                  </a:cubicBezTo>
                  <a:cubicBezTo>
                    <a:pt x="824" y="811"/>
                    <a:pt x="1469" y="1684"/>
                    <a:pt x="1892" y="2726"/>
                  </a:cubicBezTo>
                  <a:cubicBezTo>
                    <a:pt x="2324" y="3789"/>
                    <a:pt x="2398" y="4896"/>
                    <a:pt x="2467" y="6028"/>
                  </a:cubicBezTo>
                  <a:cubicBezTo>
                    <a:pt x="2575" y="7789"/>
                    <a:pt x="3053" y="10270"/>
                    <a:pt x="5172" y="10603"/>
                  </a:cubicBezTo>
                  <a:cubicBezTo>
                    <a:pt x="5182" y="10605"/>
                    <a:pt x="5190" y="10605"/>
                    <a:pt x="5199" y="10605"/>
                  </a:cubicBezTo>
                  <a:cubicBezTo>
                    <a:pt x="5362" y="10605"/>
                    <a:pt x="5401" y="10354"/>
                    <a:pt x="5226" y="10315"/>
                  </a:cubicBezTo>
                  <a:cubicBezTo>
                    <a:pt x="2769" y="9786"/>
                    <a:pt x="2808" y="6792"/>
                    <a:pt x="2573" y="4839"/>
                  </a:cubicBezTo>
                  <a:cubicBezTo>
                    <a:pt x="2350" y="2972"/>
                    <a:pt x="1540" y="1197"/>
                    <a:pt x="44" y="6"/>
                  </a:cubicBezTo>
                  <a:cubicBezTo>
                    <a:pt x="40" y="2"/>
                    <a:pt x="35" y="1"/>
                    <a:pt x="3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3" name="Google Shape;853;p13"/>
            <p:cNvSpPr/>
            <p:nvPr/>
          </p:nvSpPr>
          <p:spPr>
            <a:xfrm>
              <a:off x="2295015" y="3099465"/>
              <a:ext cx="301338" cy="439757"/>
            </a:xfrm>
            <a:custGeom>
              <a:rect b="b" l="l" r="r" t="t"/>
              <a:pathLst>
                <a:path extrusionOk="0" h="9226" w="6322">
                  <a:moveTo>
                    <a:pt x="21" y="1"/>
                  </a:moveTo>
                  <a:cubicBezTo>
                    <a:pt x="10" y="1"/>
                    <a:pt x="1" y="15"/>
                    <a:pt x="12" y="23"/>
                  </a:cubicBezTo>
                  <a:cubicBezTo>
                    <a:pt x="788" y="683"/>
                    <a:pt x="1486" y="1407"/>
                    <a:pt x="1970" y="2313"/>
                  </a:cubicBezTo>
                  <a:cubicBezTo>
                    <a:pt x="2483" y="3269"/>
                    <a:pt x="2744" y="4291"/>
                    <a:pt x="2850" y="5365"/>
                  </a:cubicBezTo>
                  <a:cubicBezTo>
                    <a:pt x="2938" y="6254"/>
                    <a:pt x="3050" y="7148"/>
                    <a:pt x="3667" y="7842"/>
                  </a:cubicBezTo>
                  <a:cubicBezTo>
                    <a:pt x="4286" y="8535"/>
                    <a:pt x="5230" y="8951"/>
                    <a:pt x="6102" y="9220"/>
                  </a:cubicBezTo>
                  <a:cubicBezTo>
                    <a:pt x="6115" y="9224"/>
                    <a:pt x="6128" y="9226"/>
                    <a:pt x="6139" y="9226"/>
                  </a:cubicBezTo>
                  <a:cubicBezTo>
                    <a:pt x="6267" y="9226"/>
                    <a:pt x="6321" y="9011"/>
                    <a:pt x="6189" y="8953"/>
                  </a:cubicBezTo>
                  <a:cubicBezTo>
                    <a:pt x="5250" y="8536"/>
                    <a:pt x="4192" y="8218"/>
                    <a:pt x="3610" y="7298"/>
                  </a:cubicBezTo>
                  <a:cubicBezTo>
                    <a:pt x="3083" y="6462"/>
                    <a:pt x="3141" y="5406"/>
                    <a:pt x="2943" y="4471"/>
                  </a:cubicBezTo>
                  <a:cubicBezTo>
                    <a:pt x="2575" y="2739"/>
                    <a:pt x="1512" y="1002"/>
                    <a:pt x="29" y="3"/>
                  </a:cubicBezTo>
                  <a:cubicBezTo>
                    <a:pt x="27" y="1"/>
                    <a:pt x="24" y="1"/>
                    <a:pt x="2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4" name="Google Shape;854;p13"/>
            <p:cNvSpPr/>
            <p:nvPr/>
          </p:nvSpPr>
          <p:spPr>
            <a:xfrm>
              <a:off x="2291679" y="3155948"/>
              <a:ext cx="128696" cy="463590"/>
            </a:xfrm>
            <a:custGeom>
              <a:rect b="b" l="l" r="r" t="t"/>
              <a:pathLst>
                <a:path extrusionOk="0" h="9726" w="2700">
                  <a:moveTo>
                    <a:pt x="20" y="0"/>
                  </a:moveTo>
                  <a:cubicBezTo>
                    <a:pt x="10" y="0"/>
                    <a:pt x="1" y="11"/>
                    <a:pt x="8" y="22"/>
                  </a:cubicBezTo>
                  <a:cubicBezTo>
                    <a:pt x="520" y="845"/>
                    <a:pt x="896" y="1726"/>
                    <a:pt x="1051" y="2686"/>
                  </a:cubicBezTo>
                  <a:cubicBezTo>
                    <a:pt x="1215" y="3703"/>
                    <a:pt x="1054" y="4685"/>
                    <a:pt x="917" y="5694"/>
                  </a:cubicBezTo>
                  <a:cubicBezTo>
                    <a:pt x="800" y="6548"/>
                    <a:pt x="745" y="7430"/>
                    <a:pt x="1054" y="8251"/>
                  </a:cubicBezTo>
                  <a:cubicBezTo>
                    <a:pt x="1283" y="8863"/>
                    <a:pt x="1818" y="9676"/>
                    <a:pt x="2543" y="9725"/>
                  </a:cubicBezTo>
                  <a:cubicBezTo>
                    <a:pt x="2546" y="9726"/>
                    <a:pt x="2549" y="9726"/>
                    <a:pt x="2552" y="9726"/>
                  </a:cubicBezTo>
                  <a:cubicBezTo>
                    <a:pt x="2660" y="9726"/>
                    <a:pt x="2699" y="9598"/>
                    <a:pt x="2604" y="9538"/>
                  </a:cubicBezTo>
                  <a:cubicBezTo>
                    <a:pt x="2206" y="9280"/>
                    <a:pt x="1862" y="9109"/>
                    <a:pt x="1592" y="8693"/>
                  </a:cubicBezTo>
                  <a:cubicBezTo>
                    <a:pt x="1338" y="8302"/>
                    <a:pt x="1187" y="7843"/>
                    <a:pt x="1129" y="7382"/>
                  </a:cubicBezTo>
                  <a:cubicBezTo>
                    <a:pt x="1008" y="6410"/>
                    <a:pt x="1260" y="5435"/>
                    <a:pt x="1333" y="4471"/>
                  </a:cubicBezTo>
                  <a:cubicBezTo>
                    <a:pt x="1453" y="2888"/>
                    <a:pt x="1037" y="1255"/>
                    <a:pt x="32" y="6"/>
                  </a:cubicBezTo>
                  <a:cubicBezTo>
                    <a:pt x="29" y="2"/>
                    <a:pt x="24" y="0"/>
                    <a:pt x="2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5" name="Google Shape;855;p13"/>
            <p:cNvSpPr/>
            <p:nvPr/>
          </p:nvSpPr>
          <p:spPr>
            <a:xfrm>
              <a:off x="2257884" y="3158999"/>
              <a:ext cx="53242" cy="284417"/>
            </a:xfrm>
            <a:custGeom>
              <a:rect b="b" l="l" r="r" t="t"/>
              <a:pathLst>
                <a:path extrusionOk="0" h="5967" w="1117">
                  <a:moveTo>
                    <a:pt x="106" y="1"/>
                  </a:moveTo>
                  <a:cubicBezTo>
                    <a:pt x="99" y="1"/>
                    <a:pt x="92" y="10"/>
                    <a:pt x="98" y="17"/>
                  </a:cubicBezTo>
                  <a:cubicBezTo>
                    <a:pt x="759" y="905"/>
                    <a:pt x="1068" y="1979"/>
                    <a:pt x="888" y="3082"/>
                  </a:cubicBezTo>
                  <a:cubicBezTo>
                    <a:pt x="796" y="3643"/>
                    <a:pt x="544" y="4098"/>
                    <a:pt x="305" y="4602"/>
                  </a:cubicBezTo>
                  <a:cubicBezTo>
                    <a:pt x="107" y="5019"/>
                    <a:pt x="0" y="5470"/>
                    <a:pt x="133" y="5921"/>
                  </a:cubicBezTo>
                  <a:cubicBezTo>
                    <a:pt x="143" y="5951"/>
                    <a:pt x="173" y="5966"/>
                    <a:pt x="202" y="5966"/>
                  </a:cubicBezTo>
                  <a:cubicBezTo>
                    <a:pt x="233" y="5966"/>
                    <a:pt x="264" y="5949"/>
                    <a:pt x="266" y="5913"/>
                  </a:cubicBezTo>
                  <a:cubicBezTo>
                    <a:pt x="293" y="5537"/>
                    <a:pt x="312" y="5187"/>
                    <a:pt x="460" y="4834"/>
                  </a:cubicBezTo>
                  <a:cubicBezTo>
                    <a:pt x="567" y="4579"/>
                    <a:pt x="713" y="4343"/>
                    <a:pt x="821" y="4088"/>
                  </a:cubicBezTo>
                  <a:cubicBezTo>
                    <a:pt x="1010" y="3638"/>
                    <a:pt x="1104" y="3154"/>
                    <a:pt x="1108" y="2665"/>
                  </a:cubicBezTo>
                  <a:cubicBezTo>
                    <a:pt x="1116" y="1697"/>
                    <a:pt x="779" y="714"/>
                    <a:pt x="113" y="4"/>
                  </a:cubicBezTo>
                  <a:cubicBezTo>
                    <a:pt x="111" y="2"/>
                    <a:pt x="109" y="1"/>
                    <a:pt x="10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6" name="Google Shape;856;p13"/>
            <p:cNvSpPr/>
            <p:nvPr/>
          </p:nvSpPr>
          <p:spPr>
            <a:xfrm>
              <a:off x="2422519" y="3434407"/>
              <a:ext cx="72355" cy="104386"/>
            </a:xfrm>
            <a:custGeom>
              <a:rect b="b" l="l" r="r" t="t"/>
              <a:pathLst>
                <a:path extrusionOk="0" h="2190" w="1518">
                  <a:moveTo>
                    <a:pt x="17" y="0"/>
                  </a:moveTo>
                  <a:cubicBezTo>
                    <a:pt x="8" y="0"/>
                    <a:pt x="0" y="6"/>
                    <a:pt x="1" y="17"/>
                  </a:cubicBezTo>
                  <a:cubicBezTo>
                    <a:pt x="65" y="937"/>
                    <a:pt x="587" y="1721"/>
                    <a:pt x="1377" y="2179"/>
                  </a:cubicBezTo>
                  <a:cubicBezTo>
                    <a:pt x="1390" y="2187"/>
                    <a:pt x="1402" y="2190"/>
                    <a:pt x="1414" y="2190"/>
                  </a:cubicBezTo>
                  <a:cubicBezTo>
                    <a:pt x="1479" y="2190"/>
                    <a:pt x="1518" y="2082"/>
                    <a:pt x="1444" y="2041"/>
                  </a:cubicBezTo>
                  <a:cubicBezTo>
                    <a:pt x="682" y="1611"/>
                    <a:pt x="189" y="871"/>
                    <a:pt x="35" y="15"/>
                  </a:cubicBezTo>
                  <a:cubicBezTo>
                    <a:pt x="33" y="5"/>
                    <a:pt x="25" y="0"/>
                    <a:pt x="1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7" name="Google Shape;857;p13"/>
            <p:cNvSpPr/>
            <p:nvPr/>
          </p:nvSpPr>
          <p:spPr>
            <a:xfrm>
              <a:off x="2520089" y="3552283"/>
              <a:ext cx="14395" cy="12631"/>
            </a:xfrm>
            <a:custGeom>
              <a:rect b="b" l="l" r="r" t="t"/>
              <a:pathLst>
                <a:path extrusionOk="0" h="265" w="302">
                  <a:moveTo>
                    <a:pt x="134" y="0"/>
                  </a:moveTo>
                  <a:cubicBezTo>
                    <a:pt x="118" y="0"/>
                    <a:pt x="103" y="3"/>
                    <a:pt x="90" y="8"/>
                  </a:cubicBezTo>
                  <a:cubicBezTo>
                    <a:pt x="62" y="18"/>
                    <a:pt x="31" y="43"/>
                    <a:pt x="19" y="72"/>
                  </a:cubicBezTo>
                  <a:cubicBezTo>
                    <a:pt x="6" y="102"/>
                    <a:pt x="0" y="136"/>
                    <a:pt x="14" y="168"/>
                  </a:cubicBezTo>
                  <a:cubicBezTo>
                    <a:pt x="26" y="197"/>
                    <a:pt x="46" y="230"/>
                    <a:pt x="78" y="240"/>
                  </a:cubicBezTo>
                  <a:cubicBezTo>
                    <a:pt x="101" y="247"/>
                    <a:pt x="126" y="259"/>
                    <a:pt x="151" y="262"/>
                  </a:cubicBezTo>
                  <a:cubicBezTo>
                    <a:pt x="160" y="264"/>
                    <a:pt x="169" y="264"/>
                    <a:pt x="178" y="264"/>
                  </a:cubicBezTo>
                  <a:cubicBezTo>
                    <a:pt x="188" y="264"/>
                    <a:pt x="198" y="263"/>
                    <a:pt x="209" y="261"/>
                  </a:cubicBezTo>
                  <a:cubicBezTo>
                    <a:pt x="241" y="255"/>
                    <a:pt x="274" y="233"/>
                    <a:pt x="287" y="201"/>
                  </a:cubicBezTo>
                  <a:cubicBezTo>
                    <a:pt x="299" y="173"/>
                    <a:pt x="302" y="144"/>
                    <a:pt x="292" y="114"/>
                  </a:cubicBezTo>
                  <a:cubicBezTo>
                    <a:pt x="284" y="92"/>
                    <a:pt x="271" y="74"/>
                    <a:pt x="253" y="57"/>
                  </a:cubicBezTo>
                  <a:cubicBezTo>
                    <a:pt x="235" y="39"/>
                    <a:pt x="210" y="25"/>
                    <a:pt x="188" y="13"/>
                  </a:cubicBezTo>
                  <a:cubicBezTo>
                    <a:pt x="173" y="4"/>
                    <a:pt x="154" y="0"/>
                    <a:pt x="13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8" name="Google Shape;858;p13"/>
            <p:cNvSpPr/>
            <p:nvPr/>
          </p:nvSpPr>
          <p:spPr>
            <a:xfrm>
              <a:off x="2365512" y="3461671"/>
              <a:ext cx="9533" cy="16158"/>
            </a:xfrm>
            <a:custGeom>
              <a:rect b="b" l="l" r="r" t="t"/>
              <a:pathLst>
                <a:path extrusionOk="0" h="339" w="200">
                  <a:moveTo>
                    <a:pt x="101" y="1"/>
                  </a:moveTo>
                  <a:cubicBezTo>
                    <a:pt x="98" y="1"/>
                    <a:pt x="95" y="1"/>
                    <a:pt x="92" y="1"/>
                  </a:cubicBezTo>
                  <a:cubicBezTo>
                    <a:pt x="36" y="9"/>
                    <a:pt x="3" y="52"/>
                    <a:pt x="2" y="106"/>
                  </a:cubicBezTo>
                  <a:cubicBezTo>
                    <a:pt x="2" y="122"/>
                    <a:pt x="0" y="136"/>
                    <a:pt x="2" y="151"/>
                  </a:cubicBezTo>
                  <a:cubicBezTo>
                    <a:pt x="3" y="158"/>
                    <a:pt x="3" y="166"/>
                    <a:pt x="4" y="173"/>
                  </a:cubicBezTo>
                  <a:cubicBezTo>
                    <a:pt x="7" y="190"/>
                    <a:pt x="11" y="205"/>
                    <a:pt x="20" y="219"/>
                  </a:cubicBezTo>
                  <a:cubicBezTo>
                    <a:pt x="19" y="217"/>
                    <a:pt x="18" y="216"/>
                    <a:pt x="17" y="216"/>
                  </a:cubicBezTo>
                  <a:lnTo>
                    <a:pt x="17" y="216"/>
                  </a:lnTo>
                  <a:cubicBezTo>
                    <a:pt x="16" y="216"/>
                    <a:pt x="17" y="220"/>
                    <a:pt x="20" y="226"/>
                  </a:cubicBezTo>
                  <a:cubicBezTo>
                    <a:pt x="21" y="234"/>
                    <a:pt x="24" y="241"/>
                    <a:pt x="25" y="248"/>
                  </a:cubicBezTo>
                  <a:cubicBezTo>
                    <a:pt x="30" y="262"/>
                    <a:pt x="34" y="276"/>
                    <a:pt x="39" y="288"/>
                  </a:cubicBezTo>
                  <a:cubicBezTo>
                    <a:pt x="49" y="320"/>
                    <a:pt x="75" y="339"/>
                    <a:pt x="104" y="339"/>
                  </a:cubicBezTo>
                  <a:cubicBezTo>
                    <a:pt x="105" y="339"/>
                    <a:pt x="107" y="339"/>
                    <a:pt x="108" y="338"/>
                  </a:cubicBezTo>
                  <a:cubicBezTo>
                    <a:pt x="140" y="335"/>
                    <a:pt x="160" y="312"/>
                    <a:pt x="170" y="283"/>
                  </a:cubicBezTo>
                  <a:cubicBezTo>
                    <a:pt x="174" y="268"/>
                    <a:pt x="178" y="255"/>
                    <a:pt x="181" y="240"/>
                  </a:cubicBezTo>
                  <a:cubicBezTo>
                    <a:pt x="182" y="232"/>
                    <a:pt x="183" y="225"/>
                    <a:pt x="186" y="218"/>
                  </a:cubicBezTo>
                  <a:cubicBezTo>
                    <a:pt x="186" y="210"/>
                    <a:pt x="187" y="206"/>
                    <a:pt x="187" y="206"/>
                  </a:cubicBezTo>
                  <a:cubicBezTo>
                    <a:pt x="188" y="206"/>
                    <a:pt x="188" y="207"/>
                    <a:pt x="188" y="210"/>
                  </a:cubicBezTo>
                  <a:cubicBezTo>
                    <a:pt x="199" y="171"/>
                    <a:pt x="199" y="132"/>
                    <a:pt x="197" y="92"/>
                  </a:cubicBezTo>
                  <a:cubicBezTo>
                    <a:pt x="194" y="44"/>
                    <a:pt x="149" y="1"/>
                    <a:pt x="10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9" name="Google Shape;859;p13"/>
            <p:cNvSpPr/>
            <p:nvPr/>
          </p:nvSpPr>
          <p:spPr>
            <a:xfrm>
              <a:off x="2370946" y="3524303"/>
              <a:ext cx="17112" cy="13156"/>
            </a:xfrm>
            <a:custGeom>
              <a:rect b="b" l="l" r="r" t="t"/>
              <a:pathLst>
                <a:path extrusionOk="0" h="276" w="359">
                  <a:moveTo>
                    <a:pt x="171" y="0"/>
                  </a:moveTo>
                  <a:cubicBezTo>
                    <a:pt x="125" y="0"/>
                    <a:pt x="80" y="23"/>
                    <a:pt x="53" y="76"/>
                  </a:cubicBezTo>
                  <a:cubicBezTo>
                    <a:pt x="0" y="185"/>
                    <a:pt x="95" y="275"/>
                    <a:pt x="187" y="275"/>
                  </a:cubicBezTo>
                  <a:cubicBezTo>
                    <a:pt x="234" y="275"/>
                    <a:pt x="279" y="253"/>
                    <a:pt x="306" y="199"/>
                  </a:cubicBezTo>
                  <a:cubicBezTo>
                    <a:pt x="358" y="91"/>
                    <a:pt x="264" y="0"/>
                    <a:pt x="17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0" name="Google Shape;860;p13"/>
            <p:cNvSpPr/>
            <p:nvPr/>
          </p:nvSpPr>
          <p:spPr>
            <a:xfrm>
              <a:off x="2399926" y="3566916"/>
              <a:ext cx="63013" cy="54052"/>
            </a:xfrm>
            <a:custGeom>
              <a:rect b="b" l="l" r="r" t="t"/>
              <a:pathLst>
                <a:path extrusionOk="0" h="1134" w="1322">
                  <a:moveTo>
                    <a:pt x="45" y="0"/>
                  </a:moveTo>
                  <a:cubicBezTo>
                    <a:pt x="23" y="0"/>
                    <a:pt x="1" y="29"/>
                    <a:pt x="15" y="51"/>
                  </a:cubicBezTo>
                  <a:cubicBezTo>
                    <a:pt x="308" y="482"/>
                    <a:pt x="756" y="974"/>
                    <a:pt x="1269" y="1132"/>
                  </a:cubicBezTo>
                  <a:cubicBezTo>
                    <a:pt x="1273" y="1133"/>
                    <a:pt x="1276" y="1133"/>
                    <a:pt x="1279" y="1133"/>
                  </a:cubicBezTo>
                  <a:cubicBezTo>
                    <a:pt x="1308" y="1133"/>
                    <a:pt x="1322" y="1090"/>
                    <a:pt x="1300" y="1069"/>
                  </a:cubicBezTo>
                  <a:cubicBezTo>
                    <a:pt x="1097" y="888"/>
                    <a:pt x="852" y="762"/>
                    <a:pt x="643" y="584"/>
                  </a:cubicBezTo>
                  <a:cubicBezTo>
                    <a:pt x="437" y="407"/>
                    <a:pt x="245" y="213"/>
                    <a:pt x="64" y="10"/>
                  </a:cubicBezTo>
                  <a:cubicBezTo>
                    <a:pt x="59" y="3"/>
                    <a:pt x="52" y="0"/>
                    <a:pt x="4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1" name="Google Shape;861;p13"/>
            <p:cNvSpPr/>
            <p:nvPr/>
          </p:nvSpPr>
          <p:spPr>
            <a:xfrm>
              <a:off x="2278714" y="3372824"/>
              <a:ext cx="43709" cy="187085"/>
            </a:xfrm>
            <a:custGeom>
              <a:rect b="b" l="l" r="r" t="t"/>
              <a:pathLst>
                <a:path extrusionOk="0" h="3925" w="917">
                  <a:moveTo>
                    <a:pt x="896" y="0"/>
                  </a:moveTo>
                  <a:cubicBezTo>
                    <a:pt x="891" y="0"/>
                    <a:pt x="886" y="3"/>
                    <a:pt x="883" y="9"/>
                  </a:cubicBezTo>
                  <a:cubicBezTo>
                    <a:pt x="590" y="666"/>
                    <a:pt x="323" y="1341"/>
                    <a:pt x="189" y="2052"/>
                  </a:cubicBezTo>
                  <a:cubicBezTo>
                    <a:pt x="86" y="2602"/>
                    <a:pt x="1" y="3417"/>
                    <a:pt x="354" y="3898"/>
                  </a:cubicBezTo>
                  <a:cubicBezTo>
                    <a:pt x="367" y="3916"/>
                    <a:pt x="387" y="3924"/>
                    <a:pt x="406" y="3924"/>
                  </a:cubicBezTo>
                  <a:cubicBezTo>
                    <a:pt x="439" y="3924"/>
                    <a:pt x="472" y="3900"/>
                    <a:pt x="468" y="3859"/>
                  </a:cubicBezTo>
                  <a:cubicBezTo>
                    <a:pt x="433" y="3538"/>
                    <a:pt x="306" y="3239"/>
                    <a:pt x="283" y="2911"/>
                  </a:cubicBezTo>
                  <a:cubicBezTo>
                    <a:pt x="260" y="2591"/>
                    <a:pt x="281" y="2269"/>
                    <a:pt x="336" y="1952"/>
                  </a:cubicBezTo>
                  <a:cubicBezTo>
                    <a:pt x="445" y="1288"/>
                    <a:pt x="684" y="653"/>
                    <a:pt x="913" y="24"/>
                  </a:cubicBezTo>
                  <a:cubicBezTo>
                    <a:pt x="917" y="11"/>
                    <a:pt x="906" y="0"/>
                    <a:pt x="8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2" name="Google Shape;862;p13"/>
            <p:cNvSpPr/>
            <p:nvPr/>
          </p:nvSpPr>
          <p:spPr>
            <a:xfrm>
              <a:off x="2304739" y="3584981"/>
              <a:ext cx="12155" cy="9390"/>
            </a:xfrm>
            <a:custGeom>
              <a:rect b="b" l="l" r="r" t="t"/>
              <a:pathLst>
                <a:path extrusionOk="0" h="197" w="255">
                  <a:moveTo>
                    <a:pt x="121" y="1"/>
                  </a:moveTo>
                  <a:cubicBezTo>
                    <a:pt x="89" y="1"/>
                    <a:pt x="57" y="16"/>
                    <a:pt x="38" y="54"/>
                  </a:cubicBezTo>
                  <a:cubicBezTo>
                    <a:pt x="0" y="132"/>
                    <a:pt x="68" y="196"/>
                    <a:pt x="134" y="196"/>
                  </a:cubicBezTo>
                  <a:cubicBezTo>
                    <a:pt x="166" y="196"/>
                    <a:pt x="198" y="180"/>
                    <a:pt x="217" y="142"/>
                  </a:cubicBezTo>
                  <a:cubicBezTo>
                    <a:pt x="255" y="65"/>
                    <a:pt x="187" y="1"/>
                    <a:pt x="12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3" name="Google Shape;863;p13"/>
            <p:cNvSpPr/>
            <p:nvPr/>
          </p:nvSpPr>
          <p:spPr>
            <a:xfrm>
              <a:off x="2251545" y="3474875"/>
              <a:ext cx="9867" cy="10582"/>
            </a:xfrm>
            <a:custGeom>
              <a:rect b="b" l="l" r="r" t="t"/>
              <a:pathLst>
                <a:path extrusionOk="0" h="222" w="207">
                  <a:moveTo>
                    <a:pt x="104" y="0"/>
                  </a:moveTo>
                  <a:cubicBezTo>
                    <a:pt x="63" y="0"/>
                    <a:pt x="25" y="29"/>
                    <a:pt x="18" y="72"/>
                  </a:cubicBezTo>
                  <a:cubicBezTo>
                    <a:pt x="14" y="95"/>
                    <a:pt x="9" y="120"/>
                    <a:pt x="6" y="143"/>
                  </a:cubicBezTo>
                  <a:cubicBezTo>
                    <a:pt x="0" y="171"/>
                    <a:pt x="14" y="204"/>
                    <a:pt x="42" y="215"/>
                  </a:cubicBezTo>
                  <a:cubicBezTo>
                    <a:pt x="51" y="220"/>
                    <a:pt x="61" y="222"/>
                    <a:pt x="71" y="222"/>
                  </a:cubicBezTo>
                  <a:cubicBezTo>
                    <a:pt x="89" y="222"/>
                    <a:pt x="107" y="214"/>
                    <a:pt x="121" y="200"/>
                  </a:cubicBezTo>
                  <a:cubicBezTo>
                    <a:pt x="136" y="182"/>
                    <a:pt x="153" y="163"/>
                    <a:pt x="169" y="145"/>
                  </a:cubicBezTo>
                  <a:cubicBezTo>
                    <a:pt x="206" y="103"/>
                    <a:pt x="192" y="33"/>
                    <a:pt x="142" y="9"/>
                  </a:cubicBezTo>
                  <a:cubicBezTo>
                    <a:pt x="129" y="3"/>
                    <a:pt x="117" y="0"/>
                    <a:pt x="10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64" name="Google Shape;864;p13"/>
          <p:cNvGrpSpPr/>
          <p:nvPr/>
        </p:nvGrpSpPr>
        <p:grpSpPr>
          <a:xfrm rot="-5976326">
            <a:off x="1273201" y="3490420"/>
            <a:ext cx="1495818" cy="2834400"/>
            <a:chOff x="177688" y="2854372"/>
            <a:chExt cx="568167" cy="1076609"/>
          </a:xfrm>
        </p:grpSpPr>
        <p:sp>
          <p:nvSpPr>
            <p:cNvPr id="865" name="Google Shape;865;p13"/>
            <p:cNvSpPr/>
            <p:nvPr/>
          </p:nvSpPr>
          <p:spPr>
            <a:xfrm>
              <a:off x="662632" y="3784363"/>
              <a:ext cx="69448" cy="70449"/>
            </a:xfrm>
            <a:custGeom>
              <a:rect b="b" l="l" r="r" t="t"/>
              <a:pathLst>
                <a:path extrusionOk="0" h="1478" w="1457">
                  <a:moveTo>
                    <a:pt x="687" y="0"/>
                  </a:moveTo>
                  <a:cubicBezTo>
                    <a:pt x="559" y="0"/>
                    <a:pt x="433" y="32"/>
                    <a:pt x="321" y="105"/>
                  </a:cubicBezTo>
                  <a:cubicBezTo>
                    <a:pt x="174" y="197"/>
                    <a:pt x="63" y="358"/>
                    <a:pt x="26" y="529"/>
                  </a:cubicBezTo>
                  <a:cubicBezTo>
                    <a:pt x="0" y="645"/>
                    <a:pt x="6" y="759"/>
                    <a:pt x="40" y="872"/>
                  </a:cubicBezTo>
                  <a:cubicBezTo>
                    <a:pt x="78" y="991"/>
                    <a:pt x="142" y="1091"/>
                    <a:pt x="234" y="1175"/>
                  </a:cubicBezTo>
                  <a:cubicBezTo>
                    <a:pt x="279" y="1225"/>
                    <a:pt x="326" y="1272"/>
                    <a:pt x="372" y="1320"/>
                  </a:cubicBezTo>
                  <a:cubicBezTo>
                    <a:pt x="418" y="1352"/>
                    <a:pt x="462" y="1382"/>
                    <a:pt x="508" y="1414"/>
                  </a:cubicBezTo>
                  <a:cubicBezTo>
                    <a:pt x="581" y="1453"/>
                    <a:pt x="660" y="1474"/>
                    <a:pt x="743" y="1474"/>
                  </a:cubicBezTo>
                  <a:cubicBezTo>
                    <a:pt x="764" y="1476"/>
                    <a:pt x="786" y="1477"/>
                    <a:pt x="809" y="1477"/>
                  </a:cubicBezTo>
                  <a:cubicBezTo>
                    <a:pt x="925" y="1477"/>
                    <a:pt x="1045" y="1449"/>
                    <a:pt x="1140" y="1382"/>
                  </a:cubicBezTo>
                  <a:cubicBezTo>
                    <a:pt x="1232" y="1316"/>
                    <a:pt x="1308" y="1233"/>
                    <a:pt x="1362" y="1136"/>
                  </a:cubicBezTo>
                  <a:cubicBezTo>
                    <a:pt x="1434" y="1010"/>
                    <a:pt x="1457" y="794"/>
                    <a:pt x="1403" y="660"/>
                  </a:cubicBezTo>
                  <a:cubicBezTo>
                    <a:pt x="1378" y="597"/>
                    <a:pt x="1354" y="534"/>
                    <a:pt x="1329" y="472"/>
                  </a:cubicBezTo>
                  <a:cubicBezTo>
                    <a:pt x="1291" y="354"/>
                    <a:pt x="1226" y="254"/>
                    <a:pt x="1135" y="170"/>
                  </a:cubicBezTo>
                  <a:cubicBezTo>
                    <a:pt x="1046" y="91"/>
                    <a:pt x="944" y="39"/>
                    <a:pt x="828" y="13"/>
                  </a:cubicBezTo>
                  <a:cubicBezTo>
                    <a:pt x="781" y="5"/>
                    <a:pt x="734" y="0"/>
                    <a:pt x="6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6" name="Google Shape;866;p13"/>
            <p:cNvSpPr/>
            <p:nvPr/>
          </p:nvSpPr>
          <p:spPr>
            <a:xfrm>
              <a:off x="698238" y="3668919"/>
              <a:ext cx="47617" cy="48761"/>
            </a:xfrm>
            <a:custGeom>
              <a:rect b="b" l="l" r="r" t="t"/>
              <a:pathLst>
                <a:path extrusionOk="0" h="1023" w="999">
                  <a:moveTo>
                    <a:pt x="461" y="0"/>
                  </a:moveTo>
                  <a:cubicBezTo>
                    <a:pt x="372" y="0"/>
                    <a:pt x="279" y="24"/>
                    <a:pt x="211" y="72"/>
                  </a:cubicBezTo>
                  <a:cubicBezTo>
                    <a:pt x="113" y="138"/>
                    <a:pt x="32" y="237"/>
                    <a:pt x="11" y="357"/>
                  </a:cubicBezTo>
                  <a:cubicBezTo>
                    <a:pt x="7" y="397"/>
                    <a:pt x="5" y="434"/>
                    <a:pt x="1" y="473"/>
                  </a:cubicBezTo>
                  <a:cubicBezTo>
                    <a:pt x="5" y="556"/>
                    <a:pt x="28" y="632"/>
                    <a:pt x="73" y="701"/>
                  </a:cubicBezTo>
                  <a:cubicBezTo>
                    <a:pt x="90" y="737"/>
                    <a:pt x="108" y="771"/>
                    <a:pt x="125" y="807"/>
                  </a:cubicBezTo>
                  <a:cubicBezTo>
                    <a:pt x="158" y="864"/>
                    <a:pt x="202" y="906"/>
                    <a:pt x="257" y="938"/>
                  </a:cubicBezTo>
                  <a:cubicBezTo>
                    <a:pt x="304" y="978"/>
                    <a:pt x="359" y="1002"/>
                    <a:pt x="421" y="1012"/>
                  </a:cubicBezTo>
                  <a:cubicBezTo>
                    <a:pt x="451" y="1019"/>
                    <a:pt x="484" y="1022"/>
                    <a:pt x="518" y="1022"/>
                  </a:cubicBezTo>
                  <a:cubicBezTo>
                    <a:pt x="609" y="1022"/>
                    <a:pt x="704" y="998"/>
                    <a:pt x="774" y="948"/>
                  </a:cubicBezTo>
                  <a:cubicBezTo>
                    <a:pt x="874" y="878"/>
                    <a:pt x="958" y="777"/>
                    <a:pt x="980" y="654"/>
                  </a:cubicBezTo>
                  <a:cubicBezTo>
                    <a:pt x="999" y="539"/>
                    <a:pt x="992" y="397"/>
                    <a:pt x="915" y="300"/>
                  </a:cubicBezTo>
                  <a:cubicBezTo>
                    <a:pt x="891" y="271"/>
                    <a:pt x="867" y="240"/>
                    <a:pt x="841" y="209"/>
                  </a:cubicBezTo>
                  <a:cubicBezTo>
                    <a:pt x="810" y="156"/>
                    <a:pt x="767" y="112"/>
                    <a:pt x="714" y="83"/>
                  </a:cubicBezTo>
                  <a:cubicBezTo>
                    <a:pt x="668" y="44"/>
                    <a:pt x="614" y="21"/>
                    <a:pt x="556" y="10"/>
                  </a:cubicBezTo>
                  <a:cubicBezTo>
                    <a:pt x="526" y="4"/>
                    <a:pt x="494" y="0"/>
                    <a:pt x="46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7" name="Google Shape;867;p13"/>
            <p:cNvSpPr/>
            <p:nvPr/>
          </p:nvSpPr>
          <p:spPr>
            <a:xfrm>
              <a:off x="671116" y="3564771"/>
              <a:ext cx="63013" cy="69114"/>
            </a:xfrm>
            <a:custGeom>
              <a:rect b="b" l="l" r="r" t="t"/>
              <a:pathLst>
                <a:path extrusionOk="0" h="1450" w="1322">
                  <a:moveTo>
                    <a:pt x="669" y="0"/>
                  </a:moveTo>
                  <a:cubicBezTo>
                    <a:pt x="559" y="5"/>
                    <a:pt x="459" y="37"/>
                    <a:pt x="366" y="97"/>
                  </a:cubicBezTo>
                  <a:cubicBezTo>
                    <a:pt x="360" y="100"/>
                    <a:pt x="354" y="103"/>
                    <a:pt x="349" y="107"/>
                  </a:cubicBezTo>
                  <a:cubicBezTo>
                    <a:pt x="274" y="150"/>
                    <a:pt x="216" y="208"/>
                    <a:pt x="174" y="284"/>
                  </a:cubicBezTo>
                  <a:cubicBezTo>
                    <a:pt x="155" y="306"/>
                    <a:pt x="140" y="331"/>
                    <a:pt x="125" y="357"/>
                  </a:cubicBezTo>
                  <a:cubicBezTo>
                    <a:pt x="93" y="418"/>
                    <a:pt x="67" y="489"/>
                    <a:pt x="51" y="552"/>
                  </a:cubicBezTo>
                  <a:cubicBezTo>
                    <a:pt x="40" y="589"/>
                    <a:pt x="31" y="628"/>
                    <a:pt x="21" y="668"/>
                  </a:cubicBezTo>
                  <a:cubicBezTo>
                    <a:pt x="0" y="752"/>
                    <a:pt x="0" y="834"/>
                    <a:pt x="21" y="915"/>
                  </a:cubicBezTo>
                  <a:cubicBezTo>
                    <a:pt x="30" y="1002"/>
                    <a:pt x="58" y="1081"/>
                    <a:pt x="109" y="1155"/>
                  </a:cubicBezTo>
                  <a:cubicBezTo>
                    <a:pt x="155" y="1232"/>
                    <a:pt x="215" y="1291"/>
                    <a:pt x="291" y="1334"/>
                  </a:cubicBezTo>
                  <a:cubicBezTo>
                    <a:pt x="356" y="1387"/>
                    <a:pt x="431" y="1422"/>
                    <a:pt x="516" y="1437"/>
                  </a:cubicBezTo>
                  <a:cubicBezTo>
                    <a:pt x="563" y="1445"/>
                    <a:pt x="610" y="1450"/>
                    <a:pt x="658" y="1450"/>
                  </a:cubicBezTo>
                  <a:cubicBezTo>
                    <a:pt x="780" y="1450"/>
                    <a:pt x="902" y="1421"/>
                    <a:pt x="1003" y="1349"/>
                  </a:cubicBezTo>
                  <a:cubicBezTo>
                    <a:pt x="1047" y="1312"/>
                    <a:pt x="1090" y="1275"/>
                    <a:pt x="1135" y="1237"/>
                  </a:cubicBezTo>
                  <a:cubicBezTo>
                    <a:pt x="1211" y="1152"/>
                    <a:pt x="1261" y="1054"/>
                    <a:pt x="1286" y="942"/>
                  </a:cubicBezTo>
                  <a:cubicBezTo>
                    <a:pt x="1293" y="904"/>
                    <a:pt x="1301" y="864"/>
                    <a:pt x="1308" y="825"/>
                  </a:cubicBezTo>
                  <a:cubicBezTo>
                    <a:pt x="1316" y="772"/>
                    <a:pt x="1322" y="704"/>
                    <a:pt x="1322" y="648"/>
                  </a:cubicBezTo>
                  <a:cubicBezTo>
                    <a:pt x="1322" y="639"/>
                    <a:pt x="1322" y="631"/>
                    <a:pt x="1320" y="622"/>
                  </a:cubicBezTo>
                  <a:cubicBezTo>
                    <a:pt x="1320" y="618"/>
                    <a:pt x="1320" y="612"/>
                    <a:pt x="1319" y="609"/>
                  </a:cubicBezTo>
                  <a:cubicBezTo>
                    <a:pt x="1319" y="522"/>
                    <a:pt x="1298" y="444"/>
                    <a:pt x="1256" y="371"/>
                  </a:cubicBezTo>
                  <a:cubicBezTo>
                    <a:pt x="1230" y="317"/>
                    <a:pt x="1231" y="311"/>
                    <a:pt x="1208" y="280"/>
                  </a:cubicBezTo>
                  <a:cubicBezTo>
                    <a:pt x="1164" y="207"/>
                    <a:pt x="1109" y="151"/>
                    <a:pt x="1037" y="110"/>
                  </a:cubicBezTo>
                  <a:cubicBezTo>
                    <a:pt x="975" y="61"/>
                    <a:pt x="905" y="28"/>
                    <a:pt x="825" y="14"/>
                  </a:cubicBezTo>
                  <a:cubicBezTo>
                    <a:pt x="773" y="9"/>
                    <a:pt x="722" y="4"/>
                    <a:pt x="6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8" name="Google Shape;868;p13"/>
            <p:cNvSpPr/>
            <p:nvPr/>
          </p:nvSpPr>
          <p:spPr>
            <a:xfrm>
              <a:off x="631840" y="3436171"/>
              <a:ext cx="64157" cy="65873"/>
            </a:xfrm>
            <a:custGeom>
              <a:rect b="b" l="l" r="r" t="t"/>
              <a:pathLst>
                <a:path extrusionOk="0" h="1382" w="1346">
                  <a:moveTo>
                    <a:pt x="629" y="1"/>
                  </a:moveTo>
                  <a:cubicBezTo>
                    <a:pt x="597" y="1"/>
                    <a:pt x="565" y="6"/>
                    <a:pt x="532" y="15"/>
                  </a:cubicBezTo>
                  <a:cubicBezTo>
                    <a:pt x="448" y="22"/>
                    <a:pt x="369" y="52"/>
                    <a:pt x="297" y="101"/>
                  </a:cubicBezTo>
                  <a:cubicBezTo>
                    <a:pt x="255" y="137"/>
                    <a:pt x="212" y="174"/>
                    <a:pt x="169" y="212"/>
                  </a:cubicBezTo>
                  <a:cubicBezTo>
                    <a:pt x="138" y="258"/>
                    <a:pt x="107" y="303"/>
                    <a:pt x="76" y="348"/>
                  </a:cubicBezTo>
                  <a:cubicBezTo>
                    <a:pt x="35" y="421"/>
                    <a:pt x="14" y="500"/>
                    <a:pt x="14" y="581"/>
                  </a:cubicBezTo>
                  <a:cubicBezTo>
                    <a:pt x="1" y="664"/>
                    <a:pt x="8" y="744"/>
                    <a:pt x="35" y="824"/>
                  </a:cubicBezTo>
                  <a:cubicBezTo>
                    <a:pt x="74" y="962"/>
                    <a:pt x="139" y="1028"/>
                    <a:pt x="231" y="1131"/>
                  </a:cubicBezTo>
                  <a:cubicBezTo>
                    <a:pt x="238" y="1140"/>
                    <a:pt x="248" y="1149"/>
                    <a:pt x="255" y="1158"/>
                  </a:cubicBezTo>
                  <a:cubicBezTo>
                    <a:pt x="275" y="1180"/>
                    <a:pt x="295" y="1201"/>
                    <a:pt x="315" y="1224"/>
                  </a:cubicBezTo>
                  <a:cubicBezTo>
                    <a:pt x="357" y="1253"/>
                    <a:pt x="401" y="1284"/>
                    <a:pt x="445" y="1314"/>
                  </a:cubicBezTo>
                  <a:cubicBezTo>
                    <a:pt x="516" y="1353"/>
                    <a:pt x="592" y="1373"/>
                    <a:pt x="672" y="1374"/>
                  </a:cubicBezTo>
                  <a:cubicBezTo>
                    <a:pt x="693" y="1379"/>
                    <a:pt x="715" y="1382"/>
                    <a:pt x="737" y="1382"/>
                  </a:cubicBezTo>
                  <a:cubicBezTo>
                    <a:pt x="768" y="1382"/>
                    <a:pt x="798" y="1377"/>
                    <a:pt x="829" y="1368"/>
                  </a:cubicBezTo>
                  <a:cubicBezTo>
                    <a:pt x="911" y="1361"/>
                    <a:pt x="987" y="1332"/>
                    <a:pt x="1056" y="1284"/>
                  </a:cubicBezTo>
                  <a:cubicBezTo>
                    <a:pt x="1098" y="1248"/>
                    <a:pt x="1139" y="1214"/>
                    <a:pt x="1181" y="1177"/>
                  </a:cubicBezTo>
                  <a:cubicBezTo>
                    <a:pt x="1212" y="1133"/>
                    <a:pt x="1242" y="1089"/>
                    <a:pt x="1272" y="1046"/>
                  </a:cubicBezTo>
                  <a:cubicBezTo>
                    <a:pt x="1311" y="975"/>
                    <a:pt x="1331" y="900"/>
                    <a:pt x="1332" y="819"/>
                  </a:cubicBezTo>
                  <a:cubicBezTo>
                    <a:pt x="1346" y="739"/>
                    <a:pt x="1338" y="661"/>
                    <a:pt x="1311" y="583"/>
                  </a:cubicBezTo>
                  <a:cubicBezTo>
                    <a:pt x="1300" y="556"/>
                    <a:pt x="1288" y="530"/>
                    <a:pt x="1276" y="503"/>
                  </a:cubicBezTo>
                  <a:cubicBezTo>
                    <a:pt x="1270" y="491"/>
                    <a:pt x="1265" y="479"/>
                    <a:pt x="1262" y="467"/>
                  </a:cubicBezTo>
                  <a:cubicBezTo>
                    <a:pt x="1206" y="341"/>
                    <a:pt x="1173" y="254"/>
                    <a:pt x="1064" y="163"/>
                  </a:cubicBezTo>
                  <a:cubicBezTo>
                    <a:pt x="1018" y="131"/>
                    <a:pt x="974" y="101"/>
                    <a:pt x="928" y="69"/>
                  </a:cubicBezTo>
                  <a:cubicBezTo>
                    <a:pt x="855" y="29"/>
                    <a:pt x="776" y="8"/>
                    <a:pt x="695" y="8"/>
                  </a:cubicBezTo>
                  <a:cubicBezTo>
                    <a:pt x="673" y="3"/>
                    <a:pt x="651" y="1"/>
                    <a:pt x="62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9" name="Google Shape;869;p13"/>
            <p:cNvSpPr/>
            <p:nvPr/>
          </p:nvSpPr>
          <p:spPr>
            <a:xfrm>
              <a:off x="526977" y="3286503"/>
              <a:ext cx="57484" cy="59248"/>
            </a:xfrm>
            <a:custGeom>
              <a:rect b="b" l="l" r="r" t="t"/>
              <a:pathLst>
                <a:path extrusionOk="0" h="1243" w="1206">
                  <a:moveTo>
                    <a:pt x="599" y="1"/>
                  </a:moveTo>
                  <a:cubicBezTo>
                    <a:pt x="563" y="1"/>
                    <a:pt x="527" y="6"/>
                    <a:pt x="490" y="15"/>
                  </a:cubicBezTo>
                  <a:cubicBezTo>
                    <a:pt x="412" y="22"/>
                    <a:pt x="341" y="48"/>
                    <a:pt x="276" y="94"/>
                  </a:cubicBezTo>
                  <a:cubicBezTo>
                    <a:pt x="156" y="182"/>
                    <a:pt x="52" y="306"/>
                    <a:pt x="26" y="456"/>
                  </a:cubicBezTo>
                  <a:cubicBezTo>
                    <a:pt x="0" y="604"/>
                    <a:pt x="18" y="763"/>
                    <a:pt x="104" y="889"/>
                  </a:cubicBezTo>
                  <a:cubicBezTo>
                    <a:pt x="107" y="892"/>
                    <a:pt x="109" y="895"/>
                    <a:pt x="112" y="899"/>
                  </a:cubicBezTo>
                  <a:cubicBezTo>
                    <a:pt x="144" y="938"/>
                    <a:pt x="178" y="978"/>
                    <a:pt x="211" y="1016"/>
                  </a:cubicBezTo>
                  <a:cubicBezTo>
                    <a:pt x="239" y="1045"/>
                    <a:pt x="270" y="1067"/>
                    <a:pt x="302" y="1084"/>
                  </a:cubicBezTo>
                  <a:cubicBezTo>
                    <a:pt x="311" y="1093"/>
                    <a:pt x="319" y="1101"/>
                    <a:pt x="330" y="1109"/>
                  </a:cubicBezTo>
                  <a:cubicBezTo>
                    <a:pt x="366" y="1135"/>
                    <a:pt x="404" y="1161"/>
                    <a:pt x="442" y="1185"/>
                  </a:cubicBezTo>
                  <a:cubicBezTo>
                    <a:pt x="501" y="1219"/>
                    <a:pt x="565" y="1235"/>
                    <a:pt x="633" y="1236"/>
                  </a:cubicBezTo>
                  <a:cubicBezTo>
                    <a:pt x="653" y="1240"/>
                    <a:pt x="672" y="1242"/>
                    <a:pt x="691" y="1242"/>
                  </a:cubicBezTo>
                  <a:cubicBezTo>
                    <a:pt x="717" y="1242"/>
                    <a:pt x="742" y="1239"/>
                    <a:pt x="767" y="1231"/>
                  </a:cubicBezTo>
                  <a:cubicBezTo>
                    <a:pt x="836" y="1225"/>
                    <a:pt x="901" y="1202"/>
                    <a:pt x="961" y="1161"/>
                  </a:cubicBezTo>
                  <a:lnTo>
                    <a:pt x="1067" y="1071"/>
                  </a:lnTo>
                  <a:cubicBezTo>
                    <a:pt x="1092" y="1034"/>
                    <a:pt x="1118" y="995"/>
                    <a:pt x="1143" y="959"/>
                  </a:cubicBezTo>
                  <a:cubicBezTo>
                    <a:pt x="1177" y="899"/>
                    <a:pt x="1192" y="835"/>
                    <a:pt x="1193" y="766"/>
                  </a:cubicBezTo>
                  <a:cubicBezTo>
                    <a:pt x="1206" y="700"/>
                    <a:pt x="1199" y="633"/>
                    <a:pt x="1177" y="566"/>
                  </a:cubicBezTo>
                  <a:cubicBezTo>
                    <a:pt x="1169" y="543"/>
                    <a:pt x="1162" y="518"/>
                    <a:pt x="1155" y="495"/>
                  </a:cubicBezTo>
                  <a:lnTo>
                    <a:pt x="1155" y="492"/>
                  </a:lnTo>
                  <a:cubicBezTo>
                    <a:pt x="1148" y="414"/>
                    <a:pt x="1122" y="344"/>
                    <a:pt x="1077" y="278"/>
                  </a:cubicBezTo>
                  <a:cubicBezTo>
                    <a:pt x="1075" y="275"/>
                    <a:pt x="1073" y="271"/>
                    <a:pt x="1071" y="267"/>
                  </a:cubicBezTo>
                  <a:cubicBezTo>
                    <a:pt x="1030" y="199"/>
                    <a:pt x="977" y="145"/>
                    <a:pt x="910" y="107"/>
                  </a:cubicBezTo>
                  <a:cubicBezTo>
                    <a:pt x="852" y="59"/>
                    <a:pt x="785" y="30"/>
                    <a:pt x="710" y="15"/>
                  </a:cubicBezTo>
                  <a:cubicBezTo>
                    <a:pt x="672" y="6"/>
                    <a:pt x="635" y="1"/>
                    <a:pt x="5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0" name="Google Shape;870;p13"/>
            <p:cNvSpPr/>
            <p:nvPr/>
          </p:nvSpPr>
          <p:spPr>
            <a:xfrm>
              <a:off x="409293" y="3147845"/>
              <a:ext cx="112108" cy="83175"/>
            </a:xfrm>
            <a:custGeom>
              <a:rect b="b" l="l" r="r" t="t"/>
              <a:pathLst>
                <a:path extrusionOk="0" h="1745" w="2352">
                  <a:moveTo>
                    <a:pt x="1229" y="0"/>
                  </a:moveTo>
                  <a:cubicBezTo>
                    <a:pt x="615" y="0"/>
                    <a:pt x="1" y="673"/>
                    <a:pt x="435" y="1349"/>
                  </a:cubicBezTo>
                  <a:cubicBezTo>
                    <a:pt x="615" y="1629"/>
                    <a:pt x="869" y="1745"/>
                    <a:pt x="1124" y="1745"/>
                  </a:cubicBezTo>
                  <a:cubicBezTo>
                    <a:pt x="1738" y="1745"/>
                    <a:pt x="2352" y="1072"/>
                    <a:pt x="1918" y="396"/>
                  </a:cubicBezTo>
                  <a:cubicBezTo>
                    <a:pt x="1739" y="116"/>
                    <a:pt x="1484" y="0"/>
                    <a:pt x="122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1" name="Google Shape;871;p13"/>
            <p:cNvSpPr/>
            <p:nvPr/>
          </p:nvSpPr>
          <p:spPr>
            <a:xfrm>
              <a:off x="410389" y="3010665"/>
              <a:ext cx="38990" cy="38180"/>
            </a:xfrm>
            <a:custGeom>
              <a:rect b="b" l="l" r="r" t="t"/>
              <a:pathLst>
                <a:path extrusionOk="0" h="801" w="818">
                  <a:moveTo>
                    <a:pt x="423" y="1"/>
                  </a:moveTo>
                  <a:cubicBezTo>
                    <a:pt x="414" y="1"/>
                    <a:pt x="405" y="1"/>
                    <a:pt x="396" y="2"/>
                  </a:cubicBezTo>
                  <a:cubicBezTo>
                    <a:pt x="325" y="8"/>
                    <a:pt x="258" y="29"/>
                    <a:pt x="197" y="65"/>
                  </a:cubicBezTo>
                  <a:cubicBezTo>
                    <a:pt x="121" y="112"/>
                    <a:pt x="68" y="190"/>
                    <a:pt x="38" y="270"/>
                  </a:cubicBezTo>
                  <a:cubicBezTo>
                    <a:pt x="11" y="348"/>
                    <a:pt x="1" y="442"/>
                    <a:pt x="31" y="522"/>
                  </a:cubicBezTo>
                  <a:cubicBezTo>
                    <a:pt x="56" y="590"/>
                    <a:pt x="94" y="651"/>
                    <a:pt x="146" y="702"/>
                  </a:cubicBezTo>
                  <a:cubicBezTo>
                    <a:pt x="208" y="762"/>
                    <a:pt x="295" y="792"/>
                    <a:pt x="379" y="798"/>
                  </a:cubicBezTo>
                  <a:cubicBezTo>
                    <a:pt x="392" y="800"/>
                    <a:pt x="407" y="801"/>
                    <a:pt x="421" y="801"/>
                  </a:cubicBezTo>
                  <a:cubicBezTo>
                    <a:pt x="494" y="801"/>
                    <a:pt x="570" y="782"/>
                    <a:pt x="629" y="740"/>
                  </a:cubicBezTo>
                  <a:cubicBezTo>
                    <a:pt x="686" y="699"/>
                    <a:pt x="734" y="647"/>
                    <a:pt x="769" y="584"/>
                  </a:cubicBezTo>
                  <a:cubicBezTo>
                    <a:pt x="795" y="538"/>
                    <a:pt x="807" y="489"/>
                    <a:pt x="808" y="436"/>
                  </a:cubicBezTo>
                  <a:cubicBezTo>
                    <a:pt x="817" y="385"/>
                    <a:pt x="812" y="334"/>
                    <a:pt x="795" y="283"/>
                  </a:cubicBezTo>
                  <a:cubicBezTo>
                    <a:pt x="782" y="222"/>
                    <a:pt x="747" y="156"/>
                    <a:pt x="698" y="117"/>
                  </a:cubicBezTo>
                  <a:cubicBezTo>
                    <a:pt x="620" y="54"/>
                    <a:pt x="525" y="1"/>
                    <a:pt x="42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2" name="Google Shape;872;p13"/>
            <p:cNvSpPr/>
            <p:nvPr/>
          </p:nvSpPr>
          <p:spPr>
            <a:xfrm>
              <a:off x="431981" y="2905373"/>
              <a:ext cx="53480" cy="39657"/>
            </a:xfrm>
            <a:custGeom>
              <a:rect b="b" l="l" r="r" t="t"/>
              <a:pathLst>
                <a:path extrusionOk="0" h="832" w="1122">
                  <a:moveTo>
                    <a:pt x="586" y="0"/>
                  </a:moveTo>
                  <a:cubicBezTo>
                    <a:pt x="294" y="0"/>
                    <a:pt x="1" y="321"/>
                    <a:pt x="207" y="643"/>
                  </a:cubicBezTo>
                  <a:cubicBezTo>
                    <a:pt x="293" y="776"/>
                    <a:pt x="414" y="832"/>
                    <a:pt x="536" y="832"/>
                  </a:cubicBezTo>
                  <a:cubicBezTo>
                    <a:pt x="829" y="832"/>
                    <a:pt x="1122" y="511"/>
                    <a:pt x="915" y="189"/>
                  </a:cubicBezTo>
                  <a:cubicBezTo>
                    <a:pt x="829" y="56"/>
                    <a:pt x="708" y="0"/>
                    <a:pt x="58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3" name="Google Shape;873;p13"/>
            <p:cNvSpPr/>
            <p:nvPr/>
          </p:nvSpPr>
          <p:spPr>
            <a:xfrm>
              <a:off x="523736" y="3896662"/>
              <a:ext cx="46330" cy="34319"/>
            </a:xfrm>
            <a:custGeom>
              <a:rect b="b" l="l" r="r" t="t"/>
              <a:pathLst>
                <a:path extrusionOk="0" h="720" w="972">
                  <a:moveTo>
                    <a:pt x="508" y="1"/>
                  </a:moveTo>
                  <a:cubicBezTo>
                    <a:pt x="254" y="1"/>
                    <a:pt x="0" y="278"/>
                    <a:pt x="180" y="557"/>
                  </a:cubicBezTo>
                  <a:cubicBezTo>
                    <a:pt x="254" y="672"/>
                    <a:pt x="359" y="720"/>
                    <a:pt x="464" y="720"/>
                  </a:cubicBezTo>
                  <a:cubicBezTo>
                    <a:pt x="718" y="720"/>
                    <a:pt x="971" y="442"/>
                    <a:pt x="792" y="164"/>
                  </a:cubicBezTo>
                  <a:cubicBezTo>
                    <a:pt x="718" y="49"/>
                    <a:pt x="613" y="1"/>
                    <a:pt x="50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4" name="Google Shape;874;p13"/>
            <p:cNvSpPr/>
            <p:nvPr/>
          </p:nvSpPr>
          <p:spPr>
            <a:xfrm>
              <a:off x="541468" y="3800379"/>
              <a:ext cx="72022" cy="53432"/>
            </a:xfrm>
            <a:custGeom>
              <a:rect b="b" l="l" r="r" t="t"/>
              <a:pathLst>
                <a:path extrusionOk="0" h="1121" w="1511">
                  <a:moveTo>
                    <a:pt x="789" y="1"/>
                  </a:moveTo>
                  <a:cubicBezTo>
                    <a:pt x="395" y="1"/>
                    <a:pt x="1" y="433"/>
                    <a:pt x="280" y="866"/>
                  </a:cubicBezTo>
                  <a:cubicBezTo>
                    <a:pt x="396" y="1046"/>
                    <a:pt x="559" y="1120"/>
                    <a:pt x="723" y="1120"/>
                  </a:cubicBezTo>
                  <a:cubicBezTo>
                    <a:pt x="1117" y="1120"/>
                    <a:pt x="1511" y="689"/>
                    <a:pt x="1233" y="256"/>
                  </a:cubicBezTo>
                  <a:cubicBezTo>
                    <a:pt x="1117" y="75"/>
                    <a:pt x="953" y="1"/>
                    <a:pt x="78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5" name="Google Shape;875;p13"/>
            <p:cNvSpPr/>
            <p:nvPr/>
          </p:nvSpPr>
          <p:spPr>
            <a:xfrm>
              <a:off x="563298" y="3705764"/>
              <a:ext cx="49858" cy="37083"/>
            </a:xfrm>
            <a:custGeom>
              <a:rect b="b" l="l" r="r" t="t"/>
              <a:pathLst>
                <a:path extrusionOk="0" h="778" w="1046">
                  <a:moveTo>
                    <a:pt x="546" y="1"/>
                  </a:moveTo>
                  <a:cubicBezTo>
                    <a:pt x="273" y="1"/>
                    <a:pt x="0" y="300"/>
                    <a:pt x="193" y="600"/>
                  </a:cubicBezTo>
                  <a:cubicBezTo>
                    <a:pt x="273" y="725"/>
                    <a:pt x="386" y="777"/>
                    <a:pt x="499" y="777"/>
                  </a:cubicBezTo>
                  <a:cubicBezTo>
                    <a:pt x="772" y="777"/>
                    <a:pt x="1045" y="477"/>
                    <a:pt x="852" y="176"/>
                  </a:cubicBezTo>
                  <a:cubicBezTo>
                    <a:pt x="772" y="52"/>
                    <a:pt x="659" y="1"/>
                    <a:pt x="54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6" name="Google Shape;876;p13"/>
            <p:cNvSpPr/>
            <p:nvPr/>
          </p:nvSpPr>
          <p:spPr>
            <a:xfrm>
              <a:off x="541277" y="3570395"/>
              <a:ext cx="58151" cy="43137"/>
            </a:xfrm>
            <a:custGeom>
              <a:rect b="b" l="l" r="r" t="t"/>
              <a:pathLst>
                <a:path extrusionOk="0" h="905" w="1220">
                  <a:moveTo>
                    <a:pt x="637" y="0"/>
                  </a:moveTo>
                  <a:cubicBezTo>
                    <a:pt x="319" y="0"/>
                    <a:pt x="1" y="349"/>
                    <a:pt x="226" y="700"/>
                  </a:cubicBezTo>
                  <a:cubicBezTo>
                    <a:pt x="319" y="845"/>
                    <a:pt x="450" y="905"/>
                    <a:pt x="582" y="905"/>
                  </a:cubicBezTo>
                  <a:cubicBezTo>
                    <a:pt x="900" y="905"/>
                    <a:pt x="1219" y="556"/>
                    <a:pt x="995" y="206"/>
                  </a:cubicBezTo>
                  <a:cubicBezTo>
                    <a:pt x="902" y="60"/>
                    <a:pt x="769" y="0"/>
                    <a:pt x="63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7" name="Google Shape;877;p13"/>
            <p:cNvSpPr/>
            <p:nvPr/>
          </p:nvSpPr>
          <p:spPr>
            <a:xfrm>
              <a:off x="442563" y="3438602"/>
              <a:ext cx="95187" cy="91993"/>
            </a:xfrm>
            <a:custGeom>
              <a:rect b="b" l="l" r="r" t="t"/>
              <a:pathLst>
                <a:path extrusionOk="0" h="1930" w="1997">
                  <a:moveTo>
                    <a:pt x="977" y="0"/>
                  </a:moveTo>
                  <a:cubicBezTo>
                    <a:pt x="810" y="0"/>
                    <a:pt x="643" y="44"/>
                    <a:pt x="501" y="136"/>
                  </a:cubicBezTo>
                  <a:cubicBezTo>
                    <a:pt x="178" y="342"/>
                    <a:pt x="1" y="797"/>
                    <a:pt x="133" y="1164"/>
                  </a:cubicBezTo>
                  <a:cubicBezTo>
                    <a:pt x="178" y="1288"/>
                    <a:pt x="248" y="1403"/>
                    <a:pt x="316" y="1515"/>
                  </a:cubicBezTo>
                  <a:cubicBezTo>
                    <a:pt x="435" y="1710"/>
                    <a:pt x="661" y="1861"/>
                    <a:pt x="883" y="1910"/>
                  </a:cubicBezTo>
                  <a:cubicBezTo>
                    <a:pt x="941" y="1923"/>
                    <a:pt x="1004" y="1929"/>
                    <a:pt x="1069" y="1929"/>
                  </a:cubicBezTo>
                  <a:cubicBezTo>
                    <a:pt x="1243" y="1929"/>
                    <a:pt x="1428" y="1882"/>
                    <a:pt x="1562" y="1788"/>
                  </a:cubicBezTo>
                  <a:cubicBezTo>
                    <a:pt x="1753" y="1654"/>
                    <a:pt x="1915" y="1458"/>
                    <a:pt x="1956" y="1221"/>
                  </a:cubicBezTo>
                  <a:cubicBezTo>
                    <a:pt x="1996" y="989"/>
                    <a:pt x="1969" y="744"/>
                    <a:pt x="1834" y="542"/>
                  </a:cubicBezTo>
                  <a:cubicBezTo>
                    <a:pt x="1761" y="434"/>
                    <a:pt x="1690" y="317"/>
                    <a:pt x="1591" y="230"/>
                  </a:cubicBezTo>
                  <a:cubicBezTo>
                    <a:pt x="1424" y="79"/>
                    <a:pt x="1200" y="0"/>
                    <a:pt x="9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8" name="Google Shape;878;p13"/>
            <p:cNvSpPr/>
            <p:nvPr/>
          </p:nvSpPr>
          <p:spPr>
            <a:xfrm>
              <a:off x="348567" y="3344892"/>
              <a:ext cx="85559" cy="85559"/>
            </a:xfrm>
            <a:custGeom>
              <a:rect b="b" l="l" r="r" t="t"/>
              <a:pathLst>
                <a:path extrusionOk="0" h="1795" w="1795">
                  <a:moveTo>
                    <a:pt x="836" y="0"/>
                  </a:moveTo>
                  <a:cubicBezTo>
                    <a:pt x="683" y="0"/>
                    <a:pt x="524" y="37"/>
                    <a:pt x="397" y="126"/>
                  </a:cubicBezTo>
                  <a:cubicBezTo>
                    <a:pt x="280" y="212"/>
                    <a:pt x="180" y="320"/>
                    <a:pt x="107" y="450"/>
                  </a:cubicBezTo>
                  <a:cubicBezTo>
                    <a:pt x="1" y="638"/>
                    <a:pt x="3" y="875"/>
                    <a:pt x="53" y="1078"/>
                  </a:cubicBezTo>
                  <a:cubicBezTo>
                    <a:pt x="82" y="1193"/>
                    <a:pt x="146" y="1297"/>
                    <a:pt x="199" y="1402"/>
                  </a:cubicBezTo>
                  <a:cubicBezTo>
                    <a:pt x="260" y="1504"/>
                    <a:pt x="340" y="1582"/>
                    <a:pt x="440" y="1641"/>
                  </a:cubicBezTo>
                  <a:cubicBezTo>
                    <a:pt x="527" y="1711"/>
                    <a:pt x="627" y="1757"/>
                    <a:pt x="739" y="1777"/>
                  </a:cubicBezTo>
                  <a:cubicBezTo>
                    <a:pt x="794" y="1789"/>
                    <a:pt x="854" y="1795"/>
                    <a:pt x="915" y="1795"/>
                  </a:cubicBezTo>
                  <a:cubicBezTo>
                    <a:pt x="1081" y="1795"/>
                    <a:pt x="1257" y="1751"/>
                    <a:pt x="1384" y="1660"/>
                  </a:cubicBezTo>
                  <a:cubicBezTo>
                    <a:pt x="1565" y="1532"/>
                    <a:pt x="1719" y="1346"/>
                    <a:pt x="1758" y="1121"/>
                  </a:cubicBezTo>
                  <a:cubicBezTo>
                    <a:pt x="1795" y="909"/>
                    <a:pt x="1780" y="653"/>
                    <a:pt x="1642" y="476"/>
                  </a:cubicBezTo>
                  <a:cubicBezTo>
                    <a:pt x="1570" y="383"/>
                    <a:pt x="1500" y="281"/>
                    <a:pt x="1408" y="208"/>
                  </a:cubicBezTo>
                  <a:cubicBezTo>
                    <a:pt x="1348" y="167"/>
                    <a:pt x="1288" y="126"/>
                    <a:pt x="1228" y="84"/>
                  </a:cubicBezTo>
                  <a:cubicBezTo>
                    <a:pt x="1131" y="31"/>
                    <a:pt x="1030" y="4"/>
                    <a:pt x="921" y="4"/>
                  </a:cubicBezTo>
                  <a:cubicBezTo>
                    <a:pt x="893" y="1"/>
                    <a:pt x="865" y="0"/>
                    <a:pt x="83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9" name="Google Shape;879;p13"/>
            <p:cNvSpPr/>
            <p:nvPr/>
          </p:nvSpPr>
          <p:spPr>
            <a:xfrm>
              <a:off x="279119" y="3239600"/>
              <a:ext cx="42422" cy="43184"/>
            </a:xfrm>
            <a:custGeom>
              <a:rect b="b" l="l" r="r" t="t"/>
              <a:pathLst>
                <a:path extrusionOk="0" h="906" w="890">
                  <a:moveTo>
                    <a:pt x="406" y="1"/>
                  </a:moveTo>
                  <a:cubicBezTo>
                    <a:pt x="332" y="1"/>
                    <a:pt x="256" y="19"/>
                    <a:pt x="196" y="61"/>
                  </a:cubicBezTo>
                  <a:cubicBezTo>
                    <a:pt x="139" y="103"/>
                    <a:pt x="90" y="156"/>
                    <a:pt x="55" y="219"/>
                  </a:cubicBezTo>
                  <a:cubicBezTo>
                    <a:pt x="7" y="303"/>
                    <a:pt x="0" y="429"/>
                    <a:pt x="29" y="522"/>
                  </a:cubicBezTo>
                  <a:cubicBezTo>
                    <a:pt x="57" y="608"/>
                    <a:pt x="96" y="660"/>
                    <a:pt x="158" y="725"/>
                  </a:cubicBezTo>
                  <a:lnTo>
                    <a:pt x="185" y="751"/>
                  </a:lnTo>
                  <a:cubicBezTo>
                    <a:pt x="206" y="772"/>
                    <a:pt x="226" y="793"/>
                    <a:pt x="247" y="812"/>
                  </a:cubicBezTo>
                  <a:cubicBezTo>
                    <a:pt x="274" y="831"/>
                    <a:pt x="301" y="849"/>
                    <a:pt x="327" y="868"/>
                  </a:cubicBezTo>
                  <a:cubicBezTo>
                    <a:pt x="371" y="891"/>
                    <a:pt x="418" y="904"/>
                    <a:pt x="466" y="904"/>
                  </a:cubicBezTo>
                  <a:cubicBezTo>
                    <a:pt x="478" y="905"/>
                    <a:pt x="489" y="906"/>
                    <a:pt x="501" y="906"/>
                  </a:cubicBezTo>
                  <a:cubicBezTo>
                    <a:pt x="571" y="906"/>
                    <a:pt x="643" y="889"/>
                    <a:pt x="702" y="849"/>
                  </a:cubicBezTo>
                  <a:cubicBezTo>
                    <a:pt x="756" y="811"/>
                    <a:pt x="801" y="762"/>
                    <a:pt x="834" y="704"/>
                  </a:cubicBezTo>
                  <a:cubicBezTo>
                    <a:pt x="877" y="628"/>
                    <a:pt x="889" y="503"/>
                    <a:pt x="858" y="422"/>
                  </a:cubicBezTo>
                  <a:lnTo>
                    <a:pt x="827" y="339"/>
                  </a:lnTo>
                  <a:cubicBezTo>
                    <a:pt x="823" y="327"/>
                    <a:pt x="818" y="315"/>
                    <a:pt x="814" y="303"/>
                  </a:cubicBezTo>
                  <a:cubicBezTo>
                    <a:pt x="782" y="220"/>
                    <a:pt x="750" y="162"/>
                    <a:pt x="683" y="100"/>
                  </a:cubicBezTo>
                  <a:cubicBezTo>
                    <a:pt x="618" y="42"/>
                    <a:pt x="535" y="10"/>
                    <a:pt x="449" y="3"/>
                  </a:cubicBezTo>
                  <a:cubicBezTo>
                    <a:pt x="435" y="1"/>
                    <a:pt x="420" y="1"/>
                    <a:pt x="40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0" name="Google Shape;880;p13"/>
            <p:cNvSpPr/>
            <p:nvPr/>
          </p:nvSpPr>
          <p:spPr>
            <a:xfrm>
              <a:off x="199900" y="3097701"/>
              <a:ext cx="77551" cy="76979"/>
            </a:xfrm>
            <a:custGeom>
              <a:rect b="b" l="l" r="r" t="t"/>
              <a:pathLst>
                <a:path extrusionOk="0" h="1615" w="1627">
                  <a:moveTo>
                    <a:pt x="818" y="0"/>
                  </a:moveTo>
                  <a:cubicBezTo>
                    <a:pt x="798" y="0"/>
                    <a:pt x="779" y="1"/>
                    <a:pt x="760" y="4"/>
                  </a:cubicBezTo>
                  <a:cubicBezTo>
                    <a:pt x="628" y="20"/>
                    <a:pt x="497" y="39"/>
                    <a:pt x="385" y="119"/>
                  </a:cubicBezTo>
                  <a:cubicBezTo>
                    <a:pt x="272" y="198"/>
                    <a:pt x="199" y="292"/>
                    <a:pt x="126" y="412"/>
                  </a:cubicBezTo>
                  <a:cubicBezTo>
                    <a:pt x="1" y="613"/>
                    <a:pt x="12" y="970"/>
                    <a:pt x="162" y="1156"/>
                  </a:cubicBezTo>
                  <a:cubicBezTo>
                    <a:pt x="196" y="1197"/>
                    <a:pt x="228" y="1238"/>
                    <a:pt x="261" y="1280"/>
                  </a:cubicBezTo>
                  <a:cubicBezTo>
                    <a:pt x="386" y="1437"/>
                    <a:pt x="517" y="1554"/>
                    <a:pt x="721" y="1599"/>
                  </a:cubicBezTo>
                  <a:cubicBezTo>
                    <a:pt x="769" y="1609"/>
                    <a:pt x="820" y="1614"/>
                    <a:pt x="872" y="1614"/>
                  </a:cubicBezTo>
                  <a:cubicBezTo>
                    <a:pt x="1014" y="1614"/>
                    <a:pt x="1163" y="1577"/>
                    <a:pt x="1272" y="1500"/>
                  </a:cubicBezTo>
                  <a:cubicBezTo>
                    <a:pt x="1427" y="1390"/>
                    <a:pt x="1559" y="1231"/>
                    <a:pt x="1591" y="1039"/>
                  </a:cubicBezTo>
                  <a:cubicBezTo>
                    <a:pt x="1627" y="836"/>
                    <a:pt x="1584" y="670"/>
                    <a:pt x="1492" y="487"/>
                  </a:cubicBezTo>
                  <a:cubicBezTo>
                    <a:pt x="1469" y="440"/>
                    <a:pt x="1445" y="393"/>
                    <a:pt x="1422" y="348"/>
                  </a:cubicBezTo>
                  <a:cubicBezTo>
                    <a:pt x="1322" y="151"/>
                    <a:pt x="1044" y="0"/>
                    <a:pt x="81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1" name="Google Shape;881;p13"/>
            <p:cNvSpPr/>
            <p:nvPr/>
          </p:nvSpPr>
          <p:spPr>
            <a:xfrm>
              <a:off x="236793" y="2950178"/>
              <a:ext cx="68495" cy="68066"/>
            </a:xfrm>
            <a:custGeom>
              <a:rect b="b" l="l" r="r" t="t"/>
              <a:pathLst>
                <a:path extrusionOk="0" h="1428" w="1437">
                  <a:moveTo>
                    <a:pt x="724" y="1"/>
                  </a:moveTo>
                  <a:cubicBezTo>
                    <a:pt x="719" y="1"/>
                    <a:pt x="714" y="1"/>
                    <a:pt x="709" y="1"/>
                  </a:cubicBezTo>
                  <a:cubicBezTo>
                    <a:pt x="585" y="6"/>
                    <a:pt x="471" y="43"/>
                    <a:pt x="366" y="110"/>
                  </a:cubicBezTo>
                  <a:cubicBezTo>
                    <a:pt x="243" y="208"/>
                    <a:pt x="183" y="266"/>
                    <a:pt x="105" y="406"/>
                  </a:cubicBezTo>
                  <a:cubicBezTo>
                    <a:pt x="102" y="412"/>
                    <a:pt x="99" y="419"/>
                    <a:pt x="97" y="425"/>
                  </a:cubicBezTo>
                  <a:cubicBezTo>
                    <a:pt x="77" y="479"/>
                    <a:pt x="58" y="533"/>
                    <a:pt x="39" y="585"/>
                  </a:cubicBezTo>
                  <a:cubicBezTo>
                    <a:pt x="39" y="586"/>
                    <a:pt x="37" y="589"/>
                    <a:pt x="37" y="590"/>
                  </a:cubicBezTo>
                  <a:cubicBezTo>
                    <a:pt x="37" y="592"/>
                    <a:pt x="36" y="597"/>
                    <a:pt x="36" y="599"/>
                  </a:cubicBezTo>
                  <a:cubicBezTo>
                    <a:pt x="1" y="779"/>
                    <a:pt x="31" y="963"/>
                    <a:pt x="130" y="1117"/>
                  </a:cubicBezTo>
                  <a:cubicBezTo>
                    <a:pt x="196" y="1218"/>
                    <a:pt x="285" y="1298"/>
                    <a:pt x="391" y="1352"/>
                  </a:cubicBezTo>
                  <a:cubicBezTo>
                    <a:pt x="444" y="1381"/>
                    <a:pt x="503" y="1407"/>
                    <a:pt x="565" y="1413"/>
                  </a:cubicBezTo>
                  <a:cubicBezTo>
                    <a:pt x="618" y="1418"/>
                    <a:pt x="674" y="1423"/>
                    <a:pt x="727" y="1428"/>
                  </a:cubicBezTo>
                  <a:cubicBezTo>
                    <a:pt x="814" y="1428"/>
                    <a:pt x="895" y="1405"/>
                    <a:pt x="968" y="1364"/>
                  </a:cubicBezTo>
                  <a:cubicBezTo>
                    <a:pt x="1024" y="1345"/>
                    <a:pt x="1072" y="1315"/>
                    <a:pt x="1110" y="1272"/>
                  </a:cubicBezTo>
                  <a:cubicBezTo>
                    <a:pt x="1123" y="1265"/>
                    <a:pt x="1131" y="1255"/>
                    <a:pt x="1142" y="1246"/>
                  </a:cubicBezTo>
                  <a:cubicBezTo>
                    <a:pt x="1231" y="1182"/>
                    <a:pt x="1302" y="1100"/>
                    <a:pt x="1353" y="1003"/>
                  </a:cubicBezTo>
                  <a:cubicBezTo>
                    <a:pt x="1372" y="947"/>
                    <a:pt x="1392" y="893"/>
                    <a:pt x="1412" y="836"/>
                  </a:cubicBezTo>
                  <a:cubicBezTo>
                    <a:pt x="1437" y="718"/>
                    <a:pt x="1433" y="601"/>
                    <a:pt x="1396" y="486"/>
                  </a:cubicBezTo>
                  <a:cubicBezTo>
                    <a:pt x="1379" y="424"/>
                    <a:pt x="1351" y="367"/>
                    <a:pt x="1316" y="318"/>
                  </a:cubicBezTo>
                  <a:lnTo>
                    <a:pt x="1318" y="318"/>
                  </a:lnTo>
                  <a:cubicBezTo>
                    <a:pt x="1285" y="263"/>
                    <a:pt x="1244" y="216"/>
                    <a:pt x="1196" y="177"/>
                  </a:cubicBezTo>
                  <a:cubicBezTo>
                    <a:pt x="1154" y="136"/>
                    <a:pt x="1107" y="103"/>
                    <a:pt x="1051" y="76"/>
                  </a:cubicBezTo>
                  <a:cubicBezTo>
                    <a:pt x="1047" y="74"/>
                    <a:pt x="1044" y="73"/>
                    <a:pt x="1040" y="72"/>
                  </a:cubicBezTo>
                  <a:cubicBezTo>
                    <a:pt x="992" y="46"/>
                    <a:pt x="941" y="27"/>
                    <a:pt x="884" y="17"/>
                  </a:cubicBezTo>
                  <a:cubicBezTo>
                    <a:pt x="832" y="6"/>
                    <a:pt x="779" y="1"/>
                    <a:pt x="7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2" name="Google Shape;882;p13"/>
            <p:cNvSpPr/>
            <p:nvPr/>
          </p:nvSpPr>
          <p:spPr>
            <a:xfrm>
              <a:off x="621116" y="3666154"/>
              <a:ext cx="41516" cy="43137"/>
            </a:xfrm>
            <a:custGeom>
              <a:rect b="b" l="l" r="r" t="t"/>
              <a:pathLst>
                <a:path extrusionOk="0" h="905" w="871">
                  <a:moveTo>
                    <a:pt x="366" y="0"/>
                  </a:moveTo>
                  <a:cubicBezTo>
                    <a:pt x="297" y="0"/>
                    <a:pt x="226" y="21"/>
                    <a:pt x="171" y="56"/>
                  </a:cubicBezTo>
                  <a:cubicBezTo>
                    <a:pt x="77" y="118"/>
                    <a:pt x="0" y="243"/>
                    <a:pt x="14" y="359"/>
                  </a:cubicBezTo>
                  <a:cubicBezTo>
                    <a:pt x="21" y="409"/>
                    <a:pt x="28" y="457"/>
                    <a:pt x="33" y="505"/>
                  </a:cubicBezTo>
                  <a:cubicBezTo>
                    <a:pt x="37" y="580"/>
                    <a:pt x="58" y="649"/>
                    <a:pt x="98" y="713"/>
                  </a:cubicBezTo>
                  <a:cubicBezTo>
                    <a:pt x="139" y="776"/>
                    <a:pt x="192" y="824"/>
                    <a:pt x="259" y="860"/>
                  </a:cubicBezTo>
                  <a:cubicBezTo>
                    <a:pt x="318" y="890"/>
                    <a:pt x="383" y="905"/>
                    <a:pt x="447" y="905"/>
                  </a:cubicBezTo>
                  <a:cubicBezTo>
                    <a:pt x="526" y="905"/>
                    <a:pt x="605" y="883"/>
                    <a:pt x="673" y="839"/>
                  </a:cubicBezTo>
                  <a:cubicBezTo>
                    <a:pt x="796" y="759"/>
                    <a:pt x="870" y="618"/>
                    <a:pt x="864" y="471"/>
                  </a:cubicBezTo>
                  <a:cubicBezTo>
                    <a:pt x="860" y="396"/>
                    <a:pt x="839" y="327"/>
                    <a:pt x="798" y="263"/>
                  </a:cubicBezTo>
                  <a:cubicBezTo>
                    <a:pt x="757" y="200"/>
                    <a:pt x="704" y="152"/>
                    <a:pt x="637" y="116"/>
                  </a:cubicBezTo>
                  <a:cubicBezTo>
                    <a:pt x="595" y="90"/>
                    <a:pt x="555" y="64"/>
                    <a:pt x="513" y="39"/>
                  </a:cubicBezTo>
                  <a:cubicBezTo>
                    <a:pt x="470" y="12"/>
                    <a:pt x="418" y="0"/>
                    <a:pt x="3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3" name="Google Shape;883;p13"/>
            <p:cNvSpPr/>
            <p:nvPr/>
          </p:nvSpPr>
          <p:spPr>
            <a:xfrm>
              <a:off x="599238" y="3527497"/>
              <a:ext cx="24786" cy="18351"/>
            </a:xfrm>
            <a:custGeom>
              <a:rect b="b" l="l" r="r" t="t"/>
              <a:pathLst>
                <a:path extrusionOk="0" h="385" w="520">
                  <a:moveTo>
                    <a:pt x="271" y="1"/>
                  </a:moveTo>
                  <a:cubicBezTo>
                    <a:pt x="135" y="1"/>
                    <a:pt x="0" y="149"/>
                    <a:pt x="96" y="297"/>
                  </a:cubicBezTo>
                  <a:cubicBezTo>
                    <a:pt x="136" y="359"/>
                    <a:pt x="192" y="385"/>
                    <a:pt x="248" y="385"/>
                  </a:cubicBezTo>
                  <a:cubicBezTo>
                    <a:pt x="384" y="385"/>
                    <a:pt x="519" y="237"/>
                    <a:pt x="424" y="88"/>
                  </a:cubicBezTo>
                  <a:cubicBezTo>
                    <a:pt x="384" y="26"/>
                    <a:pt x="327" y="1"/>
                    <a:pt x="27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4" name="Google Shape;884;p13"/>
            <p:cNvSpPr/>
            <p:nvPr/>
          </p:nvSpPr>
          <p:spPr>
            <a:xfrm>
              <a:off x="510533" y="3390555"/>
              <a:ext cx="27789" cy="20639"/>
            </a:xfrm>
            <a:custGeom>
              <a:rect b="b" l="l" r="r" t="t"/>
              <a:pathLst>
                <a:path extrusionOk="0" h="433" w="583">
                  <a:moveTo>
                    <a:pt x="304" y="1"/>
                  </a:moveTo>
                  <a:cubicBezTo>
                    <a:pt x="152" y="1"/>
                    <a:pt x="0" y="167"/>
                    <a:pt x="107" y="334"/>
                  </a:cubicBezTo>
                  <a:cubicBezTo>
                    <a:pt x="152" y="404"/>
                    <a:pt x="215" y="433"/>
                    <a:pt x="278" y="433"/>
                  </a:cubicBezTo>
                  <a:cubicBezTo>
                    <a:pt x="430" y="433"/>
                    <a:pt x="582" y="266"/>
                    <a:pt x="475" y="99"/>
                  </a:cubicBezTo>
                  <a:cubicBezTo>
                    <a:pt x="430" y="29"/>
                    <a:pt x="367" y="1"/>
                    <a:pt x="30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5" name="Google Shape;885;p13"/>
            <p:cNvSpPr/>
            <p:nvPr/>
          </p:nvSpPr>
          <p:spPr>
            <a:xfrm>
              <a:off x="376737" y="3251898"/>
              <a:ext cx="88991" cy="66064"/>
            </a:xfrm>
            <a:custGeom>
              <a:rect b="b" l="l" r="r" t="t"/>
              <a:pathLst>
                <a:path extrusionOk="0" h="1386" w="1867">
                  <a:moveTo>
                    <a:pt x="975" y="1"/>
                  </a:moveTo>
                  <a:cubicBezTo>
                    <a:pt x="487" y="1"/>
                    <a:pt x="0" y="535"/>
                    <a:pt x="344" y="1071"/>
                  </a:cubicBezTo>
                  <a:cubicBezTo>
                    <a:pt x="487" y="1294"/>
                    <a:pt x="690" y="1386"/>
                    <a:pt x="892" y="1386"/>
                  </a:cubicBezTo>
                  <a:cubicBezTo>
                    <a:pt x="1379" y="1386"/>
                    <a:pt x="1866" y="852"/>
                    <a:pt x="1522" y="315"/>
                  </a:cubicBezTo>
                  <a:cubicBezTo>
                    <a:pt x="1379" y="93"/>
                    <a:pt x="1177" y="1"/>
                    <a:pt x="9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6" name="Google Shape;886;p13"/>
            <p:cNvSpPr/>
            <p:nvPr/>
          </p:nvSpPr>
          <p:spPr>
            <a:xfrm>
              <a:off x="346708" y="3161239"/>
              <a:ext cx="30124" cy="31316"/>
            </a:xfrm>
            <a:custGeom>
              <a:rect b="b" l="l" r="r" t="t"/>
              <a:pathLst>
                <a:path extrusionOk="0" h="657" w="632">
                  <a:moveTo>
                    <a:pt x="252" y="0"/>
                  </a:moveTo>
                  <a:cubicBezTo>
                    <a:pt x="167" y="0"/>
                    <a:pt x="68" y="64"/>
                    <a:pt x="35" y="141"/>
                  </a:cubicBezTo>
                  <a:cubicBezTo>
                    <a:pt x="15" y="193"/>
                    <a:pt x="1" y="235"/>
                    <a:pt x="6" y="291"/>
                  </a:cubicBezTo>
                  <a:cubicBezTo>
                    <a:pt x="8" y="320"/>
                    <a:pt x="13" y="361"/>
                    <a:pt x="22" y="385"/>
                  </a:cubicBezTo>
                  <a:cubicBezTo>
                    <a:pt x="35" y="430"/>
                    <a:pt x="67" y="481"/>
                    <a:pt x="90" y="524"/>
                  </a:cubicBezTo>
                  <a:cubicBezTo>
                    <a:pt x="121" y="586"/>
                    <a:pt x="207" y="637"/>
                    <a:pt x="273" y="650"/>
                  </a:cubicBezTo>
                  <a:cubicBezTo>
                    <a:pt x="292" y="655"/>
                    <a:pt x="313" y="657"/>
                    <a:pt x="334" y="657"/>
                  </a:cubicBezTo>
                  <a:cubicBezTo>
                    <a:pt x="390" y="657"/>
                    <a:pt x="449" y="642"/>
                    <a:pt x="493" y="612"/>
                  </a:cubicBezTo>
                  <a:cubicBezTo>
                    <a:pt x="554" y="569"/>
                    <a:pt x="606" y="506"/>
                    <a:pt x="619" y="428"/>
                  </a:cubicBezTo>
                  <a:cubicBezTo>
                    <a:pt x="631" y="356"/>
                    <a:pt x="627" y="268"/>
                    <a:pt x="580" y="208"/>
                  </a:cubicBezTo>
                  <a:cubicBezTo>
                    <a:pt x="550" y="171"/>
                    <a:pt x="517" y="121"/>
                    <a:pt x="482" y="89"/>
                  </a:cubicBezTo>
                  <a:cubicBezTo>
                    <a:pt x="464" y="73"/>
                    <a:pt x="428" y="51"/>
                    <a:pt x="402" y="36"/>
                  </a:cubicBezTo>
                  <a:cubicBezTo>
                    <a:pt x="354" y="6"/>
                    <a:pt x="308" y="3"/>
                    <a:pt x="254" y="0"/>
                  </a:cubicBezTo>
                  <a:cubicBezTo>
                    <a:pt x="253" y="0"/>
                    <a:pt x="253" y="0"/>
                    <a:pt x="25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7" name="Google Shape;887;p13"/>
            <p:cNvSpPr/>
            <p:nvPr/>
          </p:nvSpPr>
          <p:spPr>
            <a:xfrm>
              <a:off x="298185" y="3040360"/>
              <a:ext cx="78552" cy="78886"/>
            </a:xfrm>
            <a:custGeom>
              <a:rect b="b" l="l" r="r" t="t"/>
              <a:pathLst>
                <a:path extrusionOk="0" h="1655" w="1648">
                  <a:moveTo>
                    <a:pt x="842" y="0"/>
                  </a:moveTo>
                  <a:cubicBezTo>
                    <a:pt x="789" y="0"/>
                    <a:pt x="737" y="7"/>
                    <a:pt x="685" y="22"/>
                  </a:cubicBezTo>
                  <a:cubicBezTo>
                    <a:pt x="574" y="30"/>
                    <a:pt x="473" y="69"/>
                    <a:pt x="379" y="134"/>
                  </a:cubicBezTo>
                  <a:cubicBezTo>
                    <a:pt x="323" y="181"/>
                    <a:pt x="266" y="229"/>
                    <a:pt x="210" y="276"/>
                  </a:cubicBezTo>
                  <a:cubicBezTo>
                    <a:pt x="113" y="385"/>
                    <a:pt x="50" y="509"/>
                    <a:pt x="19" y="652"/>
                  </a:cubicBezTo>
                  <a:cubicBezTo>
                    <a:pt x="13" y="723"/>
                    <a:pt x="7" y="792"/>
                    <a:pt x="0" y="862"/>
                  </a:cubicBezTo>
                  <a:cubicBezTo>
                    <a:pt x="7" y="1012"/>
                    <a:pt x="50" y="1148"/>
                    <a:pt x="130" y="1274"/>
                  </a:cubicBezTo>
                  <a:cubicBezTo>
                    <a:pt x="188" y="1372"/>
                    <a:pt x="265" y="1447"/>
                    <a:pt x="361" y="1503"/>
                  </a:cubicBezTo>
                  <a:cubicBezTo>
                    <a:pt x="445" y="1571"/>
                    <a:pt x="540" y="1614"/>
                    <a:pt x="648" y="1634"/>
                  </a:cubicBezTo>
                  <a:cubicBezTo>
                    <a:pt x="701" y="1647"/>
                    <a:pt x="754" y="1654"/>
                    <a:pt x="807" y="1654"/>
                  </a:cubicBezTo>
                  <a:cubicBezTo>
                    <a:pt x="859" y="1654"/>
                    <a:pt x="912" y="1647"/>
                    <a:pt x="963" y="1634"/>
                  </a:cubicBezTo>
                  <a:cubicBezTo>
                    <a:pt x="1074" y="1624"/>
                    <a:pt x="1176" y="1587"/>
                    <a:pt x="1270" y="1521"/>
                  </a:cubicBezTo>
                  <a:cubicBezTo>
                    <a:pt x="1327" y="1474"/>
                    <a:pt x="1382" y="1425"/>
                    <a:pt x="1439" y="1378"/>
                  </a:cubicBezTo>
                  <a:cubicBezTo>
                    <a:pt x="1536" y="1269"/>
                    <a:pt x="1599" y="1145"/>
                    <a:pt x="1630" y="1003"/>
                  </a:cubicBezTo>
                  <a:cubicBezTo>
                    <a:pt x="1636" y="932"/>
                    <a:pt x="1642" y="862"/>
                    <a:pt x="1648" y="792"/>
                  </a:cubicBezTo>
                  <a:cubicBezTo>
                    <a:pt x="1642" y="642"/>
                    <a:pt x="1599" y="506"/>
                    <a:pt x="1518" y="381"/>
                  </a:cubicBezTo>
                  <a:cubicBezTo>
                    <a:pt x="1461" y="283"/>
                    <a:pt x="1383" y="207"/>
                    <a:pt x="1287" y="152"/>
                  </a:cubicBezTo>
                  <a:cubicBezTo>
                    <a:pt x="1203" y="84"/>
                    <a:pt x="1108" y="40"/>
                    <a:pt x="1000" y="22"/>
                  </a:cubicBezTo>
                  <a:cubicBezTo>
                    <a:pt x="947" y="7"/>
                    <a:pt x="894" y="0"/>
                    <a:pt x="8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8" name="Google Shape;888;p13"/>
            <p:cNvSpPr/>
            <p:nvPr/>
          </p:nvSpPr>
          <p:spPr>
            <a:xfrm>
              <a:off x="318443" y="2949130"/>
              <a:ext cx="35129" cy="32794"/>
            </a:xfrm>
            <a:custGeom>
              <a:rect b="b" l="l" r="r" t="t"/>
              <a:pathLst>
                <a:path extrusionOk="0" h="688" w="737">
                  <a:moveTo>
                    <a:pt x="438" y="1"/>
                  </a:moveTo>
                  <a:cubicBezTo>
                    <a:pt x="404" y="1"/>
                    <a:pt x="370" y="6"/>
                    <a:pt x="337" y="13"/>
                  </a:cubicBezTo>
                  <a:cubicBezTo>
                    <a:pt x="236" y="36"/>
                    <a:pt x="155" y="127"/>
                    <a:pt x="78" y="195"/>
                  </a:cubicBezTo>
                  <a:lnTo>
                    <a:pt x="35" y="258"/>
                  </a:lnTo>
                  <a:cubicBezTo>
                    <a:pt x="16" y="292"/>
                    <a:pt x="7" y="329"/>
                    <a:pt x="7" y="366"/>
                  </a:cubicBezTo>
                  <a:cubicBezTo>
                    <a:pt x="0" y="429"/>
                    <a:pt x="13" y="498"/>
                    <a:pt x="49" y="551"/>
                  </a:cubicBezTo>
                  <a:cubicBezTo>
                    <a:pt x="80" y="594"/>
                    <a:pt x="119" y="628"/>
                    <a:pt x="164" y="654"/>
                  </a:cubicBezTo>
                  <a:cubicBezTo>
                    <a:pt x="198" y="674"/>
                    <a:pt x="253" y="687"/>
                    <a:pt x="303" y="687"/>
                  </a:cubicBezTo>
                  <a:cubicBezTo>
                    <a:pt x="333" y="687"/>
                    <a:pt x="362" y="683"/>
                    <a:pt x="384" y="672"/>
                  </a:cubicBezTo>
                  <a:cubicBezTo>
                    <a:pt x="479" y="630"/>
                    <a:pt x="595" y="596"/>
                    <a:pt x="657" y="512"/>
                  </a:cubicBezTo>
                  <a:cubicBezTo>
                    <a:pt x="697" y="456"/>
                    <a:pt x="725" y="403"/>
                    <a:pt x="731" y="332"/>
                  </a:cubicBezTo>
                  <a:cubicBezTo>
                    <a:pt x="736" y="267"/>
                    <a:pt x="725" y="195"/>
                    <a:pt x="687" y="140"/>
                  </a:cubicBezTo>
                  <a:cubicBezTo>
                    <a:pt x="655" y="95"/>
                    <a:pt x="615" y="59"/>
                    <a:pt x="568" y="32"/>
                  </a:cubicBezTo>
                  <a:cubicBezTo>
                    <a:pt x="527" y="9"/>
                    <a:pt x="482" y="1"/>
                    <a:pt x="43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9" name="Google Shape;889;p13"/>
            <p:cNvSpPr/>
            <p:nvPr/>
          </p:nvSpPr>
          <p:spPr>
            <a:xfrm>
              <a:off x="342752" y="2856421"/>
              <a:ext cx="54529" cy="40468"/>
            </a:xfrm>
            <a:custGeom>
              <a:rect b="b" l="l" r="r" t="t"/>
              <a:pathLst>
                <a:path extrusionOk="0" h="849" w="1144">
                  <a:moveTo>
                    <a:pt x="598" y="1"/>
                  </a:moveTo>
                  <a:cubicBezTo>
                    <a:pt x="300" y="1"/>
                    <a:pt x="1" y="328"/>
                    <a:pt x="212" y="656"/>
                  </a:cubicBezTo>
                  <a:cubicBezTo>
                    <a:pt x="299" y="792"/>
                    <a:pt x="423" y="849"/>
                    <a:pt x="547" y="849"/>
                  </a:cubicBezTo>
                  <a:cubicBezTo>
                    <a:pt x="845" y="849"/>
                    <a:pt x="1144" y="521"/>
                    <a:pt x="933" y="193"/>
                  </a:cubicBezTo>
                  <a:cubicBezTo>
                    <a:pt x="846" y="57"/>
                    <a:pt x="722" y="1"/>
                    <a:pt x="59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0" name="Google Shape;890;p13"/>
            <p:cNvSpPr/>
            <p:nvPr/>
          </p:nvSpPr>
          <p:spPr>
            <a:xfrm>
              <a:off x="189223" y="3017529"/>
              <a:ext cx="47236" cy="35129"/>
            </a:xfrm>
            <a:custGeom>
              <a:rect b="b" l="l" r="r" t="t"/>
              <a:pathLst>
                <a:path extrusionOk="0" h="737" w="991">
                  <a:moveTo>
                    <a:pt x="518" y="1"/>
                  </a:moveTo>
                  <a:cubicBezTo>
                    <a:pt x="259" y="1"/>
                    <a:pt x="0" y="285"/>
                    <a:pt x="182" y="570"/>
                  </a:cubicBezTo>
                  <a:cubicBezTo>
                    <a:pt x="258" y="688"/>
                    <a:pt x="366" y="737"/>
                    <a:pt x="473" y="737"/>
                  </a:cubicBezTo>
                  <a:cubicBezTo>
                    <a:pt x="732" y="737"/>
                    <a:pt x="991" y="453"/>
                    <a:pt x="808" y="168"/>
                  </a:cubicBezTo>
                  <a:cubicBezTo>
                    <a:pt x="733" y="50"/>
                    <a:pt x="625" y="1"/>
                    <a:pt x="51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1" name="Google Shape;891;p13"/>
            <p:cNvSpPr/>
            <p:nvPr/>
          </p:nvSpPr>
          <p:spPr>
            <a:xfrm>
              <a:off x="177688" y="2863809"/>
              <a:ext cx="51335" cy="45806"/>
            </a:xfrm>
            <a:custGeom>
              <a:rect b="b" l="l" r="r" t="t"/>
              <a:pathLst>
                <a:path extrusionOk="0" h="961" w="1077">
                  <a:moveTo>
                    <a:pt x="632" y="1"/>
                  </a:moveTo>
                  <a:cubicBezTo>
                    <a:pt x="623" y="1"/>
                    <a:pt x="614" y="1"/>
                    <a:pt x="604" y="2"/>
                  </a:cubicBezTo>
                  <a:cubicBezTo>
                    <a:pt x="563" y="6"/>
                    <a:pt x="517" y="16"/>
                    <a:pt x="478" y="26"/>
                  </a:cubicBezTo>
                  <a:cubicBezTo>
                    <a:pt x="459" y="31"/>
                    <a:pt x="438" y="38"/>
                    <a:pt x="418" y="44"/>
                  </a:cubicBezTo>
                  <a:cubicBezTo>
                    <a:pt x="124" y="131"/>
                    <a:pt x="0" y="493"/>
                    <a:pt x="162" y="744"/>
                  </a:cubicBezTo>
                  <a:cubicBezTo>
                    <a:pt x="228" y="845"/>
                    <a:pt x="339" y="923"/>
                    <a:pt x="458" y="949"/>
                  </a:cubicBezTo>
                  <a:cubicBezTo>
                    <a:pt x="490" y="957"/>
                    <a:pt x="523" y="960"/>
                    <a:pt x="556" y="960"/>
                  </a:cubicBezTo>
                  <a:cubicBezTo>
                    <a:pt x="688" y="960"/>
                    <a:pt x="820" y="905"/>
                    <a:pt x="906" y="805"/>
                  </a:cubicBezTo>
                  <a:cubicBezTo>
                    <a:pt x="976" y="724"/>
                    <a:pt x="1041" y="643"/>
                    <a:pt x="1065" y="536"/>
                  </a:cubicBezTo>
                  <a:cubicBezTo>
                    <a:pt x="1073" y="493"/>
                    <a:pt x="1076" y="445"/>
                    <a:pt x="1072" y="402"/>
                  </a:cubicBezTo>
                  <a:cubicBezTo>
                    <a:pt x="1067" y="332"/>
                    <a:pt x="1054" y="257"/>
                    <a:pt x="1012" y="200"/>
                  </a:cubicBezTo>
                  <a:cubicBezTo>
                    <a:pt x="952" y="115"/>
                    <a:pt x="874" y="65"/>
                    <a:pt x="780" y="31"/>
                  </a:cubicBezTo>
                  <a:cubicBezTo>
                    <a:pt x="730" y="13"/>
                    <a:pt x="684" y="1"/>
                    <a:pt x="63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2" name="Google Shape;892;p13"/>
            <p:cNvSpPr/>
            <p:nvPr/>
          </p:nvSpPr>
          <p:spPr>
            <a:xfrm>
              <a:off x="240749" y="2854372"/>
              <a:ext cx="53957" cy="55244"/>
            </a:xfrm>
            <a:custGeom>
              <a:rect b="b" l="l" r="r" t="t"/>
              <a:pathLst>
                <a:path extrusionOk="0" h="1159" w="1132">
                  <a:moveTo>
                    <a:pt x="524" y="0"/>
                  </a:moveTo>
                  <a:cubicBezTo>
                    <a:pt x="426" y="0"/>
                    <a:pt x="327" y="22"/>
                    <a:pt x="247" y="79"/>
                  </a:cubicBezTo>
                  <a:cubicBezTo>
                    <a:pt x="215" y="108"/>
                    <a:pt x="179" y="137"/>
                    <a:pt x="145" y="167"/>
                  </a:cubicBezTo>
                  <a:cubicBezTo>
                    <a:pt x="84" y="236"/>
                    <a:pt x="45" y="313"/>
                    <a:pt x="25" y="401"/>
                  </a:cubicBezTo>
                  <a:cubicBezTo>
                    <a:pt x="0" y="490"/>
                    <a:pt x="11" y="587"/>
                    <a:pt x="34" y="676"/>
                  </a:cubicBezTo>
                  <a:cubicBezTo>
                    <a:pt x="45" y="718"/>
                    <a:pt x="84" y="784"/>
                    <a:pt x="107" y="833"/>
                  </a:cubicBezTo>
                  <a:lnTo>
                    <a:pt x="145" y="911"/>
                  </a:lnTo>
                  <a:cubicBezTo>
                    <a:pt x="182" y="975"/>
                    <a:pt x="232" y="1025"/>
                    <a:pt x="294" y="1060"/>
                  </a:cubicBezTo>
                  <a:cubicBezTo>
                    <a:pt x="348" y="1104"/>
                    <a:pt x="412" y="1134"/>
                    <a:pt x="482" y="1145"/>
                  </a:cubicBezTo>
                  <a:cubicBezTo>
                    <a:pt x="516" y="1154"/>
                    <a:pt x="551" y="1159"/>
                    <a:pt x="585" y="1159"/>
                  </a:cubicBezTo>
                  <a:cubicBezTo>
                    <a:pt x="619" y="1159"/>
                    <a:pt x="653" y="1154"/>
                    <a:pt x="687" y="1145"/>
                  </a:cubicBezTo>
                  <a:cubicBezTo>
                    <a:pt x="759" y="1139"/>
                    <a:pt x="826" y="1115"/>
                    <a:pt x="886" y="1072"/>
                  </a:cubicBezTo>
                  <a:cubicBezTo>
                    <a:pt x="1000" y="992"/>
                    <a:pt x="1096" y="875"/>
                    <a:pt x="1120" y="734"/>
                  </a:cubicBezTo>
                  <a:lnTo>
                    <a:pt x="1132" y="597"/>
                  </a:lnTo>
                  <a:cubicBezTo>
                    <a:pt x="1128" y="500"/>
                    <a:pt x="1099" y="411"/>
                    <a:pt x="1047" y="329"/>
                  </a:cubicBezTo>
                  <a:lnTo>
                    <a:pt x="993" y="263"/>
                  </a:lnTo>
                  <a:lnTo>
                    <a:pt x="926" y="184"/>
                  </a:lnTo>
                  <a:cubicBezTo>
                    <a:pt x="885" y="129"/>
                    <a:pt x="833" y="84"/>
                    <a:pt x="769" y="55"/>
                  </a:cubicBezTo>
                  <a:cubicBezTo>
                    <a:pt x="726" y="31"/>
                    <a:pt x="681" y="16"/>
                    <a:pt x="634" y="9"/>
                  </a:cubicBezTo>
                  <a:cubicBezTo>
                    <a:pt x="598" y="4"/>
                    <a:pt x="561" y="0"/>
                    <a:pt x="52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93" name="Google Shape;893;p13"/>
          <p:cNvGrpSpPr/>
          <p:nvPr/>
        </p:nvGrpSpPr>
        <p:grpSpPr>
          <a:xfrm flipH="1" rot="-1114393">
            <a:off x="516448" y="4048145"/>
            <a:ext cx="1483402" cy="1307118"/>
            <a:chOff x="2006404" y="4069782"/>
            <a:chExt cx="447431" cy="394237"/>
          </a:xfrm>
        </p:grpSpPr>
        <p:sp>
          <p:nvSpPr>
            <p:cNvPr id="894" name="Google Shape;894;p13"/>
            <p:cNvSpPr/>
            <p:nvPr/>
          </p:nvSpPr>
          <p:spPr>
            <a:xfrm>
              <a:off x="2006404" y="4069782"/>
              <a:ext cx="413494" cy="394237"/>
            </a:xfrm>
            <a:custGeom>
              <a:rect b="b" l="l" r="r" t="t"/>
              <a:pathLst>
                <a:path extrusionOk="0" h="8271" w="8675">
                  <a:moveTo>
                    <a:pt x="4539" y="1"/>
                  </a:moveTo>
                  <a:cubicBezTo>
                    <a:pt x="3481" y="1"/>
                    <a:pt x="2423" y="404"/>
                    <a:pt x="1615" y="1212"/>
                  </a:cubicBezTo>
                  <a:cubicBezTo>
                    <a:pt x="0" y="2827"/>
                    <a:pt x="0" y="5445"/>
                    <a:pt x="1615" y="7059"/>
                  </a:cubicBezTo>
                  <a:cubicBezTo>
                    <a:pt x="2391" y="7835"/>
                    <a:pt x="3442" y="8270"/>
                    <a:pt x="4539" y="8270"/>
                  </a:cubicBezTo>
                  <a:cubicBezTo>
                    <a:pt x="5635" y="8270"/>
                    <a:pt x="6687" y="7835"/>
                    <a:pt x="7463" y="7059"/>
                  </a:cubicBezTo>
                  <a:cubicBezTo>
                    <a:pt x="8239" y="6284"/>
                    <a:pt x="8674" y="5232"/>
                    <a:pt x="8674" y="4135"/>
                  </a:cubicBezTo>
                  <a:cubicBezTo>
                    <a:pt x="8674" y="3039"/>
                    <a:pt x="8239" y="1987"/>
                    <a:pt x="7463" y="1212"/>
                  </a:cubicBezTo>
                  <a:cubicBezTo>
                    <a:pt x="6655" y="404"/>
                    <a:pt x="5597" y="1"/>
                    <a:pt x="4539"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5" name="Google Shape;895;p13"/>
            <p:cNvSpPr/>
            <p:nvPr/>
          </p:nvSpPr>
          <p:spPr>
            <a:xfrm>
              <a:off x="2029736" y="4286943"/>
              <a:ext cx="276886" cy="133510"/>
            </a:xfrm>
            <a:custGeom>
              <a:rect b="b" l="l" r="r" t="t"/>
              <a:pathLst>
                <a:path extrusionOk="0" h="2801" w="5809">
                  <a:moveTo>
                    <a:pt x="1739" y="0"/>
                  </a:moveTo>
                  <a:cubicBezTo>
                    <a:pt x="1516" y="0"/>
                    <a:pt x="1294" y="14"/>
                    <a:pt x="1073" y="36"/>
                  </a:cubicBezTo>
                  <a:cubicBezTo>
                    <a:pt x="714" y="72"/>
                    <a:pt x="356" y="131"/>
                    <a:pt x="0" y="196"/>
                  </a:cubicBezTo>
                  <a:cubicBezTo>
                    <a:pt x="155" y="1229"/>
                    <a:pt x="690" y="2136"/>
                    <a:pt x="1459" y="2770"/>
                  </a:cubicBezTo>
                  <a:cubicBezTo>
                    <a:pt x="1613" y="2790"/>
                    <a:pt x="1770" y="2801"/>
                    <a:pt x="1928" y="2801"/>
                  </a:cubicBezTo>
                  <a:cubicBezTo>
                    <a:pt x="1936" y="2801"/>
                    <a:pt x="1943" y="2801"/>
                    <a:pt x="1951" y="2801"/>
                  </a:cubicBezTo>
                  <a:cubicBezTo>
                    <a:pt x="2438" y="2796"/>
                    <a:pt x="2921" y="2721"/>
                    <a:pt x="3408" y="2686"/>
                  </a:cubicBezTo>
                  <a:cubicBezTo>
                    <a:pt x="3547" y="2676"/>
                    <a:pt x="3688" y="2670"/>
                    <a:pt x="3828" y="2670"/>
                  </a:cubicBezTo>
                  <a:cubicBezTo>
                    <a:pt x="4112" y="2670"/>
                    <a:pt x="4395" y="2695"/>
                    <a:pt x="4672" y="2759"/>
                  </a:cubicBezTo>
                  <a:cubicBezTo>
                    <a:pt x="4579" y="2698"/>
                    <a:pt x="4481" y="2646"/>
                    <a:pt x="4378" y="2606"/>
                  </a:cubicBezTo>
                  <a:cubicBezTo>
                    <a:pt x="3757" y="2361"/>
                    <a:pt x="3071" y="2399"/>
                    <a:pt x="2442" y="2192"/>
                  </a:cubicBezTo>
                  <a:cubicBezTo>
                    <a:pt x="2394" y="2177"/>
                    <a:pt x="2405" y="2111"/>
                    <a:pt x="2453" y="2109"/>
                  </a:cubicBezTo>
                  <a:cubicBezTo>
                    <a:pt x="2774" y="2089"/>
                    <a:pt x="3098" y="2067"/>
                    <a:pt x="3418" y="2033"/>
                  </a:cubicBezTo>
                  <a:cubicBezTo>
                    <a:pt x="3915" y="1983"/>
                    <a:pt x="4408" y="1896"/>
                    <a:pt x="4879" y="1732"/>
                  </a:cubicBezTo>
                  <a:cubicBezTo>
                    <a:pt x="5202" y="1619"/>
                    <a:pt x="5511" y="1471"/>
                    <a:pt x="5808" y="1300"/>
                  </a:cubicBezTo>
                  <a:lnTo>
                    <a:pt x="5808" y="1300"/>
                  </a:lnTo>
                  <a:cubicBezTo>
                    <a:pt x="5604" y="1379"/>
                    <a:pt x="5396" y="1447"/>
                    <a:pt x="5184" y="1502"/>
                  </a:cubicBezTo>
                  <a:cubicBezTo>
                    <a:pt x="4822" y="1597"/>
                    <a:pt x="4446" y="1659"/>
                    <a:pt x="4070" y="1659"/>
                  </a:cubicBezTo>
                  <a:cubicBezTo>
                    <a:pt x="4055" y="1659"/>
                    <a:pt x="4040" y="1659"/>
                    <a:pt x="4024" y="1658"/>
                  </a:cubicBezTo>
                  <a:cubicBezTo>
                    <a:pt x="3657" y="1654"/>
                    <a:pt x="3301" y="1581"/>
                    <a:pt x="2956" y="1454"/>
                  </a:cubicBezTo>
                  <a:cubicBezTo>
                    <a:pt x="2259" y="1198"/>
                    <a:pt x="1603" y="785"/>
                    <a:pt x="838" y="782"/>
                  </a:cubicBezTo>
                  <a:cubicBezTo>
                    <a:pt x="788" y="780"/>
                    <a:pt x="782" y="712"/>
                    <a:pt x="826" y="697"/>
                  </a:cubicBezTo>
                  <a:cubicBezTo>
                    <a:pt x="1059" y="617"/>
                    <a:pt x="1296" y="556"/>
                    <a:pt x="1538" y="514"/>
                  </a:cubicBezTo>
                  <a:cubicBezTo>
                    <a:pt x="1838" y="462"/>
                    <a:pt x="2148" y="434"/>
                    <a:pt x="2458" y="434"/>
                  </a:cubicBezTo>
                  <a:cubicBezTo>
                    <a:pt x="2945" y="434"/>
                    <a:pt x="3433" y="504"/>
                    <a:pt x="3890" y="660"/>
                  </a:cubicBezTo>
                  <a:cubicBezTo>
                    <a:pt x="3639" y="469"/>
                    <a:pt x="3363" y="314"/>
                    <a:pt x="3064" y="209"/>
                  </a:cubicBezTo>
                  <a:cubicBezTo>
                    <a:pt x="2638" y="56"/>
                    <a:pt x="2189" y="0"/>
                    <a:pt x="1739"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6" name="Google Shape;896;p13"/>
            <p:cNvSpPr/>
            <p:nvPr/>
          </p:nvSpPr>
          <p:spPr>
            <a:xfrm>
              <a:off x="2151139" y="4111536"/>
              <a:ext cx="270547" cy="201718"/>
            </a:xfrm>
            <a:custGeom>
              <a:rect b="b" l="l" r="r" t="t"/>
              <a:pathLst>
                <a:path extrusionOk="0" h="4232" w="5676">
                  <a:moveTo>
                    <a:pt x="4083" y="1"/>
                  </a:moveTo>
                  <a:cubicBezTo>
                    <a:pt x="3503" y="131"/>
                    <a:pt x="2943" y="371"/>
                    <a:pt x="2370" y="519"/>
                  </a:cubicBezTo>
                  <a:cubicBezTo>
                    <a:pt x="1950" y="628"/>
                    <a:pt x="1522" y="682"/>
                    <a:pt x="1095" y="682"/>
                  </a:cubicBezTo>
                  <a:cubicBezTo>
                    <a:pt x="728" y="682"/>
                    <a:pt x="362" y="643"/>
                    <a:pt x="0" y="565"/>
                  </a:cubicBezTo>
                  <a:lnTo>
                    <a:pt x="0" y="565"/>
                  </a:lnTo>
                  <a:cubicBezTo>
                    <a:pt x="239" y="777"/>
                    <a:pt x="502" y="963"/>
                    <a:pt x="792" y="1098"/>
                  </a:cubicBezTo>
                  <a:cubicBezTo>
                    <a:pt x="1204" y="1288"/>
                    <a:pt x="1647" y="1353"/>
                    <a:pt x="2094" y="1353"/>
                  </a:cubicBezTo>
                  <a:cubicBezTo>
                    <a:pt x="2190" y="1353"/>
                    <a:pt x="2286" y="1350"/>
                    <a:pt x="2382" y="1345"/>
                  </a:cubicBezTo>
                  <a:cubicBezTo>
                    <a:pt x="2869" y="1317"/>
                    <a:pt x="3350" y="1245"/>
                    <a:pt x="3837" y="1213"/>
                  </a:cubicBezTo>
                  <a:cubicBezTo>
                    <a:pt x="3920" y="1204"/>
                    <a:pt x="4003" y="1199"/>
                    <a:pt x="4087" y="1199"/>
                  </a:cubicBezTo>
                  <a:cubicBezTo>
                    <a:pt x="4142" y="1199"/>
                    <a:pt x="4142" y="1283"/>
                    <a:pt x="4087" y="1284"/>
                  </a:cubicBezTo>
                  <a:cubicBezTo>
                    <a:pt x="4014" y="1287"/>
                    <a:pt x="3941" y="1291"/>
                    <a:pt x="3867" y="1294"/>
                  </a:cubicBezTo>
                  <a:cubicBezTo>
                    <a:pt x="3764" y="1304"/>
                    <a:pt x="3659" y="1319"/>
                    <a:pt x="3558" y="1340"/>
                  </a:cubicBezTo>
                  <a:cubicBezTo>
                    <a:pt x="3010" y="1457"/>
                    <a:pt x="2498" y="1733"/>
                    <a:pt x="2083" y="2106"/>
                  </a:cubicBezTo>
                  <a:cubicBezTo>
                    <a:pt x="2536" y="1974"/>
                    <a:pt x="3004" y="1879"/>
                    <a:pt x="3472" y="1879"/>
                  </a:cubicBezTo>
                  <a:cubicBezTo>
                    <a:pt x="3766" y="1879"/>
                    <a:pt x="4060" y="1917"/>
                    <a:pt x="4350" y="2006"/>
                  </a:cubicBezTo>
                  <a:cubicBezTo>
                    <a:pt x="4394" y="2021"/>
                    <a:pt x="4388" y="2090"/>
                    <a:pt x="4342" y="2090"/>
                  </a:cubicBezTo>
                  <a:cubicBezTo>
                    <a:pt x="4341" y="2090"/>
                    <a:pt x="4340" y="2090"/>
                    <a:pt x="4338" y="2090"/>
                  </a:cubicBezTo>
                  <a:cubicBezTo>
                    <a:pt x="4316" y="2089"/>
                    <a:pt x="4294" y="2088"/>
                    <a:pt x="4272" y="2088"/>
                  </a:cubicBezTo>
                  <a:cubicBezTo>
                    <a:pt x="3946" y="2088"/>
                    <a:pt x="3637" y="2208"/>
                    <a:pt x="3345" y="2350"/>
                  </a:cubicBezTo>
                  <a:cubicBezTo>
                    <a:pt x="3057" y="2488"/>
                    <a:pt x="2778" y="2648"/>
                    <a:pt x="2477" y="2760"/>
                  </a:cubicBezTo>
                  <a:cubicBezTo>
                    <a:pt x="2220" y="2856"/>
                    <a:pt x="1947" y="2900"/>
                    <a:pt x="1673" y="2900"/>
                  </a:cubicBezTo>
                  <a:cubicBezTo>
                    <a:pt x="1618" y="2900"/>
                    <a:pt x="1564" y="2899"/>
                    <a:pt x="1509" y="2895"/>
                  </a:cubicBezTo>
                  <a:cubicBezTo>
                    <a:pt x="1063" y="2866"/>
                    <a:pt x="627" y="2753"/>
                    <a:pt x="210" y="2587"/>
                  </a:cubicBezTo>
                  <a:lnTo>
                    <a:pt x="210" y="2587"/>
                  </a:lnTo>
                  <a:cubicBezTo>
                    <a:pt x="307" y="2643"/>
                    <a:pt x="403" y="2697"/>
                    <a:pt x="502" y="2749"/>
                  </a:cubicBezTo>
                  <a:cubicBezTo>
                    <a:pt x="817" y="2915"/>
                    <a:pt x="1147" y="3056"/>
                    <a:pt x="1492" y="3150"/>
                  </a:cubicBezTo>
                  <a:cubicBezTo>
                    <a:pt x="1825" y="3239"/>
                    <a:pt x="2167" y="3282"/>
                    <a:pt x="2511" y="3282"/>
                  </a:cubicBezTo>
                  <a:cubicBezTo>
                    <a:pt x="2560" y="3282"/>
                    <a:pt x="2609" y="3281"/>
                    <a:pt x="2657" y="3279"/>
                  </a:cubicBezTo>
                  <a:cubicBezTo>
                    <a:pt x="3391" y="3254"/>
                    <a:pt x="4113" y="3058"/>
                    <a:pt x="4849" y="3058"/>
                  </a:cubicBezTo>
                  <a:cubicBezTo>
                    <a:pt x="4914" y="3058"/>
                    <a:pt x="4979" y="3059"/>
                    <a:pt x="5044" y="3063"/>
                  </a:cubicBezTo>
                  <a:cubicBezTo>
                    <a:pt x="5092" y="3068"/>
                    <a:pt x="5102" y="3135"/>
                    <a:pt x="5056" y="3149"/>
                  </a:cubicBezTo>
                  <a:cubicBezTo>
                    <a:pt x="4861" y="3213"/>
                    <a:pt x="4665" y="3273"/>
                    <a:pt x="4469" y="3334"/>
                  </a:cubicBezTo>
                  <a:cubicBezTo>
                    <a:pt x="4140" y="3435"/>
                    <a:pt x="3810" y="3543"/>
                    <a:pt x="3501" y="3699"/>
                  </a:cubicBezTo>
                  <a:cubicBezTo>
                    <a:pt x="3226" y="3837"/>
                    <a:pt x="2978" y="4015"/>
                    <a:pt x="2762" y="4232"/>
                  </a:cubicBezTo>
                  <a:cubicBezTo>
                    <a:pt x="2953" y="4176"/>
                    <a:pt x="3146" y="4118"/>
                    <a:pt x="3339" y="4062"/>
                  </a:cubicBezTo>
                  <a:cubicBezTo>
                    <a:pt x="3765" y="3940"/>
                    <a:pt x="4199" y="3831"/>
                    <a:pt x="4644" y="3804"/>
                  </a:cubicBezTo>
                  <a:cubicBezTo>
                    <a:pt x="4708" y="3800"/>
                    <a:pt x="4772" y="3798"/>
                    <a:pt x="4835" y="3798"/>
                  </a:cubicBezTo>
                  <a:cubicBezTo>
                    <a:pt x="5103" y="3798"/>
                    <a:pt x="5368" y="3834"/>
                    <a:pt x="5623" y="3914"/>
                  </a:cubicBezTo>
                  <a:cubicBezTo>
                    <a:pt x="5657" y="3701"/>
                    <a:pt x="5675" y="3482"/>
                    <a:pt x="5675" y="3260"/>
                  </a:cubicBezTo>
                  <a:cubicBezTo>
                    <a:pt x="5675" y="1936"/>
                    <a:pt x="5051" y="757"/>
                    <a:pt x="4083"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7" name="Google Shape;897;p13"/>
            <p:cNvSpPr/>
            <p:nvPr/>
          </p:nvSpPr>
          <p:spPr>
            <a:xfrm>
              <a:off x="2058788" y="4081888"/>
              <a:ext cx="194187" cy="92136"/>
            </a:xfrm>
            <a:custGeom>
              <a:rect b="b" l="l" r="r" t="t"/>
              <a:pathLst>
                <a:path extrusionOk="0" h="1933" w="4074">
                  <a:moveTo>
                    <a:pt x="2014" y="1"/>
                  </a:moveTo>
                  <a:cubicBezTo>
                    <a:pt x="1186" y="306"/>
                    <a:pt x="483" y="869"/>
                    <a:pt x="0" y="1591"/>
                  </a:cubicBezTo>
                  <a:cubicBezTo>
                    <a:pt x="225" y="1705"/>
                    <a:pt x="450" y="1822"/>
                    <a:pt x="697" y="1861"/>
                  </a:cubicBezTo>
                  <a:cubicBezTo>
                    <a:pt x="635" y="1810"/>
                    <a:pt x="577" y="1752"/>
                    <a:pt x="527" y="1687"/>
                  </a:cubicBezTo>
                  <a:cubicBezTo>
                    <a:pt x="448" y="1590"/>
                    <a:pt x="380" y="1483"/>
                    <a:pt x="305" y="1383"/>
                  </a:cubicBezTo>
                  <a:cubicBezTo>
                    <a:pt x="282" y="1352"/>
                    <a:pt x="314" y="1321"/>
                    <a:pt x="345" y="1321"/>
                  </a:cubicBezTo>
                  <a:cubicBezTo>
                    <a:pt x="355" y="1321"/>
                    <a:pt x="364" y="1324"/>
                    <a:pt x="372" y="1330"/>
                  </a:cubicBezTo>
                  <a:cubicBezTo>
                    <a:pt x="774" y="1684"/>
                    <a:pt x="1305" y="1835"/>
                    <a:pt x="1825" y="1932"/>
                  </a:cubicBezTo>
                  <a:cubicBezTo>
                    <a:pt x="1626" y="1812"/>
                    <a:pt x="1433" y="1681"/>
                    <a:pt x="1257" y="1530"/>
                  </a:cubicBezTo>
                  <a:cubicBezTo>
                    <a:pt x="1037" y="1344"/>
                    <a:pt x="815" y="1108"/>
                    <a:pt x="754" y="817"/>
                  </a:cubicBezTo>
                  <a:cubicBezTo>
                    <a:pt x="749" y="790"/>
                    <a:pt x="769" y="767"/>
                    <a:pt x="796" y="764"/>
                  </a:cubicBezTo>
                  <a:cubicBezTo>
                    <a:pt x="1071" y="742"/>
                    <a:pt x="1343" y="702"/>
                    <a:pt x="1613" y="654"/>
                  </a:cubicBezTo>
                  <a:cubicBezTo>
                    <a:pt x="2433" y="507"/>
                    <a:pt x="3241" y="296"/>
                    <a:pt x="4074" y="261"/>
                  </a:cubicBezTo>
                  <a:cubicBezTo>
                    <a:pt x="3919" y="230"/>
                    <a:pt x="3763" y="199"/>
                    <a:pt x="3606" y="171"/>
                  </a:cubicBezTo>
                  <a:cubicBezTo>
                    <a:pt x="3081" y="77"/>
                    <a:pt x="2548" y="5"/>
                    <a:pt x="2014"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8" name="Google Shape;898;p13"/>
            <p:cNvSpPr/>
            <p:nvPr/>
          </p:nvSpPr>
          <p:spPr>
            <a:xfrm>
              <a:off x="2227998" y="4337706"/>
              <a:ext cx="178648" cy="123643"/>
            </a:xfrm>
            <a:custGeom>
              <a:rect b="b" l="l" r="r" t="t"/>
              <a:pathLst>
                <a:path extrusionOk="0" h="2594" w="3748">
                  <a:moveTo>
                    <a:pt x="3748" y="1"/>
                  </a:moveTo>
                  <a:lnTo>
                    <a:pt x="3748" y="1"/>
                  </a:lnTo>
                  <a:cubicBezTo>
                    <a:pt x="3349" y="48"/>
                    <a:pt x="2936" y="154"/>
                    <a:pt x="2589" y="365"/>
                  </a:cubicBezTo>
                  <a:cubicBezTo>
                    <a:pt x="2757" y="420"/>
                    <a:pt x="2916" y="498"/>
                    <a:pt x="3062" y="594"/>
                  </a:cubicBezTo>
                  <a:cubicBezTo>
                    <a:pt x="3090" y="612"/>
                    <a:pt x="3092" y="667"/>
                    <a:pt x="3052" y="673"/>
                  </a:cubicBezTo>
                  <a:cubicBezTo>
                    <a:pt x="2369" y="766"/>
                    <a:pt x="1768" y="1128"/>
                    <a:pt x="1109" y="1298"/>
                  </a:cubicBezTo>
                  <a:cubicBezTo>
                    <a:pt x="1453" y="1448"/>
                    <a:pt x="1803" y="1594"/>
                    <a:pt x="2185" y="1596"/>
                  </a:cubicBezTo>
                  <a:cubicBezTo>
                    <a:pt x="2228" y="1596"/>
                    <a:pt x="2240" y="1654"/>
                    <a:pt x="2206" y="1677"/>
                  </a:cubicBezTo>
                  <a:cubicBezTo>
                    <a:pt x="2049" y="1777"/>
                    <a:pt x="1884" y="1867"/>
                    <a:pt x="1715" y="1945"/>
                  </a:cubicBezTo>
                  <a:cubicBezTo>
                    <a:pt x="1177" y="2192"/>
                    <a:pt x="591" y="2317"/>
                    <a:pt x="0" y="2333"/>
                  </a:cubicBezTo>
                  <a:cubicBezTo>
                    <a:pt x="177" y="2447"/>
                    <a:pt x="372" y="2532"/>
                    <a:pt x="574" y="2594"/>
                  </a:cubicBezTo>
                  <a:cubicBezTo>
                    <a:pt x="2033" y="2351"/>
                    <a:pt x="3232" y="1345"/>
                    <a:pt x="3748"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9" name="Google Shape;899;p13"/>
            <p:cNvSpPr/>
            <p:nvPr/>
          </p:nvSpPr>
          <p:spPr>
            <a:xfrm>
              <a:off x="2007309" y="4141613"/>
              <a:ext cx="184035" cy="319213"/>
            </a:xfrm>
            <a:custGeom>
              <a:rect b="b" l="l" r="r" t="t"/>
              <a:pathLst>
                <a:path extrusionOk="0" h="6697" w="3861">
                  <a:moveTo>
                    <a:pt x="1275" y="0"/>
                  </a:moveTo>
                  <a:cubicBezTo>
                    <a:pt x="1266" y="0"/>
                    <a:pt x="1257" y="4"/>
                    <a:pt x="1249" y="13"/>
                  </a:cubicBezTo>
                  <a:cubicBezTo>
                    <a:pt x="284" y="1181"/>
                    <a:pt x="1" y="2851"/>
                    <a:pt x="597" y="4257"/>
                  </a:cubicBezTo>
                  <a:cubicBezTo>
                    <a:pt x="1142" y="5545"/>
                    <a:pt x="2435" y="6571"/>
                    <a:pt x="3845" y="6696"/>
                  </a:cubicBezTo>
                  <a:cubicBezTo>
                    <a:pt x="3846" y="6697"/>
                    <a:pt x="3846" y="6697"/>
                    <a:pt x="3847" y="6697"/>
                  </a:cubicBezTo>
                  <a:cubicBezTo>
                    <a:pt x="3859" y="6697"/>
                    <a:pt x="3860" y="6677"/>
                    <a:pt x="3848" y="6674"/>
                  </a:cubicBezTo>
                  <a:cubicBezTo>
                    <a:pt x="2511" y="6373"/>
                    <a:pt x="1347" y="5584"/>
                    <a:pt x="760" y="4314"/>
                  </a:cubicBezTo>
                  <a:cubicBezTo>
                    <a:pt x="118" y="2927"/>
                    <a:pt x="375" y="1260"/>
                    <a:pt x="1304" y="69"/>
                  </a:cubicBezTo>
                  <a:cubicBezTo>
                    <a:pt x="1327" y="39"/>
                    <a:pt x="1303" y="0"/>
                    <a:pt x="127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0" name="Google Shape;900;p13"/>
            <p:cNvSpPr/>
            <p:nvPr/>
          </p:nvSpPr>
          <p:spPr>
            <a:xfrm>
              <a:off x="2283433" y="4080744"/>
              <a:ext cx="170402" cy="273692"/>
            </a:xfrm>
            <a:custGeom>
              <a:rect b="b" l="l" r="r" t="t"/>
              <a:pathLst>
                <a:path extrusionOk="0" h="5742" w="3575">
                  <a:moveTo>
                    <a:pt x="11" y="0"/>
                  </a:moveTo>
                  <a:cubicBezTo>
                    <a:pt x="3" y="0"/>
                    <a:pt x="0" y="14"/>
                    <a:pt x="9" y="17"/>
                  </a:cubicBezTo>
                  <a:cubicBezTo>
                    <a:pt x="2271" y="923"/>
                    <a:pt x="3489" y="3378"/>
                    <a:pt x="2449" y="5680"/>
                  </a:cubicBezTo>
                  <a:cubicBezTo>
                    <a:pt x="2434" y="5712"/>
                    <a:pt x="2463" y="5742"/>
                    <a:pt x="2490" y="5742"/>
                  </a:cubicBezTo>
                  <a:cubicBezTo>
                    <a:pt x="2502" y="5742"/>
                    <a:pt x="2513" y="5736"/>
                    <a:pt x="2520" y="5722"/>
                  </a:cubicBezTo>
                  <a:cubicBezTo>
                    <a:pt x="3574" y="3503"/>
                    <a:pt x="2484" y="629"/>
                    <a:pt x="14" y="1"/>
                  </a:cubicBezTo>
                  <a:cubicBezTo>
                    <a:pt x="13" y="0"/>
                    <a:pt x="12" y="0"/>
                    <a:pt x="1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1" name="Google Shape;901;p13"/>
            <p:cNvSpPr/>
            <p:nvPr/>
          </p:nvSpPr>
          <p:spPr>
            <a:xfrm>
              <a:off x="2150972" y="4183510"/>
              <a:ext cx="57007" cy="33080"/>
            </a:xfrm>
            <a:custGeom>
              <a:rect b="b" l="l" r="r" t="t"/>
              <a:pathLst>
                <a:path extrusionOk="0" h="694" w="1196">
                  <a:moveTo>
                    <a:pt x="1096" y="1"/>
                  </a:moveTo>
                  <a:cubicBezTo>
                    <a:pt x="1094" y="1"/>
                    <a:pt x="1093" y="1"/>
                    <a:pt x="1091" y="1"/>
                  </a:cubicBezTo>
                  <a:cubicBezTo>
                    <a:pt x="1044" y="3"/>
                    <a:pt x="1008" y="44"/>
                    <a:pt x="1011" y="91"/>
                  </a:cubicBezTo>
                  <a:cubicBezTo>
                    <a:pt x="1013" y="133"/>
                    <a:pt x="1023" y="496"/>
                    <a:pt x="620" y="521"/>
                  </a:cubicBezTo>
                  <a:cubicBezTo>
                    <a:pt x="605" y="522"/>
                    <a:pt x="590" y="523"/>
                    <a:pt x="576" y="523"/>
                  </a:cubicBezTo>
                  <a:cubicBezTo>
                    <a:pt x="455" y="523"/>
                    <a:pt x="360" y="491"/>
                    <a:pt x="292" y="427"/>
                  </a:cubicBezTo>
                  <a:cubicBezTo>
                    <a:pt x="175" y="317"/>
                    <a:pt x="170" y="145"/>
                    <a:pt x="170" y="139"/>
                  </a:cubicBezTo>
                  <a:cubicBezTo>
                    <a:pt x="170" y="92"/>
                    <a:pt x="133" y="55"/>
                    <a:pt x="86" y="55"/>
                  </a:cubicBezTo>
                  <a:cubicBezTo>
                    <a:pt x="39" y="55"/>
                    <a:pt x="1" y="92"/>
                    <a:pt x="1" y="139"/>
                  </a:cubicBezTo>
                  <a:cubicBezTo>
                    <a:pt x="1" y="150"/>
                    <a:pt x="2" y="388"/>
                    <a:pt x="175" y="551"/>
                  </a:cubicBezTo>
                  <a:cubicBezTo>
                    <a:pt x="275" y="645"/>
                    <a:pt x="410" y="693"/>
                    <a:pt x="575" y="693"/>
                  </a:cubicBezTo>
                  <a:cubicBezTo>
                    <a:pt x="593" y="693"/>
                    <a:pt x="611" y="692"/>
                    <a:pt x="630" y="692"/>
                  </a:cubicBezTo>
                  <a:cubicBezTo>
                    <a:pt x="804" y="682"/>
                    <a:pt x="941" y="620"/>
                    <a:pt x="1038" y="510"/>
                  </a:cubicBezTo>
                  <a:cubicBezTo>
                    <a:pt x="1195" y="332"/>
                    <a:pt x="1182" y="91"/>
                    <a:pt x="1181" y="81"/>
                  </a:cubicBezTo>
                  <a:cubicBezTo>
                    <a:pt x="1179" y="36"/>
                    <a:pt x="1141" y="1"/>
                    <a:pt x="109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2" name="Google Shape;902;p13"/>
            <p:cNvSpPr/>
            <p:nvPr/>
          </p:nvSpPr>
          <p:spPr>
            <a:xfrm>
              <a:off x="2074422" y="4194235"/>
              <a:ext cx="56817" cy="52574"/>
            </a:xfrm>
            <a:custGeom>
              <a:rect b="b" l="l" r="r" t="t"/>
              <a:pathLst>
                <a:path extrusionOk="0" h="1103" w="1192">
                  <a:moveTo>
                    <a:pt x="595" y="0"/>
                  </a:moveTo>
                  <a:cubicBezTo>
                    <a:pt x="332" y="0"/>
                    <a:pt x="100" y="189"/>
                    <a:pt x="53" y="457"/>
                  </a:cubicBezTo>
                  <a:cubicBezTo>
                    <a:pt x="1" y="757"/>
                    <a:pt x="202" y="1042"/>
                    <a:pt x="502" y="1094"/>
                  </a:cubicBezTo>
                  <a:cubicBezTo>
                    <a:pt x="534" y="1099"/>
                    <a:pt x="565" y="1102"/>
                    <a:pt x="596" y="1102"/>
                  </a:cubicBezTo>
                  <a:cubicBezTo>
                    <a:pt x="859" y="1102"/>
                    <a:pt x="1092" y="913"/>
                    <a:pt x="1139" y="645"/>
                  </a:cubicBezTo>
                  <a:cubicBezTo>
                    <a:pt x="1191" y="346"/>
                    <a:pt x="990" y="60"/>
                    <a:pt x="691" y="9"/>
                  </a:cubicBezTo>
                  <a:cubicBezTo>
                    <a:pt x="659" y="3"/>
                    <a:pt x="627" y="0"/>
                    <a:pt x="595"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3" name="Google Shape;903;p13"/>
            <p:cNvSpPr/>
            <p:nvPr/>
          </p:nvSpPr>
          <p:spPr>
            <a:xfrm>
              <a:off x="2227140" y="4194187"/>
              <a:ext cx="56769" cy="52574"/>
            </a:xfrm>
            <a:custGeom>
              <a:rect b="b" l="l" r="r" t="t"/>
              <a:pathLst>
                <a:path extrusionOk="0" h="1103" w="1191">
                  <a:moveTo>
                    <a:pt x="596" y="0"/>
                  </a:moveTo>
                  <a:cubicBezTo>
                    <a:pt x="332" y="0"/>
                    <a:pt x="99" y="190"/>
                    <a:pt x="53" y="458"/>
                  </a:cubicBezTo>
                  <a:cubicBezTo>
                    <a:pt x="0" y="757"/>
                    <a:pt x="201" y="1043"/>
                    <a:pt x="501" y="1094"/>
                  </a:cubicBezTo>
                  <a:cubicBezTo>
                    <a:pt x="533" y="1100"/>
                    <a:pt x="565" y="1102"/>
                    <a:pt x="596" y="1102"/>
                  </a:cubicBezTo>
                  <a:cubicBezTo>
                    <a:pt x="859" y="1102"/>
                    <a:pt x="1092" y="913"/>
                    <a:pt x="1138" y="646"/>
                  </a:cubicBezTo>
                  <a:cubicBezTo>
                    <a:pt x="1191" y="346"/>
                    <a:pt x="990" y="61"/>
                    <a:pt x="689" y="8"/>
                  </a:cubicBezTo>
                  <a:cubicBezTo>
                    <a:pt x="658" y="3"/>
                    <a:pt x="626" y="0"/>
                    <a:pt x="596"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4" name="Google Shape;904;p13"/>
            <p:cNvSpPr/>
            <p:nvPr/>
          </p:nvSpPr>
          <p:spPr>
            <a:xfrm>
              <a:off x="2099493" y="4157151"/>
              <a:ext cx="45615" cy="28885"/>
            </a:xfrm>
            <a:custGeom>
              <a:rect b="b" l="l" r="r" t="t"/>
              <a:pathLst>
                <a:path extrusionOk="0" h="606" w="957">
                  <a:moveTo>
                    <a:pt x="869" y="0"/>
                  </a:moveTo>
                  <a:cubicBezTo>
                    <a:pt x="822" y="0"/>
                    <a:pt x="785" y="38"/>
                    <a:pt x="785" y="85"/>
                  </a:cubicBezTo>
                  <a:cubicBezTo>
                    <a:pt x="784" y="100"/>
                    <a:pt x="779" y="436"/>
                    <a:pt x="519" y="436"/>
                  </a:cubicBezTo>
                  <a:cubicBezTo>
                    <a:pt x="244" y="436"/>
                    <a:pt x="181" y="165"/>
                    <a:pt x="177" y="153"/>
                  </a:cubicBezTo>
                  <a:cubicBezTo>
                    <a:pt x="169" y="113"/>
                    <a:pt x="134" y="85"/>
                    <a:pt x="94" y="85"/>
                  </a:cubicBezTo>
                  <a:cubicBezTo>
                    <a:pt x="89" y="85"/>
                    <a:pt x="83" y="86"/>
                    <a:pt x="77" y="87"/>
                  </a:cubicBezTo>
                  <a:cubicBezTo>
                    <a:pt x="31" y="97"/>
                    <a:pt x="1" y="143"/>
                    <a:pt x="11" y="189"/>
                  </a:cubicBezTo>
                  <a:cubicBezTo>
                    <a:pt x="42" y="332"/>
                    <a:pt x="189" y="605"/>
                    <a:pt x="521" y="605"/>
                  </a:cubicBezTo>
                  <a:cubicBezTo>
                    <a:pt x="866" y="605"/>
                    <a:pt x="956" y="264"/>
                    <a:pt x="955" y="85"/>
                  </a:cubicBezTo>
                  <a:cubicBezTo>
                    <a:pt x="955"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5" name="Google Shape;905;p13"/>
            <p:cNvSpPr/>
            <p:nvPr/>
          </p:nvSpPr>
          <p:spPr>
            <a:xfrm>
              <a:off x="2208122" y="4157151"/>
              <a:ext cx="45520" cy="28885"/>
            </a:xfrm>
            <a:custGeom>
              <a:rect b="b" l="l" r="r" t="t"/>
              <a:pathLst>
                <a:path extrusionOk="0" h="606" w="955">
                  <a:moveTo>
                    <a:pt x="869" y="0"/>
                  </a:moveTo>
                  <a:cubicBezTo>
                    <a:pt x="822" y="0"/>
                    <a:pt x="784" y="38"/>
                    <a:pt x="784" y="85"/>
                  </a:cubicBezTo>
                  <a:cubicBezTo>
                    <a:pt x="783" y="100"/>
                    <a:pt x="778" y="436"/>
                    <a:pt x="519" y="436"/>
                  </a:cubicBezTo>
                  <a:cubicBezTo>
                    <a:pt x="243" y="436"/>
                    <a:pt x="180" y="165"/>
                    <a:pt x="176" y="153"/>
                  </a:cubicBezTo>
                  <a:cubicBezTo>
                    <a:pt x="169" y="113"/>
                    <a:pt x="133" y="85"/>
                    <a:pt x="93" y="85"/>
                  </a:cubicBezTo>
                  <a:cubicBezTo>
                    <a:pt x="88" y="85"/>
                    <a:pt x="82" y="86"/>
                    <a:pt x="76" y="87"/>
                  </a:cubicBezTo>
                  <a:cubicBezTo>
                    <a:pt x="30" y="97"/>
                    <a:pt x="1" y="143"/>
                    <a:pt x="11" y="189"/>
                  </a:cubicBezTo>
                  <a:cubicBezTo>
                    <a:pt x="42" y="332"/>
                    <a:pt x="189" y="605"/>
                    <a:pt x="520" y="605"/>
                  </a:cubicBezTo>
                  <a:cubicBezTo>
                    <a:pt x="864" y="605"/>
                    <a:pt x="954" y="264"/>
                    <a:pt x="954" y="85"/>
                  </a:cubicBezTo>
                  <a:cubicBezTo>
                    <a:pt x="954"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06" name="Google Shape;906;p13"/>
          <p:cNvGrpSpPr/>
          <p:nvPr/>
        </p:nvGrpSpPr>
        <p:grpSpPr>
          <a:xfrm rot="-666174">
            <a:off x="5932496" y="4174083"/>
            <a:ext cx="386701" cy="478876"/>
            <a:chOff x="454479" y="2550746"/>
            <a:chExt cx="94996" cy="117637"/>
          </a:xfrm>
        </p:grpSpPr>
        <p:sp>
          <p:nvSpPr>
            <p:cNvPr id="907" name="Google Shape;907;p13"/>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8" name="Google Shape;908;p13"/>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9" name="Google Shape;909;p13"/>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0" name="Google Shape;910;p13"/>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1" name="Google Shape;911;p13"/>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2" name="Google Shape;912;p13"/>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3" name="Google Shape;913;p13"/>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4" name="Google Shape;914;p13"/>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15" name="Google Shape;915;p13"/>
          <p:cNvGrpSpPr/>
          <p:nvPr/>
        </p:nvGrpSpPr>
        <p:grpSpPr>
          <a:xfrm rot="-666205">
            <a:off x="6025494" y="4297489"/>
            <a:ext cx="654779" cy="594300"/>
            <a:chOff x="2345588" y="3008044"/>
            <a:chExt cx="250194" cy="227076"/>
          </a:xfrm>
        </p:grpSpPr>
        <p:sp>
          <p:nvSpPr>
            <p:cNvPr id="916" name="Google Shape;916;p13"/>
            <p:cNvSpPr/>
            <p:nvPr/>
          </p:nvSpPr>
          <p:spPr>
            <a:xfrm>
              <a:off x="2345588" y="3008044"/>
              <a:ext cx="250194" cy="227076"/>
            </a:xfrm>
            <a:custGeom>
              <a:rect b="b" l="l" r="r" t="t"/>
              <a:pathLst>
                <a:path extrusionOk="0" h="4764" w="5249">
                  <a:moveTo>
                    <a:pt x="1" y="0"/>
                  </a:moveTo>
                  <a:lnTo>
                    <a:pt x="1" y="0"/>
                  </a:lnTo>
                  <a:cubicBezTo>
                    <a:pt x="1140" y="551"/>
                    <a:pt x="1705" y="2062"/>
                    <a:pt x="1704" y="2063"/>
                  </a:cubicBezTo>
                  <a:lnTo>
                    <a:pt x="1212" y="2063"/>
                  </a:lnTo>
                  <a:cubicBezTo>
                    <a:pt x="1212" y="2063"/>
                    <a:pt x="2097" y="4045"/>
                    <a:pt x="2893" y="4545"/>
                  </a:cubicBezTo>
                  <a:cubicBezTo>
                    <a:pt x="3128" y="4692"/>
                    <a:pt x="3399" y="4763"/>
                    <a:pt x="3665" y="4763"/>
                  </a:cubicBezTo>
                  <a:cubicBezTo>
                    <a:pt x="4483" y="4763"/>
                    <a:pt x="5249" y="4093"/>
                    <a:pt x="4735" y="2916"/>
                  </a:cubicBezTo>
                  <a:cubicBezTo>
                    <a:pt x="4055" y="1356"/>
                    <a:pt x="2840" y="984"/>
                    <a:pt x="2840" y="984"/>
                  </a:cubicBezTo>
                  <a:lnTo>
                    <a:pt x="2840" y="984"/>
                  </a:lnTo>
                  <a:lnTo>
                    <a:pt x="2928" y="1512"/>
                  </a:lnTo>
                  <a:cubicBezTo>
                    <a:pt x="2928" y="1512"/>
                    <a:pt x="2490" y="956"/>
                    <a:pt x="1801" y="590"/>
                  </a:cubicBezTo>
                  <a:cubicBezTo>
                    <a:pt x="1257" y="300"/>
                    <a:pt x="1" y="0"/>
                    <a:pt x="1" y="0"/>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7" name="Google Shape;917;p13"/>
            <p:cNvSpPr/>
            <p:nvPr/>
          </p:nvSpPr>
          <p:spPr>
            <a:xfrm>
              <a:off x="2444445" y="3089551"/>
              <a:ext cx="129458" cy="139658"/>
            </a:xfrm>
            <a:custGeom>
              <a:rect b="b" l="l" r="r" t="t"/>
              <a:pathLst>
                <a:path extrusionOk="0" h="2930" w="2716">
                  <a:moveTo>
                    <a:pt x="0" y="1"/>
                  </a:moveTo>
                  <a:cubicBezTo>
                    <a:pt x="0" y="1"/>
                    <a:pt x="377" y="385"/>
                    <a:pt x="504" y="757"/>
                  </a:cubicBezTo>
                  <a:cubicBezTo>
                    <a:pt x="622" y="1102"/>
                    <a:pt x="618" y="1399"/>
                    <a:pt x="618" y="1399"/>
                  </a:cubicBezTo>
                  <a:lnTo>
                    <a:pt x="185" y="1038"/>
                  </a:lnTo>
                  <a:lnTo>
                    <a:pt x="185" y="1038"/>
                  </a:lnTo>
                  <a:cubicBezTo>
                    <a:pt x="185" y="1038"/>
                    <a:pt x="194" y="1333"/>
                    <a:pt x="347" y="1703"/>
                  </a:cubicBezTo>
                  <a:cubicBezTo>
                    <a:pt x="500" y="2074"/>
                    <a:pt x="975" y="2563"/>
                    <a:pt x="1224" y="2735"/>
                  </a:cubicBezTo>
                  <a:cubicBezTo>
                    <a:pt x="1403" y="2860"/>
                    <a:pt x="1627" y="2929"/>
                    <a:pt x="1843" y="2929"/>
                  </a:cubicBezTo>
                  <a:cubicBezTo>
                    <a:pt x="2294" y="2929"/>
                    <a:pt x="2715" y="2632"/>
                    <a:pt x="2653" y="1922"/>
                  </a:cubicBezTo>
                  <a:cubicBezTo>
                    <a:pt x="2560" y="871"/>
                    <a:pt x="1362" y="401"/>
                    <a:pt x="1362" y="401"/>
                  </a:cubicBezTo>
                  <a:lnTo>
                    <a:pt x="1362" y="401"/>
                  </a:lnTo>
                  <a:lnTo>
                    <a:pt x="1405" y="818"/>
                  </a:lnTo>
                  <a:cubicBezTo>
                    <a:pt x="1405" y="818"/>
                    <a:pt x="1162" y="542"/>
                    <a:pt x="905" y="385"/>
                  </a:cubicBezTo>
                  <a:cubicBezTo>
                    <a:pt x="562" y="178"/>
                    <a:pt x="1" y="1"/>
                    <a:pt x="0" y="1"/>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8" name="Google Shape;918;p13"/>
            <p:cNvSpPr/>
            <p:nvPr/>
          </p:nvSpPr>
          <p:spPr>
            <a:xfrm>
              <a:off x="2494017" y="3154280"/>
              <a:ext cx="90516" cy="67970"/>
            </a:xfrm>
            <a:custGeom>
              <a:rect b="b" l="l" r="r" t="t"/>
              <a:pathLst>
                <a:path extrusionOk="0" h="1426" w="1899">
                  <a:moveTo>
                    <a:pt x="824" y="1"/>
                  </a:moveTo>
                  <a:lnTo>
                    <a:pt x="949" y="409"/>
                  </a:lnTo>
                  <a:lnTo>
                    <a:pt x="109" y="8"/>
                  </a:lnTo>
                  <a:lnTo>
                    <a:pt x="452" y="826"/>
                  </a:lnTo>
                  <a:lnTo>
                    <a:pt x="1" y="676"/>
                  </a:lnTo>
                  <a:lnTo>
                    <a:pt x="1" y="676"/>
                  </a:lnTo>
                  <a:cubicBezTo>
                    <a:pt x="1" y="676"/>
                    <a:pt x="400" y="1426"/>
                    <a:pt x="871" y="1426"/>
                  </a:cubicBezTo>
                  <a:cubicBezTo>
                    <a:pt x="1003" y="1426"/>
                    <a:pt x="1140" y="1367"/>
                    <a:pt x="1276" y="1218"/>
                  </a:cubicBezTo>
                  <a:cubicBezTo>
                    <a:pt x="1899" y="534"/>
                    <a:pt x="824" y="1"/>
                    <a:pt x="824"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9" name="Google Shape;919;p13"/>
            <p:cNvSpPr/>
            <p:nvPr/>
          </p:nvSpPr>
          <p:spPr>
            <a:xfrm>
              <a:off x="2453644" y="3145652"/>
              <a:ext cx="84653" cy="84653"/>
            </a:xfrm>
            <a:custGeom>
              <a:rect b="b" l="l" r="r" t="t"/>
              <a:pathLst>
                <a:path extrusionOk="0" h="1776" w="1776">
                  <a:moveTo>
                    <a:pt x="1" y="0"/>
                  </a:moveTo>
                  <a:cubicBezTo>
                    <a:pt x="1" y="0"/>
                    <a:pt x="0" y="1"/>
                    <a:pt x="0" y="2"/>
                  </a:cubicBezTo>
                  <a:cubicBezTo>
                    <a:pt x="153" y="899"/>
                    <a:pt x="812" y="1712"/>
                    <a:pt x="1759" y="1775"/>
                  </a:cubicBezTo>
                  <a:cubicBezTo>
                    <a:pt x="1759" y="1775"/>
                    <a:pt x="1760" y="1775"/>
                    <a:pt x="1761" y="1775"/>
                  </a:cubicBezTo>
                  <a:cubicBezTo>
                    <a:pt x="1775" y="1775"/>
                    <a:pt x="1775" y="1750"/>
                    <a:pt x="1759" y="1749"/>
                  </a:cubicBezTo>
                  <a:cubicBezTo>
                    <a:pt x="783" y="1686"/>
                    <a:pt x="288" y="822"/>
                    <a:pt x="2" y="2"/>
                  </a:cubicBezTo>
                  <a:cubicBezTo>
                    <a:pt x="2" y="1"/>
                    <a:pt x="2" y="0"/>
                    <a:pt x="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0" name="Google Shape;920;p13"/>
            <p:cNvSpPr/>
            <p:nvPr/>
          </p:nvSpPr>
          <p:spPr>
            <a:xfrm>
              <a:off x="2505266" y="3201182"/>
              <a:ext cx="47713" cy="20830"/>
            </a:xfrm>
            <a:custGeom>
              <a:rect b="b" l="l" r="r" t="t"/>
              <a:pathLst>
                <a:path extrusionOk="0" h="437" w="1001">
                  <a:moveTo>
                    <a:pt x="1" y="0"/>
                  </a:moveTo>
                  <a:cubicBezTo>
                    <a:pt x="1" y="0"/>
                    <a:pt x="0" y="1"/>
                    <a:pt x="0" y="3"/>
                  </a:cubicBezTo>
                  <a:cubicBezTo>
                    <a:pt x="121" y="196"/>
                    <a:pt x="429" y="437"/>
                    <a:pt x="693" y="437"/>
                  </a:cubicBezTo>
                  <a:cubicBezTo>
                    <a:pt x="809" y="437"/>
                    <a:pt x="916" y="391"/>
                    <a:pt x="996" y="274"/>
                  </a:cubicBezTo>
                  <a:cubicBezTo>
                    <a:pt x="1001" y="267"/>
                    <a:pt x="993" y="260"/>
                    <a:pt x="986" y="260"/>
                  </a:cubicBezTo>
                  <a:cubicBezTo>
                    <a:pt x="984" y="260"/>
                    <a:pt x="982" y="261"/>
                    <a:pt x="980" y="262"/>
                  </a:cubicBezTo>
                  <a:cubicBezTo>
                    <a:pt x="880" y="349"/>
                    <a:pt x="774" y="384"/>
                    <a:pt x="667" y="384"/>
                  </a:cubicBezTo>
                  <a:cubicBezTo>
                    <a:pt x="417" y="384"/>
                    <a:pt x="166" y="191"/>
                    <a:pt x="2" y="1"/>
                  </a:cubicBezTo>
                  <a:cubicBezTo>
                    <a:pt x="2" y="0"/>
                    <a:pt x="1" y="0"/>
                    <a:pt x="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1" name="Google Shape;921;p13"/>
            <p:cNvSpPr/>
            <p:nvPr/>
          </p:nvSpPr>
          <p:spPr>
            <a:xfrm>
              <a:off x="2499593" y="3154042"/>
              <a:ext cx="40658" cy="20115"/>
            </a:xfrm>
            <a:custGeom>
              <a:rect b="b" l="l" r="r" t="t"/>
              <a:pathLst>
                <a:path extrusionOk="0" h="422" w="853">
                  <a:moveTo>
                    <a:pt x="10" y="1"/>
                  </a:moveTo>
                  <a:cubicBezTo>
                    <a:pt x="4" y="1"/>
                    <a:pt x="0" y="9"/>
                    <a:pt x="6" y="14"/>
                  </a:cubicBezTo>
                  <a:cubicBezTo>
                    <a:pt x="141" y="101"/>
                    <a:pt x="289" y="169"/>
                    <a:pt x="431" y="241"/>
                  </a:cubicBezTo>
                  <a:cubicBezTo>
                    <a:pt x="559" y="304"/>
                    <a:pt x="683" y="377"/>
                    <a:pt x="819" y="420"/>
                  </a:cubicBezTo>
                  <a:cubicBezTo>
                    <a:pt x="821" y="421"/>
                    <a:pt x="823" y="421"/>
                    <a:pt x="826" y="421"/>
                  </a:cubicBezTo>
                  <a:cubicBezTo>
                    <a:pt x="844" y="421"/>
                    <a:pt x="852" y="395"/>
                    <a:pt x="834" y="387"/>
                  </a:cubicBezTo>
                  <a:cubicBezTo>
                    <a:pt x="701" y="318"/>
                    <a:pt x="555" y="272"/>
                    <a:pt x="418" y="208"/>
                  </a:cubicBezTo>
                  <a:cubicBezTo>
                    <a:pt x="282" y="143"/>
                    <a:pt x="151" y="66"/>
                    <a:pt x="13" y="1"/>
                  </a:cubicBezTo>
                  <a:cubicBezTo>
                    <a:pt x="12" y="1"/>
                    <a:pt x="11" y="1"/>
                    <a:pt x="1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2" name="Google Shape;922;p13"/>
            <p:cNvSpPr/>
            <p:nvPr/>
          </p:nvSpPr>
          <p:spPr>
            <a:xfrm>
              <a:off x="2445065" y="3089169"/>
              <a:ext cx="67541" cy="38084"/>
            </a:xfrm>
            <a:custGeom>
              <a:rect b="b" l="l" r="r" t="t"/>
              <a:pathLst>
                <a:path extrusionOk="0" h="799" w="1417">
                  <a:moveTo>
                    <a:pt x="12" y="0"/>
                  </a:moveTo>
                  <a:cubicBezTo>
                    <a:pt x="4" y="0"/>
                    <a:pt x="1" y="12"/>
                    <a:pt x="9" y="15"/>
                  </a:cubicBezTo>
                  <a:cubicBezTo>
                    <a:pt x="521" y="167"/>
                    <a:pt x="966" y="418"/>
                    <a:pt x="1350" y="790"/>
                  </a:cubicBezTo>
                  <a:cubicBezTo>
                    <a:pt x="1357" y="796"/>
                    <a:pt x="1364" y="798"/>
                    <a:pt x="1371" y="798"/>
                  </a:cubicBezTo>
                  <a:cubicBezTo>
                    <a:pt x="1395" y="798"/>
                    <a:pt x="1416" y="767"/>
                    <a:pt x="1394" y="747"/>
                  </a:cubicBezTo>
                  <a:cubicBezTo>
                    <a:pt x="1008" y="381"/>
                    <a:pt x="534" y="119"/>
                    <a:pt x="14" y="0"/>
                  </a:cubicBezTo>
                  <a:cubicBezTo>
                    <a:pt x="13" y="0"/>
                    <a:pt x="12" y="0"/>
                    <a:pt x="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3" name="Google Shape;923;p13"/>
            <p:cNvSpPr/>
            <p:nvPr/>
          </p:nvSpPr>
          <p:spPr>
            <a:xfrm>
              <a:off x="2414035" y="3028492"/>
              <a:ext cx="71974" cy="53766"/>
            </a:xfrm>
            <a:custGeom>
              <a:rect b="b" l="l" r="r" t="t"/>
              <a:pathLst>
                <a:path extrusionOk="0" h="1128" w="1510">
                  <a:moveTo>
                    <a:pt x="3" y="0"/>
                  </a:moveTo>
                  <a:cubicBezTo>
                    <a:pt x="1" y="0"/>
                    <a:pt x="0" y="4"/>
                    <a:pt x="2" y="5"/>
                  </a:cubicBezTo>
                  <a:cubicBezTo>
                    <a:pt x="557" y="303"/>
                    <a:pt x="1017" y="666"/>
                    <a:pt x="1456" y="1119"/>
                  </a:cubicBezTo>
                  <a:cubicBezTo>
                    <a:pt x="1462" y="1125"/>
                    <a:pt x="1468" y="1127"/>
                    <a:pt x="1474" y="1127"/>
                  </a:cubicBezTo>
                  <a:cubicBezTo>
                    <a:pt x="1483" y="1127"/>
                    <a:pt x="1492" y="1122"/>
                    <a:pt x="1498" y="1113"/>
                  </a:cubicBezTo>
                  <a:cubicBezTo>
                    <a:pt x="1504" y="1110"/>
                    <a:pt x="1509" y="1104"/>
                    <a:pt x="1509" y="1094"/>
                  </a:cubicBezTo>
                  <a:cubicBezTo>
                    <a:pt x="1509" y="1030"/>
                    <a:pt x="1492" y="968"/>
                    <a:pt x="1476" y="905"/>
                  </a:cubicBezTo>
                  <a:cubicBezTo>
                    <a:pt x="1459" y="834"/>
                    <a:pt x="1446" y="764"/>
                    <a:pt x="1425" y="695"/>
                  </a:cubicBezTo>
                  <a:cubicBezTo>
                    <a:pt x="1424" y="692"/>
                    <a:pt x="1422" y="691"/>
                    <a:pt x="1420" y="691"/>
                  </a:cubicBezTo>
                  <a:cubicBezTo>
                    <a:pt x="1417" y="691"/>
                    <a:pt x="1415" y="693"/>
                    <a:pt x="1415" y="696"/>
                  </a:cubicBezTo>
                  <a:cubicBezTo>
                    <a:pt x="1418" y="768"/>
                    <a:pt x="1430" y="838"/>
                    <a:pt x="1436" y="910"/>
                  </a:cubicBezTo>
                  <a:cubicBezTo>
                    <a:pt x="1440" y="948"/>
                    <a:pt x="1443" y="986"/>
                    <a:pt x="1449" y="1024"/>
                  </a:cubicBezTo>
                  <a:cubicBezTo>
                    <a:pt x="1067" y="577"/>
                    <a:pt x="545" y="218"/>
                    <a:pt x="4" y="1"/>
                  </a:cubicBezTo>
                  <a:cubicBezTo>
                    <a:pt x="4" y="0"/>
                    <a:pt x="3" y="0"/>
                    <a:pt x="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24" name="Google Shape;924;p13"/>
          <p:cNvSpPr/>
          <p:nvPr/>
        </p:nvSpPr>
        <p:spPr>
          <a:xfrm>
            <a:off x="2265274" y="4737839"/>
            <a:ext cx="239705" cy="239156"/>
          </a:xfrm>
          <a:custGeom>
            <a:rect b="b" l="l" r="r" t="t"/>
            <a:pathLst>
              <a:path extrusionOk="0" h="2179" w="2184">
                <a:moveTo>
                  <a:pt x="1485" y="0"/>
                </a:moveTo>
                <a:cubicBezTo>
                  <a:pt x="1334" y="0"/>
                  <a:pt x="895" y="547"/>
                  <a:pt x="895" y="547"/>
                </a:cubicBezTo>
                <a:cubicBezTo>
                  <a:pt x="895" y="547"/>
                  <a:pt x="514" y="306"/>
                  <a:pt x="309" y="306"/>
                </a:cubicBezTo>
                <a:cubicBezTo>
                  <a:pt x="256" y="306"/>
                  <a:pt x="214" y="322"/>
                  <a:pt x="194" y="363"/>
                </a:cubicBezTo>
                <a:cubicBezTo>
                  <a:pt x="97" y="559"/>
                  <a:pt x="584" y="976"/>
                  <a:pt x="584" y="976"/>
                </a:cubicBezTo>
                <a:cubicBezTo>
                  <a:pt x="584" y="976"/>
                  <a:pt x="1" y="1497"/>
                  <a:pt x="90" y="1651"/>
                </a:cubicBezTo>
                <a:cubicBezTo>
                  <a:pt x="106" y="1680"/>
                  <a:pt x="145" y="1692"/>
                  <a:pt x="196" y="1692"/>
                </a:cubicBezTo>
                <a:cubicBezTo>
                  <a:pt x="419" y="1692"/>
                  <a:pt x="887" y="1471"/>
                  <a:pt x="887" y="1471"/>
                </a:cubicBezTo>
                <a:cubicBezTo>
                  <a:pt x="887" y="1471"/>
                  <a:pt x="974" y="2178"/>
                  <a:pt x="1182" y="2178"/>
                </a:cubicBezTo>
                <a:cubicBezTo>
                  <a:pt x="1190" y="2178"/>
                  <a:pt x="1198" y="2177"/>
                  <a:pt x="1207" y="2175"/>
                </a:cubicBezTo>
                <a:cubicBezTo>
                  <a:pt x="1434" y="2116"/>
                  <a:pt x="1418" y="1452"/>
                  <a:pt x="1418" y="1452"/>
                </a:cubicBezTo>
                <a:cubicBezTo>
                  <a:pt x="1418" y="1452"/>
                  <a:pt x="2012" y="1441"/>
                  <a:pt x="2096" y="1274"/>
                </a:cubicBezTo>
                <a:cubicBezTo>
                  <a:pt x="2183" y="1108"/>
                  <a:pt x="1502" y="796"/>
                  <a:pt x="1502" y="796"/>
                </a:cubicBezTo>
                <a:cubicBezTo>
                  <a:pt x="1502" y="796"/>
                  <a:pt x="1634" y="58"/>
                  <a:pt x="1504" y="4"/>
                </a:cubicBezTo>
                <a:cubicBezTo>
                  <a:pt x="1498" y="1"/>
                  <a:pt x="1492" y="0"/>
                  <a:pt x="148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925" name="Google Shape;925;p13"/>
          <p:cNvGrpSpPr/>
          <p:nvPr/>
        </p:nvGrpSpPr>
        <p:grpSpPr>
          <a:xfrm>
            <a:off x="173266" y="3887138"/>
            <a:ext cx="483637" cy="522909"/>
            <a:chOff x="3127056" y="-728177"/>
            <a:chExt cx="193711" cy="209440"/>
          </a:xfrm>
        </p:grpSpPr>
        <p:sp>
          <p:nvSpPr>
            <p:cNvPr id="926" name="Google Shape;926;p13"/>
            <p:cNvSpPr/>
            <p:nvPr/>
          </p:nvSpPr>
          <p:spPr>
            <a:xfrm>
              <a:off x="3137113" y="-723697"/>
              <a:ext cx="174216" cy="196523"/>
            </a:xfrm>
            <a:custGeom>
              <a:rect b="b" l="l" r="r" t="t"/>
              <a:pathLst>
                <a:path extrusionOk="0" h="4123" w="3655">
                  <a:moveTo>
                    <a:pt x="2204" y="71"/>
                  </a:moveTo>
                  <a:lnTo>
                    <a:pt x="3588" y="1395"/>
                  </a:lnTo>
                  <a:lnTo>
                    <a:pt x="132" y="3971"/>
                  </a:lnTo>
                  <a:lnTo>
                    <a:pt x="2204" y="71"/>
                  </a:lnTo>
                  <a:close/>
                  <a:moveTo>
                    <a:pt x="2193" y="0"/>
                  </a:moveTo>
                  <a:lnTo>
                    <a:pt x="1" y="4123"/>
                  </a:lnTo>
                  <a:lnTo>
                    <a:pt x="1" y="4123"/>
                  </a:lnTo>
                  <a:lnTo>
                    <a:pt x="3654" y="1399"/>
                  </a:lnTo>
                  <a:lnTo>
                    <a:pt x="219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7" name="Google Shape;927;p13"/>
            <p:cNvSpPr/>
            <p:nvPr/>
          </p:nvSpPr>
          <p:spPr>
            <a:xfrm>
              <a:off x="3298554" y="-667166"/>
              <a:ext cx="22212" cy="20210"/>
            </a:xfrm>
            <a:custGeom>
              <a:rect b="b" l="l" r="r" t="t"/>
              <a:pathLst>
                <a:path extrusionOk="0" h="424" w="466">
                  <a:moveTo>
                    <a:pt x="233" y="0"/>
                  </a:moveTo>
                  <a:cubicBezTo>
                    <a:pt x="137" y="0"/>
                    <a:pt x="49" y="66"/>
                    <a:pt x="26" y="165"/>
                  </a:cubicBezTo>
                  <a:cubicBezTo>
                    <a:pt x="0" y="278"/>
                    <a:pt x="72" y="392"/>
                    <a:pt x="186" y="418"/>
                  </a:cubicBezTo>
                  <a:cubicBezTo>
                    <a:pt x="202" y="422"/>
                    <a:pt x="218" y="423"/>
                    <a:pt x="233" y="423"/>
                  </a:cubicBezTo>
                  <a:cubicBezTo>
                    <a:pt x="329" y="423"/>
                    <a:pt x="416" y="358"/>
                    <a:pt x="439" y="260"/>
                  </a:cubicBezTo>
                  <a:cubicBezTo>
                    <a:pt x="465" y="146"/>
                    <a:pt x="395" y="32"/>
                    <a:pt x="281" y="5"/>
                  </a:cubicBezTo>
                  <a:cubicBezTo>
                    <a:pt x="265" y="2"/>
                    <a:pt x="249" y="0"/>
                    <a:pt x="23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8" name="Google Shape;928;p13"/>
            <p:cNvSpPr/>
            <p:nvPr/>
          </p:nvSpPr>
          <p:spPr>
            <a:xfrm>
              <a:off x="3127056" y="-542808"/>
              <a:ext cx="26454" cy="24071"/>
            </a:xfrm>
            <a:custGeom>
              <a:rect b="b" l="l" r="r" t="t"/>
              <a:pathLst>
                <a:path extrusionOk="0" h="505" w="555">
                  <a:moveTo>
                    <a:pt x="277" y="1"/>
                  </a:moveTo>
                  <a:cubicBezTo>
                    <a:pt x="162" y="1"/>
                    <a:pt x="59" y="80"/>
                    <a:pt x="32" y="196"/>
                  </a:cubicBezTo>
                  <a:cubicBezTo>
                    <a:pt x="0" y="332"/>
                    <a:pt x="84" y="467"/>
                    <a:pt x="220" y="498"/>
                  </a:cubicBezTo>
                  <a:cubicBezTo>
                    <a:pt x="239" y="503"/>
                    <a:pt x="258" y="505"/>
                    <a:pt x="277" y="505"/>
                  </a:cubicBezTo>
                  <a:cubicBezTo>
                    <a:pt x="392" y="505"/>
                    <a:pt x="496" y="426"/>
                    <a:pt x="523" y="310"/>
                  </a:cubicBezTo>
                  <a:cubicBezTo>
                    <a:pt x="554" y="174"/>
                    <a:pt x="468" y="39"/>
                    <a:pt x="334" y="7"/>
                  </a:cubicBezTo>
                  <a:cubicBezTo>
                    <a:pt x="315" y="3"/>
                    <a:pt x="296" y="1"/>
                    <a:pt x="277"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9" name="Google Shape;929;p13"/>
            <p:cNvSpPr/>
            <p:nvPr/>
          </p:nvSpPr>
          <p:spPr>
            <a:xfrm>
              <a:off x="3235112" y="-728177"/>
              <a:ext cx="13537" cy="12393"/>
            </a:xfrm>
            <a:custGeom>
              <a:rect b="b" l="l" r="r" t="t"/>
              <a:pathLst>
                <a:path extrusionOk="0" h="260" w="284">
                  <a:moveTo>
                    <a:pt x="143" y="1"/>
                  </a:moveTo>
                  <a:cubicBezTo>
                    <a:pt x="83" y="1"/>
                    <a:pt x="30" y="42"/>
                    <a:pt x="16" y="101"/>
                  </a:cubicBezTo>
                  <a:cubicBezTo>
                    <a:pt x="1" y="171"/>
                    <a:pt x="44" y="239"/>
                    <a:pt x="114" y="256"/>
                  </a:cubicBezTo>
                  <a:cubicBezTo>
                    <a:pt x="123" y="258"/>
                    <a:pt x="132" y="259"/>
                    <a:pt x="141" y="259"/>
                  </a:cubicBezTo>
                  <a:cubicBezTo>
                    <a:pt x="200" y="259"/>
                    <a:pt x="254" y="219"/>
                    <a:pt x="268" y="159"/>
                  </a:cubicBezTo>
                  <a:cubicBezTo>
                    <a:pt x="283" y="90"/>
                    <a:pt x="241" y="21"/>
                    <a:pt x="171" y="4"/>
                  </a:cubicBezTo>
                  <a:cubicBezTo>
                    <a:pt x="162" y="2"/>
                    <a:pt x="152" y="1"/>
                    <a:pt x="14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30" name="Google Shape;930;p13"/>
          <p:cNvGrpSpPr/>
          <p:nvPr/>
        </p:nvGrpSpPr>
        <p:grpSpPr>
          <a:xfrm rot="-1151950">
            <a:off x="7752862" y="3887360"/>
            <a:ext cx="994467" cy="1214321"/>
            <a:chOff x="5253963" y="-691571"/>
            <a:chExt cx="332892" cy="406487"/>
          </a:xfrm>
        </p:grpSpPr>
        <p:sp>
          <p:nvSpPr>
            <p:cNvPr id="931" name="Google Shape;931;p13"/>
            <p:cNvSpPr/>
            <p:nvPr/>
          </p:nvSpPr>
          <p:spPr>
            <a:xfrm>
              <a:off x="5262543" y="-534038"/>
              <a:ext cx="88466" cy="108581"/>
            </a:xfrm>
            <a:custGeom>
              <a:rect b="b" l="l" r="r" t="t"/>
              <a:pathLst>
                <a:path extrusionOk="0" h="2278" w="1856">
                  <a:moveTo>
                    <a:pt x="1811" y="62"/>
                  </a:moveTo>
                  <a:lnTo>
                    <a:pt x="1811" y="1277"/>
                  </a:lnTo>
                  <a:lnTo>
                    <a:pt x="794" y="2205"/>
                  </a:lnTo>
                  <a:lnTo>
                    <a:pt x="62" y="604"/>
                  </a:lnTo>
                  <a:lnTo>
                    <a:pt x="1811" y="62"/>
                  </a:lnTo>
                  <a:close/>
                  <a:moveTo>
                    <a:pt x="1855" y="0"/>
                  </a:moveTo>
                  <a:lnTo>
                    <a:pt x="0" y="577"/>
                  </a:lnTo>
                  <a:lnTo>
                    <a:pt x="778" y="2277"/>
                  </a:lnTo>
                  <a:lnTo>
                    <a:pt x="1855" y="1295"/>
                  </a:lnTo>
                  <a:lnTo>
                    <a:pt x="1855"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2" name="Google Shape;932;p13"/>
            <p:cNvSpPr/>
            <p:nvPr/>
          </p:nvSpPr>
          <p:spPr>
            <a:xfrm>
              <a:off x="5349198" y="-680941"/>
              <a:ext cx="228840" cy="386801"/>
            </a:xfrm>
            <a:custGeom>
              <a:rect b="b" l="l" r="r" t="t"/>
              <a:pathLst>
                <a:path extrusionOk="0" h="8115" w="4801">
                  <a:moveTo>
                    <a:pt x="3427" y="0"/>
                  </a:moveTo>
                  <a:lnTo>
                    <a:pt x="2040" y="1192"/>
                  </a:lnTo>
                  <a:lnTo>
                    <a:pt x="1" y="3097"/>
                  </a:lnTo>
                  <a:lnTo>
                    <a:pt x="30" y="3129"/>
                  </a:lnTo>
                  <a:lnTo>
                    <a:pt x="2069" y="1224"/>
                  </a:lnTo>
                  <a:lnTo>
                    <a:pt x="3417" y="67"/>
                  </a:lnTo>
                  <a:lnTo>
                    <a:pt x="4739" y="2183"/>
                  </a:lnTo>
                  <a:lnTo>
                    <a:pt x="3105" y="3100"/>
                  </a:lnTo>
                  <a:lnTo>
                    <a:pt x="3188" y="5323"/>
                  </a:lnTo>
                  <a:lnTo>
                    <a:pt x="3105" y="6815"/>
                  </a:lnTo>
                  <a:lnTo>
                    <a:pt x="3105" y="6827"/>
                  </a:lnTo>
                  <a:lnTo>
                    <a:pt x="4757" y="8114"/>
                  </a:lnTo>
                  <a:lnTo>
                    <a:pt x="4783" y="8081"/>
                  </a:lnTo>
                  <a:lnTo>
                    <a:pt x="3149" y="6808"/>
                  </a:lnTo>
                  <a:lnTo>
                    <a:pt x="3232" y="5323"/>
                  </a:lnTo>
                  <a:lnTo>
                    <a:pt x="3149" y="3125"/>
                  </a:lnTo>
                  <a:lnTo>
                    <a:pt x="4801" y="2199"/>
                  </a:lnTo>
                  <a:lnTo>
                    <a:pt x="342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3" name="Google Shape;933;p13"/>
            <p:cNvSpPr/>
            <p:nvPr/>
          </p:nvSpPr>
          <p:spPr>
            <a:xfrm>
              <a:off x="5253963" y="-515973"/>
              <a:ext cx="20258" cy="20258"/>
            </a:xfrm>
            <a:custGeom>
              <a:rect b="b" l="l" r="r" t="t"/>
              <a:pathLst>
                <a:path extrusionOk="0" h="425" w="425">
                  <a:moveTo>
                    <a:pt x="212" y="0"/>
                  </a:moveTo>
                  <a:cubicBezTo>
                    <a:pt x="95" y="0"/>
                    <a:pt x="0" y="95"/>
                    <a:pt x="0" y="213"/>
                  </a:cubicBezTo>
                  <a:cubicBezTo>
                    <a:pt x="0" y="330"/>
                    <a:pt x="95" y="424"/>
                    <a:pt x="212" y="424"/>
                  </a:cubicBezTo>
                  <a:cubicBezTo>
                    <a:pt x="329" y="424"/>
                    <a:pt x="424" y="330"/>
                    <a:pt x="424" y="213"/>
                  </a:cubicBezTo>
                  <a:cubicBezTo>
                    <a:pt x="424" y="95"/>
                    <a:pt x="329" y="0"/>
                    <a:pt x="212"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4" name="Google Shape;934;p13"/>
            <p:cNvSpPr/>
            <p:nvPr/>
          </p:nvSpPr>
          <p:spPr>
            <a:xfrm>
              <a:off x="5437092" y="-633562"/>
              <a:ext cx="20258" cy="20258"/>
            </a:xfrm>
            <a:custGeom>
              <a:rect b="b" l="l" r="r" t="t"/>
              <a:pathLst>
                <a:path extrusionOk="0" h="425" w="425">
                  <a:moveTo>
                    <a:pt x="212" y="1"/>
                  </a:moveTo>
                  <a:cubicBezTo>
                    <a:pt x="94" y="1"/>
                    <a:pt x="0" y="96"/>
                    <a:pt x="0" y="213"/>
                  </a:cubicBezTo>
                  <a:cubicBezTo>
                    <a:pt x="0" y="330"/>
                    <a:pt x="94" y="425"/>
                    <a:pt x="212" y="425"/>
                  </a:cubicBezTo>
                  <a:cubicBezTo>
                    <a:pt x="329" y="425"/>
                    <a:pt x="424" y="330"/>
                    <a:pt x="424" y="213"/>
                  </a:cubicBezTo>
                  <a:cubicBezTo>
                    <a:pt x="424" y="96"/>
                    <a:pt x="329"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5" name="Google Shape;935;p13"/>
            <p:cNvSpPr/>
            <p:nvPr/>
          </p:nvSpPr>
          <p:spPr>
            <a:xfrm>
              <a:off x="5566360" y="-586898"/>
              <a:ext cx="20448" cy="20258"/>
            </a:xfrm>
            <a:custGeom>
              <a:rect b="b" l="l" r="r" t="t"/>
              <a:pathLst>
                <a:path extrusionOk="0" h="425" w="429">
                  <a:moveTo>
                    <a:pt x="216" y="1"/>
                  </a:moveTo>
                  <a:cubicBezTo>
                    <a:pt x="100" y="1"/>
                    <a:pt x="5" y="93"/>
                    <a:pt x="3" y="210"/>
                  </a:cubicBezTo>
                  <a:cubicBezTo>
                    <a:pt x="1" y="326"/>
                    <a:pt x="94" y="424"/>
                    <a:pt x="211" y="425"/>
                  </a:cubicBezTo>
                  <a:cubicBezTo>
                    <a:pt x="212" y="425"/>
                    <a:pt x="214" y="425"/>
                    <a:pt x="215" y="425"/>
                  </a:cubicBezTo>
                  <a:cubicBezTo>
                    <a:pt x="330" y="425"/>
                    <a:pt x="425" y="332"/>
                    <a:pt x="427" y="216"/>
                  </a:cubicBezTo>
                  <a:cubicBezTo>
                    <a:pt x="429" y="99"/>
                    <a:pt x="336" y="3"/>
                    <a:pt x="218" y="1"/>
                  </a:cubicBezTo>
                  <a:cubicBezTo>
                    <a:pt x="218" y="1"/>
                    <a:pt x="217" y="1"/>
                    <a:pt x="216"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6" name="Google Shape;936;p13"/>
            <p:cNvSpPr/>
            <p:nvPr/>
          </p:nvSpPr>
          <p:spPr>
            <a:xfrm>
              <a:off x="5492050" y="-437278"/>
              <a:ext cx="20258" cy="20258"/>
            </a:xfrm>
            <a:custGeom>
              <a:rect b="b" l="l" r="r" t="t"/>
              <a:pathLst>
                <a:path extrusionOk="0" h="425" w="425">
                  <a:moveTo>
                    <a:pt x="213" y="0"/>
                  </a:moveTo>
                  <a:cubicBezTo>
                    <a:pt x="96" y="0"/>
                    <a:pt x="1" y="94"/>
                    <a:pt x="1" y="212"/>
                  </a:cubicBezTo>
                  <a:cubicBezTo>
                    <a:pt x="1" y="329"/>
                    <a:pt x="96" y="424"/>
                    <a:pt x="213" y="424"/>
                  </a:cubicBezTo>
                  <a:cubicBezTo>
                    <a:pt x="331" y="424"/>
                    <a:pt x="425" y="329"/>
                    <a:pt x="425" y="212"/>
                  </a:cubicBezTo>
                  <a:cubicBezTo>
                    <a:pt x="425" y="94"/>
                    <a:pt x="331" y="0"/>
                    <a:pt x="21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7" name="Google Shape;937;p13"/>
            <p:cNvSpPr/>
            <p:nvPr/>
          </p:nvSpPr>
          <p:spPr>
            <a:xfrm>
              <a:off x="5566407" y="-305389"/>
              <a:ext cx="20448" cy="20305"/>
            </a:xfrm>
            <a:custGeom>
              <a:rect b="b" l="l" r="r" t="t"/>
              <a:pathLst>
                <a:path extrusionOk="0" h="426" w="429">
                  <a:moveTo>
                    <a:pt x="216" y="1"/>
                  </a:moveTo>
                  <a:cubicBezTo>
                    <a:pt x="100" y="1"/>
                    <a:pt x="5" y="94"/>
                    <a:pt x="3" y="210"/>
                  </a:cubicBezTo>
                  <a:cubicBezTo>
                    <a:pt x="1" y="327"/>
                    <a:pt x="94" y="423"/>
                    <a:pt x="211" y="425"/>
                  </a:cubicBezTo>
                  <a:cubicBezTo>
                    <a:pt x="212" y="425"/>
                    <a:pt x="214" y="425"/>
                    <a:pt x="215" y="425"/>
                  </a:cubicBezTo>
                  <a:cubicBezTo>
                    <a:pt x="330" y="425"/>
                    <a:pt x="425" y="333"/>
                    <a:pt x="427" y="217"/>
                  </a:cubicBezTo>
                  <a:cubicBezTo>
                    <a:pt x="429" y="99"/>
                    <a:pt x="335" y="3"/>
                    <a:pt x="218" y="1"/>
                  </a:cubicBezTo>
                  <a:cubicBezTo>
                    <a:pt x="218" y="1"/>
                    <a:pt x="217" y="1"/>
                    <a:pt x="216"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8" name="Google Shape;938;p13"/>
            <p:cNvSpPr/>
            <p:nvPr/>
          </p:nvSpPr>
          <p:spPr>
            <a:xfrm>
              <a:off x="5287948" y="-439232"/>
              <a:ext cx="24118" cy="24071"/>
            </a:xfrm>
            <a:custGeom>
              <a:rect b="b" l="l" r="r" t="t"/>
              <a:pathLst>
                <a:path extrusionOk="0" h="505" w="506">
                  <a:moveTo>
                    <a:pt x="252" y="0"/>
                  </a:moveTo>
                  <a:cubicBezTo>
                    <a:pt x="113" y="0"/>
                    <a:pt x="0" y="112"/>
                    <a:pt x="0" y="253"/>
                  </a:cubicBezTo>
                  <a:cubicBezTo>
                    <a:pt x="0" y="393"/>
                    <a:pt x="113" y="505"/>
                    <a:pt x="252" y="505"/>
                  </a:cubicBezTo>
                  <a:cubicBezTo>
                    <a:pt x="393" y="505"/>
                    <a:pt x="506" y="392"/>
                    <a:pt x="506" y="253"/>
                  </a:cubicBezTo>
                  <a:cubicBezTo>
                    <a:pt x="506" y="114"/>
                    <a:pt x="393" y="0"/>
                    <a:pt x="252"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9" name="Google Shape;939;p13"/>
            <p:cNvSpPr/>
            <p:nvPr/>
          </p:nvSpPr>
          <p:spPr>
            <a:xfrm>
              <a:off x="5343764" y="-478842"/>
              <a:ext cx="12298" cy="12250"/>
            </a:xfrm>
            <a:custGeom>
              <a:rect b="b" l="l" r="r" t="t"/>
              <a:pathLst>
                <a:path extrusionOk="0" h="257" w="258">
                  <a:moveTo>
                    <a:pt x="128" y="0"/>
                  </a:moveTo>
                  <a:cubicBezTo>
                    <a:pt x="58" y="0"/>
                    <a:pt x="1" y="58"/>
                    <a:pt x="1" y="129"/>
                  </a:cubicBezTo>
                  <a:cubicBezTo>
                    <a:pt x="1" y="199"/>
                    <a:pt x="58" y="257"/>
                    <a:pt x="128" y="257"/>
                  </a:cubicBezTo>
                  <a:cubicBezTo>
                    <a:pt x="200" y="257"/>
                    <a:pt x="257" y="199"/>
                    <a:pt x="257" y="129"/>
                  </a:cubicBezTo>
                  <a:cubicBezTo>
                    <a:pt x="257" y="58"/>
                    <a:pt x="200" y="0"/>
                    <a:pt x="128"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0" name="Google Shape;940;p13"/>
            <p:cNvSpPr/>
            <p:nvPr/>
          </p:nvSpPr>
          <p:spPr>
            <a:xfrm>
              <a:off x="5506206" y="-691571"/>
              <a:ext cx="12250" cy="12298"/>
            </a:xfrm>
            <a:custGeom>
              <a:rect b="b" l="l" r="r" t="t"/>
              <a:pathLst>
                <a:path extrusionOk="0" h="258" w="257">
                  <a:moveTo>
                    <a:pt x="128" y="0"/>
                  </a:moveTo>
                  <a:cubicBezTo>
                    <a:pt x="58" y="0"/>
                    <a:pt x="0" y="58"/>
                    <a:pt x="0" y="129"/>
                  </a:cubicBezTo>
                  <a:cubicBezTo>
                    <a:pt x="0" y="200"/>
                    <a:pt x="58" y="258"/>
                    <a:pt x="128" y="258"/>
                  </a:cubicBezTo>
                  <a:cubicBezTo>
                    <a:pt x="199" y="258"/>
                    <a:pt x="257" y="200"/>
                    <a:pt x="257" y="129"/>
                  </a:cubicBezTo>
                  <a:cubicBezTo>
                    <a:pt x="257" y="58"/>
                    <a:pt x="199" y="0"/>
                    <a:pt x="128"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1" name="Google Shape;941;p13"/>
            <p:cNvSpPr/>
            <p:nvPr/>
          </p:nvSpPr>
          <p:spPr>
            <a:xfrm>
              <a:off x="5492050" y="-538757"/>
              <a:ext cx="12298" cy="12298"/>
            </a:xfrm>
            <a:custGeom>
              <a:rect b="b" l="l" r="r" t="t"/>
              <a:pathLst>
                <a:path extrusionOk="0" h="258" w="258">
                  <a:moveTo>
                    <a:pt x="130" y="1"/>
                  </a:moveTo>
                  <a:cubicBezTo>
                    <a:pt x="58" y="1"/>
                    <a:pt x="1" y="58"/>
                    <a:pt x="1" y="130"/>
                  </a:cubicBezTo>
                  <a:cubicBezTo>
                    <a:pt x="1" y="200"/>
                    <a:pt x="58" y="257"/>
                    <a:pt x="130" y="257"/>
                  </a:cubicBezTo>
                  <a:cubicBezTo>
                    <a:pt x="130" y="257"/>
                    <a:pt x="131" y="257"/>
                    <a:pt x="132" y="257"/>
                  </a:cubicBezTo>
                  <a:cubicBezTo>
                    <a:pt x="201" y="257"/>
                    <a:pt x="257" y="200"/>
                    <a:pt x="257" y="130"/>
                  </a:cubicBezTo>
                  <a:cubicBezTo>
                    <a:pt x="257" y="58"/>
                    <a:pt x="200" y="1"/>
                    <a:pt x="13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2" name="Google Shape;942;p13"/>
            <p:cNvSpPr/>
            <p:nvPr/>
          </p:nvSpPr>
          <p:spPr>
            <a:xfrm>
              <a:off x="5492050" y="-362158"/>
              <a:ext cx="12298" cy="12298"/>
            </a:xfrm>
            <a:custGeom>
              <a:rect b="b" l="l" r="r" t="t"/>
              <a:pathLst>
                <a:path extrusionOk="0" h="258" w="258">
                  <a:moveTo>
                    <a:pt x="130" y="1"/>
                  </a:moveTo>
                  <a:cubicBezTo>
                    <a:pt x="58" y="1"/>
                    <a:pt x="1" y="58"/>
                    <a:pt x="1" y="128"/>
                  </a:cubicBezTo>
                  <a:cubicBezTo>
                    <a:pt x="1" y="200"/>
                    <a:pt x="58" y="257"/>
                    <a:pt x="130" y="257"/>
                  </a:cubicBezTo>
                  <a:cubicBezTo>
                    <a:pt x="130" y="257"/>
                    <a:pt x="131" y="257"/>
                    <a:pt x="132" y="257"/>
                  </a:cubicBezTo>
                  <a:cubicBezTo>
                    <a:pt x="201" y="257"/>
                    <a:pt x="257" y="200"/>
                    <a:pt x="257" y="128"/>
                  </a:cubicBezTo>
                  <a:cubicBezTo>
                    <a:pt x="257" y="58"/>
                    <a:pt x="200" y="1"/>
                    <a:pt x="13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43" name="Google Shape;943;p13"/>
          <p:cNvSpPr txBox="1"/>
          <p:nvPr>
            <p:ph type="title"/>
          </p:nvPr>
        </p:nvSpPr>
        <p:spPr>
          <a:xfrm>
            <a:off x="793844" y="1621537"/>
            <a:ext cx="2587500" cy="527700"/>
          </a:xfrm>
          <a:prstGeom prst="rect">
            <a:avLst/>
          </a:prstGeom>
          <a:noFill/>
          <a:ln>
            <a:noFill/>
          </a:ln>
        </p:spPr>
        <p:txBody>
          <a:bodyPr anchorCtr="0" anchor="b" bIns="91425" lIns="91425" spcFirstLastPara="1" rIns="91425" wrap="square" tIns="91425">
            <a:noAutofit/>
          </a:bodyPr>
          <a:lstStyle>
            <a:lvl1pPr lvl="0" rtl="0" algn="r">
              <a:spcBef>
                <a:spcPts val="0"/>
              </a:spcBef>
              <a:spcAft>
                <a:spcPts val="0"/>
              </a:spcAft>
              <a:buSzPts val="2400"/>
              <a:buNone/>
              <a:defRPr sz="2000">
                <a:solidFill>
                  <a:schemeClr val="accent6"/>
                </a:solidFill>
              </a:defRPr>
            </a:lvl1pPr>
            <a:lvl2pPr lvl="1" rtl="0" algn="r">
              <a:spcBef>
                <a:spcPts val="0"/>
              </a:spcBef>
              <a:spcAft>
                <a:spcPts val="0"/>
              </a:spcAft>
              <a:buSzPts val="2400"/>
              <a:buNone/>
              <a:defRPr sz="2400"/>
            </a:lvl2pPr>
            <a:lvl3pPr lvl="2" rtl="0" algn="r">
              <a:spcBef>
                <a:spcPts val="0"/>
              </a:spcBef>
              <a:spcAft>
                <a:spcPts val="0"/>
              </a:spcAft>
              <a:buSzPts val="2400"/>
              <a:buNone/>
              <a:defRPr sz="2400"/>
            </a:lvl3pPr>
            <a:lvl4pPr lvl="3" rtl="0" algn="r">
              <a:spcBef>
                <a:spcPts val="0"/>
              </a:spcBef>
              <a:spcAft>
                <a:spcPts val="0"/>
              </a:spcAft>
              <a:buSzPts val="2400"/>
              <a:buNone/>
              <a:defRPr sz="2400"/>
            </a:lvl4pPr>
            <a:lvl5pPr lvl="4" rtl="0" algn="r">
              <a:spcBef>
                <a:spcPts val="0"/>
              </a:spcBef>
              <a:spcAft>
                <a:spcPts val="0"/>
              </a:spcAft>
              <a:buSzPts val="2400"/>
              <a:buNone/>
              <a:defRPr sz="2400"/>
            </a:lvl5pPr>
            <a:lvl6pPr lvl="5" rtl="0" algn="r">
              <a:spcBef>
                <a:spcPts val="0"/>
              </a:spcBef>
              <a:spcAft>
                <a:spcPts val="0"/>
              </a:spcAft>
              <a:buSzPts val="2400"/>
              <a:buNone/>
              <a:defRPr sz="2400"/>
            </a:lvl6pPr>
            <a:lvl7pPr lvl="6" rtl="0" algn="r">
              <a:spcBef>
                <a:spcPts val="0"/>
              </a:spcBef>
              <a:spcAft>
                <a:spcPts val="0"/>
              </a:spcAft>
              <a:buSzPts val="2400"/>
              <a:buNone/>
              <a:defRPr sz="2400"/>
            </a:lvl7pPr>
            <a:lvl8pPr lvl="7" rtl="0" algn="r">
              <a:spcBef>
                <a:spcPts val="0"/>
              </a:spcBef>
              <a:spcAft>
                <a:spcPts val="0"/>
              </a:spcAft>
              <a:buSzPts val="2400"/>
              <a:buNone/>
              <a:defRPr sz="2400"/>
            </a:lvl8pPr>
            <a:lvl9pPr lvl="8" rtl="0" algn="r">
              <a:spcBef>
                <a:spcPts val="0"/>
              </a:spcBef>
              <a:spcAft>
                <a:spcPts val="0"/>
              </a:spcAft>
              <a:buSzPts val="2400"/>
              <a:buNone/>
              <a:defRPr sz="2400"/>
            </a:lvl9pPr>
          </a:lstStyle>
          <a:p/>
        </p:txBody>
      </p:sp>
      <p:sp>
        <p:nvSpPr>
          <p:cNvPr id="944" name="Google Shape;944;p13"/>
          <p:cNvSpPr txBox="1"/>
          <p:nvPr>
            <p:ph idx="1" type="subTitle"/>
          </p:nvPr>
        </p:nvSpPr>
        <p:spPr>
          <a:xfrm>
            <a:off x="793828" y="2073663"/>
            <a:ext cx="2587500" cy="5634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lvl1pPr>
            <a:lvl2pPr lvl="1" rtl="0" algn="r">
              <a:lnSpc>
                <a:spcPct val="100000"/>
              </a:lnSpc>
              <a:spcBef>
                <a:spcPts val="0"/>
              </a:spcBef>
              <a:spcAft>
                <a:spcPts val="0"/>
              </a:spcAft>
              <a:buSzPts val="1400"/>
              <a:buNone/>
              <a:defRPr/>
            </a:lvl2pPr>
            <a:lvl3pPr lvl="2" rtl="0" algn="r">
              <a:lnSpc>
                <a:spcPct val="100000"/>
              </a:lnSpc>
              <a:spcBef>
                <a:spcPts val="1600"/>
              </a:spcBef>
              <a:spcAft>
                <a:spcPts val="0"/>
              </a:spcAft>
              <a:buSzPts val="1400"/>
              <a:buNone/>
              <a:defRPr/>
            </a:lvl3pPr>
            <a:lvl4pPr lvl="3" rtl="0" algn="r">
              <a:lnSpc>
                <a:spcPct val="100000"/>
              </a:lnSpc>
              <a:spcBef>
                <a:spcPts val="1600"/>
              </a:spcBef>
              <a:spcAft>
                <a:spcPts val="0"/>
              </a:spcAft>
              <a:buSzPts val="1400"/>
              <a:buNone/>
              <a:defRPr/>
            </a:lvl4pPr>
            <a:lvl5pPr lvl="4" rtl="0" algn="r">
              <a:lnSpc>
                <a:spcPct val="100000"/>
              </a:lnSpc>
              <a:spcBef>
                <a:spcPts val="1600"/>
              </a:spcBef>
              <a:spcAft>
                <a:spcPts val="0"/>
              </a:spcAft>
              <a:buSzPts val="1400"/>
              <a:buNone/>
              <a:defRPr/>
            </a:lvl5pPr>
            <a:lvl6pPr lvl="5" rtl="0" algn="r">
              <a:lnSpc>
                <a:spcPct val="100000"/>
              </a:lnSpc>
              <a:spcBef>
                <a:spcPts val="1600"/>
              </a:spcBef>
              <a:spcAft>
                <a:spcPts val="0"/>
              </a:spcAft>
              <a:buSzPts val="1400"/>
              <a:buNone/>
              <a:defRPr/>
            </a:lvl6pPr>
            <a:lvl7pPr lvl="6" rtl="0" algn="r">
              <a:lnSpc>
                <a:spcPct val="100000"/>
              </a:lnSpc>
              <a:spcBef>
                <a:spcPts val="1600"/>
              </a:spcBef>
              <a:spcAft>
                <a:spcPts val="0"/>
              </a:spcAft>
              <a:buSzPts val="1400"/>
              <a:buNone/>
              <a:defRPr/>
            </a:lvl7pPr>
            <a:lvl8pPr lvl="7" rtl="0" algn="r">
              <a:lnSpc>
                <a:spcPct val="100000"/>
              </a:lnSpc>
              <a:spcBef>
                <a:spcPts val="1600"/>
              </a:spcBef>
              <a:spcAft>
                <a:spcPts val="0"/>
              </a:spcAft>
              <a:buSzPts val="1400"/>
              <a:buNone/>
              <a:defRPr/>
            </a:lvl8pPr>
            <a:lvl9pPr lvl="8" rtl="0" algn="r">
              <a:lnSpc>
                <a:spcPct val="100000"/>
              </a:lnSpc>
              <a:spcBef>
                <a:spcPts val="1600"/>
              </a:spcBef>
              <a:spcAft>
                <a:spcPts val="1600"/>
              </a:spcAft>
              <a:buSzPts val="1400"/>
              <a:buNone/>
              <a:defRPr/>
            </a:lvl9pPr>
          </a:lstStyle>
          <a:p/>
        </p:txBody>
      </p:sp>
      <p:sp>
        <p:nvSpPr>
          <p:cNvPr id="945" name="Google Shape;945;p13"/>
          <p:cNvSpPr txBox="1"/>
          <p:nvPr>
            <p:ph hasCustomPrompt="1" idx="2" type="title"/>
          </p:nvPr>
        </p:nvSpPr>
        <p:spPr>
          <a:xfrm rot="2715">
            <a:off x="4790262" y="3081840"/>
            <a:ext cx="759600" cy="5937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SzPts val="3000"/>
              <a:buNone/>
              <a:defRPr sz="3000"/>
            </a:lvl1pPr>
            <a:lvl2pPr lvl="1" rtl="0" algn="ctr">
              <a:spcBef>
                <a:spcPts val="0"/>
              </a:spcBef>
              <a:spcAft>
                <a:spcPts val="0"/>
              </a:spcAft>
              <a:buSzPts val="3000"/>
              <a:buNone/>
              <a:defRPr sz="3000"/>
            </a:lvl2pPr>
            <a:lvl3pPr lvl="2" rtl="0" algn="ctr">
              <a:spcBef>
                <a:spcPts val="0"/>
              </a:spcBef>
              <a:spcAft>
                <a:spcPts val="0"/>
              </a:spcAft>
              <a:buSzPts val="3000"/>
              <a:buNone/>
              <a:defRPr sz="3000"/>
            </a:lvl3pPr>
            <a:lvl4pPr lvl="3" rtl="0" algn="ctr">
              <a:spcBef>
                <a:spcPts val="0"/>
              </a:spcBef>
              <a:spcAft>
                <a:spcPts val="0"/>
              </a:spcAft>
              <a:buSzPts val="3000"/>
              <a:buNone/>
              <a:defRPr sz="3000"/>
            </a:lvl4pPr>
            <a:lvl5pPr lvl="4" rtl="0" algn="ctr">
              <a:spcBef>
                <a:spcPts val="0"/>
              </a:spcBef>
              <a:spcAft>
                <a:spcPts val="0"/>
              </a:spcAft>
              <a:buSzPts val="3000"/>
              <a:buNone/>
              <a:defRPr sz="3000"/>
            </a:lvl5pPr>
            <a:lvl6pPr lvl="5" rtl="0" algn="ctr">
              <a:spcBef>
                <a:spcPts val="0"/>
              </a:spcBef>
              <a:spcAft>
                <a:spcPts val="0"/>
              </a:spcAft>
              <a:buSzPts val="3000"/>
              <a:buNone/>
              <a:defRPr sz="3000"/>
            </a:lvl6pPr>
            <a:lvl7pPr lvl="6" rtl="0" algn="ctr">
              <a:spcBef>
                <a:spcPts val="0"/>
              </a:spcBef>
              <a:spcAft>
                <a:spcPts val="0"/>
              </a:spcAft>
              <a:buSzPts val="3000"/>
              <a:buNone/>
              <a:defRPr sz="3000"/>
            </a:lvl7pPr>
            <a:lvl8pPr lvl="7" rtl="0" algn="ctr">
              <a:spcBef>
                <a:spcPts val="0"/>
              </a:spcBef>
              <a:spcAft>
                <a:spcPts val="0"/>
              </a:spcAft>
              <a:buSzPts val="3000"/>
              <a:buNone/>
              <a:defRPr sz="3000"/>
            </a:lvl8pPr>
            <a:lvl9pPr lvl="8" rtl="0" algn="ctr">
              <a:spcBef>
                <a:spcPts val="0"/>
              </a:spcBef>
              <a:spcAft>
                <a:spcPts val="0"/>
              </a:spcAft>
              <a:buSzPts val="3000"/>
              <a:buNone/>
              <a:defRPr sz="3000"/>
            </a:lvl9pPr>
          </a:lstStyle>
          <a:p>
            <a:r>
              <a:t>xx%</a:t>
            </a:r>
          </a:p>
        </p:txBody>
      </p:sp>
      <p:sp>
        <p:nvSpPr>
          <p:cNvPr id="946" name="Google Shape;946;p13"/>
          <p:cNvSpPr txBox="1"/>
          <p:nvPr>
            <p:ph hasCustomPrompt="1" idx="3" type="title"/>
          </p:nvPr>
        </p:nvSpPr>
        <p:spPr>
          <a:xfrm>
            <a:off x="3589281" y="3081982"/>
            <a:ext cx="759900" cy="5934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SzPts val="3000"/>
              <a:buNone/>
              <a:defRPr sz="3000"/>
            </a:lvl1pPr>
            <a:lvl2pPr lvl="1" rtl="0" algn="ctr">
              <a:spcBef>
                <a:spcPts val="0"/>
              </a:spcBef>
              <a:spcAft>
                <a:spcPts val="0"/>
              </a:spcAft>
              <a:buSzPts val="3000"/>
              <a:buNone/>
              <a:defRPr sz="3000"/>
            </a:lvl2pPr>
            <a:lvl3pPr lvl="2" rtl="0" algn="ctr">
              <a:spcBef>
                <a:spcPts val="0"/>
              </a:spcBef>
              <a:spcAft>
                <a:spcPts val="0"/>
              </a:spcAft>
              <a:buSzPts val="3000"/>
              <a:buNone/>
              <a:defRPr sz="3000"/>
            </a:lvl3pPr>
            <a:lvl4pPr lvl="3" rtl="0" algn="ctr">
              <a:spcBef>
                <a:spcPts val="0"/>
              </a:spcBef>
              <a:spcAft>
                <a:spcPts val="0"/>
              </a:spcAft>
              <a:buSzPts val="3000"/>
              <a:buNone/>
              <a:defRPr sz="3000"/>
            </a:lvl4pPr>
            <a:lvl5pPr lvl="4" rtl="0" algn="ctr">
              <a:spcBef>
                <a:spcPts val="0"/>
              </a:spcBef>
              <a:spcAft>
                <a:spcPts val="0"/>
              </a:spcAft>
              <a:buSzPts val="3000"/>
              <a:buNone/>
              <a:defRPr sz="3000"/>
            </a:lvl5pPr>
            <a:lvl6pPr lvl="5" rtl="0" algn="ctr">
              <a:spcBef>
                <a:spcPts val="0"/>
              </a:spcBef>
              <a:spcAft>
                <a:spcPts val="0"/>
              </a:spcAft>
              <a:buSzPts val="3000"/>
              <a:buNone/>
              <a:defRPr sz="3000"/>
            </a:lvl6pPr>
            <a:lvl7pPr lvl="6" rtl="0" algn="ctr">
              <a:spcBef>
                <a:spcPts val="0"/>
              </a:spcBef>
              <a:spcAft>
                <a:spcPts val="0"/>
              </a:spcAft>
              <a:buSzPts val="3000"/>
              <a:buNone/>
              <a:defRPr sz="3000"/>
            </a:lvl7pPr>
            <a:lvl8pPr lvl="7" rtl="0" algn="ctr">
              <a:spcBef>
                <a:spcPts val="0"/>
              </a:spcBef>
              <a:spcAft>
                <a:spcPts val="0"/>
              </a:spcAft>
              <a:buSzPts val="3000"/>
              <a:buNone/>
              <a:defRPr sz="3000"/>
            </a:lvl8pPr>
            <a:lvl9pPr lvl="8" rtl="0" algn="ctr">
              <a:spcBef>
                <a:spcPts val="0"/>
              </a:spcBef>
              <a:spcAft>
                <a:spcPts val="0"/>
              </a:spcAft>
              <a:buSzPts val="3000"/>
              <a:buNone/>
              <a:defRPr sz="3000"/>
            </a:lvl9pPr>
          </a:lstStyle>
          <a:p>
            <a:r>
              <a:t>xx%</a:t>
            </a:r>
          </a:p>
        </p:txBody>
      </p:sp>
      <p:sp>
        <p:nvSpPr>
          <p:cNvPr id="947" name="Google Shape;947;p13"/>
          <p:cNvSpPr txBox="1"/>
          <p:nvPr>
            <p:ph idx="4" type="title"/>
          </p:nvPr>
        </p:nvSpPr>
        <p:spPr>
          <a:xfrm>
            <a:off x="793844" y="2875706"/>
            <a:ext cx="2587500" cy="527700"/>
          </a:xfrm>
          <a:prstGeom prst="rect">
            <a:avLst/>
          </a:prstGeom>
          <a:noFill/>
          <a:ln>
            <a:noFill/>
          </a:ln>
        </p:spPr>
        <p:txBody>
          <a:bodyPr anchorCtr="0" anchor="b" bIns="91425" lIns="91425" spcFirstLastPara="1" rIns="91425" wrap="square" tIns="91425">
            <a:noAutofit/>
          </a:bodyPr>
          <a:lstStyle>
            <a:lvl1pPr lvl="0" rtl="0" algn="r">
              <a:spcBef>
                <a:spcPts val="0"/>
              </a:spcBef>
              <a:spcAft>
                <a:spcPts val="0"/>
              </a:spcAft>
              <a:buSzPts val="2400"/>
              <a:buNone/>
              <a:defRPr sz="2000">
                <a:solidFill>
                  <a:schemeClr val="accent6"/>
                </a:solidFill>
              </a:defRPr>
            </a:lvl1pPr>
            <a:lvl2pPr lvl="1" rtl="0" algn="r">
              <a:spcBef>
                <a:spcPts val="0"/>
              </a:spcBef>
              <a:spcAft>
                <a:spcPts val="0"/>
              </a:spcAft>
              <a:buSzPts val="2400"/>
              <a:buNone/>
              <a:defRPr sz="2400"/>
            </a:lvl2pPr>
            <a:lvl3pPr lvl="2" rtl="0" algn="r">
              <a:spcBef>
                <a:spcPts val="0"/>
              </a:spcBef>
              <a:spcAft>
                <a:spcPts val="0"/>
              </a:spcAft>
              <a:buSzPts val="2400"/>
              <a:buNone/>
              <a:defRPr sz="2400"/>
            </a:lvl3pPr>
            <a:lvl4pPr lvl="3" rtl="0" algn="r">
              <a:spcBef>
                <a:spcPts val="0"/>
              </a:spcBef>
              <a:spcAft>
                <a:spcPts val="0"/>
              </a:spcAft>
              <a:buSzPts val="2400"/>
              <a:buNone/>
              <a:defRPr sz="2400"/>
            </a:lvl4pPr>
            <a:lvl5pPr lvl="4" rtl="0" algn="r">
              <a:spcBef>
                <a:spcPts val="0"/>
              </a:spcBef>
              <a:spcAft>
                <a:spcPts val="0"/>
              </a:spcAft>
              <a:buSzPts val="2400"/>
              <a:buNone/>
              <a:defRPr sz="2400"/>
            </a:lvl5pPr>
            <a:lvl6pPr lvl="5" rtl="0" algn="r">
              <a:spcBef>
                <a:spcPts val="0"/>
              </a:spcBef>
              <a:spcAft>
                <a:spcPts val="0"/>
              </a:spcAft>
              <a:buSzPts val="2400"/>
              <a:buNone/>
              <a:defRPr sz="2400"/>
            </a:lvl6pPr>
            <a:lvl7pPr lvl="6" rtl="0" algn="r">
              <a:spcBef>
                <a:spcPts val="0"/>
              </a:spcBef>
              <a:spcAft>
                <a:spcPts val="0"/>
              </a:spcAft>
              <a:buSzPts val="2400"/>
              <a:buNone/>
              <a:defRPr sz="2400"/>
            </a:lvl7pPr>
            <a:lvl8pPr lvl="7" rtl="0" algn="r">
              <a:spcBef>
                <a:spcPts val="0"/>
              </a:spcBef>
              <a:spcAft>
                <a:spcPts val="0"/>
              </a:spcAft>
              <a:buSzPts val="2400"/>
              <a:buNone/>
              <a:defRPr sz="2400"/>
            </a:lvl8pPr>
            <a:lvl9pPr lvl="8" rtl="0" algn="r">
              <a:spcBef>
                <a:spcPts val="0"/>
              </a:spcBef>
              <a:spcAft>
                <a:spcPts val="0"/>
              </a:spcAft>
              <a:buSzPts val="2400"/>
              <a:buNone/>
              <a:defRPr sz="2400"/>
            </a:lvl9pPr>
          </a:lstStyle>
          <a:p/>
        </p:txBody>
      </p:sp>
      <p:sp>
        <p:nvSpPr>
          <p:cNvPr id="948" name="Google Shape;948;p13"/>
          <p:cNvSpPr txBox="1"/>
          <p:nvPr>
            <p:ph idx="5" type="subTitle"/>
          </p:nvPr>
        </p:nvSpPr>
        <p:spPr>
          <a:xfrm>
            <a:off x="793828" y="3319188"/>
            <a:ext cx="2587500" cy="5625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lvl1pPr>
            <a:lvl2pPr lvl="1" rtl="0" algn="r">
              <a:lnSpc>
                <a:spcPct val="100000"/>
              </a:lnSpc>
              <a:spcBef>
                <a:spcPts val="0"/>
              </a:spcBef>
              <a:spcAft>
                <a:spcPts val="0"/>
              </a:spcAft>
              <a:buSzPts val="1400"/>
              <a:buNone/>
              <a:defRPr/>
            </a:lvl2pPr>
            <a:lvl3pPr lvl="2" rtl="0" algn="r">
              <a:lnSpc>
                <a:spcPct val="100000"/>
              </a:lnSpc>
              <a:spcBef>
                <a:spcPts val="1600"/>
              </a:spcBef>
              <a:spcAft>
                <a:spcPts val="0"/>
              </a:spcAft>
              <a:buSzPts val="1400"/>
              <a:buNone/>
              <a:defRPr/>
            </a:lvl3pPr>
            <a:lvl4pPr lvl="3" rtl="0" algn="r">
              <a:lnSpc>
                <a:spcPct val="100000"/>
              </a:lnSpc>
              <a:spcBef>
                <a:spcPts val="1600"/>
              </a:spcBef>
              <a:spcAft>
                <a:spcPts val="0"/>
              </a:spcAft>
              <a:buSzPts val="1400"/>
              <a:buNone/>
              <a:defRPr/>
            </a:lvl4pPr>
            <a:lvl5pPr lvl="4" rtl="0" algn="r">
              <a:lnSpc>
                <a:spcPct val="100000"/>
              </a:lnSpc>
              <a:spcBef>
                <a:spcPts val="1600"/>
              </a:spcBef>
              <a:spcAft>
                <a:spcPts val="0"/>
              </a:spcAft>
              <a:buSzPts val="1400"/>
              <a:buNone/>
              <a:defRPr/>
            </a:lvl5pPr>
            <a:lvl6pPr lvl="5" rtl="0" algn="r">
              <a:lnSpc>
                <a:spcPct val="100000"/>
              </a:lnSpc>
              <a:spcBef>
                <a:spcPts val="1600"/>
              </a:spcBef>
              <a:spcAft>
                <a:spcPts val="0"/>
              </a:spcAft>
              <a:buSzPts val="1400"/>
              <a:buNone/>
              <a:defRPr/>
            </a:lvl6pPr>
            <a:lvl7pPr lvl="6" rtl="0" algn="r">
              <a:lnSpc>
                <a:spcPct val="100000"/>
              </a:lnSpc>
              <a:spcBef>
                <a:spcPts val="1600"/>
              </a:spcBef>
              <a:spcAft>
                <a:spcPts val="0"/>
              </a:spcAft>
              <a:buSzPts val="1400"/>
              <a:buNone/>
              <a:defRPr/>
            </a:lvl7pPr>
            <a:lvl8pPr lvl="7" rtl="0" algn="r">
              <a:lnSpc>
                <a:spcPct val="100000"/>
              </a:lnSpc>
              <a:spcBef>
                <a:spcPts val="1600"/>
              </a:spcBef>
              <a:spcAft>
                <a:spcPts val="0"/>
              </a:spcAft>
              <a:buSzPts val="1400"/>
              <a:buNone/>
              <a:defRPr/>
            </a:lvl8pPr>
            <a:lvl9pPr lvl="8" rtl="0" algn="r">
              <a:lnSpc>
                <a:spcPct val="100000"/>
              </a:lnSpc>
              <a:spcBef>
                <a:spcPts val="1600"/>
              </a:spcBef>
              <a:spcAft>
                <a:spcPts val="1600"/>
              </a:spcAft>
              <a:buSzPts val="1400"/>
              <a:buNone/>
              <a:defRPr/>
            </a:lvl9pPr>
          </a:lstStyle>
          <a:p/>
        </p:txBody>
      </p:sp>
      <p:sp>
        <p:nvSpPr>
          <p:cNvPr id="949" name="Google Shape;949;p13"/>
          <p:cNvSpPr txBox="1"/>
          <p:nvPr>
            <p:ph idx="6" type="title"/>
          </p:nvPr>
        </p:nvSpPr>
        <p:spPr>
          <a:xfrm>
            <a:off x="5762639" y="2881427"/>
            <a:ext cx="2587500" cy="527700"/>
          </a:xfrm>
          <a:prstGeom prst="rect">
            <a:avLst/>
          </a:prstGeom>
          <a:noFill/>
          <a:ln>
            <a:noFill/>
          </a:ln>
        </p:spPr>
        <p:txBody>
          <a:bodyPr anchorCtr="0" anchor="b" bIns="91425" lIns="91425" spcFirstLastPara="1" rIns="91425" wrap="square" tIns="91425">
            <a:noAutofit/>
          </a:bodyPr>
          <a:lstStyle>
            <a:lvl1pPr lvl="0" rtl="0">
              <a:spcBef>
                <a:spcPts val="0"/>
              </a:spcBef>
              <a:spcAft>
                <a:spcPts val="0"/>
              </a:spcAft>
              <a:buSzPts val="2400"/>
              <a:buNone/>
              <a:defRPr sz="2000">
                <a:solidFill>
                  <a:schemeClr val="accent6"/>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950" name="Google Shape;950;p13"/>
          <p:cNvSpPr txBox="1"/>
          <p:nvPr>
            <p:ph idx="7" type="subTitle"/>
          </p:nvPr>
        </p:nvSpPr>
        <p:spPr>
          <a:xfrm>
            <a:off x="5762623" y="3324638"/>
            <a:ext cx="2587500" cy="562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p:txBody>
      </p:sp>
      <p:sp>
        <p:nvSpPr>
          <p:cNvPr id="951" name="Google Shape;951;p13"/>
          <p:cNvSpPr txBox="1"/>
          <p:nvPr>
            <p:ph idx="8" type="title"/>
          </p:nvPr>
        </p:nvSpPr>
        <p:spPr>
          <a:xfrm>
            <a:off x="5762639" y="1621525"/>
            <a:ext cx="2587500" cy="527700"/>
          </a:xfrm>
          <a:prstGeom prst="rect">
            <a:avLst/>
          </a:prstGeom>
          <a:noFill/>
          <a:ln>
            <a:noFill/>
          </a:ln>
        </p:spPr>
        <p:txBody>
          <a:bodyPr anchorCtr="0" anchor="b" bIns="91425" lIns="91425" spcFirstLastPara="1" rIns="91425" wrap="square" tIns="91425">
            <a:noAutofit/>
          </a:bodyPr>
          <a:lstStyle>
            <a:lvl1pPr lvl="0" rtl="0">
              <a:spcBef>
                <a:spcPts val="0"/>
              </a:spcBef>
              <a:spcAft>
                <a:spcPts val="0"/>
              </a:spcAft>
              <a:buSzPts val="2400"/>
              <a:buNone/>
              <a:defRPr sz="2000">
                <a:solidFill>
                  <a:schemeClr val="accent6"/>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952" name="Google Shape;952;p13"/>
          <p:cNvSpPr txBox="1"/>
          <p:nvPr>
            <p:ph idx="9" type="subTitle"/>
          </p:nvPr>
        </p:nvSpPr>
        <p:spPr>
          <a:xfrm>
            <a:off x="5762623" y="2073368"/>
            <a:ext cx="2587500" cy="5634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p:txBody>
      </p:sp>
      <p:sp>
        <p:nvSpPr>
          <p:cNvPr id="953" name="Google Shape;953;p13"/>
          <p:cNvSpPr txBox="1"/>
          <p:nvPr>
            <p:ph hasCustomPrompt="1" idx="13" type="title"/>
          </p:nvPr>
        </p:nvSpPr>
        <p:spPr>
          <a:xfrm rot="2714">
            <a:off x="4790123" y="1892975"/>
            <a:ext cx="759900" cy="5931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SzPts val="3000"/>
              <a:buNone/>
              <a:defRPr sz="3000"/>
            </a:lvl1pPr>
            <a:lvl2pPr lvl="1" rtl="0" algn="ctr">
              <a:spcBef>
                <a:spcPts val="0"/>
              </a:spcBef>
              <a:spcAft>
                <a:spcPts val="0"/>
              </a:spcAft>
              <a:buSzPts val="3000"/>
              <a:buNone/>
              <a:defRPr sz="3000"/>
            </a:lvl2pPr>
            <a:lvl3pPr lvl="2" rtl="0" algn="ctr">
              <a:spcBef>
                <a:spcPts val="0"/>
              </a:spcBef>
              <a:spcAft>
                <a:spcPts val="0"/>
              </a:spcAft>
              <a:buSzPts val="3000"/>
              <a:buNone/>
              <a:defRPr sz="3000"/>
            </a:lvl3pPr>
            <a:lvl4pPr lvl="3" rtl="0" algn="ctr">
              <a:spcBef>
                <a:spcPts val="0"/>
              </a:spcBef>
              <a:spcAft>
                <a:spcPts val="0"/>
              </a:spcAft>
              <a:buSzPts val="3000"/>
              <a:buNone/>
              <a:defRPr sz="3000"/>
            </a:lvl4pPr>
            <a:lvl5pPr lvl="4" rtl="0" algn="ctr">
              <a:spcBef>
                <a:spcPts val="0"/>
              </a:spcBef>
              <a:spcAft>
                <a:spcPts val="0"/>
              </a:spcAft>
              <a:buSzPts val="3000"/>
              <a:buNone/>
              <a:defRPr sz="3000"/>
            </a:lvl5pPr>
            <a:lvl6pPr lvl="5" rtl="0" algn="ctr">
              <a:spcBef>
                <a:spcPts val="0"/>
              </a:spcBef>
              <a:spcAft>
                <a:spcPts val="0"/>
              </a:spcAft>
              <a:buSzPts val="3000"/>
              <a:buNone/>
              <a:defRPr sz="3000"/>
            </a:lvl6pPr>
            <a:lvl7pPr lvl="6" rtl="0" algn="ctr">
              <a:spcBef>
                <a:spcPts val="0"/>
              </a:spcBef>
              <a:spcAft>
                <a:spcPts val="0"/>
              </a:spcAft>
              <a:buSzPts val="3000"/>
              <a:buNone/>
              <a:defRPr sz="3000"/>
            </a:lvl7pPr>
            <a:lvl8pPr lvl="7" rtl="0" algn="ctr">
              <a:spcBef>
                <a:spcPts val="0"/>
              </a:spcBef>
              <a:spcAft>
                <a:spcPts val="0"/>
              </a:spcAft>
              <a:buSzPts val="3000"/>
              <a:buNone/>
              <a:defRPr sz="3000"/>
            </a:lvl8pPr>
            <a:lvl9pPr lvl="8" rtl="0" algn="ctr">
              <a:spcBef>
                <a:spcPts val="0"/>
              </a:spcBef>
              <a:spcAft>
                <a:spcPts val="0"/>
              </a:spcAft>
              <a:buSzPts val="3000"/>
              <a:buNone/>
              <a:defRPr sz="3000"/>
            </a:lvl9pPr>
          </a:lstStyle>
          <a:p>
            <a:r>
              <a:t>xx%</a:t>
            </a:r>
          </a:p>
        </p:txBody>
      </p:sp>
      <p:sp>
        <p:nvSpPr>
          <p:cNvPr id="954" name="Google Shape;954;p13"/>
          <p:cNvSpPr txBox="1"/>
          <p:nvPr>
            <p:ph hasCustomPrompt="1" idx="14" type="title"/>
          </p:nvPr>
        </p:nvSpPr>
        <p:spPr>
          <a:xfrm rot="1357">
            <a:off x="3593825" y="1892813"/>
            <a:ext cx="759900" cy="5934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SzPts val="3000"/>
              <a:buNone/>
              <a:defRPr sz="3000"/>
            </a:lvl1pPr>
            <a:lvl2pPr lvl="1" rtl="0" algn="ctr">
              <a:spcBef>
                <a:spcPts val="0"/>
              </a:spcBef>
              <a:spcAft>
                <a:spcPts val="0"/>
              </a:spcAft>
              <a:buSzPts val="3000"/>
              <a:buNone/>
              <a:defRPr sz="3000"/>
            </a:lvl2pPr>
            <a:lvl3pPr lvl="2" rtl="0" algn="ctr">
              <a:spcBef>
                <a:spcPts val="0"/>
              </a:spcBef>
              <a:spcAft>
                <a:spcPts val="0"/>
              </a:spcAft>
              <a:buSzPts val="3000"/>
              <a:buNone/>
              <a:defRPr sz="3000"/>
            </a:lvl3pPr>
            <a:lvl4pPr lvl="3" rtl="0" algn="ctr">
              <a:spcBef>
                <a:spcPts val="0"/>
              </a:spcBef>
              <a:spcAft>
                <a:spcPts val="0"/>
              </a:spcAft>
              <a:buSzPts val="3000"/>
              <a:buNone/>
              <a:defRPr sz="3000"/>
            </a:lvl4pPr>
            <a:lvl5pPr lvl="4" rtl="0" algn="ctr">
              <a:spcBef>
                <a:spcPts val="0"/>
              </a:spcBef>
              <a:spcAft>
                <a:spcPts val="0"/>
              </a:spcAft>
              <a:buSzPts val="3000"/>
              <a:buNone/>
              <a:defRPr sz="3000"/>
            </a:lvl5pPr>
            <a:lvl6pPr lvl="5" rtl="0" algn="ctr">
              <a:spcBef>
                <a:spcPts val="0"/>
              </a:spcBef>
              <a:spcAft>
                <a:spcPts val="0"/>
              </a:spcAft>
              <a:buSzPts val="3000"/>
              <a:buNone/>
              <a:defRPr sz="3000"/>
            </a:lvl6pPr>
            <a:lvl7pPr lvl="6" rtl="0" algn="ctr">
              <a:spcBef>
                <a:spcPts val="0"/>
              </a:spcBef>
              <a:spcAft>
                <a:spcPts val="0"/>
              </a:spcAft>
              <a:buSzPts val="3000"/>
              <a:buNone/>
              <a:defRPr sz="3000"/>
            </a:lvl7pPr>
            <a:lvl8pPr lvl="7" rtl="0" algn="ctr">
              <a:spcBef>
                <a:spcPts val="0"/>
              </a:spcBef>
              <a:spcAft>
                <a:spcPts val="0"/>
              </a:spcAft>
              <a:buSzPts val="3000"/>
              <a:buNone/>
              <a:defRPr sz="3000"/>
            </a:lvl8pPr>
            <a:lvl9pPr lvl="8" rtl="0" algn="ctr">
              <a:spcBef>
                <a:spcPts val="0"/>
              </a:spcBef>
              <a:spcAft>
                <a:spcPts val="0"/>
              </a:spcAft>
              <a:buSzPts val="3000"/>
              <a:buNone/>
              <a:defRPr sz="3000"/>
            </a:lvl9pPr>
          </a:lstStyle>
          <a:p>
            <a:r>
              <a:t>xx%</a:t>
            </a:r>
          </a:p>
        </p:txBody>
      </p:sp>
      <p:sp>
        <p:nvSpPr>
          <p:cNvPr id="955" name="Google Shape;955;p13"/>
          <p:cNvSpPr txBox="1"/>
          <p:nvPr>
            <p:ph idx="15"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956" name="Google Shape;956;p13"/>
          <p:cNvSpPr/>
          <p:nvPr/>
        </p:nvSpPr>
        <p:spPr>
          <a:xfrm>
            <a:off x="8473150" y="357767"/>
            <a:ext cx="239700" cy="245365"/>
          </a:xfrm>
          <a:custGeom>
            <a:rect b="b" l="l" r="r" t="t"/>
            <a:pathLst>
              <a:path extrusionOk="0" h="1085" w="1060">
                <a:moveTo>
                  <a:pt x="672" y="0"/>
                </a:moveTo>
                <a:cubicBezTo>
                  <a:pt x="598" y="0"/>
                  <a:pt x="401" y="294"/>
                  <a:pt x="401" y="294"/>
                </a:cubicBezTo>
                <a:cubicBezTo>
                  <a:pt x="401" y="294"/>
                  <a:pt x="219" y="200"/>
                  <a:pt x="115" y="200"/>
                </a:cubicBezTo>
                <a:cubicBezTo>
                  <a:pt x="83" y="200"/>
                  <a:pt x="59" y="209"/>
                  <a:pt x="50" y="233"/>
                </a:cubicBezTo>
                <a:cubicBezTo>
                  <a:pt x="10" y="333"/>
                  <a:pt x="266" y="518"/>
                  <a:pt x="266" y="518"/>
                </a:cubicBezTo>
                <a:cubicBezTo>
                  <a:pt x="266" y="518"/>
                  <a:pt x="0" y="798"/>
                  <a:pt x="52" y="871"/>
                </a:cubicBezTo>
                <a:cubicBezTo>
                  <a:pt x="60" y="883"/>
                  <a:pt x="75" y="887"/>
                  <a:pt x="94" y="887"/>
                </a:cubicBezTo>
                <a:cubicBezTo>
                  <a:pt x="199" y="887"/>
                  <a:pt x="437" y="750"/>
                  <a:pt x="437" y="750"/>
                </a:cubicBezTo>
                <a:cubicBezTo>
                  <a:pt x="437" y="750"/>
                  <a:pt x="508" y="1085"/>
                  <a:pt x="607" y="1085"/>
                </a:cubicBezTo>
                <a:cubicBezTo>
                  <a:pt x="612" y="1085"/>
                  <a:pt x="618" y="1084"/>
                  <a:pt x="623" y="1082"/>
                </a:cubicBezTo>
                <a:cubicBezTo>
                  <a:pt x="732" y="1043"/>
                  <a:pt x="697" y="716"/>
                  <a:pt x="697" y="716"/>
                </a:cubicBezTo>
                <a:cubicBezTo>
                  <a:pt x="697" y="716"/>
                  <a:pt x="989" y="687"/>
                  <a:pt x="1024" y="600"/>
                </a:cubicBezTo>
                <a:cubicBezTo>
                  <a:pt x="1060" y="515"/>
                  <a:pt x="710" y="391"/>
                  <a:pt x="710" y="391"/>
                </a:cubicBezTo>
                <a:cubicBezTo>
                  <a:pt x="710" y="391"/>
                  <a:pt x="744" y="22"/>
                  <a:pt x="679" y="1"/>
                </a:cubicBezTo>
                <a:cubicBezTo>
                  <a:pt x="677" y="1"/>
                  <a:pt x="674" y="0"/>
                  <a:pt x="672"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7" name="Google Shape;957;p13"/>
          <p:cNvSpPr/>
          <p:nvPr/>
        </p:nvSpPr>
        <p:spPr>
          <a:xfrm>
            <a:off x="5609950" y="4819734"/>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8" name="Google Shape;958;p13"/>
          <p:cNvSpPr/>
          <p:nvPr/>
        </p:nvSpPr>
        <p:spPr>
          <a:xfrm>
            <a:off x="8655384" y="2618529"/>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9" name="Google Shape;959;p13"/>
          <p:cNvSpPr/>
          <p:nvPr/>
        </p:nvSpPr>
        <p:spPr>
          <a:xfrm>
            <a:off x="7350074" y="4744053"/>
            <a:ext cx="57458" cy="57568"/>
          </a:xfrm>
          <a:custGeom>
            <a:rect b="b" l="l" r="r" t="t"/>
            <a:pathLst>
              <a:path extrusionOk="0" h="525" w="524">
                <a:moveTo>
                  <a:pt x="255" y="1"/>
                </a:moveTo>
                <a:cubicBezTo>
                  <a:pt x="255" y="1"/>
                  <a:pt x="236" y="121"/>
                  <a:pt x="232" y="233"/>
                </a:cubicBezTo>
                <a:cubicBezTo>
                  <a:pt x="143" y="240"/>
                  <a:pt x="1" y="269"/>
                  <a:pt x="1" y="269"/>
                </a:cubicBezTo>
                <a:cubicBezTo>
                  <a:pt x="1" y="269"/>
                  <a:pt x="121" y="287"/>
                  <a:pt x="232" y="291"/>
                </a:cubicBezTo>
                <a:cubicBezTo>
                  <a:pt x="235" y="405"/>
                  <a:pt x="256" y="524"/>
                  <a:pt x="256" y="524"/>
                </a:cubicBezTo>
                <a:cubicBezTo>
                  <a:pt x="256"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0" name="Google Shape;960;p13"/>
          <p:cNvSpPr/>
          <p:nvPr/>
        </p:nvSpPr>
        <p:spPr>
          <a:xfrm>
            <a:off x="8712841" y="2823872"/>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1" name="Google Shape;961;p13"/>
          <p:cNvSpPr/>
          <p:nvPr/>
        </p:nvSpPr>
        <p:spPr>
          <a:xfrm>
            <a:off x="234004" y="686201"/>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2" name="Google Shape;962;p13"/>
          <p:cNvSpPr/>
          <p:nvPr/>
        </p:nvSpPr>
        <p:spPr>
          <a:xfrm>
            <a:off x="2052137" y="4816005"/>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3" name="Google Shape;963;p13"/>
          <p:cNvSpPr/>
          <p:nvPr/>
        </p:nvSpPr>
        <p:spPr>
          <a:xfrm>
            <a:off x="4508389" y="4718798"/>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4" name="Google Shape;964;p13"/>
          <p:cNvSpPr/>
          <p:nvPr/>
        </p:nvSpPr>
        <p:spPr>
          <a:xfrm>
            <a:off x="687541" y="3081542"/>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5" name="Google Shape;965;p13"/>
          <p:cNvSpPr/>
          <p:nvPr/>
        </p:nvSpPr>
        <p:spPr>
          <a:xfrm>
            <a:off x="4876193" y="316493"/>
            <a:ext cx="64914" cy="64914"/>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BLANK_1_1">
    <p:spTree>
      <p:nvGrpSpPr>
        <p:cNvPr id="966" name="Shape 966"/>
        <p:cNvGrpSpPr/>
        <p:nvPr/>
      </p:nvGrpSpPr>
      <p:grpSpPr>
        <a:xfrm>
          <a:off x="0" y="0"/>
          <a:ext cx="0" cy="0"/>
          <a:chOff x="0" y="0"/>
          <a:chExt cx="0" cy="0"/>
        </a:xfrm>
      </p:grpSpPr>
      <p:grpSp>
        <p:nvGrpSpPr>
          <p:cNvPr id="967" name="Google Shape;967;p14"/>
          <p:cNvGrpSpPr/>
          <p:nvPr/>
        </p:nvGrpSpPr>
        <p:grpSpPr>
          <a:xfrm rot="-546198">
            <a:off x="7120134" y="3148789"/>
            <a:ext cx="1768158" cy="1928157"/>
            <a:chOff x="4518826" y="55435"/>
            <a:chExt cx="440758" cy="480654"/>
          </a:xfrm>
        </p:grpSpPr>
        <p:sp>
          <p:nvSpPr>
            <p:cNvPr id="968" name="Google Shape;968;p14"/>
            <p:cNvSpPr/>
            <p:nvPr/>
          </p:nvSpPr>
          <p:spPr>
            <a:xfrm>
              <a:off x="4525547" y="89182"/>
              <a:ext cx="377411" cy="446907"/>
            </a:xfrm>
            <a:custGeom>
              <a:rect b="b" l="l" r="r" t="t"/>
              <a:pathLst>
                <a:path extrusionOk="0" h="9376" w="7918">
                  <a:moveTo>
                    <a:pt x="7153" y="0"/>
                  </a:moveTo>
                  <a:cubicBezTo>
                    <a:pt x="7067" y="0"/>
                    <a:pt x="6980" y="71"/>
                    <a:pt x="7008" y="181"/>
                  </a:cubicBezTo>
                  <a:cubicBezTo>
                    <a:pt x="7606" y="2623"/>
                    <a:pt x="4898" y="3897"/>
                    <a:pt x="3242" y="4962"/>
                  </a:cubicBezTo>
                  <a:cubicBezTo>
                    <a:pt x="1660" y="5979"/>
                    <a:pt x="418" y="7482"/>
                    <a:pt x="4" y="9350"/>
                  </a:cubicBezTo>
                  <a:cubicBezTo>
                    <a:pt x="0" y="9366"/>
                    <a:pt x="13" y="9376"/>
                    <a:pt x="25" y="9376"/>
                  </a:cubicBezTo>
                  <a:cubicBezTo>
                    <a:pt x="33" y="9376"/>
                    <a:pt x="41" y="9371"/>
                    <a:pt x="44" y="9361"/>
                  </a:cubicBezTo>
                  <a:cubicBezTo>
                    <a:pt x="386" y="8298"/>
                    <a:pt x="889" y="7336"/>
                    <a:pt x="1642" y="6501"/>
                  </a:cubicBezTo>
                  <a:cubicBezTo>
                    <a:pt x="2410" y="5648"/>
                    <a:pt x="3373" y="5096"/>
                    <a:pt x="4361" y="4539"/>
                  </a:cubicBezTo>
                  <a:cubicBezTo>
                    <a:pt x="5895" y="3670"/>
                    <a:pt x="7918" y="2156"/>
                    <a:pt x="7290" y="104"/>
                  </a:cubicBezTo>
                  <a:cubicBezTo>
                    <a:pt x="7267" y="32"/>
                    <a:pt x="7210" y="0"/>
                    <a:pt x="715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9" name="Google Shape;969;p14"/>
            <p:cNvSpPr/>
            <p:nvPr/>
          </p:nvSpPr>
          <p:spPr>
            <a:xfrm>
              <a:off x="4518826" y="55435"/>
              <a:ext cx="277220" cy="458108"/>
            </a:xfrm>
            <a:custGeom>
              <a:rect b="b" l="l" r="r" t="t"/>
              <a:pathLst>
                <a:path extrusionOk="0" h="9611" w="5816">
                  <a:moveTo>
                    <a:pt x="5509" y="1"/>
                  </a:moveTo>
                  <a:cubicBezTo>
                    <a:pt x="5434" y="1"/>
                    <a:pt x="5355" y="52"/>
                    <a:pt x="5358" y="140"/>
                  </a:cubicBezTo>
                  <a:cubicBezTo>
                    <a:pt x="5394" y="1168"/>
                    <a:pt x="5571" y="2258"/>
                    <a:pt x="4997" y="3184"/>
                  </a:cubicBezTo>
                  <a:cubicBezTo>
                    <a:pt x="4475" y="4023"/>
                    <a:pt x="3501" y="4432"/>
                    <a:pt x="2746" y="5020"/>
                  </a:cubicBezTo>
                  <a:cubicBezTo>
                    <a:pt x="1348" y="6107"/>
                    <a:pt x="251" y="7824"/>
                    <a:pt x="2" y="9593"/>
                  </a:cubicBezTo>
                  <a:cubicBezTo>
                    <a:pt x="0" y="9604"/>
                    <a:pt x="8" y="9611"/>
                    <a:pt x="16" y="9611"/>
                  </a:cubicBezTo>
                  <a:cubicBezTo>
                    <a:pt x="21" y="9611"/>
                    <a:pt x="26" y="9608"/>
                    <a:pt x="28" y="9600"/>
                  </a:cubicBezTo>
                  <a:cubicBezTo>
                    <a:pt x="282" y="8613"/>
                    <a:pt x="628" y="7669"/>
                    <a:pt x="1230" y="6837"/>
                  </a:cubicBezTo>
                  <a:cubicBezTo>
                    <a:pt x="1867" y="5957"/>
                    <a:pt x="2672" y="5277"/>
                    <a:pt x="3591" y="4710"/>
                  </a:cubicBezTo>
                  <a:cubicBezTo>
                    <a:pt x="4352" y="4242"/>
                    <a:pt x="5107" y="3751"/>
                    <a:pt x="5459" y="2891"/>
                  </a:cubicBezTo>
                  <a:cubicBezTo>
                    <a:pt x="5815" y="2035"/>
                    <a:pt x="5777" y="1003"/>
                    <a:pt x="5636" y="102"/>
                  </a:cubicBezTo>
                  <a:cubicBezTo>
                    <a:pt x="5625" y="33"/>
                    <a:pt x="5569" y="1"/>
                    <a:pt x="550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0" name="Google Shape;970;p14"/>
            <p:cNvSpPr/>
            <p:nvPr/>
          </p:nvSpPr>
          <p:spPr>
            <a:xfrm>
              <a:off x="4571019" y="177267"/>
              <a:ext cx="377697" cy="314684"/>
            </a:xfrm>
            <a:custGeom>
              <a:rect b="b" l="l" r="r" t="t"/>
              <a:pathLst>
                <a:path extrusionOk="0" h="6602" w="7924">
                  <a:moveTo>
                    <a:pt x="7553" y="0"/>
                  </a:moveTo>
                  <a:cubicBezTo>
                    <a:pt x="7507" y="0"/>
                    <a:pt x="7461" y="34"/>
                    <a:pt x="7453" y="96"/>
                  </a:cubicBezTo>
                  <a:cubicBezTo>
                    <a:pt x="7394" y="570"/>
                    <a:pt x="7393" y="953"/>
                    <a:pt x="7136" y="1378"/>
                  </a:cubicBezTo>
                  <a:cubicBezTo>
                    <a:pt x="6896" y="1779"/>
                    <a:pt x="6549" y="2114"/>
                    <a:pt x="6159" y="2367"/>
                  </a:cubicBezTo>
                  <a:cubicBezTo>
                    <a:pt x="5339" y="2901"/>
                    <a:pt x="4353" y="3100"/>
                    <a:pt x="3453" y="3457"/>
                  </a:cubicBezTo>
                  <a:cubicBezTo>
                    <a:pt x="1977" y="4042"/>
                    <a:pt x="689" y="5130"/>
                    <a:pt x="6" y="6580"/>
                  </a:cubicBezTo>
                  <a:cubicBezTo>
                    <a:pt x="1" y="6591"/>
                    <a:pt x="9" y="6601"/>
                    <a:pt x="19" y="6601"/>
                  </a:cubicBezTo>
                  <a:cubicBezTo>
                    <a:pt x="23" y="6601"/>
                    <a:pt x="27" y="6599"/>
                    <a:pt x="30" y="6594"/>
                  </a:cubicBezTo>
                  <a:cubicBezTo>
                    <a:pt x="548" y="5775"/>
                    <a:pt x="1175" y="5050"/>
                    <a:pt x="1971" y="4491"/>
                  </a:cubicBezTo>
                  <a:cubicBezTo>
                    <a:pt x="2814" y="3900"/>
                    <a:pt x="3768" y="3616"/>
                    <a:pt x="4735" y="3298"/>
                  </a:cubicBezTo>
                  <a:cubicBezTo>
                    <a:pt x="5555" y="3028"/>
                    <a:pt x="6372" y="2692"/>
                    <a:pt x="6975" y="2056"/>
                  </a:cubicBezTo>
                  <a:cubicBezTo>
                    <a:pt x="7425" y="1581"/>
                    <a:pt x="7924" y="743"/>
                    <a:pt x="7649" y="70"/>
                  </a:cubicBezTo>
                  <a:cubicBezTo>
                    <a:pt x="7630" y="23"/>
                    <a:pt x="7591" y="0"/>
                    <a:pt x="755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1" name="Google Shape;971;p14"/>
            <p:cNvSpPr/>
            <p:nvPr/>
          </p:nvSpPr>
          <p:spPr>
            <a:xfrm>
              <a:off x="4586987" y="386469"/>
              <a:ext cx="255389" cy="130554"/>
            </a:xfrm>
            <a:custGeom>
              <a:rect b="b" l="l" r="r" t="t"/>
              <a:pathLst>
                <a:path extrusionOk="0" h="2739" w="5358">
                  <a:moveTo>
                    <a:pt x="5269" y="1"/>
                  </a:moveTo>
                  <a:cubicBezTo>
                    <a:pt x="5262" y="1"/>
                    <a:pt x="5255" y="2"/>
                    <a:pt x="5248" y="5"/>
                  </a:cubicBezTo>
                  <a:cubicBezTo>
                    <a:pt x="4898" y="144"/>
                    <a:pt x="4576" y="281"/>
                    <a:pt x="4195" y="302"/>
                  </a:cubicBezTo>
                  <a:cubicBezTo>
                    <a:pt x="4131" y="306"/>
                    <a:pt x="4067" y="307"/>
                    <a:pt x="4004" y="307"/>
                  </a:cubicBezTo>
                  <a:cubicBezTo>
                    <a:pt x="3848" y="307"/>
                    <a:pt x="3692" y="299"/>
                    <a:pt x="3537" y="299"/>
                  </a:cubicBezTo>
                  <a:cubicBezTo>
                    <a:pt x="3480" y="299"/>
                    <a:pt x="3423" y="300"/>
                    <a:pt x="3367" y="303"/>
                  </a:cubicBezTo>
                  <a:cubicBezTo>
                    <a:pt x="2879" y="329"/>
                    <a:pt x="2402" y="458"/>
                    <a:pt x="1962" y="667"/>
                  </a:cubicBezTo>
                  <a:cubicBezTo>
                    <a:pt x="1087" y="1082"/>
                    <a:pt x="352" y="1816"/>
                    <a:pt x="3" y="2726"/>
                  </a:cubicBezTo>
                  <a:cubicBezTo>
                    <a:pt x="0" y="2733"/>
                    <a:pt x="8" y="2738"/>
                    <a:pt x="15" y="2738"/>
                  </a:cubicBezTo>
                  <a:cubicBezTo>
                    <a:pt x="18" y="2738"/>
                    <a:pt x="21" y="2737"/>
                    <a:pt x="23" y="2734"/>
                  </a:cubicBezTo>
                  <a:cubicBezTo>
                    <a:pt x="532" y="1751"/>
                    <a:pt x="1363" y="1002"/>
                    <a:pt x="2432" y="682"/>
                  </a:cubicBezTo>
                  <a:cubicBezTo>
                    <a:pt x="2976" y="518"/>
                    <a:pt x="3495" y="546"/>
                    <a:pt x="4054" y="540"/>
                  </a:cubicBezTo>
                  <a:cubicBezTo>
                    <a:pt x="4515" y="535"/>
                    <a:pt x="4968" y="435"/>
                    <a:pt x="5316" y="118"/>
                  </a:cubicBezTo>
                  <a:cubicBezTo>
                    <a:pt x="5358" y="81"/>
                    <a:pt x="5323" y="1"/>
                    <a:pt x="52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2" name="Google Shape;972;p14"/>
            <p:cNvSpPr/>
            <p:nvPr/>
          </p:nvSpPr>
          <p:spPr>
            <a:xfrm>
              <a:off x="4764205" y="144855"/>
              <a:ext cx="65682" cy="107866"/>
            </a:xfrm>
            <a:custGeom>
              <a:rect b="b" l="l" r="r" t="t"/>
              <a:pathLst>
                <a:path extrusionOk="0" h="2263" w="1378">
                  <a:moveTo>
                    <a:pt x="1301" y="1"/>
                  </a:moveTo>
                  <a:cubicBezTo>
                    <a:pt x="1263" y="1"/>
                    <a:pt x="1223" y="26"/>
                    <a:pt x="1220" y="75"/>
                  </a:cubicBezTo>
                  <a:cubicBezTo>
                    <a:pt x="1165" y="948"/>
                    <a:pt x="718" y="1716"/>
                    <a:pt x="15" y="2230"/>
                  </a:cubicBezTo>
                  <a:cubicBezTo>
                    <a:pt x="0" y="2240"/>
                    <a:pt x="8" y="2262"/>
                    <a:pt x="23" y="2262"/>
                  </a:cubicBezTo>
                  <a:cubicBezTo>
                    <a:pt x="26" y="2262"/>
                    <a:pt x="29" y="2261"/>
                    <a:pt x="32" y="2260"/>
                  </a:cubicBezTo>
                  <a:cubicBezTo>
                    <a:pt x="830" y="1800"/>
                    <a:pt x="1306" y="988"/>
                    <a:pt x="1374" y="77"/>
                  </a:cubicBezTo>
                  <a:cubicBezTo>
                    <a:pt x="1378" y="26"/>
                    <a:pt x="1340" y="1"/>
                    <a:pt x="130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3" name="Google Shape;973;p14"/>
            <p:cNvSpPr/>
            <p:nvPr/>
          </p:nvSpPr>
          <p:spPr>
            <a:xfrm>
              <a:off x="4824788" y="97094"/>
              <a:ext cx="12298" cy="14204"/>
            </a:xfrm>
            <a:custGeom>
              <a:rect b="b" l="l" r="r" t="t"/>
              <a:pathLst>
                <a:path extrusionOk="0" h="298" w="258">
                  <a:moveTo>
                    <a:pt x="133" y="1"/>
                  </a:moveTo>
                  <a:cubicBezTo>
                    <a:pt x="131" y="1"/>
                    <a:pt x="130" y="1"/>
                    <a:pt x="128" y="1"/>
                  </a:cubicBezTo>
                  <a:cubicBezTo>
                    <a:pt x="98" y="2"/>
                    <a:pt x="69" y="12"/>
                    <a:pt x="48" y="33"/>
                  </a:cubicBezTo>
                  <a:cubicBezTo>
                    <a:pt x="32" y="50"/>
                    <a:pt x="22" y="71"/>
                    <a:pt x="14" y="93"/>
                  </a:cubicBezTo>
                  <a:cubicBezTo>
                    <a:pt x="6" y="118"/>
                    <a:pt x="6" y="145"/>
                    <a:pt x="2" y="172"/>
                  </a:cubicBezTo>
                  <a:cubicBezTo>
                    <a:pt x="0" y="202"/>
                    <a:pt x="19" y="240"/>
                    <a:pt x="39" y="261"/>
                  </a:cubicBezTo>
                  <a:cubicBezTo>
                    <a:pt x="60" y="282"/>
                    <a:pt x="92" y="297"/>
                    <a:pt x="122" y="297"/>
                  </a:cubicBezTo>
                  <a:cubicBezTo>
                    <a:pt x="124" y="297"/>
                    <a:pt x="126" y="297"/>
                    <a:pt x="128" y="297"/>
                  </a:cubicBezTo>
                  <a:cubicBezTo>
                    <a:pt x="160" y="296"/>
                    <a:pt x="195" y="286"/>
                    <a:pt x="217" y="261"/>
                  </a:cubicBezTo>
                  <a:cubicBezTo>
                    <a:pt x="238" y="238"/>
                    <a:pt x="258" y="205"/>
                    <a:pt x="254" y="172"/>
                  </a:cubicBezTo>
                  <a:cubicBezTo>
                    <a:pt x="252" y="147"/>
                    <a:pt x="252" y="119"/>
                    <a:pt x="243" y="96"/>
                  </a:cubicBezTo>
                  <a:cubicBezTo>
                    <a:pt x="237" y="76"/>
                    <a:pt x="229" y="61"/>
                    <a:pt x="217" y="45"/>
                  </a:cubicBezTo>
                  <a:cubicBezTo>
                    <a:pt x="198" y="20"/>
                    <a:pt x="166" y="1"/>
                    <a:pt x="13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4" name="Google Shape;974;p14"/>
            <p:cNvSpPr/>
            <p:nvPr/>
          </p:nvSpPr>
          <p:spPr>
            <a:xfrm>
              <a:off x="4811346" y="278984"/>
              <a:ext cx="16015" cy="11440"/>
            </a:xfrm>
            <a:custGeom>
              <a:rect b="b" l="l" r="r" t="t"/>
              <a:pathLst>
                <a:path extrusionOk="0" h="240" w="336">
                  <a:moveTo>
                    <a:pt x="260" y="1"/>
                  </a:moveTo>
                  <a:cubicBezTo>
                    <a:pt x="255" y="1"/>
                    <a:pt x="250" y="1"/>
                    <a:pt x="246" y="2"/>
                  </a:cubicBezTo>
                  <a:lnTo>
                    <a:pt x="202" y="9"/>
                  </a:lnTo>
                  <a:cubicBezTo>
                    <a:pt x="195" y="11"/>
                    <a:pt x="188" y="13"/>
                    <a:pt x="181" y="14"/>
                  </a:cubicBezTo>
                  <a:cubicBezTo>
                    <a:pt x="174" y="17"/>
                    <a:pt x="171" y="18"/>
                    <a:pt x="170" y="18"/>
                  </a:cubicBezTo>
                  <a:cubicBezTo>
                    <a:pt x="170" y="18"/>
                    <a:pt x="171" y="17"/>
                    <a:pt x="173" y="16"/>
                  </a:cubicBezTo>
                  <a:lnTo>
                    <a:pt x="173" y="16"/>
                  </a:lnTo>
                  <a:cubicBezTo>
                    <a:pt x="133" y="23"/>
                    <a:pt x="99" y="39"/>
                    <a:pt x="64" y="59"/>
                  </a:cubicBezTo>
                  <a:cubicBezTo>
                    <a:pt x="19" y="84"/>
                    <a:pt x="1" y="149"/>
                    <a:pt x="28" y="192"/>
                  </a:cubicBezTo>
                  <a:cubicBezTo>
                    <a:pt x="49" y="225"/>
                    <a:pt x="78" y="239"/>
                    <a:pt x="111" y="239"/>
                  </a:cubicBezTo>
                  <a:cubicBezTo>
                    <a:pt x="127" y="239"/>
                    <a:pt x="145" y="235"/>
                    <a:pt x="162" y="228"/>
                  </a:cubicBezTo>
                  <a:cubicBezTo>
                    <a:pt x="175" y="222"/>
                    <a:pt x="189" y="216"/>
                    <a:pt x="202" y="208"/>
                  </a:cubicBezTo>
                  <a:lnTo>
                    <a:pt x="222" y="196"/>
                  </a:lnTo>
                  <a:cubicBezTo>
                    <a:pt x="236" y="187"/>
                    <a:pt x="248" y="177"/>
                    <a:pt x="256" y="163"/>
                  </a:cubicBezTo>
                  <a:lnTo>
                    <a:pt x="256" y="163"/>
                  </a:lnTo>
                  <a:cubicBezTo>
                    <a:pt x="255" y="166"/>
                    <a:pt x="255" y="167"/>
                    <a:pt x="255" y="167"/>
                  </a:cubicBezTo>
                  <a:cubicBezTo>
                    <a:pt x="256" y="167"/>
                    <a:pt x="259" y="164"/>
                    <a:pt x="262" y="159"/>
                  </a:cubicBezTo>
                  <a:cubicBezTo>
                    <a:pt x="268" y="155"/>
                    <a:pt x="273" y="149"/>
                    <a:pt x="279" y="145"/>
                  </a:cubicBezTo>
                  <a:cubicBezTo>
                    <a:pt x="290" y="137"/>
                    <a:pt x="300" y="125"/>
                    <a:pt x="311" y="115"/>
                  </a:cubicBezTo>
                  <a:cubicBezTo>
                    <a:pt x="332" y="93"/>
                    <a:pt x="336" y="59"/>
                    <a:pt x="321" y="33"/>
                  </a:cubicBezTo>
                  <a:cubicBezTo>
                    <a:pt x="308" y="10"/>
                    <a:pt x="284" y="1"/>
                    <a:pt x="26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5" name="Google Shape;975;p14"/>
            <p:cNvSpPr/>
            <p:nvPr/>
          </p:nvSpPr>
          <p:spPr>
            <a:xfrm>
              <a:off x="4861966" y="242663"/>
              <a:ext cx="17255" cy="13442"/>
            </a:xfrm>
            <a:custGeom>
              <a:rect b="b" l="l" r="r" t="t"/>
              <a:pathLst>
                <a:path extrusionOk="0" h="282" w="362">
                  <a:moveTo>
                    <a:pt x="180" y="1"/>
                  </a:moveTo>
                  <a:cubicBezTo>
                    <a:pt x="0" y="1"/>
                    <a:pt x="0" y="281"/>
                    <a:pt x="180" y="281"/>
                  </a:cubicBezTo>
                  <a:cubicBezTo>
                    <a:pt x="181" y="281"/>
                    <a:pt x="181" y="281"/>
                    <a:pt x="181" y="281"/>
                  </a:cubicBezTo>
                  <a:cubicBezTo>
                    <a:pt x="359" y="281"/>
                    <a:pt x="361" y="1"/>
                    <a:pt x="18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6" name="Google Shape;976;p14"/>
            <p:cNvSpPr/>
            <p:nvPr/>
          </p:nvSpPr>
          <p:spPr>
            <a:xfrm>
              <a:off x="4892519" y="136084"/>
              <a:ext cx="27455" cy="78171"/>
            </a:xfrm>
            <a:custGeom>
              <a:rect b="b" l="l" r="r" t="t"/>
              <a:pathLst>
                <a:path extrusionOk="0" h="1640" w="576">
                  <a:moveTo>
                    <a:pt x="462" y="0"/>
                  </a:moveTo>
                  <a:cubicBezTo>
                    <a:pt x="446" y="0"/>
                    <a:pt x="429" y="9"/>
                    <a:pt x="424" y="26"/>
                  </a:cubicBezTo>
                  <a:cubicBezTo>
                    <a:pt x="350" y="287"/>
                    <a:pt x="342" y="563"/>
                    <a:pt x="273" y="828"/>
                  </a:cubicBezTo>
                  <a:cubicBezTo>
                    <a:pt x="205" y="1090"/>
                    <a:pt x="114" y="1350"/>
                    <a:pt x="10" y="1599"/>
                  </a:cubicBezTo>
                  <a:cubicBezTo>
                    <a:pt x="1" y="1622"/>
                    <a:pt x="22" y="1639"/>
                    <a:pt x="42" y="1639"/>
                  </a:cubicBezTo>
                  <a:cubicBezTo>
                    <a:pt x="53" y="1639"/>
                    <a:pt x="63" y="1635"/>
                    <a:pt x="69" y="1624"/>
                  </a:cubicBezTo>
                  <a:cubicBezTo>
                    <a:pt x="330" y="1173"/>
                    <a:pt x="576" y="555"/>
                    <a:pt x="493" y="26"/>
                  </a:cubicBezTo>
                  <a:cubicBezTo>
                    <a:pt x="490" y="8"/>
                    <a:pt x="477" y="0"/>
                    <a:pt x="46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7" name="Google Shape;977;p14"/>
            <p:cNvSpPr/>
            <p:nvPr/>
          </p:nvSpPr>
          <p:spPr>
            <a:xfrm>
              <a:off x="4753433" y="308250"/>
              <a:ext cx="179840" cy="62870"/>
            </a:xfrm>
            <a:custGeom>
              <a:rect b="b" l="l" r="r" t="t"/>
              <a:pathLst>
                <a:path extrusionOk="0" h="1319" w="3773">
                  <a:moveTo>
                    <a:pt x="3696" y="0"/>
                  </a:moveTo>
                  <a:cubicBezTo>
                    <a:pt x="3686" y="0"/>
                    <a:pt x="3676" y="3"/>
                    <a:pt x="3665" y="10"/>
                  </a:cubicBezTo>
                  <a:cubicBezTo>
                    <a:pt x="3392" y="179"/>
                    <a:pt x="3179" y="425"/>
                    <a:pt x="2893" y="589"/>
                  </a:cubicBezTo>
                  <a:cubicBezTo>
                    <a:pt x="2614" y="750"/>
                    <a:pt x="2316" y="870"/>
                    <a:pt x="2008" y="962"/>
                  </a:cubicBezTo>
                  <a:cubicBezTo>
                    <a:pt x="1363" y="1153"/>
                    <a:pt x="687" y="1216"/>
                    <a:pt x="21" y="1287"/>
                  </a:cubicBezTo>
                  <a:cubicBezTo>
                    <a:pt x="2" y="1289"/>
                    <a:pt x="0" y="1318"/>
                    <a:pt x="20" y="1318"/>
                  </a:cubicBezTo>
                  <a:cubicBezTo>
                    <a:pt x="21" y="1318"/>
                    <a:pt x="21" y="1318"/>
                    <a:pt x="21" y="1318"/>
                  </a:cubicBezTo>
                  <a:cubicBezTo>
                    <a:pt x="740" y="1294"/>
                    <a:pt x="1464" y="1240"/>
                    <a:pt x="2162" y="1049"/>
                  </a:cubicBezTo>
                  <a:cubicBezTo>
                    <a:pt x="2702" y="902"/>
                    <a:pt x="3472" y="622"/>
                    <a:pt x="3750" y="94"/>
                  </a:cubicBezTo>
                  <a:cubicBezTo>
                    <a:pt x="3772" y="52"/>
                    <a:pt x="3739" y="0"/>
                    <a:pt x="36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8" name="Google Shape;978;p14"/>
            <p:cNvSpPr/>
            <p:nvPr/>
          </p:nvSpPr>
          <p:spPr>
            <a:xfrm>
              <a:off x="4947287" y="280652"/>
              <a:ext cx="12298" cy="9533"/>
            </a:xfrm>
            <a:custGeom>
              <a:rect b="b" l="l" r="r" t="t"/>
              <a:pathLst>
                <a:path extrusionOk="0" h="200" w="258">
                  <a:moveTo>
                    <a:pt x="128" y="0"/>
                  </a:moveTo>
                  <a:cubicBezTo>
                    <a:pt x="0" y="0"/>
                    <a:pt x="0" y="199"/>
                    <a:pt x="128" y="199"/>
                  </a:cubicBezTo>
                  <a:cubicBezTo>
                    <a:pt x="129" y="199"/>
                    <a:pt x="129" y="199"/>
                    <a:pt x="130" y="199"/>
                  </a:cubicBezTo>
                  <a:cubicBezTo>
                    <a:pt x="257" y="199"/>
                    <a:pt x="257" y="0"/>
                    <a:pt x="12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9" name="Google Shape;979;p14"/>
            <p:cNvSpPr/>
            <p:nvPr/>
          </p:nvSpPr>
          <p:spPr>
            <a:xfrm>
              <a:off x="4873549" y="378556"/>
              <a:ext cx="11011" cy="8341"/>
            </a:xfrm>
            <a:custGeom>
              <a:rect b="b" l="l" r="r" t="t"/>
              <a:pathLst>
                <a:path extrusionOk="0" h="175" w="231">
                  <a:moveTo>
                    <a:pt x="87" y="0"/>
                  </a:moveTo>
                  <a:cubicBezTo>
                    <a:pt x="41" y="0"/>
                    <a:pt x="0" y="39"/>
                    <a:pt x="0" y="87"/>
                  </a:cubicBezTo>
                  <a:cubicBezTo>
                    <a:pt x="0" y="136"/>
                    <a:pt x="41" y="174"/>
                    <a:pt x="87" y="174"/>
                  </a:cubicBezTo>
                  <a:cubicBezTo>
                    <a:pt x="95" y="174"/>
                    <a:pt x="102" y="173"/>
                    <a:pt x="110" y="171"/>
                  </a:cubicBezTo>
                  <a:lnTo>
                    <a:pt x="181" y="152"/>
                  </a:lnTo>
                  <a:cubicBezTo>
                    <a:pt x="208" y="144"/>
                    <a:pt x="230" y="116"/>
                    <a:pt x="229" y="87"/>
                  </a:cubicBezTo>
                  <a:cubicBezTo>
                    <a:pt x="229" y="59"/>
                    <a:pt x="211" y="32"/>
                    <a:pt x="181" y="23"/>
                  </a:cubicBezTo>
                  <a:lnTo>
                    <a:pt x="110" y="3"/>
                  </a:lnTo>
                  <a:cubicBezTo>
                    <a:pt x="102" y="1"/>
                    <a:pt x="95" y="0"/>
                    <a:pt x="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80" name="Google Shape;980;p14"/>
          <p:cNvGrpSpPr/>
          <p:nvPr/>
        </p:nvGrpSpPr>
        <p:grpSpPr>
          <a:xfrm flipH="1">
            <a:off x="2943654" y="-974864"/>
            <a:ext cx="9393624" cy="8567727"/>
            <a:chOff x="-2537947" y="-2336543"/>
            <a:chExt cx="4759398" cy="4340947"/>
          </a:xfrm>
        </p:grpSpPr>
        <p:sp>
          <p:nvSpPr>
            <p:cNvPr id="981" name="Google Shape;981;p14"/>
            <p:cNvSpPr/>
            <p:nvPr/>
          </p:nvSpPr>
          <p:spPr>
            <a:xfrm>
              <a:off x="-1194414" y="-746010"/>
              <a:ext cx="1461075" cy="1333047"/>
            </a:xfrm>
            <a:custGeom>
              <a:rect b="b" l="l" r="r" t="t"/>
              <a:pathLst>
                <a:path extrusionOk="0" h="27967" w="30653">
                  <a:moveTo>
                    <a:pt x="13053" y="1"/>
                  </a:moveTo>
                  <a:cubicBezTo>
                    <a:pt x="10545" y="1"/>
                    <a:pt x="8066" y="751"/>
                    <a:pt x="5935" y="2472"/>
                  </a:cubicBezTo>
                  <a:cubicBezTo>
                    <a:pt x="1" y="7358"/>
                    <a:pt x="995" y="16469"/>
                    <a:pt x="5591" y="21937"/>
                  </a:cubicBezTo>
                  <a:cubicBezTo>
                    <a:pt x="8445" y="25531"/>
                    <a:pt x="13066" y="27967"/>
                    <a:pt x="17590" y="27967"/>
                  </a:cubicBezTo>
                  <a:cubicBezTo>
                    <a:pt x="20109" y="27967"/>
                    <a:pt x="22597" y="27212"/>
                    <a:pt x="24734" y="25481"/>
                  </a:cubicBezTo>
                  <a:cubicBezTo>
                    <a:pt x="30653" y="20577"/>
                    <a:pt x="29647" y="11505"/>
                    <a:pt x="25046" y="6041"/>
                  </a:cubicBezTo>
                  <a:lnTo>
                    <a:pt x="25046" y="6041"/>
                  </a:lnTo>
                  <a:cubicBezTo>
                    <a:pt x="29626" y="11493"/>
                    <a:pt x="30621" y="20574"/>
                    <a:pt x="24706" y="25447"/>
                  </a:cubicBezTo>
                  <a:cubicBezTo>
                    <a:pt x="22584" y="27161"/>
                    <a:pt x="20115" y="27909"/>
                    <a:pt x="17615" y="27909"/>
                  </a:cubicBezTo>
                  <a:cubicBezTo>
                    <a:pt x="13103" y="27909"/>
                    <a:pt x="8494" y="25471"/>
                    <a:pt x="5656" y="21882"/>
                  </a:cubicBezTo>
                  <a:cubicBezTo>
                    <a:pt x="1073" y="16447"/>
                    <a:pt x="64" y="7382"/>
                    <a:pt x="5963" y="2504"/>
                  </a:cubicBezTo>
                  <a:cubicBezTo>
                    <a:pt x="8090" y="779"/>
                    <a:pt x="10569" y="27"/>
                    <a:pt x="13078" y="27"/>
                  </a:cubicBezTo>
                  <a:cubicBezTo>
                    <a:pt x="17590" y="27"/>
                    <a:pt x="22201" y="2459"/>
                    <a:pt x="25046" y="6041"/>
                  </a:cubicBezTo>
                  <a:cubicBezTo>
                    <a:pt x="22198" y="2443"/>
                    <a:pt x="17578" y="1"/>
                    <a:pt x="1305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2" name="Google Shape;982;p14"/>
            <p:cNvSpPr/>
            <p:nvPr/>
          </p:nvSpPr>
          <p:spPr>
            <a:xfrm>
              <a:off x="-1567773" y="-1000541"/>
              <a:ext cx="2142494" cy="1954837"/>
            </a:xfrm>
            <a:custGeom>
              <a:rect b="b" l="l" r="r" t="t"/>
              <a:pathLst>
                <a:path extrusionOk="0" h="41012" w="44949">
                  <a:moveTo>
                    <a:pt x="19144" y="0"/>
                  </a:moveTo>
                  <a:cubicBezTo>
                    <a:pt x="15463" y="0"/>
                    <a:pt x="11826" y="1102"/>
                    <a:pt x="8700" y="3627"/>
                  </a:cubicBezTo>
                  <a:cubicBezTo>
                    <a:pt x="0" y="10794"/>
                    <a:pt x="1464" y="24152"/>
                    <a:pt x="8202" y="32166"/>
                  </a:cubicBezTo>
                  <a:cubicBezTo>
                    <a:pt x="12386" y="37437"/>
                    <a:pt x="19163" y="41011"/>
                    <a:pt x="25798" y="41011"/>
                  </a:cubicBezTo>
                  <a:cubicBezTo>
                    <a:pt x="29489" y="41011"/>
                    <a:pt x="33136" y="39905"/>
                    <a:pt x="36267" y="37370"/>
                  </a:cubicBezTo>
                  <a:cubicBezTo>
                    <a:pt x="44949" y="30198"/>
                    <a:pt x="43475" y="16855"/>
                    <a:pt x="36731" y="8857"/>
                  </a:cubicBezTo>
                  <a:lnTo>
                    <a:pt x="36731" y="8857"/>
                  </a:lnTo>
                  <a:cubicBezTo>
                    <a:pt x="43457" y="16855"/>
                    <a:pt x="44919" y="30182"/>
                    <a:pt x="36240" y="37337"/>
                  </a:cubicBezTo>
                  <a:cubicBezTo>
                    <a:pt x="33123" y="39855"/>
                    <a:pt x="29496" y="40954"/>
                    <a:pt x="25825" y="40954"/>
                  </a:cubicBezTo>
                  <a:cubicBezTo>
                    <a:pt x="19202" y="40954"/>
                    <a:pt x="12437" y="37378"/>
                    <a:pt x="8268" y="32112"/>
                  </a:cubicBezTo>
                  <a:cubicBezTo>
                    <a:pt x="1539" y="24130"/>
                    <a:pt x="63" y="10819"/>
                    <a:pt x="8726" y="3660"/>
                  </a:cubicBezTo>
                  <a:cubicBezTo>
                    <a:pt x="11848" y="1130"/>
                    <a:pt x="15486" y="27"/>
                    <a:pt x="19167" y="27"/>
                  </a:cubicBezTo>
                  <a:cubicBezTo>
                    <a:pt x="25790" y="27"/>
                    <a:pt x="32557" y="3597"/>
                    <a:pt x="36731" y="8857"/>
                  </a:cubicBezTo>
                  <a:cubicBezTo>
                    <a:pt x="32555" y="3580"/>
                    <a:pt x="25779" y="0"/>
                    <a:pt x="19144"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3" name="Google Shape;983;p14"/>
            <p:cNvSpPr/>
            <p:nvPr/>
          </p:nvSpPr>
          <p:spPr>
            <a:xfrm>
              <a:off x="-1620634" y="-1167988"/>
              <a:ext cx="2386015" cy="2177004"/>
            </a:xfrm>
            <a:custGeom>
              <a:rect b="b" l="l" r="r" t="t"/>
              <a:pathLst>
                <a:path extrusionOk="0" h="45673" w="50058">
                  <a:moveTo>
                    <a:pt x="21319" y="1"/>
                  </a:moveTo>
                  <a:cubicBezTo>
                    <a:pt x="17220" y="1"/>
                    <a:pt x="13169" y="1228"/>
                    <a:pt x="9687" y="4040"/>
                  </a:cubicBezTo>
                  <a:cubicBezTo>
                    <a:pt x="1" y="12022"/>
                    <a:pt x="1631" y="26898"/>
                    <a:pt x="9136" y="35821"/>
                  </a:cubicBezTo>
                  <a:cubicBezTo>
                    <a:pt x="13795" y="41691"/>
                    <a:pt x="21344" y="45673"/>
                    <a:pt x="28733" y="45673"/>
                  </a:cubicBezTo>
                  <a:cubicBezTo>
                    <a:pt x="32842" y="45673"/>
                    <a:pt x="36903" y="44441"/>
                    <a:pt x="40389" y="41619"/>
                  </a:cubicBezTo>
                  <a:cubicBezTo>
                    <a:pt x="50058" y="33631"/>
                    <a:pt x="48416" y="18772"/>
                    <a:pt x="40907" y="9864"/>
                  </a:cubicBezTo>
                  <a:lnTo>
                    <a:pt x="40907" y="9864"/>
                  </a:lnTo>
                  <a:cubicBezTo>
                    <a:pt x="48399" y="18772"/>
                    <a:pt x="50028" y="33614"/>
                    <a:pt x="40363" y="41585"/>
                  </a:cubicBezTo>
                  <a:cubicBezTo>
                    <a:pt x="36890" y="44391"/>
                    <a:pt x="32848" y="45615"/>
                    <a:pt x="28758" y="45615"/>
                  </a:cubicBezTo>
                  <a:cubicBezTo>
                    <a:pt x="21381" y="45615"/>
                    <a:pt x="13846" y="41633"/>
                    <a:pt x="9203" y="35768"/>
                  </a:cubicBezTo>
                  <a:cubicBezTo>
                    <a:pt x="1708" y="26875"/>
                    <a:pt x="65" y="12048"/>
                    <a:pt x="9714" y="4074"/>
                  </a:cubicBezTo>
                  <a:cubicBezTo>
                    <a:pt x="13192" y="1257"/>
                    <a:pt x="17243" y="28"/>
                    <a:pt x="21343" y="28"/>
                  </a:cubicBezTo>
                  <a:cubicBezTo>
                    <a:pt x="28721" y="28"/>
                    <a:pt x="36258" y="4006"/>
                    <a:pt x="40907" y="9864"/>
                  </a:cubicBezTo>
                  <a:cubicBezTo>
                    <a:pt x="36255" y="3988"/>
                    <a:pt x="28709" y="1"/>
                    <a:pt x="21319"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4" name="Google Shape;984;p14"/>
            <p:cNvSpPr/>
            <p:nvPr/>
          </p:nvSpPr>
          <p:spPr>
            <a:xfrm>
              <a:off x="-2048952" y="-1725049"/>
              <a:ext cx="3547658" cy="3235834"/>
            </a:xfrm>
            <a:custGeom>
              <a:rect b="b" l="l" r="r" t="t"/>
              <a:pathLst>
                <a:path extrusionOk="0" h="67887" w="74429">
                  <a:moveTo>
                    <a:pt x="31733" y="1"/>
                  </a:moveTo>
                  <a:cubicBezTo>
                    <a:pt x="25643" y="1"/>
                    <a:pt x="19616" y="1829"/>
                    <a:pt x="14413" y="6018"/>
                  </a:cubicBezTo>
                  <a:cubicBezTo>
                    <a:pt x="0" y="17957"/>
                    <a:pt x="2431" y="39903"/>
                    <a:pt x="13604" y="53233"/>
                  </a:cubicBezTo>
                  <a:cubicBezTo>
                    <a:pt x="20566" y="61973"/>
                    <a:pt x="31726" y="67887"/>
                    <a:pt x="42682" y="67887"/>
                  </a:cubicBezTo>
                  <a:cubicBezTo>
                    <a:pt x="48782" y="67887"/>
                    <a:pt x="54819" y="66054"/>
                    <a:pt x="60032" y="61854"/>
                  </a:cubicBezTo>
                  <a:cubicBezTo>
                    <a:pt x="74428" y="49909"/>
                    <a:pt x="71985" y="27982"/>
                    <a:pt x="60809" y="14666"/>
                  </a:cubicBezTo>
                  <a:lnTo>
                    <a:pt x="60809" y="14666"/>
                  </a:lnTo>
                  <a:cubicBezTo>
                    <a:pt x="71966" y="27982"/>
                    <a:pt x="74401" y="49893"/>
                    <a:pt x="60006" y="61820"/>
                  </a:cubicBezTo>
                  <a:cubicBezTo>
                    <a:pt x="54807" y="66002"/>
                    <a:pt x="48789" y="67829"/>
                    <a:pt x="42708" y="67829"/>
                  </a:cubicBezTo>
                  <a:cubicBezTo>
                    <a:pt x="31764" y="67829"/>
                    <a:pt x="20616" y="61913"/>
                    <a:pt x="13670" y="53178"/>
                  </a:cubicBezTo>
                  <a:cubicBezTo>
                    <a:pt x="2510" y="39877"/>
                    <a:pt x="63" y="17983"/>
                    <a:pt x="14442" y="6049"/>
                  </a:cubicBezTo>
                  <a:cubicBezTo>
                    <a:pt x="19645" y="1857"/>
                    <a:pt x="25671" y="27"/>
                    <a:pt x="31762" y="27"/>
                  </a:cubicBezTo>
                  <a:cubicBezTo>
                    <a:pt x="42706" y="27"/>
                    <a:pt x="53856" y="5937"/>
                    <a:pt x="60809" y="14666"/>
                  </a:cubicBezTo>
                  <a:cubicBezTo>
                    <a:pt x="53862" y="5922"/>
                    <a:pt x="42694" y="1"/>
                    <a:pt x="3173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5" name="Google Shape;985;p14"/>
            <p:cNvSpPr/>
            <p:nvPr/>
          </p:nvSpPr>
          <p:spPr>
            <a:xfrm>
              <a:off x="-2537947" y="-2336543"/>
              <a:ext cx="4759398" cy="4340947"/>
            </a:xfrm>
            <a:custGeom>
              <a:rect b="b" l="l" r="r" t="t"/>
              <a:pathLst>
                <a:path extrusionOk="0" h="91072" w="99851">
                  <a:moveTo>
                    <a:pt x="42571" y="0"/>
                  </a:moveTo>
                  <a:cubicBezTo>
                    <a:pt x="34399" y="0"/>
                    <a:pt x="26313" y="2453"/>
                    <a:pt x="19334" y="8073"/>
                  </a:cubicBezTo>
                  <a:cubicBezTo>
                    <a:pt x="0" y="24092"/>
                    <a:pt x="3266" y="53528"/>
                    <a:pt x="18254" y="71411"/>
                  </a:cubicBezTo>
                  <a:cubicBezTo>
                    <a:pt x="27581" y="83134"/>
                    <a:pt x="42567" y="91072"/>
                    <a:pt x="57271" y="91072"/>
                  </a:cubicBezTo>
                  <a:cubicBezTo>
                    <a:pt x="65454" y="91072"/>
                    <a:pt x="73550" y="88614"/>
                    <a:pt x="80534" y="82982"/>
                  </a:cubicBezTo>
                  <a:cubicBezTo>
                    <a:pt x="99851" y="66957"/>
                    <a:pt x="96573" y="37538"/>
                    <a:pt x="81581" y="19672"/>
                  </a:cubicBezTo>
                  <a:lnTo>
                    <a:pt x="81581" y="19672"/>
                  </a:lnTo>
                  <a:cubicBezTo>
                    <a:pt x="96554" y="37540"/>
                    <a:pt x="99823" y="66941"/>
                    <a:pt x="80506" y="82949"/>
                  </a:cubicBezTo>
                  <a:cubicBezTo>
                    <a:pt x="73528" y="88564"/>
                    <a:pt x="65451" y="91015"/>
                    <a:pt x="57289" y="91015"/>
                  </a:cubicBezTo>
                  <a:cubicBezTo>
                    <a:pt x="42602" y="91015"/>
                    <a:pt x="27642" y="83078"/>
                    <a:pt x="18320" y="71356"/>
                  </a:cubicBezTo>
                  <a:cubicBezTo>
                    <a:pt x="3342" y="53504"/>
                    <a:pt x="63" y="24120"/>
                    <a:pt x="19362" y="8106"/>
                  </a:cubicBezTo>
                  <a:cubicBezTo>
                    <a:pt x="26345" y="2481"/>
                    <a:pt x="34431" y="25"/>
                    <a:pt x="42603" y="25"/>
                  </a:cubicBezTo>
                  <a:cubicBezTo>
                    <a:pt x="57290" y="25"/>
                    <a:pt x="72252" y="7957"/>
                    <a:pt x="81581" y="19672"/>
                  </a:cubicBezTo>
                  <a:cubicBezTo>
                    <a:pt x="72260" y="7942"/>
                    <a:pt x="57276" y="0"/>
                    <a:pt x="42571"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86" name="Google Shape;986;p14"/>
          <p:cNvGrpSpPr/>
          <p:nvPr/>
        </p:nvGrpSpPr>
        <p:grpSpPr>
          <a:xfrm rot="-604589">
            <a:off x="186587" y="-27195"/>
            <a:ext cx="1136236" cy="1268102"/>
            <a:chOff x="5072836" y="892909"/>
            <a:chExt cx="282224" cy="314970"/>
          </a:xfrm>
        </p:grpSpPr>
        <p:sp>
          <p:nvSpPr>
            <p:cNvPr id="987" name="Google Shape;987;p14"/>
            <p:cNvSpPr/>
            <p:nvPr/>
          </p:nvSpPr>
          <p:spPr>
            <a:xfrm>
              <a:off x="5084705" y="892909"/>
              <a:ext cx="16969" cy="37894"/>
            </a:xfrm>
            <a:custGeom>
              <a:rect b="b" l="l" r="r" t="t"/>
              <a:pathLst>
                <a:path extrusionOk="0" h="795" w="356">
                  <a:moveTo>
                    <a:pt x="125" y="1"/>
                  </a:moveTo>
                  <a:cubicBezTo>
                    <a:pt x="111" y="1"/>
                    <a:pt x="96" y="8"/>
                    <a:pt x="91" y="24"/>
                  </a:cubicBezTo>
                  <a:cubicBezTo>
                    <a:pt x="50" y="171"/>
                    <a:pt x="0" y="280"/>
                    <a:pt x="25" y="438"/>
                  </a:cubicBezTo>
                  <a:cubicBezTo>
                    <a:pt x="46" y="565"/>
                    <a:pt x="99" y="727"/>
                    <a:pt x="224" y="785"/>
                  </a:cubicBezTo>
                  <a:cubicBezTo>
                    <a:pt x="237" y="791"/>
                    <a:pt x="251" y="794"/>
                    <a:pt x="266" y="794"/>
                  </a:cubicBezTo>
                  <a:cubicBezTo>
                    <a:pt x="310" y="794"/>
                    <a:pt x="356" y="766"/>
                    <a:pt x="350" y="714"/>
                  </a:cubicBezTo>
                  <a:cubicBezTo>
                    <a:pt x="339" y="601"/>
                    <a:pt x="270" y="508"/>
                    <a:pt x="233" y="402"/>
                  </a:cubicBezTo>
                  <a:cubicBezTo>
                    <a:pt x="195" y="293"/>
                    <a:pt x="143" y="150"/>
                    <a:pt x="157" y="34"/>
                  </a:cubicBezTo>
                  <a:cubicBezTo>
                    <a:pt x="160" y="12"/>
                    <a:pt x="143" y="1"/>
                    <a:pt x="12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8" name="Google Shape;988;p14"/>
            <p:cNvSpPr/>
            <p:nvPr/>
          </p:nvSpPr>
          <p:spPr>
            <a:xfrm>
              <a:off x="5100148" y="956351"/>
              <a:ext cx="26549" cy="40134"/>
            </a:xfrm>
            <a:custGeom>
              <a:rect b="b" l="l" r="r" t="t"/>
              <a:pathLst>
                <a:path extrusionOk="0" h="842" w="557">
                  <a:moveTo>
                    <a:pt x="86" y="0"/>
                  </a:moveTo>
                  <a:cubicBezTo>
                    <a:pt x="42" y="0"/>
                    <a:pt x="0" y="48"/>
                    <a:pt x="25" y="102"/>
                  </a:cubicBezTo>
                  <a:cubicBezTo>
                    <a:pt x="86" y="237"/>
                    <a:pt x="139" y="376"/>
                    <a:pt x="203" y="510"/>
                  </a:cubicBezTo>
                  <a:cubicBezTo>
                    <a:pt x="259" y="625"/>
                    <a:pt x="301" y="761"/>
                    <a:pt x="415" y="829"/>
                  </a:cubicBezTo>
                  <a:cubicBezTo>
                    <a:pt x="430" y="838"/>
                    <a:pt x="446" y="842"/>
                    <a:pt x="461" y="842"/>
                  </a:cubicBezTo>
                  <a:cubicBezTo>
                    <a:pt x="509" y="842"/>
                    <a:pt x="554" y="802"/>
                    <a:pt x="555" y="749"/>
                  </a:cubicBezTo>
                  <a:cubicBezTo>
                    <a:pt x="557" y="618"/>
                    <a:pt x="460" y="505"/>
                    <a:pt x="392" y="399"/>
                  </a:cubicBezTo>
                  <a:cubicBezTo>
                    <a:pt x="314" y="272"/>
                    <a:pt x="225" y="156"/>
                    <a:pt x="143" y="33"/>
                  </a:cubicBezTo>
                  <a:cubicBezTo>
                    <a:pt x="128" y="10"/>
                    <a:pt x="107" y="0"/>
                    <a:pt x="8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9" name="Google Shape;989;p14"/>
            <p:cNvSpPr/>
            <p:nvPr/>
          </p:nvSpPr>
          <p:spPr>
            <a:xfrm>
              <a:off x="5136231" y="1013549"/>
              <a:ext cx="28933" cy="31459"/>
            </a:xfrm>
            <a:custGeom>
              <a:rect b="b" l="l" r="r" t="t"/>
              <a:pathLst>
                <a:path extrusionOk="0" h="660" w="607">
                  <a:moveTo>
                    <a:pt x="97" y="0"/>
                  </a:moveTo>
                  <a:cubicBezTo>
                    <a:pt x="45" y="0"/>
                    <a:pt x="0" y="78"/>
                    <a:pt x="47" y="121"/>
                  </a:cubicBezTo>
                  <a:cubicBezTo>
                    <a:pt x="141" y="207"/>
                    <a:pt x="224" y="301"/>
                    <a:pt x="297" y="405"/>
                  </a:cubicBezTo>
                  <a:cubicBezTo>
                    <a:pt x="365" y="499"/>
                    <a:pt x="421" y="584"/>
                    <a:pt x="516" y="652"/>
                  </a:cubicBezTo>
                  <a:cubicBezTo>
                    <a:pt x="524" y="657"/>
                    <a:pt x="534" y="660"/>
                    <a:pt x="544" y="660"/>
                  </a:cubicBezTo>
                  <a:cubicBezTo>
                    <a:pt x="574" y="660"/>
                    <a:pt x="607" y="634"/>
                    <a:pt x="603" y="602"/>
                  </a:cubicBezTo>
                  <a:cubicBezTo>
                    <a:pt x="577" y="345"/>
                    <a:pt x="325" y="155"/>
                    <a:pt x="131" y="12"/>
                  </a:cubicBezTo>
                  <a:cubicBezTo>
                    <a:pt x="119" y="4"/>
                    <a:pt x="108" y="0"/>
                    <a:pt x="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0" name="Google Shape;990;p14"/>
            <p:cNvSpPr/>
            <p:nvPr/>
          </p:nvSpPr>
          <p:spPr>
            <a:xfrm>
              <a:off x="5179749" y="1060928"/>
              <a:ext cx="48189" cy="34748"/>
            </a:xfrm>
            <a:custGeom>
              <a:rect b="b" l="l" r="r" t="t"/>
              <a:pathLst>
                <a:path extrusionOk="0" h="729" w="1011">
                  <a:moveTo>
                    <a:pt x="91" y="0"/>
                  </a:moveTo>
                  <a:cubicBezTo>
                    <a:pt x="42" y="0"/>
                    <a:pt x="1" y="66"/>
                    <a:pt x="46" y="105"/>
                  </a:cubicBezTo>
                  <a:cubicBezTo>
                    <a:pt x="307" y="327"/>
                    <a:pt x="569" y="619"/>
                    <a:pt x="905" y="725"/>
                  </a:cubicBezTo>
                  <a:cubicBezTo>
                    <a:pt x="911" y="727"/>
                    <a:pt x="917" y="728"/>
                    <a:pt x="923" y="728"/>
                  </a:cubicBezTo>
                  <a:cubicBezTo>
                    <a:pt x="969" y="728"/>
                    <a:pt x="1010" y="671"/>
                    <a:pt x="980" y="629"/>
                  </a:cubicBezTo>
                  <a:cubicBezTo>
                    <a:pt x="771" y="342"/>
                    <a:pt x="414" y="188"/>
                    <a:pt x="119" y="8"/>
                  </a:cubicBezTo>
                  <a:cubicBezTo>
                    <a:pt x="110" y="3"/>
                    <a:pt x="100" y="0"/>
                    <a:pt x="9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1" name="Google Shape;991;p14"/>
            <p:cNvSpPr/>
            <p:nvPr/>
          </p:nvSpPr>
          <p:spPr>
            <a:xfrm>
              <a:off x="5241761" y="1097630"/>
              <a:ext cx="46855" cy="30458"/>
            </a:xfrm>
            <a:custGeom>
              <a:rect b="b" l="l" r="r" t="t"/>
              <a:pathLst>
                <a:path extrusionOk="0" h="639" w="983">
                  <a:moveTo>
                    <a:pt x="65" y="1"/>
                  </a:moveTo>
                  <a:cubicBezTo>
                    <a:pt x="26" y="1"/>
                    <a:pt x="1" y="59"/>
                    <a:pt x="28" y="93"/>
                  </a:cubicBezTo>
                  <a:cubicBezTo>
                    <a:pt x="217" y="325"/>
                    <a:pt x="527" y="639"/>
                    <a:pt x="855" y="639"/>
                  </a:cubicBezTo>
                  <a:cubicBezTo>
                    <a:pt x="878" y="639"/>
                    <a:pt x="902" y="637"/>
                    <a:pt x="925" y="634"/>
                  </a:cubicBezTo>
                  <a:cubicBezTo>
                    <a:pt x="975" y="625"/>
                    <a:pt x="983" y="556"/>
                    <a:pt x="953" y="525"/>
                  </a:cubicBezTo>
                  <a:cubicBezTo>
                    <a:pt x="844" y="407"/>
                    <a:pt x="676" y="354"/>
                    <a:pt x="536" y="281"/>
                  </a:cubicBezTo>
                  <a:cubicBezTo>
                    <a:pt x="384" y="202"/>
                    <a:pt x="231" y="111"/>
                    <a:pt x="93" y="11"/>
                  </a:cubicBezTo>
                  <a:cubicBezTo>
                    <a:pt x="83" y="4"/>
                    <a:pt x="74" y="1"/>
                    <a:pt x="6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2" name="Google Shape;992;p14"/>
            <p:cNvSpPr/>
            <p:nvPr/>
          </p:nvSpPr>
          <p:spPr>
            <a:xfrm>
              <a:off x="5307682" y="1141292"/>
              <a:ext cx="47379" cy="66588"/>
            </a:xfrm>
            <a:custGeom>
              <a:rect b="b" l="l" r="r" t="t"/>
              <a:pathLst>
                <a:path extrusionOk="0" h="1397" w="994">
                  <a:moveTo>
                    <a:pt x="48" y="1"/>
                  </a:moveTo>
                  <a:cubicBezTo>
                    <a:pt x="21" y="1"/>
                    <a:pt x="0" y="42"/>
                    <a:pt x="22" y="66"/>
                  </a:cubicBezTo>
                  <a:cubicBezTo>
                    <a:pt x="203" y="265"/>
                    <a:pt x="351" y="510"/>
                    <a:pt x="480" y="746"/>
                  </a:cubicBezTo>
                  <a:cubicBezTo>
                    <a:pt x="585" y="939"/>
                    <a:pt x="629" y="1223"/>
                    <a:pt x="790" y="1372"/>
                  </a:cubicBezTo>
                  <a:cubicBezTo>
                    <a:pt x="807" y="1388"/>
                    <a:pt x="830" y="1396"/>
                    <a:pt x="853" y="1396"/>
                  </a:cubicBezTo>
                  <a:cubicBezTo>
                    <a:pt x="890" y="1396"/>
                    <a:pt x="927" y="1374"/>
                    <a:pt x="937" y="1332"/>
                  </a:cubicBezTo>
                  <a:cubicBezTo>
                    <a:pt x="993" y="1091"/>
                    <a:pt x="789" y="788"/>
                    <a:pt x="659" y="594"/>
                  </a:cubicBezTo>
                  <a:cubicBezTo>
                    <a:pt x="498" y="353"/>
                    <a:pt x="296" y="180"/>
                    <a:pt x="68" y="8"/>
                  </a:cubicBezTo>
                  <a:cubicBezTo>
                    <a:pt x="61" y="3"/>
                    <a:pt x="55"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3" name="Google Shape;993;p14"/>
            <p:cNvSpPr/>
            <p:nvPr/>
          </p:nvSpPr>
          <p:spPr>
            <a:xfrm>
              <a:off x="5116497" y="921556"/>
              <a:ext cx="19924" cy="32698"/>
            </a:xfrm>
            <a:custGeom>
              <a:rect b="b" l="l" r="r" t="t"/>
              <a:pathLst>
                <a:path extrusionOk="0" h="686" w="418">
                  <a:moveTo>
                    <a:pt x="51" y="0"/>
                  </a:moveTo>
                  <a:cubicBezTo>
                    <a:pt x="25" y="0"/>
                    <a:pt x="0" y="29"/>
                    <a:pt x="14" y="60"/>
                  </a:cubicBezTo>
                  <a:cubicBezTo>
                    <a:pt x="64" y="170"/>
                    <a:pt x="112" y="280"/>
                    <a:pt x="167" y="388"/>
                  </a:cubicBezTo>
                  <a:cubicBezTo>
                    <a:pt x="215" y="486"/>
                    <a:pt x="257" y="593"/>
                    <a:pt x="331" y="671"/>
                  </a:cubicBezTo>
                  <a:cubicBezTo>
                    <a:pt x="341" y="681"/>
                    <a:pt x="352" y="686"/>
                    <a:pt x="363" y="686"/>
                  </a:cubicBezTo>
                  <a:cubicBezTo>
                    <a:pt x="391" y="686"/>
                    <a:pt x="417" y="656"/>
                    <a:pt x="411" y="624"/>
                  </a:cubicBezTo>
                  <a:cubicBezTo>
                    <a:pt x="389" y="518"/>
                    <a:pt x="322" y="422"/>
                    <a:pt x="268" y="329"/>
                  </a:cubicBezTo>
                  <a:cubicBezTo>
                    <a:pt x="210" y="224"/>
                    <a:pt x="146" y="123"/>
                    <a:pt x="83" y="20"/>
                  </a:cubicBezTo>
                  <a:cubicBezTo>
                    <a:pt x="74" y="6"/>
                    <a:pt x="62" y="0"/>
                    <a:pt x="5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4" name="Google Shape;994;p14"/>
            <p:cNvSpPr/>
            <p:nvPr/>
          </p:nvSpPr>
          <p:spPr>
            <a:xfrm>
              <a:off x="5148290" y="978849"/>
              <a:ext cx="27312" cy="30506"/>
            </a:xfrm>
            <a:custGeom>
              <a:rect b="b" l="l" r="r" t="t"/>
              <a:pathLst>
                <a:path extrusionOk="0" h="640" w="573">
                  <a:moveTo>
                    <a:pt x="67" y="0"/>
                  </a:moveTo>
                  <a:cubicBezTo>
                    <a:pt x="34" y="0"/>
                    <a:pt x="0" y="38"/>
                    <a:pt x="24" y="70"/>
                  </a:cubicBezTo>
                  <a:cubicBezTo>
                    <a:pt x="102" y="174"/>
                    <a:pt x="177" y="277"/>
                    <a:pt x="253" y="382"/>
                  </a:cubicBezTo>
                  <a:cubicBezTo>
                    <a:pt x="315" y="468"/>
                    <a:pt x="380" y="588"/>
                    <a:pt x="480" y="633"/>
                  </a:cubicBezTo>
                  <a:cubicBezTo>
                    <a:pt x="489" y="638"/>
                    <a:pt x="498" y="640"/>
                    <a:pt x="507" y="640"/>
                  </a:cubicBezTo>
                  <a:cubicBezTo>
                    <a:pt x="542" y="640"/>
                    <a:pt x="572" y="610"/>
                    <a:pt x="563" y="569"/>
                  </a:cubicBezTo>
                  <a:cubicBezTo>
                    <a:pt x="538" y="463"/>
                    <a:pt x="435" y="378"/>
                    <a:pt x="360" y="299"/>
                  </a:cubicBezTo>
                  <a:cubicBezTo>
                    <a:pt x="271" y="205"/>
                    <a:pt x="183" y="110"/>
                    <a:pt x="97" y="13"/>
                  </a:cubicBezTo>
                  <a:cubicBezTo>
                    <a:pt x="89" y="4"/>
                    <a:pt x="78" y="0"/>
                    <a:pt x="6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5" name="Google Shape;995;p14"/>
            <p:cNvSpPr/>
            <p:nvPr/>
          </p:nvSpPr>
          <p:spPr>
            <a:xfrm>
              <a:off x="5198958" y="1032901"/>
              <a:ext cx="27360" cy="19638"/>
            </a:xfrm>
            <a:custGeom>
              <a:rect b="b" l="l" r="r" t="t"/>
              <a:pathLst>
                <a:path extrusionOk="0" h="412" w="574">
                  <a:moveTo>
                    <a:pt x="60" y="0"/>
                  </a:moveTo>
                  <a:cubicBezTo>
                    <a:pt x="22" y="0"/>
                    <a:pt x="0" y="58"/>
                    <a:pt x="38" y="88"/>
                  </a:cubicBezTo>
                  <a:cubicBezTo>
                    <a:pt x="186" y="202"/>
                    <a:pt x="316" y="350"/>
                    <a:pt x="496" y="408"/>
                  </a:cubicBezTo>
                  <a:cubicBezTo>
                    <a:pt x="502" y="410"/>
                    <a:pt x="508" y="411"/>
                    <a:pt x="514" y="411"/>
                  </a:cubicBezTo>
                  <a:cubicBezTo>
                    <a:pt x="557" y="411"/>
                    <a:pt x="574" y="354"/>
                    <a:pt x="547" y="321"/>
                  </a:cubicBezTo>
                  <a:cubicBezTo>
                    <a:pt x="431" y="174"/>
                    <a:pt x="242" y="104"/>
                    <a:pt x="85" y="8"/>
                  </a:cubicBezTo>
                  <a:cubicBezTo>
                    <a:pt x="77" y="3"/>
                    <a:pt x="68"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6" name="Google Shape;996;p14"/>
            <p:cNvSpPr/>
            <p:nvPr/>
          </p:nvSpPr>
          <p:spPr>
            <a:xfrm>
              <a:off x="5255965" y="1068221"/>
              <a:ext cx="36750" cy="20258"/>
            </a:xfrm>
            <a:custGeom>
              <a:rect b="b" l="l" r="r" t="t"/>
              <a:pathLst>
                <a:path extrusionOk="0" h="425" w="771">
                  <a:moveTo>
                    <a:pt x="77" y="0"/>
                  </a:moveTo>
                  <a:cubicBezTo>
                    <a:pt x="33" y="0"/>
                    <a:pt x="1" y="60"/>
                    <a:pt x="38" y="98"/>
                  </a:cubicBezTo>
                  <a:cubicBezTo>
                    <a:pt x="200" y="264"/>
                    <a:pt x="417" y="424"/>
                    <a:pt x="659" y="424"/>
                  </a:cubicBezTo>
                  <a:cubicBezTo>
                    <a:pt x="667" y="424"/>
                    <a:pt x="674" y="424"/>
                    <a:pt x="682" y="424"/>
                  </a:cubicBezTo>
                  <a:cubicBezTo>
                    <a:pt x="744" y="421"/>
                    <a:pt x="771" y="339"/>
                    <a:pt x="714" y="305"/>
                  </a:cubicBezTo>
                  <a:cubicBezTo>
                    <a:pt x="518" y="193"/>
                    <a:pt x="299" y="134"/>
                    <a:pt x="106" y="9"/>
                  </a:cubicBezTo>
                  <a:cubicBezTo>
                    <a:pt x="96" y="3"/>
                    <a:pt x="86" y="0"/>
                    <a:pt x="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7" name="Google Shape;997;p14"/>
            <p:cNvSpPr/>
            <p:nvPr/>
          </p:nvSpPr>
          <p:spPr>
            <a:xfrm>
              <a:off x="5317787" y="1100395"/>
              <a:ext cx="25119" cy="23690"/>
            </a:xfrm>
            <a:custGeom>
              <a:rect b="b" l="l" r="r" t="t"/>
              <a:pathLst>
                <a:path extrusionOk="0" h="497" w="527">
                  <a:moveTo>
                    <a:pt x="75" y="1"/>
                  </a:moveTo>
                  <a:cubicBezTo>
                    <a:pt x="34" y="1"/>
                    <a:pt x="1" y="51"/>
                    <a:pt x="35" y="94"/>
                  </a:cubicBezTo>
                  <a:cubicBezTo>
                    <a:pt x="151" y="237"/>
                    <a:pt x="259" y="390"/>
                    <a:pt x="418" y="488"/>
                  </a:cubicBezTo>
                  <a:cubicBezTo>
                    <a:pt x="428" y="494"/>
                    <a:pt x="439" y="497"/>
                    <a:pt x="449" y="497"/>
                  </a:cubicBezTo>
                  <a:cubicBezTo>
                    <a:pt x="491" y="497"/>
                    <a:pt x="526" y="448"/>
                    <a:pt x="503" y="405"/>
                  </a:cubicBezTo>
                  <a:cubicBezTo>
                    <a:pt x="407" y="244"/>
                    <a:pt x="255" y="135"/>
                    <a:pt x="113" y="16"/>
                  </a:cubicBezTo>
                  <a:cubicBezTo>
                    <a:pt x="101" y="5"/>
                    <a:pt x="88"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8" name="Google Shape;998;p14"/>
            <p:cNvSpPr/>
            <p:nvPr/>
          </p:nvSpPr>
          <p:spPr>
            <a:xfrm>
              <a:off x="5072836" y="956685"/>
              <a:ext cx="20258" cy="40754"/>
            </a:xfrm>
            <a:custGeom>
              <a:rect b="b" l="l" r="r" t="t"/>
              <a:pathLst>
                <a:path extrusionOk="0" h="855" w="425">
                  <a:moveTo>
                    <a:pt x="68" y="0"/>
                  </a:moveTo>
                  <a:cubicBezTo>
                    <a:pt x="35" y="0"/>
                    <a:pt x="0" y="28"/>
                    <a:pt x="7" y="70"/>
                  </a:cubicBezTo>
                  <a:cubicBezTo>
                    <a:pt x="44" y="337"/>
                    <a:pt x="126" y="659"/>
                    <a:pt x="335" y="844"/>
                  </a:cubicBezTo>
                  <a:cubicBezTo>
                    <a:pt x="344" y="851"/>
                    <a:pt x="355" y="855"/>
                    <a:pt x="366" y="855"/>
                  </a:cubicBezTo>
                  <a:cubicBezTo>
                    <a:pt x="395" y="855"/>
                    <a:pt x="425" y="832"/>
                    <a:pt x="413" y="798"/>
                  </a:cubicBezTo>
                  <a:cubicBezTo>
                    <a:pt x="322" y="539"/>
                    <a:pt x="177" y="313"/>
                    <a:pt x="115" y="41"/>
                  </a:cubicBezTo>
                  <a:cubicBezTo>
                    <a:pt x="109" y="12"/>
                    <a:pt x="89" y="0"/>
                    <a:pt x="6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9" name="Google Shape;999;p14"/>
            <p:cNvSpPr/>
            <p:nvPr/>
          </p:nvSpPr>
          <p:spPr>
            <a:xfrm>
              <a:off x="5101816" y="1021605"/>
              <a:ext cx="32126" cy="34509"/>
            </a:xfrm>
            <a:custGeom>
              <a:rect b="b" l="l" r="r" t="t"/>
              <a:pathLst>
                <a:path extrusionOk="0" h="724" w="674">
                  <a:moveTo>
                    <a:pt x="67" y="1"/>
                  </a:moveTo>
                  <a:cubicBezTo>
                    <a:pt x="35" y="1"/>
                    <a:pt x="1" y="29"/>
                    <a:pt x="13" y="66"/>
                  </a:cubicBezTo>
                  <a:cubicBezTo>
                    <a:pt x="96" y="299"/>
                    <a:pt x="304" y="707"/>
                    <a:pt x="591" y="723"/>
                  </a:cubicBezTo>
                  <a:cubicBezTo>
                    <a:pt x="593" y="724"/>
                    <a:pt x="594" y="724"/>
                    <a:pt x="596" y="724"/>
                  </a:cubicBezTo>
                  <a:cubicBezTo>
                    <a:pt x="644" y="724"/>
                    <a:pt x="674" y="663"/>
                    <a:pt x="648" y="624"/>
                  </a:cubicBezTo>
                  <a:cubicBezTo>
                    <a:pt x="580" y="517"/>
                    <a:pt x="451" y="454"/>
                    <a:pt x="357" y="371"/>
                  </a:cubicBezTo>
                  <a:cubicBezTo>
                    <a:pt x="251" y="273"/>
                    <a:pt x="171" y="156"/>
                    <a:pt x="108" y="26"/>
                  </a:cubicBezTo>
                  <a:cubicBezTo>
                    <a:pt x="99" y="8"/>
                    <a:pt x="83" y="1"/>
                    <a:pt x="6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0" name="Google Shape;1000;p14"/>
            <p:cNvSpPr/>
            <p:nvPr/>
          </p:nvSpPr>
          <p:spPr>
            <a:xfrm>
              <a:off x="5147813" y="1069222"/>
              <a:ext cx="28647" cy="15872"/>
            </a:xfrm>
            <a:custGeom>
              <a:rect b="b" l="l" r="r" t="t"/>
              <a:pathLst>
                <a:path extrusionOk="0" h="333" w="601">
                  <a:moveTo>
                    <a:pt x="75" y="1"/>
                  </a:moveTo>
                  <a:cubicBezTo>
                    <a:pt x="30" y="1"/>
                    <a:pt x="0" y="64"/>
                    <a:pt x="49" y="91"/>
                  </a:cubicBezTo>
                  <a:cubicBezTo>
                    <a:pt x="127" y="136"/>
                    <a:pt x="206" y="180"/>
                    <a:pt x="281" y="227"/>
                  </a:cubicBezTo>
                  <a:cubicBezTo>
                    <a:pt x="357" y="273"/>
                    <a:pt x="421" y="317"/>
                    <a:pt x="510" y="332"/>
                  </a:cubicBezTo>
                  <a:cubicBezTo>
                    <a:pt x="514" y="332"/>
                    <a:pt x="518" y="333"/>
                    <a:pt x="522" y="333"/>
                  </a:cubicBezTo>
                  <a:cubicBezTo>
                    <a:pt x="566" y="333"/>
                    <a:pt x="600" y="281"/>
                    <a:pt x="563" y="243"/>
                  </a:cubicBezTo>
                  <a:cubicBezTo>
                    <a:pt x="504" y="183"/>
                    <a:pt x="438" y="157"/>
                    <a:pt x="361" y="124"/>
                  </a:cubicBezTo>
                  <a:cubicBezTo>
                    <a:pt x="272" y="87"/>
                    <a:pt x="185" y="47"/>
                    <a:pt x="98" y="6"/>
                  </a:cubicBezTo>
                  <a:cubicBezTo>
                    <a:pt x="90" y="2"/>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1" name="Google Shape;1001;p14"/>
            <p:cNvSpPr/>
            <p:nvPr/>
          </p:nvSpPr>
          <p:spPr>
            <a:xfrm>
              <a:off x="5201961" y="1104923"/>
              <a:ext cx="27932" cy="20353"/>
            </a:xfrm>
            <a:custGeom>
              <a:rect b="b" l="l" r="r" t="t"/>
              <a:pathLst>
                <a:path extrusionOk="0" h="427" w="586">
                  <a:moveTo>
                    <a:pt x="75" y="0"/>
                  </a:moveTo>
                  <a:cubicBezTo>
                    <a:pt x="35" y="0"/>
                    <a:pt x="0" y="54"/>
                    <a:pt x="38" y="84"/>
                  </a:cubicBezTo>
                  <a:cubicBezTo>
                    <a:pt x="125" y="154"/>
                    <a:pt x="212" y="226"/>
                    <a:pt x="297" y="300"/>
                  </a:cubicBezTo>
                  <a:cubicBezTo>
                    <a:pt x="361" y="355"/>
                    <a:pt x="418" y="427"/>
                    <a:pt x="503" y="427"/>
                  </a:cubicBezTo>
                  <a:cubicBezTo>
                    <a:pt x="514" y="427"/>
                    <a:pt x="525" y="426"/>
                    <a:pt x="536" y="423"/>
                  </a:cubicBezTo>
                  <a:cubicBezTo>
                    <a:pt x="573" y="417"/>
                    <a:pt x="586" y="378"/>
                    <a:pt x="580" y="346"/>
                  </a:cubicBezTo>
                  <a:cubicBezTo>
                    <a:pt x="567" y="249"/>
                    <a:pt x="453" y="213"/>
                    <a:pt x="376" y="169"/>
                  </a:cubicBezTo>
                  <a:cubicBezTo>
                    <a:pt x="282" y="116"/>
                    <a:pt x="191" y="62"/>
                    <a:pt x="98" y="7"/>
                  </a:cubicBezTo>
                  <a:cubicBezTo>
                    <a:pt x="90" y="2"/>
                    <a:pt x="83"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2" name="Google Shape;1002;p14"/>
            <p:cNvSpPr/>
            <p:nvPr/>
          </p:nvSpPr>
          <p:spPr>
            <a:xfrm>
              <a:off x="5256156" y="1140624"/>
              <a:ext cx="32412" cy="36654"/>
            </a:xfrm>
            <a:custGeom>
              <a:rect b="b" l="l" r="r" t="t"/>
              <a:pathLst>
                <a:path extrusionOk="0" h="769" w="680">
                  <a:moveTo>
                    <a:pt x="75" y="1"/>
                  </a:moveTo>
                  <a:cubicBezTo>
                    <a:pt x="35" y="1"/>
                    <a:pt x="1" y="58"/>
                    <a:pt x="38" y="89"/>
                  </a:cubicBezTo>
                  <a:cubicBezTo>
                    <a:pt x="223" y="245"/>
                    <a:pt x="359" y="450"/>
                    <a:pt x="417" y="687"/>
                  </a:cubicBezTo>
                  <a:cubicBezTo>
                    <a:pt x="431" y="744"/>
                    <a:pt x="474" y="768"/>
                    <a:pt x="518" y="768"/>
                  </a:cubicBezTo>
                  <a:cubicBezTo>
                    <a:pt x="596" y="768"/>
                    <a:pt x="680" y="694"/>
                    <a:pt x="626" y="598"/>
                  </a:cubicBezTo>
                  <a:cubicBezTo>
                    <a:pt x="494" y="361"/>
                    <a:pt x="323" y="163"/>
                    <a:pt x="100" y="9"/>
                  </a:cubicBezTo>
                  <a:cubicBezTo>
                    <a:pt x="92" y="3"/>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03" name="Google Shape;1003;p14"/>
          <p:cNvGrpSpPr/>
          <p:nvPr/>
        </p:nvGrpSpPr>
        <p:grpSpPr>
          <a:xfrm>
            <a:off x="2391916" y="-668849"/>
            <a:ext cx="1289009" cy="1552973"/>
            <a:chOff x="5234039" y="-267543"/>
            <a:chExt cx="313064" cy="377173"/>
          </a:xfrm>
        </p:grpSpPr>
        <p:sp>
          <p:nvSpPr>
            <p:cNvPr id="1004" name="Google Shape;1004;p14"/>
            <p:cNvSpPr/>
            <p:nvPr/>
          </p:nvSpPr>
          <p:spPr>
            <a:xfrm>
              <a:off x="5316071" y="-114967"/>
              <a:ext cx="106293" cy="94996"/>
            </a:xfrm>
            <a:custGeom>
              <a:rect b="b" l="l" r="r" t="t"/>
              <a:pathLst>
                <a:path extrusionOk="0" h="1993" w="2230">
                  <a:moveTo>
                    <a:pt x="9" y="0"/>
                  </a:moveTo>
                  <a:cubicBezTo>
                    <a:pt x="5" y="0"/>
                    <a:pt x="1" y="3"/>
                    <a:pt x="1" y="9"/>
                  </a:cubicBezTo>
                  <a:cubicBezTo>
                    <a:pt x="32" y="790"/>
                    <a:pt x="441" y="1674"/>
                    <a:pt x="1232" y="1940"/>
                  </a:cubicBezTo>
                  <a:cubicBezTo>
                    <a:pt x="1340" y="1976"/>
                    <a:pt x="1434" y="1992"/>
                    <a:pt x="1514" y="1992"/>
                  </a:cubicBezTo>
                  <a:cubicBezTo>
                    <a:pt x="2230" y="1992"/>
                    <a:pt x="1894" y="678"/>
                    <a:pt x="1597" y="245"/>
                  </a:cubicBezTo>
                  <a:cubicBezTo>
                    <a:pt x="1591" y="236"/>
                    <a:pt x="1583" y="232"/>
                    <a:pt x="1575" y="232"/>
                  </a:cubicBezTo>
                  <a:cubicBezTo>
                    <a:pt x="1558" y="232"/>
                    <a:pt x="1542" y="251"/>
                    <a:pt x="1551" y="271"/>
                  </a:cubicBezTo>
                  <a:cubicBezTo>
                    <a:pt x="1708" y="624"/>
                    <a:pt x="1849" y="975"/>
                    <a:pt x="1858" y="1367"/>
                  </a:cubicBezTo>
                  <a:cubicBezTo>
                    <a:pt x="1864" y="1664"/>
                    <a:pt x="1746" y="1903"/>
                    <a:pt x="1443" y="1903"/>
                  </a:cubicBezTo>
                  <a:cubicBezTo>
                    <a:pt x="1386" y="1903"/>
                    <a:pt x="1322" y="1894"/>
                    <a:pt x="1251" y="1876"/>
                  </a:cubicBezTo>
                  <a:cubicBezTo>
                    <a:pt x="1094" y="1835"/>
                    <a:pt x="949" y="1741"/>
                    <a:pt x="822" y="1642"/>
                  </a:cubicBezTo>
                  <a:cubicBezTo>
                    <a:pt x="321" y="1253"/>
                    <a:pt x="95" y="621"/>
                    <a:pt x="21" y="9"/>
                  </a:cubicBezTo>
                  <a:cubicBezTo>
                    <a:pt x="19" y="3"/>
                    <a:pt x="14" y="0"/>
                    <a:pt x="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5" name="Google Shape;1005;p14"/>
            <p:cNvSpPr/>
            <p:nvPr/>
          </p:nvSpPr>
          <p:spPr>
            <a:xfrm>
              <a:off x="5309255" y="-154720"/>
              <a:ext cx="67398" cy="95473"/>
            </a:xfrm>
            <a:custGeom>
              <a:rect b="b" l="l" r="r" t="t"/>
              <a:pathLst>
                <a:path extrusionOk="0" h="2003" w="1414">
                  <a:moveTo>
                    <a:pt x="894" y="0"/>
                  </a:moveTo>
                  <a:cubicBezTo>
                    <a:pt x="1" y="0"/>
                    <a:pt x="1149" y="1755"/>
                    <a:pt x="1364" y="1996"/>
                  </a:cubicBezTo>
                  <a:cubicBezTo>
                    <a:pt x="1369" y="2001"/>
                    <a:pt x="1375" y="2003"/>
                    <a:pt x="1381" y="2003"/>
                  </a:cubicBezTo>
                  <a:cubicBezTo>
                    <a:pt x="1398" y="2003"/>
                    <a:pt x="1413" y="1984"/>
                    <a:pt x="1404" y="1966"/>
                  </a:cubicBezTo>
                  <a:cubicBezTo>
                    <a:pt x="1265" y="1731"/>
                    <a:pt x="1121" y="1500"/>
                    <a:pt x="997" y="1255"/>
                  </a:cubicBezTo>
                  <a:cubicBezTo>
                    <a:pt x="908" y="1078"/>
                    <a:pt x="395" y="141"/>
                    <a:pt x="926" y="63"/>
                  </a:cubicBezTo>
                  <a:cubicBezTo>
                    <a:pt x="962" y="58"/>
                    <a:pt x="952" y="0"/>
                    <a:pt x="917" y="0"/>
                  </a:cubicBezTo>
                  <a:cubicBezTo>
                    <a:pt x="909" y="0"/>
                    <a:pt x="902" y="0"/>
                    <a:pt x="89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6" name="Google Shape;1006;p14"/>
            <p:cNvSpPr/>
            <p:nvPr/>
          </p:nvSpPr>
          <p:spPr>
            <a:xfrm>
              <a:off x="5370218" y="-141517"/>
              <a:ext cx="15348" cy="24976"/>
            </a:xfrm>
            <a:custGeom>
              <a:rect b="b" l="l" r="r" t="t"/>
              <a:pathLst>
                <a:path extrusionOk="0" h="524" w="322">
                  <a:moveTo>
                    <a:pt x="39" y="1"/>
                  </a:moveTo>
                  <a:cubicBezTo>
                    <a:pt x="20" y="1"/>
                    <a:pt x="0" y="22"/>
                    <a:pt x="11" y="46"/>
                  </a:cubicBezTo>
                  <a:cubicBezTo>
                    <a:pt x="83" y="199"/>
                    <a:pt x="152" y="354"/>
                    <a:pt x="232" y="503"/>
                  </a:cubicBezTo>
                  <a:cubicBezTo>
                    <a:pt x="240" y="518"/>
                    <a:pt x="252" y="524"/>
                    <a:pt x="265" y="524"/>
                  </a:cubicBezTo>
                  <a:cubicBezTo>
                    <a:pt x="293" y="524"/>
                    <a:pt x="322" y="494"/>
                    <a:pt x="305" y="460"/>
                  </a:cubicBezTo>
                  <a:cubicBezTo>
                    <a:pt x="231" y="309"/>
                    <a:pt x="145" y="162"/>
                    <a:pt x="63" y="16"/>
                  </a:cubicBezTo>
                  <a:cubicBezTo>
                    <a:pt x="57" y="5"/>
                    <a:pt x="48" y="1"/>
                    <a:pt x="3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7" name="Google Shape;1007;p14"/>
            <p:cNvSpPr/>
            <p:nvPr/>
          </p:nvSpPr>
          <p:spPr>
            <a:xfrm>
              <a:off x="5308778" y="-181936"/>
              <a:ext cx="123309" cy="105387"/>
            </a:xfrm>
            <a:custGeom>
              <a:rect b="b" l="l" r="r" t="t"/>
              <a:pathLst>
                <a:path extrusionOk="0" h="2211" w="2587">
                  <a:moveTo>
                    <a:pt x="973" y="0"/>
                  </a:moveTo>
                  <a:cubicBezTo>
                    <a:pt x="476" y="0"/>
                    <a:pt x="0" y="415"/>
                    <a:pt x="280" y="946"/>
                  </a:cubicBezTo>
                  <a:cubicBezTo>
                    <a:pt x="283" y="951"/>
                    <a:pt x="287" y="954"/>
                    <a:pt x="292" y="954"/>
                  </a:cubicBezTo>
                  <a:cubicBezTo>
                    <a:pt x="301" y="954"/>
                    <a:pt x="310" y="943"/>
                    <a:pt x="305" y="932"/>
                  </a:cubicBezTo>
                  <a:cubicBezTo>
                    <a:pt x="99" y="452"/>
                    <a:pt x="514" y="91"/>
                    <a:pt x="943" y="91"/>
                  </a:cubicBezTo>
                  <a:cubicBezTo>
                    <a:pt x="1003" y="91"/>
                    <a:pt x="1063" y="98"/>
                    <a:pt x="1122" y="113"/>
                  </a:cubicBezTo>
                  <a:cubicBezTo>
                    <a:pt x="1479" y="202"/>
                    <a:pt x="1731" y="491"/>
                    <a:pt x="1914" y="793"/>
                  </a:cubicBezTo>
                  <a:cubicBezTo>
                    <a:pt x="2183" y="1233"/>
                    <a:pt x="2294" y="1721"/>
                    <a:pt x="2494" y="2187"/>
                  </a:cubicBezTo>
                  <a:cubicBezTo>
                    <a:pt x="2502" y="2203"/>
                    <a:pt x="2517" y="2210"/>
                    <a:pt x="2532" y="2210"/>
                  </a:cubicBezTo>
                  <a:cubicBezTo>
                    <a:pt x="2558" y="2210"/>
                    <a:pt x="2586" y="2190"/>
                    <a:pt x="2584" y="2162"/>
                  </a:cubicBezTo>
                  <a:cubicBezTo>
                    <a:pt x="2543" y="1408"/>
                    <a:pt x="1992" y="257"/>
                    <a:pt x="1207" y="32"/>
                  </a:cubicBezTo>
                  <a:cubicBezTo>
                    <a:pt x="1130" y="10"/>
                    <a:pt x="1051" y="0"/>
                    <a:pt x="97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8" name="Google Shape;1008;p14"/>
            <p:cNvSpPr/>
            <p:nvPr/>
          </p:nvSpPr>
          <p:spPr>
            <a:xfrm>
              <a:off x="5267548" y="-181031"/>
              <a:ext cx="172500" cy="200479"/>
            </a:xfrm>
            <a:custGeom>
              <a:rect b="b" l="l" r="r" t="t"/>
              <a:pathLst>
                <a:path extrusionOk="0" h="4206" w="3619">
                  <a:moveTo>
                    <a:pt x="341" y="1"/>
                  </a:moveTo>
                  <a:cubicBezTo>
                    <a:pt x="330" y="1"/>
                    <a:pt x="318" y="7"/>
                    <a:pt x="314" y="23"/>
                  </a:cubicBezTo>
                  <a:cubicBezTo>
                    <a:pt x="0" y="1258"/>
                    <a:pt x="691" y="2758"/>
                    <a:pt x="1559" y="3613"/>
                  </a:cubicBezTo>
                  <a:cubicBezTo>
                    <a:pt x="1866" y="3916"/>
                    <a:pt x="2275" y="4206"/>
                    <a:pt x="2711" y="4206"/>
                  </a:cubicBezTo>
                  <a:cubicBezTo>
                    <a:pt x="2830" y="4206"/>
                    <a:pt x="2950" y="4184"/>
                    <a:pt x="3071" y="4136"/>
                  </a:cubicBezTo>
                  <a:cubicBezTo>
                    <a:pt x="3619" y="3916"/>
                    <a:pt x="3619" y="3336"/>
                    <a:pt x="3533" y="2842"/>
                  </a:cubicBezTo>
                  <a:cubicBezTo>
                    <a:pt x="3532" y="2831"/>
                    <a:pt x="3523" y="2825"/>
                    <a:pt x="3514" y="2825"/>
                  </a:cubicBezTo>
                  <a:cubicBezTo>
                    <a:pt x="3503" y="2825"/>
                    <a:pt x="3490" y="2834"/>
                    <a:pt x="3489" y="2848"/>
                  </a:cubicBezTo>
                  <a:cubicBezTo>
                    <a:pt x="3484" y="3127"/>
                    <a:pt x="3490" y="3470"/>
                    <a:pt x="3342" y="3713"/>
                  </a:cubicBezTo>
                  <a:cubicBezTo>
                    <a:pt x="3199" y="3944"/>
                    <a:pt x="2961" y="4039"/>
                    <a:pt x="2715" y="4039"/>
                  </a:cubicBezTo>
                  <a:cubicBezTo>
                    <a:pt x="2556" y="4039"/>
                    <a:pt x="2393" y="4000"/>
                    <a:pt x="2251" y="3932"/>
                  </a:cubicBezTo>
                  <a:cubicBezTo>
                    <a:pt x="1778" y="3707"/>
                    <a:pt x="1385" y="3236"/>
                    <a:pt x="1103" y="2806"/>
                  </a:cubicBezTo>
                  <a:cubicBezTo>
                    <a:pt x="843" y="2409"/>
                    <a:pt x="651" y="1969"/>
                    <a:pt x="531" y="1508"/>
                  </a:cubicBezTo>
                  <a:cubicBezTo>
                    <a:pt x="401" y="1015"/>
                    <a:pt x="411" y="532"/>
                    <a:pt x="375" y="31"/>
                  </a:cubicBezTo>
                  <a:cubicBezTo>
                    <a:pt x="373" y="12"/>
                    <a:pt x="357" y="1"/>
                    <a:pt x="3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9" name="Google Shape;1009;p14"/>
            <p:cNvSpPr/>
            <p:nvPr/>
          </p:nvSpPr>
          <p:spPr>
            <a:xfrm>
              <a:off x="5301485" y="-226170"/>
              <a:ext cx="183558" cy="268592"/>
            </a:xfrm>
            <a:custGeom>
              <a:rect b="b" l="l" r="r" t="t"/>
              <a:pathLst>
                <a:path extrusionOk="0" h="5635" w="3851">
                  <a:moveTo>
                    <a:pt x="1075" y="0"/>
                  </a:moveTo>
                  <a:cubicBezTo>
                    <a:pt x="646" y="0"/>
                    <a:pt x="234" y="183"/>
                    <a:pt x="7" y="576"/>
                  </a:cubicBezTo>
                  <a:cubicBezTo>
                    <a:pt x="1" y="585"/>
                    <a:pt x="10" y="598"/>
                    <a:pt x="20" y="598"/>
                  </a:cubicBezTo>
                  <a:cubicBezTo>
                    <a:pt x="23" y="598"/>
                    <a:pt x="27" y="596"/>
                    <a:pt x="29" y="593"/>
                  </a:cubicBezTo>
                  <a:cubicBezTo>
                    <a:pt x="294" y="271"/>
                    <a:pt x="672" y="118"/>
                    <a:pt x="1059" y="118"/>
                  </a:cubicBezTo>
                  <a:cubicBezTo>
                    <a:pt x="1309" y="118"/>
                    <a:pt x="1563" y="181"/>
                    <a:pt x="1792" y="305"/>
                  </a:cubicBezTo>
                  <a:cubicBezTo>
                    <a:pt x="2350" y="606"/>
                    <a:pt x="2746" y="1169"/>
                    <a:pt x="3038" y="1717"/>
                  </a:cubicBezTo>
                  <a:cubicBezTo>
                    <a:pt x="3323" y="2256"/>
                    <a:pt x="3521" y="2839"/>
                    <a:pt x="3624" y="3440"/>
                  </a:cubicBezTo>
                  <a:cubicBezTo>
                    <a:pt x="3750" y="4179"/>
                    <a:pt x="3850" y="5278"/>
                    <a:pt x="2961" y="5556"/>
                  </a:cubicBezTo>
                  <a:cubicBezTo>
                    <a:pt x="2922" y="5569"/>
                    <a:pt x="2925" y="5635"/>
                    <a:pt x="2968" y="5635"/>
                  </a:cubicBezTo>
                  <a:cubicBezTo>
                    <a:pt x="2969" y="5635"/>
                    <a:pt x="2971" y="5635"/>
                    <a:pt x="2972" y="5635"/>
                  </a:cubicBezTo>
                  <a:cubicBezTo>
                    <a:pt x="3704" y="5572"/>
                    <a:pt x="3825" y="4716"/>
                    <a:pt x="3814" y="4130"/>
                  </a:cubicBezTo>
                  <a:cubicBezTo>
                    <a:pt x="3798" y="3263"/>
                    <a:pt x="3575" y="2405"/>
                    <a:pt x="3158" y="1646"/>
                  </a:cubicBezTo>
                  <a:cubicBezTo>
                    <a:pt x="2808" y="1011"/>
                    <a:pt x="2310" y="345"/>
                    <a:pt x="1601" y="91"/>
                  </a:cubicBezTo>
                  <a:cubicBezTo>
                    <a:pt x="1430" y="31"/>
                    <a:pt x="1251" y="0"/>
                    <a:pt x="10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0" name="Google Shape;1010;p14"/>
            <p:cNvSpPr/>
            <p:nvPr/>
          </p:nvSpPr>
          <p:spPr>
            <a:xfrm>
              <a:off x="5407730" y="37180"/>
              <a:ext cx="9438" cy="6387"/>
            </a:xfrm>
            <a:custGeom>
              <a:rect b="b" l="l" r="r" t="t"/>
              <a:pathLst>
                <a:path extrusionOk="0" h="134" w="198">
                  <a:moveTo>
                    <a:pt x="111" y="13"/>
                  </a:moveTo>
                  <a:cubicBezTo>
                    <a:pt x="112" y="13"/>
                    <a:pt x="112" y="13"/>
                    <a:pt x="113" y="13"/>
                  </a:cubicBezTo>
                  <a:cubicBezTo>
                    <a:pt x="112" y="13"/>
                    <a:pt x="112" y="13"/>
                    <a:pt x="111" y="13"/>
                  </a:cubicBezTo>
                  <a:close/>
                  <a:moveTo>
                    <a:pt x="70" y="0"/>
                  </a:moveTo>
                  <a:cubicBezTo>
                    <a:pt x="34" y="0"/>
                    <a:pt x="1" y="25"/>
                    <a:pt x="1" y="67"/>
                  </a:cubicBezTo>
                  <a:cubicBezTo>
                    <a:pt x="1" y="108"/>
                    <a:pt x="33" y="133"/>
                    <a:pt x="69" y="133"/>
                  </a:cubicBezTo>
                  <a:cubicBezTo>
                    <a:pt x="81" y="133"/>
                    <a:pt x="92" y="131"/>
                    <a:pt x="103" y="125"/>
                  </a:cubicBezTo>
                  <a:cubicBezTo>
                    <a:pt x="105" y="124"/>
                    <a:pt x="106" y="123"/>
                    <a:pt x="110" y="121"/>
                  </a:cubicBezTo>
                  <a:cubicBezTo>
                    <a:pt x="111" y="120"/>
                    <a:pt x="112" y="120"/>
                    <a:pt x="112" y="120"/>
                  </a:cubicBezTo>
                  <a:lnTo>
                    <a:pt x="112" y="120"/>
                  </a:lnTo>
                  <a:cubicBezTo>
                    <a:pt x="113" y="120"/>
                    <a:pt x="111" y="121"/>
                    <a:pt x="109" y="123"/>
                  </a:cubicBezTo>
                  <a:cubicBezTo>
                    <a:pt x="114" y="123"/>
                    <a:pt x="120" y="121"/>
                    <a:pt x="125" y="120"/>
                  </a:cubicBezTo>
                  <a:cubicBezTo>
                    <a:pt x="137" y="119"/>
                    <a:pt x="147" y="118"/>
                    <a:pt x="159" y="115"/>
                  </a:cubicBezTo>
                  <a:cubicBezTo>
                    <a:pt x="180" y="113"/>
                    <a:pt x="197" y="87"/>
                    <a:pt x="197" y="66"/>
                  </a:cubicBezTo>
                  <a:cubicBezTo>
                    <a:pt x="194" y="47"/>
                    <a:pt x="182" y="23"/>
                    <a:pt x="160" y="18"/>
                  </a:cubicBezTo>
                  <a:cubicBezTo>
                    <a:pt x="147" y="17"/>
                    <a:pt x="137" y="15"/>
                    <a:pt x="125" y="13"/>
                  </a:cubicBezTo>
                  <a:cubicBezTo>
                    <a:pt x="120" y="12"/>
                    <a:pt x="114" y="12"/>
                    <a:pt x="109" y="10"/>
                  </a:cubicBezTo>
                  <a:lnTo>
                    <a:pt x="109" y="10"/>
                  </a:lnTo>
                  <a:cubicBezTo>
                    <a:pt x="109" y="11"/>
                    <a:pt x="109" y="11"/>
                    <a:pt x="109" y="11"/>
                  </a:cubicBezTo>
                  <a:lnTo>
                    <a:pt x="109" y="11"/>
                  </a:lnTo>
                  <a:cubicBezTo>
                    <a:pt x="108" y="10"/>
                    <a:pt x="106" y="9"/>
                    <a:pt x="103" y="8"/>
                  </a:cubicBezTo>
                  <a:cubicBezTo>
                    <a:pt x="92" y="3"/>
                    <a:pt x="8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1" name="Google Shape;1011;p14"/>
            <p:cNvSpPr/>
            <p:nvPr/>
          </p:nvSpPr>
          <p:spPr>
            <a:xfrm>
              <a:off x="5371791" y="26407"/>
              <a:ext cx="6435" cy="9438"/>
            </a:xfrm>
            <a:custGeom>
              <a:rect b="b" l="l" r="r" t="t"/>
              <a:pathLst>
                <a:path extrusionOk="0" h="198" w="135">
                  <a:moveTo>
                    <a:pt x="68" y="1"/>
                  </a:moveTo>
                  <a:cubicBezTo>
                    <a:pt x="29" y="3"/>
                    <a:pt x="8" y="30"/>
                    <a:pt x="3" y="66"/>
                  </a:cubicBezTo>
                  <a:cubicBezTo>
                    <a:pt x="1" y="78"/>
                    <a:pt x="4" y="88"/>
                    <a:pt x="9" y="99"/>
                  </a:cubicBezTo>
                  <a:lnTo>
                    <a:pt x="14" y="142"/>
                  </a:lnTo>
                  <a:cubicBezTo>
                    <a:pt x="16" y="171"/>
                    <a:pt x="36" y="197"/>
                    <a:pt x="66" y="197"/>
                  </a:cubicBezTo>
                  <a:cubicBezTo>
                    <a:pt x="67" y="197"/>
                    <a:pt x="67" y="197"/>
                    <a:pt x="68" y="197"/>
                  </a:cubicBezTo>
                  <a:cubicBezTo>
                    <a:pt x="100" y="196"/>
                    <a:pt x="119" y="173"/>
                    <a:pt x="123" y="142"/>
                  </a:cubicBezTo>
                  <a:lnTo>
                    <a:pt x="127" y="99"/>
                  </a:lnTo>
                  <a:cubicBezTo>
                    <a:pt x="131" y="88"/>
                    <a:pt x="135" y="79"/>
                    <a:pt x="134" y="66"/>
                  </a:cubicBezTo>
                  <a:cubicBezTo>
                    <a:pt x="131" y="48"/>
                    <a:pt x="129" y="34"/>
                    <a:pt x="114" y="20"/>
                  </a:cubicBezTo>
                  <a:cubicBezTo>
                    <a:pt x="102" y="9"/>
                    <a:pt x="84" y="1"/>
                    <a:pt x="6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2" name="Google Shape;1012;p14"/>
            <p:cNvSpPr/>
            <p:nvPr/>
          </p:nvSpPr>
          <p:spPr>
            <a:xfrm>
              <a:off x="5256156" y="-232938"/>
              <a:ext cx="83938" cy="240136"/>
            </a:xfrm>
            <a:custGeom>
              <a:rect b="b" l="l" r="r" t="t"/>
              <a:pathLst>
                <a:path extrusionOk="0" h="5038" w="1761">
                  <a:moveTo>
                    <a:pt x="1384" y="1"/>
                  </a:moveTo>
                  <a:cubicBezTo>
                    <a:pt x="439" y="1"/>
                    <a:pt x="0" y="1097"/>
                    <a:pt x="92" y="1921"/>
                  </a:cubicBezTo>
                  <a:cubicBezTo>
                    <a:pt x="221" y="3063"/>
                    <a:pt x="906" y="4210"/>
                    <a:pt x="1689" y="5027"/>
                  </a:cubicBezTo>
                  <a:cubicBezTo>
                    <a:pt x="1696" y="5034"/>
                    <a:pt x="1704" y="5037"/>
                    <a:pt x="1712" y="5037"/>
                  </a:cubicBezTo>
                  <a:cubicBezTo>
                    <a:pt x="1738" y="5037"/>
                    <a:pt x="1761" y="5002"/>
                    <a:pt x="1739" y="4976"/>
                  </a:cubicBezTo>
                  <a:cubicBezTo>
                    <a:pt x="1128" y="4241"/>
                    <a:pt x="605" y="3428"/>
                    <a:pt x="327" y="2505"/>
                  </a:cubicBezTo>
                  <a:cubicBezTo>
                    <a:pt x="24" y="1502"/>
                    <a:pt x="247" y="155"/>
                    <a:pt x="1513" y="58"/>
                  </a:cubicBezTo>
                  <a:cubicBezTo>
                    <a:pt x="1544" y="54"/>
                    <a:pt x="1544" y="12"/>
                    <a:pt x="1513" y="7"/>
                  </a:cubicBezTo>
                  <a:cubicBezTo>
                    <a:pt x="1469" y="3"/>
                    <a:pt x="1426" y="1"/>
                    <a:pt x="13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3" name="Google Shape;1013;p14"/>
            <p:cNvSpPr/>
            <p:nvPr/>
          </p:nvSpPr>
          <p:spPr>
            <a:xfrm>
              <a:off x="5353297" y="-244282"/>
              <a:ext cx="9819" cy="7293"/>
            </a:xfrm>
            <a:custGeom>
              <a:rect b="b" l="l" r="r" t="t"/>
              <a:pathLst>
                <a:path extrusionOk="0" h="153" w="206">
                  <a:moveTo>
                    <a:pt x="75" y="0"/>
                  </a:moveTo>
                  <a:cubicBezTo>
                    <a:pt x="36" y="0"/>
                    <a:pt x="1" y="38"/>
                    <a:pt x="2" y="77"/>
                  </a:cubicBezTo>
                  <a:cubicBezTo>
                    <a:pt x="4" y="114"/>
                    <a:pt x="34" y="152"/>
                    <a:pt x="73" y="152"/>
                  </a:cubicBezTo>
                  <a:cubicBezTo>
                    <a:pt x="75" y="152"/>
                    <a:pt x="76" y="152"/>
                    <a:pt x="78" y="152"/>
                  </a:cubicBezTo>
                  <a:cubicBezTo>
                    <a:pt x="100" y="151"/>
                    <a:pt x="124" y="151"/>
                    <a:pt x="146" y="145"/>
                  </a:cubicBezTo>
                  <a:cubicBezTo>
                    <a:pt x="173" y="136"/>
                    <a:pt x="206" y="109"/>
                    <a:pt x="205" y="78"/>
                  </a:cubicBezTo>
                  <a:cubicBezTo>
                    <a:pt x="204" y="44"/>
                    <a:pt x="177" y="19"/>
                    <a:pt x="148" y="10"/>
                  </a:cubicBezTo>
                  <a:cubicBezTo>
                    <a:pt x="126" y="2"/>
                    <a:pt x="101" y="2"/>
                    <a:pt x="78" y="0"/>
                  </a:cubicBezTo>
                  <a:cubicBezTo>
                    <a:pt x="77" y="0"/>
                    <a:pt x="76"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4" name="Google Shape;1014;p14"/>
            <p:cNvSpPr/>
            <p:nvPr/>
          </p:nvSpPr>
          <p:spPr>
            <a:xfrm>
              <a:off x="5389618" y="-236799"/>
              <a:ext cx="9342" cy="6673"/>
            </a:xfrm>
            <a:custGeom>
              <a:rect b="b" l="l" r="r" t="t"/>
              <a:pathLst>
                <a:path extrusionOk="0" h="140" w="196">
                  <a:moveTo>
                    <a:pt x="70" y="0"/>
                  </a:moveTo>
                  <a:cubicBezTo>
                    <a:pt x="34" y="0"/>
                    <a:pt x="1" y="34"/>
                    <a:pt x="3" y="71"/>
                  </a:cubicBezTo>
                  <a:cubicBezTo>
                    <a:pt x="4" y="106"/>
                    <a:pt x="31" y="140"/>
                    <a:pt x="69" y="140"/>
                  </a:cubicBezTo>
                  <a:cubicBezTo>
                    <a:pt x="70" y="140"/>
                    <a:pt x="71" y="140"/>
                    <a:pt x="72" y="140"/>
                  </a:cubicBezTo>
                  <a:cubicBezTo>
                    <a:pt x="95" y="139"/>
                    <a:pt x="117" y="139"/>
                    <a:pt x="139" y="133"/>
                  </a:cubicBezTo>
                  <a:cubicBezTo>
                    <a:pt x="165" y="125"/>
                    <a:pt x="195" y="100"/>
                    <a:pt x="194" y="71"/>
                  </a:cubicBezTo>
                  <a:cubicBezTo>
                    <a:pt x="192" y="40"/>
                    <a:pt x="168" y="16"/>
                    <a:pt x="142" y="9"/>
                  </a:cubicBezTo>
                  <a:cubicBezTo>
                    <a:pt x="119" y="2"/>
                    <a:pt x="95" y="2"/>
                    <a:pt x="72" y="0"/>
                  </a:cubicBezTo>
                  <a:cubicBezTo>
                    <a:pt x="71" y="0"/>
                    <a:pt x="7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5" name="Google Shape;1015;p14"/>
            <p:cNvSpPr/>
            <p:nvPr/>
          </p:nvSpPr>
          <p:spPr>
            <a:xfrm>
              <a:off x="5429084" y="-211775"/>
              <a:ext cx="7150" cy="9914"/>
            </a:xfrm>
            <a:custGeom>
              <a:rect b="b" l="l" r="r" t="t"/>
              <a:pathLst>
                <a:path extrusionOk="0" h="208" w="150">
                  <a:moveTo>
                    <a:pt x="78" y="1"/>
                  </a:moveTo>
                  <a:cubicBezTo>
                    <a:pt x="77" y="1"/>
                    <a:pt x="76" y="1"/>
                    <a:pt x="75" y="1"/>
                  </a:cubicBezTo>
                  <a:cubicBezTo>
                    <a:pt x="36" y="2"/>
                    <a:pt x="1" y="33"/>
                    <a:pt x="2" y="74"/>
                  </a:cubicBezTo>
                  <a:cubicBezTo>
                    <a:pt x="3" y="101"/>
                    <a:pt x="3" y="129"/>
                    <a:pt x="8" y="156"/>
                  </a:cubicBezTo>
                  <a:cubicBezTo>
                    <a:pt x="12" y="180"/>
                    <a:pt x="34" y="198"/>
                    <a:pt x="57" y="205"/>
                  </a:cubicBezTo>
                  <a:cubicBezTo>
                    <a:pt x="63" y="207"/>
                    <a:pt x="70" y="207"/>
                    <a:pt x="76" y="207"/>
                  </a:cubicBezTo>
                  <a:cubicBezTo>
                    <a:pt x="82" y="207"/>
                    <a:pt x="89" y="207"/>
                    <a:pt x="94" y="205"/>
                  </a:cubicBezTo>
                  <a:cubicBezTo>
                    <a:pt x="116" y="198"/>
                    <a:pt x="138" y="180"/>
                    <a:pt x="142" y="156"/>
                  </a:cubicBezTo>
                  <a:cubicBezTo>
                    <a:pt x="147" y="129"/>
                    <a:pt x="147" y="101"/>
                    <a:pt x="148" y="74"/>
                  </a:cubicBezTo>
                  <a:cubicBezTo>
                    <a:pt x="149" y="37"/>
                    <a:pt x="117" y="1"/>
                    <a:pt x="7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6" name="Google Shape;1016;p14"/>
            <p:cNvSpPr/>
            <p:nvPr/>
          </p:nvSpPr>
          <p:spPr>
            <a:xfrm>
              <a:off x="5287519" y="-173738"/>
              <a:ext cx="259584" cy="283368"/>
            </a:xfrm>
            <a:custGeom>
              <a:rect b="b" l="l" r="r" t="t"/>
              <a:pathLst>
                <a:path extrusionOk="0" h="5945" w="5446">
                  <a:moveTo>
                    <a:pt x="3640" y="0"/>
                  </a:moveTo>
                  <a:cubicBezTo>
                    <a:pt x="3611" y="0"/>
                    <a:pt x="3581" y="33"/>
                    <a:pt x="3601" y="60"/>
                  </a:cubicBezTo>
                  <a:cubicBezTo>
                    <a:pt x="4132" y="806"/>
                    <a:pt x="4526" y="1634"/>
                    <a:pt x="4734" y="2526"/>
                  </a:cubicBezTo>
                  <a:cubicBezTo>
                    <a:pt x="4852" y="3043"/>
                    <a:pt x="4924" y="3572"/>
                    <a:pt x="4974" y="4100"/>
                  </a:cubicBezTo>
                  <a:cubicBezTo>
                    <a:pt x="5022" y="4608"/>
                    <a:pt x="5033" y="5246"/>
                    <a:pt x="4580" y="5587"/>
                  </a:cubicBezTo>
                  <a:cubicBezTo>
                    <a:pt x="4408" y="5716"/>
                    <a:pt x="4206" y="5769"/>
                    <a:pt x="3988" y="5769"/>
                  </a:cubicBezTo>
                  <a:cubicBezTo>
                    <a:pt x="3278" y="5769"/>
                    <a:pt x="2407" y="5208"/>
                    <a:pt x="1921" y="4881"/>
                  </a:cubicBezTo>
                  <a:cubicBezTo>
                    <a:pt x="1195" y="4389"/>
                    <a:pt x="628" y="3760"/>
                    <a:pt x="89" y="3077"/>
                  </a:cubicBezTo>
                  <a:cubicBezTo>
                    <a:pt x="80" y="3067"/>
                    <a:pt x="70" y="3063"/>
                    <a:pt x="60" y="3063"/>
                  </a:cubicBezTo>
                  <a:cubicBezTo>
                    <a:pt x="30" y="3063"/>
                    <a:pt x="1" y="3100"/>
                    <a:pt x="19" y="3132"/>
                  </a:cubicBezTo>
                  <a:cubicBezTo>
                    <a:pt x="496" y="4000"/>
                    <a:pt x="1274" y="4706"/>
                    <a:pt x="2113" y="5216"/>
                  </a:cubicBezTo>
                  <a:cubicBezTo>
                    <a:pt x="2588" y="5504"/>
                    <a:pt x="3348" y="5945"/>
                    <a:pt x="4004" y="5945"/>
                  </a:cubicBezTo>
                  <a:cubicBezTo>
                    <a:pt x="4253" y="5945"/>
                    <a:pt x="4486" y="5882"/>
                    <a:pt x="4684" y="5724"/>
                  </a:cubicBezTo>
                  <a:cubicBezTo>
                    <a:pt x="5445" y="5118"/>
                    <a:pt x="5127" y="3853"/>
                    <a:pt x="4988" y="3046"/>
                  </a:cubicBezTo>
                  <a:cubicBezTo>
                    <a:pt x="4794" y="1923"/>
                    <a:pt x="4386" y="899"/>
                    <a:pt x="3666" y="12"/>
                  </a:cubicBezTo>
                  <a:cubicBezTo>
                    <a:pt x="3659" y="4"/>
                    <a:pt x="3649" y="0"/>
                    <a:pt x="364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7" name="Google Shape;1017;p14"/>
            <p:cNvSpPr/>
            <p:nvPr/>
          </p:nvSpPr>
          <p:spPr>
            <a:xfrm>
              <a:off x="5412688" y="32127"/>
              <a:ext cx="94663" cy="49810"/>
            </a:xfrm>
            <a:custGeom>
              <a:rect b="b" l="l" r="r" t="t"/>
              <a:pathLst>
                <a:path extrusionOk="0" h="1045" w="1986">
                  <a:moveTo>
                    <a:pt x="1737" y="1"/>
                  </a:moveTo>
                  <a:cubicBezTo>
                    <a:pt x="1716" y="1"/>
                    <a:pt x="1694" y="18"/>
                    <a:pt x="1702" y="45"/>
                  </a:cubicBezTo>
                  <a:cubicBezTo>
                    <a:pt x="1821" y="403"/>
                    <a:pt x="1640" y="784"/>
                    <a:pt x="1275" y="909"/>
                  </a:cubicBezTo>
                  <a:cubicBezTo>
                    <a:pt x="1183" y="940"/>
                    <a:pt x="1090" y="954"/>
                    <a:pt x="998" y="954"/>
                  </a:cubicBezTo>
                  <a:cubicBezTo>
                    <a:pt x="662" y="954"/>
                    <a:pt x="336" y="769"/>
                    <a:pt x="56" y="592"/>
                  </a:cubicBezTo>
                  <a:cubicBezTo>
                    <a:pt x="50" y="589"/>
                    <a:pt x="45" y="587"/>
                    <a:pt x="39" y="587"/>
                  </a:cubicBezTo>
                  <a:cubicBezTo>
                    <a:pt x="14" y="587"/>
                    <a:pt x="0" y="626"/>
                    <a:pt x="25" y="645"/>
                  </a:cubicBezTo>
                  <a:cubicBezTo>
                    <a:pt x="301" y="848"/>
                    <a:pt x="671" y="1045"/>
                    <a:pt x="1029" y="1045"/>
                  </a:cubicBezTo>
                  <a:cubicBezTo>
                    <a:pt x="1182" y="1045"/>
                    <a:pt x="1332" y="1009"/>
                    <a:pt x="1472" y="924"/>
                  </a:cubicBezTo>
                  <a:cubicBezTo>
                    <a:pt x="1771" y="742"/>
                    <a:pt x="1985" y="335"/>
                    <a:pt x="1767" y="17"/>
                  </a:cubicBezTo>
                  <a:cubicBezTo>
                    <a:pt x="1760" y="6"/>
                    <a:pt x="1749" y="1"/>
                    <a:pt x="173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8" name="Google Shape;1018;p14"/>
            <p:cNvSpPr/>
            <p:nvPr/>
          </p:nvSpPr>
          <p:spPr>
            <a:xfrm>
              <a:off x="5411258" y="-177027"/>
              <a:ext cx="60725" cy="181890"/>
            </a:xfrm>
            <a:custGeom>
              <a:rect b="b" l="l" r="r" t="t"/>
              <a:pathLst>
                <a:path extrusionOk="0" h="3816" w="1274">
                  <a:moveTo>
                    <a:pt x="56" y="1"/>
                  </a:moveTo>
                  <a:cubicBezTo>
                    <a:pt x="28" y="1"/>
                    <a:pt x="1" y="32"/>
                    <a:pt x="20" y="60"/>
                  </a:cubicBezTo>
                  <a:cubicBezTo>
                    <a:pt x="389" y="606"/>
                    <a:pt x="714" y="1120"/>
                    <a:pt x="878" y="1769"/>
                  </a:cubicBezTo>
                  <a:cubicBezTo>
                    <a:pt x="1047" y="2438"/>
                    <a:pt x="1045" y="3132"/>
                    <a:pt x="909" y="3807"/>
                  </a:cubicBezTo>
                  <a:cubicBezTo>
                    <a:pt x="908" y="3812"/>
                    <a:pt x="912" y="3815"/>
                    <a:pt x="916" y="3815"/>
                  </a:cubicBezTo>
                  <a:cubicBezTo>
                    <a:pt x="918" y="3815"/>
                    <a:pt x="920" y="3814"/>
                    <a:pt x="921" y="3811"/>
                  </a:cubicBezTo>
                  <a:cubicBezTo>
                    <a:pt x="1274" y="2562"/>
                    <a:pt x="1020" y="964"/>
                    <a:pt x="83" y="12"/>
                  </a:cubicBezTo>
                  <a:cubicBezTo>
                    <a:pt x="75" y="4"/>
                    <a:pt x="66" y="1"/>
                    <a:pt x="5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9" name="Google Shape;1019;p14"/>
            <p:cNvSpPr/>
            <p:nvPr/>
          </p:nvSpPr>
          <p:spPr>
            <a:xfrm>
              <a:off x="5377892" y="-197618"/>
              <a:ext cx="8675" cy="11773"/>
            </a:xfrm>
            <a:custGeom>
              <a:rect b="b" l="l" r="r" t="t"/>
              <a:pathLst>
                <a:path extrusionOk="0" h="247" w="182">
                  <a:moveTo>
                    <a:pt x="91" y="1"/>
                  </a:moveTo>
                  <a:cubicBezTo>
                    <a:pt x="76" y="1"/>
                    <a:pt x="61" y="5"/>
                    <a:pt x="49" y="13"/>
                  </a:cubicBezTo>
                  <a:cubicBezTo>
                    <a:pt x="12" y="35"/>
                    <a:pt x="1" y="68"/>
                    <a:pt x="1" y="109"/>
                  </a:cubicBezTo>
                  <a:lnTo>
                    <a:pt x="1" y="156"/>
                  </a:lnTo>
                  <a:cubicBezTo>
                    <a:pt x="1" y="202"/>
                    <a:pt x="40" y="246"/>
                    <a:pt x="86" y="246"/>
                  </a:cubicBezTo>
                  <a:cubicBezTo>
                    <a:pt x="88" y="246"/>
                    <a:pt x="89" y="246"/>
                    <a:pt x="91" y="246"/>
                  </a:cubicBezTo>
                  <a:cubicBezTo>
                    <a:pt x="140" y="244"/>
                    <a:pt x="181" y="207"/>
                    <a:pt x="181" y="156"/>
                  </a:cubicBezTo>
                  <a:lnTo>
                    <a:pt x="181" y="109"/>
                  </a:lnTo>
                  <a:cubicBezTo>
                    <a:pt x="182" y="68"/>
                    <a:pt x="170" y="35"/>
                    <a:pt x="134" y="13"/>
                  </a:cubicBezTo>
                  <a:cubicBezTo>
                    <a:pt x="121" y="5"/>
                    <a:pt x="106" y="1"/>
                    <a:pt x="9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0" name="Google Shape;1020;p14"/>
            <p:cNvSpPr/>
            <p:nvPr/>
          </p:nvSpPr>
          <p:spPr>
            <a:xfrm>
              <a:off x="5338426" y="-89895"/>
              <a:ext cx="37465" cy="45091"/>
            </a:xfrm>
            <a:custGeom>
              <a:rect b="b" l="l" r="r" t="t"/>
              <a:pathLst>
                <a:path extrusionOk="0" h="946" w="786">
                  <a:moveTo>
                    <a:pt x="15" y="0"/>
                  </a:moveTo>
                  <a:cubicBezTo>
                    <a:pt x="8" y="0"/>
                    <a:pt x="1" y="7"/>
                    <a:pt x="3" y="14"/>
                  </a:cubicBezTo>
                  <a:cubicBezTo>
                    <a:pt x="103" y="401"/>
                    <a:pt x="386" y="771"/>
                    <a:pt x="752" y="944"/>
                  </a:cubicBezTo>
                  <a:cubicBezTo>
                    <a:pt x="756" y="945"/>
                    <a:pt x="759" y="946"/>
                    <a:pt x="762" y="946"/>
                  </a:cubicBezTo>
                  <a:cubicBezTo>
                    <a:pt x="777" y="946"/>
                    <a:pt x="785" y="926"/>
                    <a:pt x="771" y="915"/>
                  </a:cubicBezTo>
                  <a:cubicBezTo>
                    <a:pt x="429" y="671"/>
                    <a:pt x="188" y="394"/>
                    <a:pt x="23" y="6"/>
                  </a:cubicBezTo>
                  <a:cubicBezTo>
                    <a:pt x="21" y="2"/>
                    <a:pt x="18" y="0"/>
                    <a:pt x="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1" name="Google Shape;1021;p14"/>
            <p:cNvSpPr/>
            <p:nvPr/>
          </p:nvSpPr>
          <p:spPr>
            <a:xfrm>
              <a:off x="5431706" y="-63537"/>
              <a:ext cx="9152" cy="10772"/>
            </a:xfrm>
            <a:custGeom>
              <a:rect b="b" l="l" r="r" t="t"/>
              <a:pathLst>
                <a:path extrusionOk="0" h="226" w="192">
                  <a:moveTo>
                    <a:pt x="96" y="1"/>
                  </a:moveTo>
                  <a:cubicBezTo>
                    <a:pt x="69" y="1"/>
                    <a:pt x="42" y="16"/>
                    <a:pt x="34" y="47"/>
                  </a:cubicBezTo>
                  <a:cubicBezTo>
                    <a:pt x="26" y="70"/>
                    <a:pt x="20" y="94"/>
                    <a:pt x="15" y="117"/>
                  </a:cubicBezTo>
                  <a:cubicBezTo>
                    <a:pt x="0" y="171"/>
                    <a:pt x="41" y="225"/>
                    <a:pt x="96" y="225"/>
                  </a:cubicBezTo>
                  <a:cubicBezTo>
                    <a:pt x="151" y="225"/>
                    <a:pt x="192" y="170"/>
                    <a:pt x="177" y="117"/>
                  </a:cubicBezTo>
                  <a:cubicBezTo>
                    <a:pt x="171" y="94"/>
                    <a:pt x="165" y="70"/>
                    <a:pt x="159" y="47"/>
                  </a:cubicBezTo>
                  <a:cubicBezTo>
                    <a:pt x="150" y="16"/>
                    <a:pt x="123" y="1"/>
                    <a:pt x="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2" name="Google Shape;1022;p14"/>
            <p:cNvSpPr/>
            <p:nvPr/>
          </p:nvSpPr>
          <p:spPr>
            <a:xfrm>
              <a:off x="5234039" y="-267543"/>
              <a:ext cx="161155" cy="218830"/>
            </a:xfrm>
            <a:custGeom>
              <a:rect b="b" l="l" r="r" t="t"/>
              <a:pathLst>
                <a:path extrusionOk="0" h="4591" w="3381">
                  <a:moveTo>
                    <a:pt x="1779" y="1"/>
                  </a:moveTo>
                  <a:cubicBezTo>
                    <a:pt x="1170" y="1"/>
                    <a:pt x="601" y="217"/>
                    <a:pt x="307" y="831"/>
                  </a:cubicBezTo>
                  <a:cubicBezTo>
                    <a:pt x="79" y="1307"/>
                    <a:pt x="96" y="1863"/>
                    <a:pt x="168" y="2373"/>
                  </a:cubicBezTo>
                  <a:cubicBezTo>
                    <a:pt x="277" y="3136"/>
                    <a:pt x="496" y="3880"/>
                    <a:pt x="811" y="4582"/>
                  </a:cubicBezTo>
                  <a:cubicBezTo>
                    <a:pt x="813" y="4588"/>
                    <a:pt x="819" y="4591"/>
                    <a:pt x="825" y="4591"/>
                  </a:cubicBezTo>
                  <a:cubicBezTo>
                    <a:pt x="836" y="4591"/>
                    <a:pt x="849" y="4580"/>
                    <a:pt x="843" y="4568"/>
                  </a:cubicBezTo>
                  <a:cubicBezTo>
                    <a:pt x="457" y="3570"/>
                    <a:pt x="1" y="2294"/>
                    <a:pt x="263" y="1216"/>
                  </a:cubicBezTo>
                  <a:cubicBezTo>
                    <a:pt x="429" y="543"/>
                    <a:pt x="988" y="148"/>
                    <a:pt x="1665" y="109"/>
                  </a:cubicBezTo>
                  <a:cubicBezTo>
                    <a:pt x="1704" y="107"/>
                    <a:pt x="1742" y="106"/>
                    <a:pt x="1780" y="106"/>
                  </a:cubicBezTo>
                  <a:cubicBezTo>
                    <a:pt x="2316" y="106"/>
                    <a:pt x="2810" y="322"/>
                    <a:pt x="3324" y="450"/>
                  </a:cubicBezTo>
                  <a:cubicBezTo>
                    <a:pt x="3327" y="450"/>
                    <a:pt x="3329" y="450"/>
                    <a:pt x="3331" y="450"/>
                  </a:cubicBezTo>
                  <a:cubicBezTo>
                    <a:pt x="3362" y="450"/>
                    <a:pt x="3381" y="407"/>
                    <a:pt x="3349" y="392"/>
                  </a:cubicBezTo>
                  <a:cubicBezTo>
                    <a:pt x="2906" y="175"/>
                    <a:pt x="2326" y="1"/>
                    <a:pt x="17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23" name="Google Shape;1023;p14"/>
          <p:cNvGrpSpPr/>
          <p:nvPr/>
        </p:nvGrpSpPr>
        <p:grpSpPr>
          <a:xfrm rot="-3977070">
            <a:off x="6136619" y="-868331"/>
            <a:ext cx="2177338" cy="4125898"/>
            <a:chOff x="177688" y="2854372"/>
            <a:chExt cx="568167" cy="1076609"/>
          </a:xfrm>
        </p:grpSpPr>
        <p:sp>
          <p:nvSpPr>
            <p:cNvPr id="1024" name="Google Shape;1024;p14"/>
            <p:cNvSpPr/>
            <p:nvPr/>
          </p:nvSpPr>
          <p:spPr>
            <a:xfrm>
              <a:off x="662632" y="3784363"/>
              <a:ext cx="69448" cy="70449"/>
            </a:xfrm>
            <a:custGeom>
              <a:rect b="b" l="l" r="r" t="t"/>
              <a:pathLst>
                <a:path extrusionOk="0" h="1478" w="1457">
                  <a:moveTo>
                    <a:pt x="687" y="0"/>
                  </a:moveTo>
                  <a:cubicBezTo>
                    <a:pt x="559" y="0"/>
                    <a:pt x="433" y="32"/>
                    <a:pt x="321" y="105"/>
                  </a:cubicBezTo>
                  <a:cubicBezTo>
                    <a:pt x="174" y="197"/>
                    <a:pt x="63" y="358"/>
                    <a:pt x="26" y="529"/>
                  </a:cubicBezTo>
                  <a:cubicBezTo>
                    <a:pt x="0" y="645"/>
                    <a:pt x="6" y="759"/>
                    <a:pt x="40" y="872"/>
                  </a:cubicBezTo>
                  <a:cubicBezTo>
                    <a:pt x="78" y="991"/>
                    <a:pt x="142" y="1091"/>
                    <a:pt x="234" y="1175"/>
                  </a:cubicBezTo>
                  <a:cubicBezTo>
                    <a:pt x="279" y="1225"/>
                    <a:pt x="326" y="1272"/>
                    <a:pt x="372" y="1320"/>
                  </a:cubicBezTo>
                  <a:cubicBezTo>
                    <a:pt x="418" y="1352"/>
                    <a:pt x="462" y="1382"/>
                    <a:pt x="508" y="1414"/>
                  </a:cubicBezTo>
                  <a:cubicBezTo>
                    <a:pt x="581" y="1453"/>
                    <a:pt x="660" y="1474"/>
                    <a:pt x="743" y="1474"/>
                  </a:cubicBezTo>
                  <a:cubicBezTo>
                    <a:pt x="764" y="1476"/>
                    <a:pt x="786" y="1477"/>
                    <a:pt x="809" y="1477"/>
                  </a:cubicBezTo>
                  <a:cubicBezTo>
                    <a:pt x="925" y="1477"/>
                    <a:pt x="1045" y="1449"/>
                    <a:pt x="1140" y="1382"/>
                  </a:cubicBezTo>
                  <a:cubicBezTo>
                    <a:pt x="1232" y="1316"/>
                    <a:pt x="1308" y="1233"/>
                    <a:pt x="1362" y="1136"/>
                  </a:cubicBezTo>
                  <a:cubicBezTo>
                    <a:pt x="1434" y="1010"/>
                    <a:pt x="1457" y="794"/>
                    <a:pt x="1403" y="660"/>
                  </a:cubicBezTo>
                  <a:cubicBezTo>
                    <a:pt x="1378" y="597"/>
                    <a:pt x="1354" y="534"/>
                    <a:pt x="1329" y="472"/>
                  </a:cubicBezTo>
                  <a:cubicBezTo>
                    <a:pt x="1291" y="354"/>
                    <a:pt x="1226" y="254"/>
                    <a:pt x="1135" y="170"/>
                  </a:cubicBezTo>
                  <a:cubicBezTo>
                    <a:pt x="1046" y="91"/>
                    <a:pt x="944" y="39"/>
                    <a:pt x="828" y="13"/>
                  </a:cubicBezTo>
                  <a:cubicBezTo>
                    <a:pt x="781" y="5"/>
                    <a:pt x="734" y="0"/>
                    <a:pt x="6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5" name="Google Shape;1025;p14"/>
            <p:cNvSpPr/>
            <p:nvPr/>
          </p:nvSpPr>
          <p:spPr>
            <a:xfrm>
              <a:off x="698238" y="3668919"/>
              <a:ext cx="47617" cy="48761"/>
            </a:xfrm>
            <a:custGeom>
              <a:rect b="b" l="l" r="r" t="t"/>
              <a:pathLst>
                <a:path extrusionOk="0" h="1023" w="999">
                  <a:moveTo>
                    <a:pt x="461" y="0"/>
                  </a:moveTo>
                  <a:cubicBezTo>
                    <a:pt x="372" y="0"/>
                    <a:pt x="279" y="24"/>
                    <a:pt x="211" y="72"/>
                  </a:cubicBezTo>
                  <a:cubicBezTo>
                    <a:pt x="113" y="138"/>
                    <a:pt x="32" y="237"/>
                    <a:pt x="11" y="357"/>
                  </a:cubicBezTo>
                  <a:cubicBezTo>
                    <a:pt x="7" y="397"/>
                    <a:pt x="5" y="434"/>
                    <a:pt x="1" y="473"/>
                  </a:cubicBezTo>
                  <a:cubicBezTo>
                    <a:pt x="5" y="556"/>
                    <a:pt x="28" y="632"/>
                    <a:pt x="73" y="701"/>
                  </a:cubicBezTo>
                  <a:cubicBezTo>
                    <a:pt x="90" y="737"/>
                    <a:pt x="108" y="771"/>
                    <a:pt x="125" y="807"/>
                  </a:cubicBezTo>
                  <a:cubicBezTo>
                    <a:pt x="158" y="864"/>
                    <a:pt x="202" y="906"/>
                    <a:pt x="257" y="938"/>
                  </a:cubicBezTo>
                  <a:cubicBezTo>
                    <a:pt x="304" y="978"/>
                    <a:pt x="359" y="1002"/>
                    <a:pt x="421" y="1012"/>
                  </a:cubicBezTo>
                  <a:cubicBezTo>
                    <a:pt x="451" y="1019"/>
                    <a:pt x="484" y="1022"/>
                    <a:pt x="518" y="1022"/>
                  </a:cubicBezTo>
                  <a:cubicBezTo>
                    <a:pt x="609" y="1022"/>
                    <a:pt x="704" y="998"/>
                    <a:pt x="774" y="948"/>
                  </a:cubicBezTo>
                  <a:cubicBezTo>
                    <a:pt x="874" y="878"/>
                    <a:pt x="958" y="777"/>
                    <a:pt x="980" y="654"/>
                  </a:cubicBezTo>
                  <a:cubicBezTo>
                    <a:pt x="999" y="539"/>
                    <a:pt x="992" y="397"/>
                    <a:pt x="915" y="300"/>
                  </a:cubicBezTo>
                  <a:cubicBezTo>
                    <a:pt x="891" y="271"/>
                    <a:pt x="867" y="240"/>
                    <a:pt x="841" y="209"/>
                  </a:cubicBezTo>
                  <a:cubicBezTo>
                    <a:pt x="810" y="156"/>
                    <a:pt x="767" y="112"/>
                    <a:pt x="714" y="83"/>
                  </a:cubicBezTo>
                  <a:cubicBezTo>
                    <a:pt x="668" y="44"/>
                    <a:pt x="614" y="21"/>
                    <a:pt x="556" y="10"/>
                  </a:cubicBezTo>
                  <a:cubicBezTo>
                    <a:pt x="526" y="4"/>
                    <a:pt x="494" y="0"/>
                    <a:pt x="46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6" name="Google Shape;1026;p14"/>
            <p:cNvSpPr/>
            <p:nvPr/>
          </p:nvSpPr>
          <p:spPr>
            <a:xfrm>
              <a:off x="671116" y="3564771"/>
              <a:ext cx="63013" cy="69114"/>
            </a:xfrm>
            <a:custGeom>
              <a:rect b="b" l="l" r="r" t="t"/>
              <a:pathLst>
                <a:path extrusionOk="0" h="1450" w="1322">
                  <a:moveTo>
                    <a:pt x="669" y="0"/>
                  </a:moveTo>
                  <a:cubicBezTo>
                    <a:pt x="559" y="5"/>
                    <a:pt x="459" y="37"/>
                    <a:pt x="366" y="97"/>
                  </a:cubicBezTo>
                  <a:cubicBezTo>
                    <a:pt x="360" y="100"/>
                    <a:pt x="354" y="103"/>
                    <a:pt x="349" y="107"/>
                  </a:cubicBezTo>
                  <a:cubicBezTo>
                    <a:pt x="274" y="150"/>
                    <a:pt x="216" y="208"/>
                    <a:pt x="174" y="284"/>
                  </a:cubicBezTo>
                  <a:cubicBezTo>
                    <a:pt x="155" y="306"/>
                    <a:pt x="140" y="331"/>
                    <a:pt x="125" y="357"/>
                  </a:cubicBezTo>
                  <a:cubicBezTo>
                    <a:pt x="93" y="418"/>
                    <a:pt x="67" y="489"/>
                    <a:pt x="51" y="552"/>
                  </a:cubicBezTo>
                  <a:cubicBezTo>
                    <a:pt x="40" y="589"/>
                    <a:pt x="31" y="628"/>
                    <a:pt x="21" y="668"/>
                  </a:cubicBezTo>
                  <a:cubicBezTo>
                    <a:pt x="0" y="752"/>
                    <a:pt x="0" y="834"/>
                    <a:pt x="21" y="915"/>
                  </a:cubicBezTo>
                  <a:cubicBezTo>
                    <a:pt x="30" y="1002"/>
                    <a:pt x="58" y="1081"/>
                    <a:pt x="109" y="1155"/>
                  </a:cubicBezTo>
                  <a:cubicBezTo>
                    <a:pt x="155" y="1232"/>
                    <a:pt x="215" y="1291"/>
                    <a:pt x="291" y="1334"/>
                  </a:cubicBezTo>
                  <a:cubicBezTo>
                    <a:pt x="356" y="1387"/>
                    <a:pt x="431" y="1422"/>
                    <a:pt x="516" y="1437"/>
                  </a:cubicBezTo>
                  <a:cubicBezTo>
                    <a:pt x="563" y="1445"/>
                    <a:pt x="610" y="1450"/>
                    <a:pt x="658" y="1450"/>
                  </a:cubicBezTo>
                  <a:cubicBezTo>
                    <a:pt x="780" y="1450"/>
                    <a:pt x="902" y="1421"/>
                    <a:pt x="1003" y="1349"/>
                  </a:cubicBezTo>
                  <a:cubicBezTo>
                    <a:pt x="1047" y="1312"/>
                    <a:pt x="1090" y="1275"/>
                    <a:pt x="1135" y="1237"/>
                  </a:cubicBezTo>
                  <a:cubicBezTo>
                    <a:pt x="1211" y="1152"/>
                    <a:pt x="1261" y="1054"/>
                    <a:pt x="1286" y="942"/>
                  </a:cubicBezTo>
                  <a:cubicBezTo>
                    <a:pt x="1293" y="904"/>
                    <a:pt x="1301" y="864"/>
                    <a:pt x="1308" y="825"/>
                  </a:cubicBezTo>
                  <a:cubicBezTo>
                    <a:pt x="1316" y="772"/>
                    <a:pt x="1322" y="704"/>
                    <a:pt x="1322" y="648"/>
                  </a:cubicBezTo>
                  <a:cubicBezTo>
                    <a:pt x="1322" y="639"/>
                    <a:pt x="1322" y="631"/>
                    <a:pt x="1320" y="622"/>
                  </a:cubicBezTo>
                  <a:cubicBezTo>
                    <a:pt x="1320" y="618"/>
                    <a:pt x="1320" y="612"/>
                    <a:pt x="1319" y="609"/>
                  </a:cubicBezTo>
                  <a:cubicBezTo>
                    <a:pt x="1319" y="522"/>
                    <a:pt x="1298" y="444"/>
                    <a:pt x="1256" y="371"/>
                  </a:cubicBezTo>
                  <a:cubicBezTo>
                    <a:pt x="1230" y="317"/>
                    <a:pt x="1231" y="311"/>
                    <a:pt x="1208" y="280"/>
                  </a:cubicBezTo>
                  <a:cubicBezTo>
                    <a:pt x="1164" y="207"/>
                    <a:pt x="1109" y="151"/>
                    <a:pt x="1037" y="110"/>
                  </a:cubicBezTo>
                  <a:cubicBezTo>
                    <a:pt x="975" y="61"/>
                    <a:pt x="905" y="28"/>
                    <a:pt x="825" y="14"/>
                  </a:cubicBezTo>
                  <a:cubicBezTo>
                    <a:pt x="773" y="9"/>
                    <a:pt x="722" y="4"/>
                    <a:pt x="6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7" name="Google Shape;1027;p14"/>
            <p:cNvSpPr/>
            <p:nvPr/>
          </p:nvSpPr>
          <p:spPr>
            <a:xfrm>
              <a:off x="631840" y="3436171"/>
              <a:ext cx="64157" cy="65873"/>
            </a:xfrm>
            <a:custGeom>
              <a:rect b="b" l="l" r="r" t="t"/>
              <a:pathLst>
                <a:path extrusionOk="0" h="1382" w="1346">
                  <a:moveTo>
                    <a:pt x="629" y="1"/>
                  </a:moveTo>
                  <a:cubicBezTo>
                    <a:pt x="597" y="1"/>
                    <a:pt x="565" y="6"/>
                    <a:pt x="532" y="15"/>
                  </a:cubicBezTo>
                  <a:cubicBezTo>
                    <a:pt x="448" y="22"/>
                    <a:pt x="369" y="52"/>
                    <a:pt x="297" y="101"/>
                  </a:cubicBezTo>
                  <a:cubicBezTo>
                    <a:pt x="255" y="137"/>
                    <a:pt x="212" y="174"/>
                    <a:pt x="169" y="212"/>
                  </a:cubicBezTo>
                  <a:cubicBezTo>
                    <a:pt x="138" y="258"/>
                    <a:pt x="107" y="303"/>
                    <a:pt x="76" y="348"/>
                  </a:cubicBezTo>
                  <a:cubicBezTo>
                    <a:pt x="35" y="421"/>
                    <a:pt x="14" y="500"/>
                    <a:pt x="14" y="581"/>
                  </a:cubicBezTo>
                  <a:cubicBezTo>
                    <a:pt x="1" y="664"/>
                    <a:pt x="8" y="744"/>
                    <a:pt x="35" y="824"/>
                  </a:cubicBezTo>
                  <a:cubicBezTo>
                    <a:pt x="74" y="962"/>
                    <a:pt x="139" y="1028"/>
                    <a:pt x="231" y="1131"/>
                  </a:cubicBezTo>
                  <a:cubicBezTo>
                    <a:pt x="238" y="1140"/>
                    <a:pt x="248" y="1149"/>
                    <a:pt x="255" y="1158"/>
                  </a:cubicBezTo>
                  <a:cubicBezTo>
                    <a:pt x="275" y="1180"/>
                    <a:pt x="295" y="1201"/>
                    <a:pt x="315" y="1224"/>
                  </a:cubicBezTo>
                  <a:cubicBezTo>
                    <a:pt x="357" y="1253"/>
                    <a:pt x="401" y="1284"/>
                    <a:pt x="445" y="1314"/>
                  </a:cubicBezTo>
                  <a:cubicBezTo>
                    <a:pt x="516" y="1353"/>
                    <a:pt x="592" y="1373"/>
                    <a:pt x="672" y="1374"/>
                  </a:cubicBezTo>
                  <a:cubicBezTo>
                    <a:pt x="693" y="1379"/>
                    <a:pt x="715" y="1382"/>
                    <a:pt x="737" y="1382"/>
                  </a:cubicBezTo>
                  <a:cubicBezTo>
                    <a:pt x="768" y="1382"/>
                    <a:pt x="798" y="1377"/>
                    <a:pt x="829" y="1368"/>
                  </a:cubicBezTo>
                  <a:cubicBezTo>
                    <a:pt x="911" y="1361"/>
                    <a:pt x="987" y="1332"/>
                    <a:pt x="1056" y="1284"/>
                  </a:cubicBezTo>
                  <a:cubicBezTo>
                    <a:pt x="1098" y="1248"/>
                    <a:pt x="1139" y="1214"/>
                    <a:pt x="1181" y="1177"/>
                  </a:cubicBezTo>
                  <a:cubicBezTo>
                    <a:pt x="1212" y="1133"/>
                    <a:pt x="1242" y="1089"/>
                    <a:pt x="1272" y="1046"/>
                  </a:cubicBezTo>
                  <a:cubicBezTo>
                    <a:pt x="1311" y="975"/>
                    <a:pt x="1331" y="900"/>
                    <a:pt x="1332" y="819"/>
                  </a:cubicBezTo>
                  <a:cubicBezTo>
                    <a:pt x="1346" y="739"/>
                    <a:pt x="1338" y="661"/>
                    <a:pt x="1311" y="583"/>
                  </a:cubicBezTo>
                  <a:cubicBezTo>
                    <a:pt x="1300" y="556"/>
                    <a:pt x="1288" y="530"/>
                    <a:pt x="1276" y="503"/>
                  </a:cubicBezTo>
                  <a:cubicBezTo>
                    <a:pt x="1270" y="491"/>
                    <a:pt x="1265" y="479"/>
                    <a:pt x="1262" y="467"/>
                  </a:cubicBezTo>
                  <a:cubicBezTo>
                    <a:pt x="1206" y="341"/>
                    <a:pt x="1173" y="254"/>
                    <a:pt x="1064" y="163"/>
                  </a:cubicBezTo>
                  <a:cubicBezTo>
                    <a:pt x="1018" y="131"/>
                    <a:pt x="974" y="101"/>
                    <a:pt x="928" y="69"/>
                  </a:cubicBezTo>
                  <a:cubicBezTo>
                    <a:pt x="855" y="29"/>
                    <a:pt x="776" y="8"/>
                    <a:pt x="695" y="8"/>
                  </a:cubicBezTo>
                  <a:cubicBezTo>
                    <a:pt x="673" y="3"/>
                    <a:pt x="651" y="1"/>
                    <a:pt x="62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8" name="Google Shape;1028;p14"/>
            <p:cNvSpPr/>
            <p:nvPr/>
          </p:nvSpPr>
          <p:spPr>
            <a:xfrm>
              <a:off x="526977" y="3286503"/>
              <a:ext cx="57484" cy="59248"/>
            </a:xfrm>
            <a:custGeom>
              <a:rect b="b" l="l" r="r" t="t"/>
              <a:pathLst>
                <a:path extrusionOk="0" h="1243" w="1206">
                  <a:moveTo>
                    <a:pt x="599" y="1"/>
                  </a:moveTo>
                  <a:cubicBezTo>
                    <a:pt x="563" y="1"/>
                    <a:pt x="527" y="6"/>
                    <a:pt x="490" y="15"/>
                  </a:cubicBezTo>
                  <a:cubicBezTo>
                    <a:pt x="412" y="22"/>
                    <a:pt x="341" y="48"/>
                    <a:pt x="276" y="94"/>
                  </a:cubicBezTo>
                  <a:cubicBezTo>
                    <a:pt x="156" y="182"/>
                    <a:pt x="52" y="306"/>
                    <a:pt x="26" y="456"/>
                  </a:cubicBezTo>
                  <a:cubicBezTo>
                    <a:pt x="0" y="604"/>
                    <a:pt x="18" y="763"/>
                    <a:pt x="104" y="889"/>
                  </a:cubicBezTo>
                  <a:cubicBezTo>
                    <a:pt x="107" y="892"/>
                    <a:pt x="109" y="895"/>
                    <a:pt x="112" y="899"/>
                  </a:cubicBezTo>
                  <a:cubicBezTo>
                    <a:pt x="144" y="938"/>
                    <a:pt x="178" y="978"/>
                    <a:pt x="211" y="1016"/>
                  </a:cubicBezTo>
                  <a:cubicBezTo>
                    <a:pt x="239" y="1045"/>
                    <a:pt x="270" y="1067"/>
                    <a:pt x="302" y="1084"/>
                  </a:cubicBezTo>
                  <a:cubicBezTo>
                    <a:pt x="311" y="1093"/>
                    <a:pt x="319" y="1101"/>
                    <a:pt x="330" y="1109"/>
                  </a:cubicBezTo>
                  <a:cubicBezTo>
                    <a:pt x="366" y="1135"/>
                    <a:pt x="404" y="1161"/>
                    <a:pt x="442" y="1185"/>
                  </a:cubicBezTo>
                  <a:cubicBezTo>
                    <a:pt x="501" y="1219"/>
                    <a:pt x="565" y="1235"/>
                    <a:pt x="633" y="1236"/>
                  </a:cubicBezTo>
                  <a:cubicBezTo>
                    <a:pt x="653" y="1240"/>
                    <a:pt x="672" y="1242"/>
                    <a:pt x="691" y="1242"/>
                  </a:cubicBezTo>
                  <a:cubicBezTo>
                    <a:pt x="717" y="1242"/>
                    <a:pt x="742" y="1239"/>
                    <a:pt x="767" y="1231"/>
                  </a:cubicBezTo>
                  <a:cubicBezTo>
                    <a:pt x="836" y="1225"/>
                    <a:pt x="901" y="1202"/>
                    <a:pt x="961" y="1161"/>
                  </a:cubicBezTo>
                  <a:lnTo>
                    <a:pt x="1067" y="1071"/>
                  </a:lnTo>
                  <a:cubicBezTo>
                    <a:pt x="1092" y="1034"/>
                    <a:pt x="1118" y="995"/>
                    <a:pt x="1143" y="959"/>
                  </a:cubicBezTo>
                  <a:cubicBezTo>
                    <a:pt x="1177" y="899"/>
                    <a:pt x="1192" y="835"/>
                    <a:pt x="1193" y="766"/>
                  </a:cubicBezTo>
                  <a:cubicBezTo>
                    <a:pt x="1206" y="700"/>
                    <a:pt x="1199" y="633"/>
                    <a:pt x="1177" y="566"/>
                  </a:cubicBezTo>
                  <a:cubicBezTo>
                    <a:pt x="1169" y="543"/>
                    <a:pt x="1162" y="518"/>
                    <a:pt x="1155" y="495"/>
                  </a:cubicBezTo>
                  <a:lnTo>
                    <a:pt x="1155" y="492"/>
                  </a:lnTo>
                  <a:cubicBezTo>
                    <a:pt x="1148" y="414"/>
                    <a:pt x="1122" y="344"/>
                    <a:pt x="1077" y="278"/>
                  </a:cubicBezTo>
                  <a:cubicBezTo>
                    <a:pt x="1075" y="275"/>
                    <a:pt x="1073" y="271"/>
                    <a:pt x="1071" y="267"/>
                  </a:cubicBezTo>
                  <a:cubicBezTo>
                    <a:pt x="1030" y="199"/>
                    <a:pt x="977" y="145"/>
                    <a:pt x="910" y="107"/>
                  </a:cubicBezTo>
                  <a:cubicBezTo>
                    <a:pt x="852" y="59"/>
                    <a:pt x="785" y="30"/>
                    <a:pt x="710" y="15"/>
                  </a:cubicBezTo>
                  <a:cubicBezTo>
                    <a:pt x="672" y="6"/>
                    <a:pt x="635" y="1"/>
                    <a:pt x="5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9" name="Google Shape;1029;p14"/>
            <p:cNvSpPr/>
            <p:nvPr/>
          </p:nvSpPr>
          <p:spPr>
            <a:xfrm>
              <a:off x="409293" y="3147845"/>
              <a:ext cx="112108" cy="83175"/>
            </a:xfrm>
            <a:custGeom>
              <a:rect b="b" l="l" r="r" t="t"/>
              <a:pathLst>
                <a:path extrusionOk="0" h="1745" w="2352">
                  <a:moveTo>
                    <a:pt x="1229" y="0"/>
                  </a:moveTo>
                  <a:cubicBezTo>
                    <a:pt x="615" y="0"/>
                    <a:pt x="1" y="673"/>
                    <a:pt x="435" y="1349"/>
                  </a:cubicBezTo>
                  <a:cubicBezTo>
                    <a:pt x="615" y="1629"/>
                    <a:pt x="869" y="1745"/>
                    <a:pt x="1124" y="1745"/>
                  </a:cubicBezTo>
                  <a:cubicBezTo>
                    <a:pt x="1738" y="1745"/>
                    <a:pt x="2352" y="1072"/>
                    <a:pt x="1918" y="396"/>
                  </a:cubicBezTo>
                  <a:cubicBezTo>
                    <a:pt x="1739" y="116"/>
                    <a:pt x="1484" y="0"/>
                    <a:pt x="122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0" name="Google Shape;1030;p14"/>
            <p:cNvSpPr/>
            <p:nvPr/>
          </p:nvSpPr>
          <p:spPr>
            <a:xfrm>
              <a:off x="410389" y="3010665"/>
              <a:ext cx="38990" cy="38180"/>
            </a:xfrm>
            <a:custGeom>
              <a:rect b="b" l="l" r="r" t="t"/>
              <a:pathLst>
                <a:path extrusionOk="0" h="801" w="818">
                  <a:moveTo>
                    <a:pt x="423" y="1"/>
                  </a:moveTo>
                  <a:cubicBezTo>
                    <a:pt x="414" y="1"/>
                    <a:pt x="405" y="1"/>
                    <a:pt x="396" y="2"/>
                  </a:cubicBezTo>
                  <a:cubicBezTo>
                    <a:pt x="325" y="8"/>
                    <a:pt x="258" y="29"/>
                    <a:pt x="197" y="65"/>
                  </a:cubicBezTo>
                  <a:cubicBezTo>
                    <a:pt x="121" y="112"/>
                    <a:pt x="68" y="190"/>
                    <a:pt x="38" y="270"/>
                  </a:cubicBezTo>
                  <a:cubicBezTo>
                    <a:pt x="11" y="348"/>
                    <a:pt x="1" y="442"/>
                    <a:pt x="31" y="522"/>
                  </a:cubicBezTo>
                  <a:cubicBezTo>
                    <a:pt x="56" y="590"/>
                    <a:pt x="94" y="651"/>
                    <a:pt x="146" y="702"/>
                  </a:cubicBezTo>
                  <a:cubicBezTo>
                    <a:pt x="208" y="762"/>
                    <a:pt x="295" y="792"/>
                    <a:pt x="379" y="798"/>
                  </a:cubicBezTo>
                  <a:cubicBezTo>
                    <a:pt x="392" y="800"/>
                    <a:pt x="407" y="801"/>
                    <a:pt x="421" y="801"/>
                  </a:cubicBezTo>
                  <a:cubicBezTo>
                    <a:pt x="494" y="801"/>
                    <a:pt x="570" y="782"/>
                    <a:pt x="629" y="740"/>
                  </a:cubicBezTo>
                  <a:cubicBezTo>
                    <a:pt x="686" y="699"/>
                    <a:pt x="734" y="647"/>
                    <a:pt x="769" y="584"/>
                  </a:cubicBezTo>
                  <a:cubicBezTo>
                    <a:pt x="795" y="538"/>
                    <a:pt x="807" y="489"/>
                    <a:pt x="808" y="436"/>
                  </a:cubicBezTo>
                  <a:cubicBezTo>
                    <a:pt x="817" y="385"/>
                    <a:pt x="812" y="334"/>
                    <a:pt x="795" y="283"/>
                  </a:cubicBezTo>
                  <a:cubicBezTo>
                    <a:pt x="782" y="222"/>
                    <a:pt x="747" y="156"/>
                    <a:pt x="698" y="117"/>
                  </a:cubicBezTo>
                  <a:cubicBezTo>
                    <a:pt x="620" y="54"/>
                    <a:pt x="525" y="1"/>
                    <a:pt x="42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1" name="Google Shape;1031;p14"/>
            <p:cNvSpPr/>
            <p:nvPr/>
          </p:nvSpPr>
          <p:spPr>
            <a:xfrm>
              <a:off x="431981" y="2905373"/>
              <a:ext cx="53480" cy="39657"/>
            </a:xfrm>
            <a:custGeom>
              <a:rect b="b" l="l" r="r" t="t"/>
              <a:pathLst>
                <a:path extrusionOk="0" h="832" w="1122">
                  <a:moveTo>
                    <a:pt x="586" y="0"/>
                  </a:moveTo>
                  <a:cubicBezTo>
                    <a:pt x="294" y="0"/>
                    <a:pt x="1" y="321"/>
                    <a:pt x="207" y="643"/>
                  </a:cubicBezTo>
                  <a:cubicBezTo>
                    <a:pt x="293" y="776"/>
                    <a:pt x="414" y="832"/>
                    <a:pt x="536" y="832"/>
                  </a:cubicBezTo>
                  <a:cubicBezTo>
                    <a:pt x="829" y="832"/>
                    <a:pt x="1122" y="511"/>
                    <a:pt x="915" y="189"/>
                  </a:cubicBezTo>
                  <a:cubicBezTo>
                    <a:pt x="829" y="56"/>
                    <a:pt x="708" y="0"/>
                    <a:pt x="58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2" name="Google Shape;1032;p14"/>
            <p:cNvSpPr/>
            <p:nvPr/>
          </p:nvSpPr>
          <p:spPr>
            <a:xfrm>
              <a:off x="523736" y="3896662"/>
              <a:ext cx="46330" cy="34319"/>
            </a:xfrm>
            <a:custGeom>
              <a:rect b="b" l="l" r="r" t="t"/>
              <a:pathLst>
                <a:path extrusionOk="0" h="720" w="972">
                  <a:moveTo>
                    <a:pt x="508" y="1"/>
                  </a:moveTo>
                  <a:cubicBezTo>
                    <a:pt x="254" y="1"/>
                    <a:pt x="0" y="278"/>
                    <a:pt x="180" y="557"/>
                  </a:cubicBezTo>
                  <a:cubicBezTo>
                    <a:pt x="254" y="672"/>
                    <a:pt x="359" y="720"/>
                    <a:pt x="464" y="720"/>
                  </a:cubicBezTo>
                  <a:cubicBezTo>
                    <a:pt x="718" y="720"/>
                    <a:pt x="971" y="442"/>
                    <a:pt x="792" y="164"/>
                  </a:cubicBezTo>
                  <a:cubicBezTo>
                    <a:pt x="718" y="49"/>
                    <a:pt x="613" y="1"/>
                    <a:pt x="50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3" name="Google Shape;1033;p14"/>
            <p:cNvSpPr/>
            <p:nvPr/>
          </p:nvSpPr>
          <p:spPr>
            <a:xfrm>
              <a:off x="541468" y="3800379"/>
              <a:ext cx="72022" cy="53432"/>
            </a:xfrm>
            <a:custGeom>
              <a:rect b="b" l="l" r="r" t="t"/>
              <a:pathLst>
                <a:path extrusionOk="0" h="1121" w="1511">
                  <a:moveTo>
                    <a:pt x="789" y="1"/>
                  </a:moveTo>
                  <a:cubicBezTo>
                    <a:pt x="395" y="1"/>
                    <a:pt x="1" y="433"/>
                    <a:pt x="280" y="866"/>
                  </a:cubicBezTo>
                  <a:cubicBezTo>
                    <a:pt x="396" y="1046"/>
                    <a:pt x="559" y="1120"/>
                    <a:pt x="723" y="1120"/>
                  </a:cubicBezTo>
                  <a:cubicBezTo>
                    <a:pt x="1117" y="1120"/>
                    <a:pt x="1511" y="689"/>
                    <a:pt x="1233" y="256"/>
                  </a:cubicBezTo>
                  <a:cubicBezTo>
                    <a:pt x="1117" y="75"/>
                    <a:pt x="953" y="1"/>
                    <a:pt x="78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4" name="Google Shape;1034;p14"/>
            <p:cNvSpPr/>
            <p:nvPr/>
          </p:nvSpPr>
          <p:spPr>
            <a:xfrm>
              <a:off x="563298" y="3705764"/>
              <a:ext cx="49858" cy="37083"/>
            </a:xfrm>
            <a:custGeom>
              <a:rect b="b" l="l" r="r" t="t"/>
              <a:pathLst>
                <a:path extrusionOk="0" h="778" w="1046">
                  <a:moveTo>
                    <a:pt x="546" y="1"/>
                  </a:moveTo>
                  <a:cubicBezTo>
                    <a:pt x="273" y="1"/>
                    <a:pt x="0" y="300"/>
                    <a:pt x="193" y="600"/>
                  </a:cubicBezTo>
                  <a:cubicBezTo>
                    <a:pt x="273" y="725"/>
                    <a:pt x="386" y="777"/>
                    <a:pt x="499" y="777"/>
                  </a:cubicBezTo>
                  <a:cubicBezTo>
                    <a:pt x="772" y="777"/>
                    <a:pt x="1045" y="477"/>
                    <a:pt x="852" y="176"/>
                  </a:cubicBezTo>
                  <a:cubicBezTo>
                    <a:pt x="772" y="52"/>
                    <a:pt x="659" y="1"/>
                    <a:pt x="54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5" name="Google Shape;1035;p14"/>
            <p:cNvSpPr/>
            <p:nvPr/>
          </p:nvSpPr>
          <p:spPr>
            <a:xfrm>
              <a:off x="541277" y="3570395"/>
              <a:ext cx="58151" cy="43137"/>
            </a:xfrm>
            <a:custGeom>
              <a:rect b="b" l="l" r="r" t="t"/>
              <a:pathLst>
                <a:path extrusionOk="0" h="905" w="1220">
                  <a:moveTo>
                    <a:pt x="637" y="0"/>
                  </a:moveTo>
                  <a:cubicBezTo>
                    <a:pt x="319" y="0"/>
                    <a:pt x="1" y="349"/>
                    <a:pt x="226" y="700"/>
                  </a:cubicBezTo>
                  <a:cubicBezTo>
                    <a:pt x="319" y="845"/>
                    <a:pt x="450" y="905"/>
                    <a:pt x="582" y="905"/>
                  </a:cubicBezTo>
                  <a:cubicBezTo>
                    <a:pt x="900" y="905"/>
                    <a:pt x="1219" y="556"/>
                    <a:pt x="995" y="206"/>
                  </a:cubicBezTo>
                  <a:cubicBezTo>
                    <a:pt x="902" y="60"/>
                    <a:pt x="769" y="0"/>
                    <a:pt x="63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6" name="Google Shape;1036;p14"/>
            <p:cNvSpPr/>
            <p:nvPr/>
          </p:nvSpPr>
          <p:spPr>
            <a:xfrm>
              <a:off x="442563" y="3438602"/>
              <a:ext cx="95187" cy="91993"/>
            </a:xfrm>
            <a:custGeom>
              <a:rect b="b" l="l" r="r" t="t"/>
              <a:pathLst>
                <a:path extrusionOk="0" h="1930" w="1997">
                  <a:moveTo>
                    <a:pt x="977" y="0"/>
                  </a:moveTo>
                  <a:cubicBezTo>
                    <a:pt x="810" y="0"/>
                    <a:pt x="643" y="44"/>
                    <a:pt x="501" y="136"/>
                  </a:cubicBezTo>
                  <a:cubicBezTo>
                    <a:pt x="178" y="342"/>
                    <a:pt x="1" y="797"/>
                    <a:pt x="133" y="1164"/>
                  </a:cubicBezTo>
                  <a:cubicBezTo>
                    <a:pt x="178" y="1288"/>
                    <a:pt x="248" y="1403"/>
                    <a:pt x="316" y="1515"/>
                  </a:cubicBezTo>
                  <a:cubicBezTo>
                    <a:pt x="435" y="1710"/>
                    <a:pt x="661" y="1861"/>
                    <a:pt x="883" y="1910"/>
                  </a:cubicBezTo>
                  <a:cubicBezTo>
                    <a:pt x="941" y="1923"/>
                    <a:pt x="1004" y="1929"/>
                    <a:pt x="1069" y="1929"/>
                  </a:cubicBezTo>
                  <a:cubicBezTo>
                    <a:pt x="1243" y="1929"/>
                    <a:pt x="1428" y="1882"/>
                    <a:pt x="1562" y="1788"/>
                  </a:cubicBezTo>
                  <a:cubicBezTo>
                    <a:pt x="1753" y="1654"/>
                    <a:pt x="1915" y="1458"/>
                    <a:pt x="1956" y="1221"/>
                  </a:cubicBezTo>
                  <a:cubicBezTo>
                    <a:pt x="1996" y="989"/>
                    <a:pt x="1969" y="744"/>
                    <a:pt x="1834" y="542"/>
                  </a:cubicBezTo>
                  <a:cubicBezTo>
                    <a:pt x="1761" y="434"/>
                    <a:pt x="1690" y="317"/>
                    <a:pt x="1591" y="230"/>
                  </a:cubicBezTo>
                  <a:cubicBezTo>
                    <a:pt x="1424" y="79"/>
                    <a:pt x="1200" y="0"/>
                    <a:pt x="9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7" name="Google Shape;1037;p14"/>
            <p:cNvSpPr/>
            <p:nvPr/>
          </p:nvSpPr>
          <p:spPr>
            <a:xfrm>
              <a:off x="348567" y="3344892"/>
              <a:ext cx="85559" cy="85559"/>
            </a:xfrm>
            <a:custGeom>
              <a:rect b="b" l="l" r="r" t="t"/>
              <a:pathLst>
                <a:path extrusionOk="0" h="1795" w="1795">
                  <a:moveTo>
                    <a:pt x="836" y="0"/>
                  </a:moveTo>
                  <a:cubicBezTo>
                    <a:pt x="683" y="0"/>
                    <a:pt x="524" y="37"/>
                    <a:pt x="397" y="126"/>
                  </a:cubicBezTo>
                  <a:cubicBezTo>
                    <a:pt x="280" y="212"/>
                    <a:pt x="180" y="320"/>
                    <a:pt x="107" y="450"/>
                  </a:cubicBezTo>
                  <a:cubicBezTo>
                    <a:pt x="1" y="638"/>
                    <a:pt x="3" y="875"/>
                    <a:pt x="53" y="1078"/>
                  </a:cubicBezTo>
                  <a:cubicBezTo>
                    <a:pt x="82" y="1193"/>
                    <a:pt x="146" y="1297"/>
                    <a:pt x="199" y="1402"/>
                  </a:cubicBezTo>
                  <a:cubicBezTo>
                    <a:pt x="260" y="1504"/>
                    <a:pt x="340" y="1582"/>
                    <a:pt x="440" y="1641"/>
                  </a:cubicBezTo>
                  <a:cubicBezTo>
                    <a:pt x="527" y="1711"/>
                    <a:pt x="627" y="1757"/>
                    <a:pt x="739" y="1777"/>
                  </a:cubicBezTo>
                  <a:cubicBezTo>
                    <a:pt x="794" y="1789"/>
                    <a:pt x="854" y="1795"/>
                    <a:pt x="915" y="1795"/>
                  </a:cubicBezTo>
                  <a:cubicBezTo>
                    <a:pt x="1081" y="1795"/>
                    <a:pt x="1257" y="1751"/>
                    <a:pt x="1384" y="1660"/>
                  </a:cubicBezTo>
                  <a:cubicBezTo>
                    <a:pt x="1565" y="1532"/>
                    <a:pt x="1719" y="1346"/>
                    <a:pt x="1758" y="1121"/>
                  </a:cubicBezTo>
                  <a:cubicBezTo>
                    <a:pt x="1795" y="909"/>
                    <a:pt x="1780" y="653"/>
                    <a:pt x="1642" y="476"/>
                  </a:cubicBezTo>
                  <a:cubicBezTo>
                    <a:pt x="1570" y="383"/>
                    <a:pt x="1500" y="281"/>
                    <a:pt x="1408" y="208"/>
                  </a:cubicBezTo>
                  <a:cubicBezTo>
                    <a:pt x="1348" y="167"/>
                    <a:pt x="1288" y="126"/>
                    <a:pt x="1228" y="84"/>
                  </a:cubicBezTo>
                  <a:cubicBezTo>
                    <a:pt x="1131" y="31"/>
                    <a:pt x="1030" y="4"/>
                    <a:pt x="921" y="4"/>
                  </a:cubicBezTo>
                  <a:cubicBezTo>
                    <a:pt x="893" y="1"/>
                    <a:pt x="865" y="0"/>
                    <a:pt x="83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8" name="Google Shape;1038;p14"/>
            <p:cNvSpPr/>
            <p:nvPr/>
          </p:nvSpPr>
          <p:spPr>
            <a:xfrm>
              <a:off x="279119" y="3239600"/>
              <a:ext cx="42422" cy="43184"/>
            </a:xfrm>
            <a:custGeom>
              <a:rect b="b" l="l" r="r" t="t"/>
              <a:pathLst>
                <a:path extrusionOk="0" h="906" w="890">
                  <a:moveTo>
                    <a:pt x="406" y="1"/>
                  </a:moveTo>
                  <a:cubicBezTo>
                    <a:pt x="332" y="1"/>
                    <a:pt x="256" y="19"/>
                    <a:pt x="196" y="61"/>
                  </a:cubicBezTo>
                  <a:cubicBezTo>
                    <a:pt x="139" y="103"/>
                    <a:pt x="90" y="156"/>
                    <a:pt x="55" y="219"/>
                  </a:cubicBezTo>
                  <a:cubicBezTo>
                    <a:pt x="7" y="303"/>
                    <a:pt x="0" y="429"/>
                    <a:pt x="29" y="522"/>
                  </a:cubicBezTo>
                  <a:cubicBezTo>
                    <a:pt x="57" y="608"/>
                    <a:pt x="96" y="660"/>
                    <a:pt x="158" y="725"/>
                  </a:cubicBezTo>
                  <a:lnTo>
                    <a:pt x="185" y="751"/>
                  </a:lnTo>
                  <a:cubicBezTo>
                    <a:pt x="206" y="772"/>
                    <a:pt x="226" y="793"/>
                    <a:pt x="247" y="812"/>
                  </a:cubicBezTo>
                  <a:cubicBezTo>
                    <a:pt x="274" y="831"/>
                    <a:pt x="301" y="849"/>
                    <a:pt x="327" y="868"/>
                  </a:cubicBezTo>
                  <a:cubicBezTo>
                    <a:pt x="371" y="891"/>
                    <a:pt x="418" y="904"/>
                    <a:pt x="466" y="904"/>
                  </a:cubicBezTo>
                  <a:cubicBezTo>
                    <a:pt x="478" y="905"/>
                    <a:pt x="489" y="906"/>
                    <a:pt x="501" y="906"/>
                  </a:cubicBezTo>
                  <a:cubicBezTo>
                    <a:pt x="571" y="906"/>
                    <a:pt x="643" y="889"/>
                    <a:pt x="702" y="849"/>
                  </a:cubicBezTo>
                  <a:cubicBezTo>
                    <a:pt x="756" y="811"/>
                    <a:pt x="801" y="762"/>
                    <a:pt x="834" y="704"/>
                  </a:cubicBezTo>
                  <a:cubicBezTo>
                    <a:pt x="877" y="628"/>
                    <a:pt x="889" y="503"/>
                    <a:pt x="858" y="422"/>
                  </a:cubicBezTo>
                  <a:lnTo>
                    <a:pt x="827" y="339"/>
                  </a:lnTo>
                  <a:cubicBezTo>
                    <a:pt x="823" y="327"/>
                    <a:pt x="818" y="315"/>
                    <a:pt x="814" y="303"/>
                  </a:cubicBezTo>
                  <a:cubicBezTo>
                    <a:pt x="782" y="220"/>
                    <a:pt x="750" y="162"/>
                    <a:pt x="683" y="100"/>
                  </a:cubicBezTo>
                  <a:cubicBezTo>
                    <a:pt x="618" y="42"/>
                    <a:pt x="535" y="10"/>
                    <a:pt x="449" y="3"/>
                  </a:cubicBezTo>
                  <a:cubicBezTo>
                    <a:pt x="435" y="1"/>
                    <a:pt x="420" y="1"/>
                    <a:pt x="40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9" name="Google Shape;1039;p14"/>
            <p:cNvSpPr/>
            <p:nvPr/>
          </p:nvSpPr>
          <p:spPr>
            <a:xfrm>
              <a:off x="199900" y="3097701"/>
              <a:ext cx="77551" cy="76979"/>
            </a:xfrm>
            <a:custGeom>
              <a:rect b="b" l="l" r="r" t="t"/>
              <a:pathLst>
                <a:path extrusionOk="0" h="1615" w="1627">
                  <a:moveTo>
                    <a:pt x="818" y="0"/>
                  </a:moveTo>
                  <a:cubicBezTo>
                    <a:pt x="798" y="0"/>
                    <a:pt x="779" y="1"/>
                    <a:pt x="760" y="4"/>
                  </a:cubicBezTo>
                  <a:cubicBezTo>
                    <a:pt x="628" y="20"/>
                    <a:pt x="497" y="39"/>
                    <a:pt x="385" y="119"/>
                  </a:cubicBezTo>
                  <a:cubicBezTo>
                    <a:pt x="272" y="198"/>
                    <a:pt x="199" y="292"/>
                    <a:pt x="126" y="412"/>
                  </a:cubicBezTo>
                  <a:cubicBezTo>
                    <a:pt x="1" y="613"/>
                    <a:pt x="12" y="970"/>
                    <a:pt x="162" y="1156"/>
                  </a:cubicBezTo>
                  <a:cubicBezTo>
                    <a:pt x="196" y="1197"/>
                    <a:pt x="228" y="1238"/>
                    <a:pt x="261" y="1280"/>
                  </a:cubicBezTo>
                  <a:cubicBezTo>
                    <a:pt x="386" y="1437"/>
                    <a:pt x="517" y="1554"/>
                    <a:pt x="721" y="1599"/>
                  </a:cubicBezTo>
                  <a:cubicBezTo>
                    <a:pt x="769" y="1609"/>
                    <a:pt x="820" y="1614"/>
                    <a:pt x="872" y="1614"/>
                  </a:cubicBezTo>
                  <a:cubicBezTo>
                    <a:pt x="1014" y="1614"/>
                    <a:pt x="1163" y="1577"/>
                    <a:pt x="1272" y="1500"/>
                  </a:cubicBezTo>
                  <a:cubicBezTo>
                    <a:pt x="1427" y="1390"/>
                    <a:pt x="1559" y="1231"/>
                    <a:pt x="1591" y="1039"/>
                  </a:cubicBezTo>
                  <a:cubicBezTo>
                    <a:pt x="1627" y="836"/>
                    <a:pt x="1584" y="670"/>
                    <a:pt x="1492" y="487"/>
                  </a:cubicBezTo>
                  <a:cubicBezTo>
                    <a:pt x="1469" y="440"/>
                    <a:pt x="1445" y="393"/>
                    <a:pt x="1422" y="348"/>
                  </a:cubicBezTo>
                  <a:cubicBezTo>
                    <a:pt x="1322" y="151"/>
                    <a:pt x="1044" y="0"/>
                    <a:pt x="81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0" name="Google Shape;1040;p14"/>
            <p:cNvSpPr/>
            <p:nvPr/>
          </p:nvSpPr>
          <p:spPr>
            <a:xfrm>
              <a:off x="236793" y="2950178"/>
              <a:ext cx="68495" cy="68066"/>
            </a:xfrm>
            <a:custGeom>
              <a:rect b="b" l="l" r="r" t="t"/>
              <a:pathLst>
                <a:path extrusionOk="0" h="1428" w="1437">
                  <a:moveTo>
                    <a:pt x="724" y="1"/>
                  </a:moveTo>
                  <a:cubicBezTo>
                    <a:pt x="719" y="1"/>
                    <a:pt x="714" y="1"/>
                    <a:pt x="709" y="1"/>
                  </a:cubicBezTo>
                  <a:cubicBezTo>
                    <a:pt x="585" y="6"/>
                    <a:pt x="471" y="43"/>
                    <a:pt x="366" y="110"/>
                  </a:cubicBezTo>
                  <a:cubicBezTo>
                    <a:pt x="243" y="208"/>
                    <a:pt x="183" y="266"/>
                    <a:pt x="105" y="406"/>
                  </a:cubicBezTo>
                  <a:cubicBezTo>
                    <a:pt x="102" y="412"/>
                    <a:pt x="99" y="419"/>
                    <a:pt x="97" y="425"/>
                  </a:cubicBezTo>
                  <a:cubicBezTo>
                    <a:pt x="77" y="479"/>
                    <a:pt x="58" y="533"/>
                    <a:pt x="39" y="585"/>
                  </a:cubicBezTo>
                  <a:cubicBezTo>
                    <a:pt x="39" y="586"/>
                    <a:pt x="37" y="589"/>
                    <a:pt x="37" y="590"/>
                  </a:cubicBezTo>
                  <a:cubicBezTo>
                    <a:pt x="37" y="592"/>
                    <a:pt x="36" y="597"/>
                    <a:pt x="36" y="599"/>
                  </a:cubicBezTo>
                  <a:cubicBezTo>
                    <a:pt x="1" y="779"/>
                    <a:pt x="31" y="963"/>
                    <a:pt x="130" y="1117"/>
                  </a:cubicBezTo>
                  <a:cubicBezTo>
                    <a:pt x="196" y="1218"/>
                    <a:pt x="285" y="1298"/>
                    <a:pt x="391" y="1352"/>
                  </a:cubicBezTo>
                  <a:cubicBezTo>
                    <a:pt x="444" y="1381"/>
                    <a:pt x="503" y="1407"/>
                    <a:pt x="565" y="1413"/>
                  </a:cubicBezTo>
                  <a:cubicBezTo>
                    <a:pt x="618" y="1418"/>
                    <a:pt x="674" y="1423"/>
                    <a:pt x="727" y="1428"/>
                  </a:cubicBezTo>
                  <a:cubicBezTo>
                    <a:pt x="814" y="1428"/>
                    <a:pt x="895" y="1405"/>
                    <a:pt x="968" y="1364"/>
                  </a:cubicBezTo>
                  <a:cubicBezTo>
                    <a:pt x="1024" y="1345"/>
                    <a:pt x="1072" y="1315"/>
                    <a:pt x="1110" y="1272"/>
                  </a:cubicBezTo>
                  <a:cubicBezTo>
                    <a:pt x="1123" y="1265"/>
                    <a:pt x="1131" y="1255"/>
                    <a:pt x="1142" y="1246"/>
                  </a:cubicBezTo>
                  <a:cubicBezTo>
                    <a:pt x="1231" y="1182"/>
                    <a:pt x="1302" y="1100"/>
                    <a:pt x="1353" y="1003"/>
                  </a:cubicBezTo>
                  <a:cubicBezTo>
                    <a:pt x="1372" y="947"/>
                    <a:pt x="1392" y="893"/>
                    <a:pt x="1412" y="836"/>
                  </a:cubicBezTo>
                  <a:cubicBezTo>
                    <a:pt x="1437" y="718"/>
                    <a:pt x="1433" y="601"/>
                    <a:pt x="1396" y="486"/>
                  </a:cubicBezTo>
                  <a:cubicBezTo>
                    <a:pt x="1379" y="424"/>
                    <a:pt x="1351" y="367"/>
                    <a:pt x="1316" y="318"/>
                  </a:cubicBezTo>
                  <a:lnTo>
                    <a:pt x="1318" y="318"/>
                  </a:lnTo>
                  <a:cubicBezTo>
                    <a:pt x="1285" y="263"/>
                    <a:pt x="1244" y="216"/>
                    <a:pt x="1196" y="177"/>
                  </a:cubicBezTo>
                  <a:cubicBezTo>
                    <a:pt x="1154" y="136"/>
                    <a:pt x="1107" y="103"/>
                    <a:pt x="1051" y="76"/>
                  </a:cubicBezTo>
                  <a:cubicBezTo>
                    <a:pt x="1047" y="74"/>
                    <a:pt x="1044" y="73"/>
                    <a:pt x="1040" y="72"/>
                  </a:cubicBezTo>
                  <a:cubicBezTo>
                    <a:pt x="992" y="46"/>
                    <a:pt x="941" y="27"/>
                    <a:pt x="884" y="17"/>
                  </a:cubicBezTo>
                  <a:cubicBezTo>
                    <a:pt x="832" y="6"/>
                    <a:pt x="779" y="1"/>
                    <a:pt x="7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1" name="Google Shape;1041;p14"/>
            <p:cNvSpPr/>
            <p:nvPr/>
          </p:nvSpPr>
          <p:spPr>
            <a:xfrm>
              <a:off x="621116" y="3666154"/>
              <a:ext cx="41516" cy="43137"/>
            </a:xfrm>
            <a:custGeom>
              <a:rect b="b" l="l" r="r" t="t"/>
              <a:pathLst>
                <a:path extrusionOk="0" h="905" w="871">
                  <a:moveTo>
                    <a:pt x="366" y="0"/>
                  </a:moveTo>
                  <a:cubicBezTo>
                    <a:pt x="297" y="0"/>
                    <a:pt x="226" y="21"/>
                    <a:pt x="171" y="56"/>
                  </a:cubicBezTo>
                  <a:cubicBezTo>
                    <a:pt x="77" y="118"/>
                    <a:pt x="0" y="243"/>
                    <a:pt x="14" y="359"/>
                  </a:cubicBezTo>
                  <a:cubicBezTo>
                    <a:pt x="21" y="409"/>
                    <a:pt x="28" y="457"/>
                    <a:pt x="33" y="505"/>
                  </a:cubicBezTo>
                  <a:cubicBezTo>
                    <a:pt x="37" y="580"/>
                    <a:pt x="58" y="649"/>
                    <a:pt x="98" y="713"/>
                  </a:cubicBezTo>
                  <a:cubicBezTo>
                    <a:pt x="139" y="776"/>
                    <a:pt x="192" y="824"/>
                    <a:pt x="259" y="860"/>
                  </a:cubicBezTo>
                  <a:cubicBezTo>
                    <a:pt x="318" y="890"/>
                    <a:pt x="383" y="905"/>
                    <a:pt x="447" y="905"/>
                  </a:cubicBezTo>
                  <a:cubicBezTo>
                    <a:pt x="526" y="905"/>
                    <a:pt x="605" y="883"/>
                    <a:pt x="673" y="839"/>
                  </a:cubicBezTo>
                  <a:cubicBezTo>
                    <a:pt x="796" y="759"/>
                    <a:pt x="870" y="618"/>
                    <a:pt x="864" y="471"/>
                  </a:cubicBezTo>
                  <a:cubicBezTo>
                    <a:pt x="860" y="396"/>
                    <a:pt x="839" y="327"/>
                    <a:pt x="798" y="263"/>
                  </a:cubicBezTo>
                  <a:cubicBezTo>
                    <a:pt x="757" y="200"/>
                    <a:pt x="704" y="152"/>
                    <a:pt x="637" y="116"/>
                  </a:cubicBezTo>
                  <a:cubicBezTo>
                    <a:pt x="595" y="90"/>
                    <a:pt x="555" y="64"/>
                    <a:pt x="513" y="39"/>
                  </a:cubicBezTo>
                  <a:cubicBezTo>
                    <a:pt x="470" y="12"/>
                    <a:pt x="418" y="0"/>
                    <a:pt x="3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2" name="Google Shape;1042;p14"/>
            <p:cNvSpPr/>
            <p:nvPr/>
          </p:nvSpPr>
          <p:spPr>
            <a:xfrm>
              <a:off x="599238" y="3527497"/>
              <a:ext cx="24786" cy="18351"/>
            </a:xfrm>
            <a:custGeom>
              <a:rect b="b" l="l" r="r" t="t"/>
              <a:pathLst>
                <a:path extrusionOk="0" h="385" w="520">
                  <a:moveTo>
                    <a:pt x="271" y="1"/>
                  </a:moveTo>
                  <a:cubicBezTo>
                    <a:pt x="135" y="1"/>
                    <a:pt x="0" y="149"/>
                    <a:pt x="96" y="297"/>
                  </a:cubicBezTo>
                  <a:cubicBezTo>
                    <a:pt x="136" y="359"/>
                    <a:pt x="192" y="385"/>
                    <a:pt x="248" y="385"/>
                  </a:cubicBezTo>
                  <a:cubicBezTo>
                    <a:pt x="384" y="385"/>
                    <a:pt x="519" y="237"/>
                    <a:pt x="424" y="88"/>
                  </a:cubicBezTo>
                  <a:cubicBezTo>
                    <a:pt x="384" y="26"/>
                    <a:pt x="327" y="1"/>
                    <a:pt x="27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3" name="Google Shape;1043;p14"/>
            <p:cNvSpPr/>
            <p:nvPr/>
          </p:nvSpPr>
          <p:spPr>
            <a:xfrm>
              <a:off x="510533" y="3390555"/>
              <a:ext cx="27789" cy="20639"/>
            </a:xfrm>
            <a:custGeom>
              <a:rect b="b" l="l" r="r" t="t"/>
              <a:pathLst>
                <a:path extrusionOk="0" h="433" w="583">
                  <a:moveTo>
                    <a:pt x="304" y="1"/>
                  </a:moveTo>
                  <a:cubicBezTo>
                    <a:pt x="152" y="1"/>
                    <a:pt x="0" y="167"/>
                    <a:pt x="107" y="334"/>
                  </a:cubicBezTo>
                  <a:cubicBezTo>
                    <a:pt x="152" y="404"/>
                    <a:pt x="215" y="433"/>
                    <a:pt x="278" y="433"/>
                  </a:cubicBezTo>
                  <a:cubicBezTo>
                    <a:pt x="430" y="433"/>
                    <a:pt x="582" y="266"/>
                    <a:pt x="475" y="99"/>
                  </a:cubicBezTo>
                  <a:cubicBezTo>
                    <a:pt x="430" y="29"/>
                    <a:pt x="367" y="1"/>
                    <a:pt x="30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4" name="Google Shape;1044;p14"/>
            <p:cNvSpPr/>
            <p:nvPr/>
          </p:nvSpPr>
          <p:spPr>
            <a:xfrm>
              <a:off x="376737" y="3251898"/>
              <a:ext cx="88991" cy="66064"/>
            </a:xfrm>
            <a:custGeom>
              <a:rect b="b" l="l" r="r" t="t"/>
              <a:pathLst>
                <a:path extrusionOk="0" h="1386" w="1867">
                  <a:moveTo>
                    <a:pt x="975" y="1"/>
                  </a:moveTo>
                  <a:cubicBezTo>
                    <a:pt x="487" y="1"/>
                    <a:pt x="0" y="535"/>
                    <a:pt x="344" y="1071"/>
                  </a:cubicBezTo>
                  <a:cubicBezTo>
                    <a:pt x="487" y="1294"/>
                    <a:pt x="690" y="1386"/>
                    <a:pt x="892" y="1386"/>
                  </a:cubicBezTo>
                  <a:cubicBezTo>
                    <a:pt x="1379" y="1386"/>
                    <a:pt x="1866" y="852"/>
                    <a:pt x="1522" y="315"/>
                  </a:cubicBezTo>
                  <a:cubicBezTo>
                    <a:pt x="1379" y="93"/>
                    <a:pt x="1177" y="1"/>
                    <a:pt x="9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5" name="Google Shape;1045;p14"/>
            <p:cNvSpPr/>
            <p:nvPr/>
          </p:nvSpPr>
          <p:spPr>
            <a:xfrm>
              <a:off x="346708" y="3161239"/>
              <a:ext cx="30124" cy="31316"/>
            </a:xfrm>
            <a:custGeom>
              <a:rect b="b" l="l" r="r" t="t"/>
              <a:pathLst>
                <a:path extrusionOk="0" h="657" w="632">
                  <a:moveTo>
                    <a:pt x="252" y="0"/>
                  </a:moveTo>
                  <a:cubicBezTo>
                    <a:pt x="167" y="0"/>
                    <a:pt x="68" y="64"/>
                    <a:pt x="35" y="141"/>
                  </a:cubicBezTo>
                  <a:cubicBezTo>
                    <a:pt x="15" y="193"/>
                    <a:pt x="1" y="235"/>
                    <a:pt x="6" y="291"/>
                  </a:cubicBezTo>
                  <a:cubicBezTo>
                    <a:pt x="8" y="320"/>
                    <a:pt x="13" y="361"/>
                    <a:pt x="22" y="385"/>
                  </a:cubicBezTo>
                  <a:cubicBezTo>
                    <a:pt x="35" y="430"/>
                    <a:pt x="67" y="481"/>
                    <a:pt x="90" y="524"/>
                  </a:cubicBezTo>
                  <a:cubicBezTo>
                    <a:pt x="121" y="586"/>
                    <a:pt x="207" y="637"/>
                    <a:pt x="273" y="650"/>
                  </a:cubicBezTo>
                  <a:cubicBezTo>
                    <a:pt x="292" y="655"/>
                    <a:pt x="313" y="657"/>
                    <a:pt x="334" y="657"/>
                  </a:cubicBezTo>
                  <a:cubicBezTo>
                    <a:pt x="390" y="657"/>
                    <a:pt x="449" y="642"/>
                    <a:pt x="493" y="612"/>
                  </a:cubicBezTo>
                  <a:cubicBezTo>
                    <a:pt x="554" y="569"/>
                    <a:pt x="606" y="506"/>
                    <a:pt x="619" y="428"/>
                  </a:cubicBezTo>
                  <a:cubicBezTo>
                    <a:pt x="631" y="356"/>
                    <a:pt x="627" y="268"/>
                    <a:pt x="580" y="208"/>
                  </a:cubicBezTo>
                  <a:cubicBezTo>
                    <a:pt x="550" y="171"/>
                    <a:pt x="517" y="121"/>
                    <a:pt x="482" y="89"/>
                  </a:cubicBezTo>
                  <a:cubicBezTo>
                    <a:pt x="464" y="73"/>
                    <a:pt x="428" y="51"/>
                    <a:pt x="402" y="36"/>
                  </a:cubicBezTo>
                  <a:cubicBezTo>
                    <a:pt x="354" y="6"/>
                    <a:pt x="308" y="3"/>
                    <a:pt x="254" y="0"/>
                  </a:cubicBezTo>
                  <a:cubicBezTo>
                    <a:pt x="253" y="0"/>
                    <a:pt x="253" y="0"/>
                    <a:pt x="25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6" name="Google Shape;1046;p14"/>
            <p:cNvSpPr/>
            <p:nvPr/>
          </p:nvSpPr>
          <p:spPr>
            <a:xfrm>
              <a:off x="298185" y="3040360"/>
              <a:ext cx="78552" cy="78886"/>
            </a:xfrm>
            <a:custGeom>
              <a:rect b="b" l="l" r="r" t="t"/>
              <a:pathLst>
                <a:path extrusionOk="0" h="1655" w="1648">
                  <a:moveTo>
                    <a:pt x="842" y="0"/>
                  </a:moveTo>
                  <a:cubicBezTo>
                    <a:pt x="789" y="0"/>
                    <a:pt x="737" y="7"/>
                    <a:pt x="685" y="22"/>
                  </a:cubicBezTo>
                  <a:cubicBezTo>
                    <a:pt x="574" y="30"/>
                    <a:pt x="473" y="69"/>
                    <a:pt x="379" y="134"/>
                  </a:cubicBezTo>
                  <a:cubicBezTo>
                    <a:pt x="323" y="181"/>
                    <a:pt x="266" y="229"/>
                    <a:pt x="210" y="276"/>
                  </a:cubicBezTo>
                  <a:cubicBezTo>
                    <a:pt x="113" y="385"/>
                    <a:pt x="50" y="509"/>
                    <a:pt x="19" y="652"/>
                  </a:cubicBezTo>
                  <a:cubicBezTo>
                    <a:pt x="13" y="723"/>
                    <a:pt x="7" y="792"/>
                    <a:pt x="0" y="862"/>
                  </a:cubicBezTo>
                  <a:cubicBezTo>
                    <a:pt x="7" y="1012"/>
                    <a:pt x="50" y="1148"/>
                    <a:pt x="130" y="1274"/>
                  </a:cubicBezTo>
                  <a:cubicBezTo>
                    <a:pt x="188" y="1372"/>
                    <a:pt x="265" y="1447"/>
                    <a:pt x="361" y="1503"/>
                  </a:cubicBezTo>
                  <a:cubicBezTo>
                    <a:pt x="445" y="1571"/>
                    <a:pt x="540" y="1614"/>
                    <a:pt x="648" y="1634"/>
                  </a:cubicBezTo>
                  <a:cubicBezTo>
                    <a:pt x="701" y="1647"/>
                    <a:pt x="754" y="1654"/>
                    <a:pt x="807" y="1654"/>
                  </a:cubicBezTo>
                  <a:cubicBezTo>
                    <a:pt x="859" y="1654"/>
                    <a:pt x="912" y="1647"/>
                    <a:pt x="963" y="1634"/>
                  </a:cubicBezTo>
                  <a:cubicBezTo>
                    <a:pt x="1074" y="1624"/>
                    <a:pt x="1176" y="1587"/>
                    <a:pt x="1270" y="1521"/>
                  </a:cubicBezTo>
                  <a:cubicBezTo>
                    <a:pt x="1327" y="1474"/>
                    <a:pt x="1382" y="1425"/>
                    <a:pt x="1439" y="1378"/>
                  </a:cubicBezTo>
                  <a:cubicBezTo>
                    <a:pt x="1536" y="1269"/>
                    <a:pt x="1599" y="1145"/>
                    <a:pt x="1630" y="1003"/>
                  </a:cubicBezTo>
                  <a:cubicBezTo>
                    <a:pt x="1636" y="932"/>
                    <a:pt x="1642" y="862"/>
                    <a:pt x="1648" y="792"/>
                  </a:cubicBezTo>
                  <a:cubicBezTo>
                    <a:pt x="1642" y="642"/>
                    <a:pt x="1599" y="506"/>
                    <a:pt x="1518" y="381"/>
                  </a:cubicBezTo>
                  <a:cubicBezTo>
                    <a:pt x="1461" y="283"/>
                    <a:pt x="1383" y="207"/>
                    <a:pt x="1287" y="152"/>
                  </a:cubicBezTo>
                  <a:cubicBezTo>
                    <a:pt x="1203" y="84"/>
                    <a:pt x="1108" y="40"/>
                    <a:pt x="1000" y="22"/>
                  </a:cubicBezTo>
                  <a:cubicBezTo>
                    <a:pt x="947" y="7"/>
                    <a:pt x="894" y="0"/>
                    <a:pt x="8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7" name="Google Shape;1047;p14"/>
            <p:cNvSpPr/>
            <p:nvPr/>
          </p:nvSpPr>
          <p:spPr>
            <a:xfrm>
              <a:off x="318443" y="2949130"/>
              <a:ext cx="35129" cy="32794"/>
            </a:xfrm>
            <a:custGeom>
              <a:rect b="b" l="l" r="r" t="t"/>
              <a:pathLst>
                <a:path extrusionOk="0" h="688" w="737">
                  <a:moveTo>
                    <a:pt x="438" y="1"/>
                  </a:moveTo>
                  <a:cubicBezTo>
                    <a:pt x="404" y="1"/>
                    <a:pt x="370" y="6"/>
                    <a:pt x="337" y="13"/>
                  </a:cubicBezTo>
                  <a:cubicBezTo>
                    <a:pt x="236" y="36"/>
                    <a:pt x="155" y="127"/>
                    <a:pt x="78" y="195"/>
                  </a:cubicBezTo>
                  <a:lnTo>
                    <a:pt x="35" y="258"/>
                  </a:lnTo>
                  <a:cubicBezTo>
                    <a:pt x="16" y="292"/>
                    <a:pt x="7" y="329"/>
                    <a:pt x="7" y="366"/>
                  </a:cubicBezTo>
                  <a:cubicBezTo>
                    <a:pt x="0" y="429"/>
                    <a:pt x="13" y="498"/>
                    <a:pt x="49" y="551"/>
                  </a:cubicBezTo>
                  <a:cubicBezTo>
                    <a:pt x="80" y="594"/>
                    <a:pt x="119" y="628"/>
                    <a:pt x="164" y="654"/>
                  </a:cubicBezTo>
                  <a:cubicBezTo>
                    <a:pt x="198" y="674"/>
                    <a:pt x="253" y="687"/>
                    <a:pt x="303" y="687"/>
                  </a:cubicBezTo>
                  <a:cubicBezTo>
                    <a:pt x="333" y="687"/>
                    <a:pt x="362" y="683"/>
                    <a:pt x="384" y="672"/>
                  </a:cubicBezTo>
                  <a:cubicBezTo>
                    <a:pt x="479" y="630"/>
                    <a:pt x="595" y="596"/>
                    <a:pt x="657" y="512"/>
                  </a:cubicBezTo>
                  <a:cubicBezTo>
                    <a:pt x="697" y="456"/>
                    <a:pt x="725" y="403"/>
                    <a:pt x="731" y="332"/>
                  </a:cubicBezTo>
                  <a:cubicBezTo>
                    <a:pt x="736" y="267"/>
                    <a:pt x="725" y="195"/>
                    <a:pt x="687" y="140"/>
                  </a:cubicBezTo>
                  <a:cubicBezTo>
                    <a:pt x="655" y="95"/>
                    <a:pt x="615" y="59"/>
                    <a:pt x="568" y="32"/>
                  </a:cubicBezTo>
                  <a:cubicBezTo>
                    <a:pt x="527" y="9"/>
                    <a:pt x="482" y="1"/>
                    <a:pt x="43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8" name="Google Shape;1048;p14"/>
            <p:cNvSpPr/>
            <p:nvPr/>
          </p:nvSpPr>
          <p:spPr>
            <a:xfrm>
              <a:off x="342752" y="2856421"/>
              <a:ext cx="54529" cy="40468"/>
            </a:xfrm>
            <a:custGeom>
              <a:rect b="b" l="l" r="r" t="t"/>
              <a:pathLst>
                <a:path extrusionOk="0" h="849" w="1144">
                  <a:moveTo>
                    <a:pt x="598" y="1"/>
                  </a:moveTo>
                  <a:cubicBezTo>
                    <a:pt x="300" y="1"/>
                    <a:pt x="1" y="328"/>
                    <a:pt x="212" y="656"/>
                  </a:cubicBezTo>
                  <a:cubicBezTo>
                    <a:pt x="299" y="792"/>
                    <a:pt x="423" y="849"/>
                    <a:pt x="547" y="849"/>
                  </a:cubicBezTo>
                  <a:cubicBezTo>
                    <a:pt x="845" y="849"/>
                    <a:pt x="1144" y="521"/>
                    <a:pt x="933" y="193"/>
                  </a:cubicBezTo>
                  <a:cubicBezTo>
                    <a:pt x="846" y="57"/>
                    <a:pt x="722" y="1"/>
                    <a:pt x="59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9" name="Google Shape;1049;p14"/>
            <p:cNvSpPr/>
            <p:nvPr/>
          </p:nvSpPr>
          <p:spPr>
            <a:xfrm>
              <a:off x="189223" y="3017529"/>
              <a:ext cx="47236" cy="35129"/>
            </a:xfrm>
            <a:custGeom>
              <a:rect b="b" l="l" r="r" t="t"/>
              <a:pathLst>
                <a:path extrusionOk="0" h="737" w="991">
                  <a:moveTo>
                    <a:pt x="518" y="1"/>
                  </a:moveTo>
                  <a:cubicBezTo>
                    <a:pt x="259" y="1"/>
                    <a:pt x="0" y="285"/>
                    <a:pt x="182" y="570"/>
                  </a:cubicBezTo>
                  <a:cubicBezTo>
                    <a:pt x="258" y="688"/>
                    <a:pt x="366" y="737"/>
                    <a:pt x="473" y="737"/>
                  </a:cubicBezTo>
                  <a:cubicBezTo>
                    <a:pt x="732" y="737"/>
                    <a:pt x="991" y="453"/>
                    <a:pt x="808" y="168"/>
                  </a:cubicBezTo>
                  <a:cubicBezTo>
                    <a:pt x="733" y="50"/>
                    <a:pt x="625" y="1"/>
                    <a:pt x="51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0" name="Google Shape;1050;p14"/>
            <p:cNvSpPr/>
            <p:nvPr/>
          </p:nvSpPr>
          <p:spPr>
            <a:xfrm>
              <a:off x="177688" y="2863809"/>
              <a:ext cx="51335" cy="45806"/>
            </a:xfrm>
            <a:custGeom>
              <a:rect b="b" l="l" r="r" t="t"/>
              <a:pathLst>
                <a:path extrusionOk="0" h="961" w="1077">
                  <a:moveTo>
                    <a:pt x="632" y="1"/>
                  </a:moveTo>
                  <a:cubicBezTo>
                    <a:pt x="623" y="1"/>
                    <a:pt x="614" y="1"/>
                    <a:pt x="604" y="2"/>
                  </a:cubicBezTo>
                  <a:cubicBezTo>
                    <a:pt x="563" y="6"/>
                    <a:pt x="517" y="16"/>
                    <a:pt x="478" y="26"/>
                  </a:cubicBezTo>
                  <a:cubicBezTo>
                    <a:pt x="459" y="31"/>
                    <a:pt x="438" y="38"/>
                    <a:pt x="418" y="44"/>
                  </a:cubicBezTo>
                  <a:cubicBezTo>
                    <a:pt x="124" y="131"/>
                    <a:pt x="0" y="493"/>
                    <a:pt x="162" y="744"/>
                  </a:cubicBezTo>
                  <a:cubicBezTo>
                    <a:pt x="228" y="845"/>
                    <a:pt x="339" y="923"/>
                    <a:pt x="458" y="949"/>
                  </a:cubicBezTo>
                  <a:cubicBezTo>
                    <a:pt x="490" y="957"/>
                    <a:pt x="523" y="960"/>
                    <a:pt x="556" y="960"/>
                  </a:cubicBezTo>
                  <a:cubicBezTo>
                    <a:pt x="688" y="960"/>
                    <a:pt x="820" y="905"/>
                    <a:pt x="906" y="805"/>
                  </a:cubicBezTo>
                  <a:cubicBezTo>
                    <a:pt x="976" y="724"/>
                    <a:pt x="1041" y="643"/>
                    <a:pt x="1065" y="536"/>
                  </a:cubicBezTo>
                  <a:cubicBezTo>
                    <a:pt x="1073" y="493"/>
                    <a:pt x="1076" y="445"/>
                    <a:pt x="1072" y="402"/>
                  </a:cubicBezTo>
                  <a:cubicBezTo>
                    <a:pt x="1067" y="332"/>
                    <a:pt x="1054" y="257"/>
                    <a:pt x="1012" y="200"/>
                  </a:cubicBezTo>
                  <a:cubicBezTo>
                    <a:pt x="952" y="115"/>
                    <a:pt x="874" y="65"/>
                    <a:pt x="780" y="31"/>
                  </a:cubicBezTo>
                  <a:cubicBezTo>
                    <a:pt x="730" y="13"/>
                    <a:pt x="684" y="1"/>
                    <a:pt x="63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1" name="Google Shape;1051;p14"/>
            <p:cNvSpPr/>
            <p:nvPr/>
          </p:nvSpPr>
          <p:spPr>
            <a:xfrm>
              <a:off x="240749" y="2854372"/>
              <a:ext cx="53957" cy="55244"/>
            </a:xfrm>
            <a:custGeom>
              <a:rect b="b" l="l" r="r" t="t"/>
              <a:pathLst>
                <a:path extrusionOk="0" h="1159" w="1132">
                  <a:moveTo>
                    <a:pt x="524" y="0"/>
                  </a:moveTo>
                  <a:cubicBezTo>
                    <a:pt x="426" y="0"/>
                    <a:pt x="327" y="22"/>
                    <a:pt x="247" y="79"/>
                  </a:cubicBezTo>
                  <a:cubicBezTo>
                    <a:pt x="215" y="108"/>
                    <a:pt x="179" y="137"/>
                    <a:pt x="145" y="167"/>
                  </a:cubicBezTo>
                  <a:cubicBezTo>
                    <a:pt x="84" y="236"/>
                    <a:pt x="45" y="313"/>
                    <a:pt x="25" y="401"/>
                  </a:cubicBezTo>
                  <a:cubicBezTo>
                    <a:pt x="0" y="490"/>
                    <a:pt x="11" y="587"/>
                    <a:pt x="34" y="676"/>
                  </a:cubicBezTo>
                  <a:cubicBezTo>
                    <a:pt x="45" y="718"/>
                    <a:pt x="84" y="784"/>
                    <a:pt x="107" y="833"/>
                  </a:cubicBezTo>
                  <a:lnTo>
                    <a:pt x="145" y="911"/>
                  </a:lnTo>
                  <a:cubicBezTo>
                    <a:pt x="182" y="975"/>
                    <a:pt x="232" y="1025"/>
                    <a:pt x="294" y="1060"/>
                  </a:cubicBezTo>
                  <a:cubicBezTo>
                    <a:pt x="348" y="1104"/>
                    <a:pt x="412" y="1134"/>
                    <a:pt x="482" y="1145"/>
                  </a:cubicBezTo>
                  <a:cubicBezTo>
                    <a:pt x="516" y="1154"/>
                    <a:pt x="551" y="1159"/>
                    <a:pt x="585" y="1159"/>
                  </a:cubicBezTo>
                  <a:cubicBezTo>
                    <a:pt x="619" y="1159"/>
                    <a:pt x="653" y="1154"/>
                    <a:pt x="687" y="1145"/>
                  </a:cubicBezTo>
                  <a:cubicBezTo>
                    <a:pt x="759" y="1139"/>
                    <a:pt x="826" y="1115"/>
                    <a:pt x="886" y="1072"/>
                  </a:cubicBezTo>
                  <a:cubicBezTo>
                    <a:pt x="1000" y="992"/>
                    <a:pt x="1096" y="875"/>
                    <a:pt x="1120" y="734"/>
                  </a:cubicBezTo>
                  <a:lnTo>
                    <a:pt x="1132" y="597"/>
                  </a:lnTo>
                  <a:cubicBezTo>
                    <a:pt x="1128" y="500"/>
                    <a:pt x="1099" y="411"/>
                    <a:pt x="1047" y="329"/>
                  </a:cubicBezTo>
                  <a:lnTo>
                    <a:pt x="993" y="263"/>
                  </a:lnTo>
                  <a:lnTo>
                    <a:pt x="926" y="184"/>
                  </a:lnTo>
                  <a:cubicBezTo>
                    <a:pt x="885" y="129"/>
                    <a:pt x="833" y="84"/>
                    <a:pt x="769" y="55"/>
                  </a:cubicBezTo>
                  <a:cubicBezTo>
                    <a:pt x="726" y="31"/>
                    <a:pt x="681" y="16"/>
                    <a:pt x="634" y="9"/>
                  </a:cubicBezTo>
                  <a:cubicBezTo>
                    <a:pt x="598" y="4"/>
                    <a:pt x="561" y="0"/>
                    <a:pt x="52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52" name="Google Shape;1052;p14"/>
          <p:cNvGrpSpPr/>
          <p:nvPr/>
        </p:nvGrpSpPr>
        <p:grpSpPr>
          <a:xfrm rot="-1781652">
            <a:off x="538942" y="411361"/>
            <a:ext cx="431476" cy="391619"/>
            <a:chOff x="2345588" y="3008044"/>
            <a:chExt cx="250194" cy="227076"/>
          </a:xfrm>
        </p:grpSpPr>
        <p:sp>
          <p:nvSpPr>
            <p:cNvPr id="1053" name="Google Shape;1053;p14"/>
            <p:cNvSpPr/>
            <p:nvPr/>
          </p:nvSpPr>
          <p:spPr>
            <a:xfrm>
              <a:off x="2345588" y="3008044"/>
              <a:ext cx="250194" cy="227076"/>
            </a:xfrm>
            <a:custGeom>
              <a:rect b="b" l="l" r="r" t="t"/>
              <a:pathLst>
                <a:path extrusionOk="0" h="4764" w="5249">
                  <a:moveTo>
                    <a:pt x="1" y="0"/>
                  </a:moveTo>
                  <a:lnTo>
                    <a:pt x="1" y="0"/>
                  </a:lnTo>
                  <a:cubicBezTo>
                    <a:pt x="1140" y="551"/>
                    <a:pt x="1705" y="2062"/>
                    <a:pt x="1704" y="2063"/>
                  </a:cubicBezTo>
                  <a:lnTo>
                    <a:pt x="1212" y="2063"/>
                  </a:lnTo>
                  <a:cubicBezTo>
                    <a:pt x="1212" y="2063"/>
                    <a:pt x="2097" y="4045"/>
                    <a:pt x="2893" y="4545"/>
                  </a:cubicBezTo>
                  <a:cubicBezTo>
                    <a:pt x="3128" y="4692"/>
                    <a:pt x="3399" y="4763"/>
                    <a:pt x="3665" y="4763"/>
                  </a:cubicBezTo>
                  <a:cubicBezTo>
                    <a:pt x="4483" y="4763"/>
                    <a:pt x="5249" y="4093"/>
                    <a:pt x="4735" y="2916"/>
                  </a:cubicBezTo>
                  <a:cubicBezTo>
                    <a:pt x="4055" y="1356"/>
                    <a:pt x="2840" y="984"/>
                    <a:pt x="2840" y="984"/>
                  </a:cubicBezTo>
                  <a:lnTo>
                    <a:pt x="2840" y="984"/>
                  </a:lnTo>
                  <a:lnTo>
                    <a:pt x="2928" y="1512"/>
                  </a:lnTo>
                  <a:cubicBezTo>
                    <a:pt x="2928" y="1512"/>
                    <a:pt x="2490" y="956"/>
                    <a:pt x="1801" y="590"/>
                  </a:cubicBezTo>
                  <a:cubicBezTo>
                    <a:pt x="1257" y="300"/>
                    <a:pt x="1" y="0"/>
                    <a:pt x="1" y="0"/>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4" name="Google Shape;1054;p14"/>
            <p:cNvSpPr/>
            <p:nvPr/>
          </p:nvSpPr>
          <p:spPr>
            <a:xfrm>
              <a:off x="2444445" y="3089551"/>
              <a:ext cx="129458" cy="139658"/>
            </a:xfrm>
            <a:custGeom>
              <a:rect b="b" l="l" r="r" t="t"/>
              <a:pathLst>
                <a:path extrusionOk="0" h="2930" w="2716">
                  <a:moveTo>
                    <a:pt x="0" y="1"/>
                  </a:moveTo>
                  <a:cubicBezTo>
                    <a:pt x="0" y="1"/>
                    <a:pt x="377" y="385"/>
                    <a:pt x="504" y="757"/>
                  </a:cubicBezTo>
                  <a:cubicBezTo>
                    <a:pt x="622" y="1102"/>
                    <a:pt x="618" y="1399"/>
                    <a:pt x="618" y="1399"/>
                  </a:cubicBezTo>
                  <a:lnTo>
                    <a:pt x="185" y="1038"/>
                  </a:lnTo>
                  <a:lnTo>
                    <a:pt x="185" y="1038"/>
                  </a:lnTo>
                  <a:cubicBezTo>
                    <a:pt x="185" y="1038"/>
                    <a:pt x="194" y="1333"/>
                    <a:pt x="347" y="1703"/>
                  </a:cubicBezTo>
                  <a:cubicBezTo>
                    <a:pt x="500" y="2074"/>
                    <a:pt x="975" y="2563"/>
                    <a:pt x="1224" y="2735"/>
                  </a:cubicBezTo>
                  <a:cubicBezTo>
                    <a:pt x="1403" y="2860"/>
                    <a:pt x="1627" y="2929"/>
                    <a:pt x="1843" y="2929"/>
                  </a:cubicBezTo>
                  <a:cubicBezTo>
                    <a:pt x="2294" y="2929"/>
                    <a:pt x="2715" y="2632"/>
                    <a:pt x="2653" y="1922"/>
                  </a:cubicBezTo>
                  <a:cubicBezTo>
                    <a:pt x="2560" y="871"/>
                    <a:pt x="1362" y="401"/>
                    <a:pt x="1362" y="401"/>
                  </a:cubicBezTo>
                  <a:lnTo>
                    <a:pt x="1362" y="401"/>
                  </a:lnTo>
                  <a:lnTo>
                    <a:pt x="1405" y="818"/>
                  </a:lnTo>
                  <a:cubicBezTo>
                    <a:pt x="1405" y="818"/>
                    <a:pt x="1162" y="542"/>
                    <a:pt x="905" y="385"/>
                  </a:cubicBezTo>
                  <a:cubicBezTo>
                    <a:pt x="562" y="178"/>
                    <a:pt x="1" y="1"/>
                    <a:pt x="0" y="1"/>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5" name="Google Shape;1055;p14"/>
            <p:cNvSpPr/>
            <p:nvPr/>
          </p:nvSpPr>
          <p:spPr>
            <a:xfrm>
              <a:off x="2494017" y="3154280"/>
              <a:ext cx="90516" cy="67970"/>
            </a:xfrm>
            <a:custGeom>
              <a:rect b="b" l="l" r="r" t="t"/>
              <a:pathLst>
                <a:path extrusionOk="0" h="1426" w="1899">
                  <a:moveTo>
                    <a:pt x="824" y="1"/>
                  </a:moveTo>
                  <a:lnTo>
                    <a:pt x="949" y="409"/>
                  </a:lnTo>
                  <a:lnTo>
                    <a:pt x="109" y="8"/>
                  </a:lnTo>
                  <a:lnTo>
                    <a:pt x="452" y="826"/>
                  </a:lnTo>
                  <a:lnTo>
                    <a:pt x="1" y="676"/>
                  </a:lnTo>
                  <a:lnTo>
                    <a:pt x="1" y="676"/>
                  </a:lnTo>
                  <a:cubicBezTo>
                    <a:pt x="1" y="676"/>
                    <a:pt x="400" y="1426"/>
                    <a:pt x="871" y="1426"/>
                  </a:cubicBezTo>
                  <a:cubicBezTo>
                    <a:pt x="1003" y="1426"/>
                    <a:pt x="1140" y="1367"/>
                    <a:pt x="1276" y="1218"/>
                  </a:cubicBezTo>
                  <a:cubicBezTo>
                    <a:pt x="1899" y="534"/>
                    <a:pt x="824" y="1"/>
                    <a:pt x="824"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6" name="Google Shape;1056;p14"/>
            <p:cNvSpPr/>
            <p:nvPr/>
          </p:nvSpPr>
          <p:spPr>
            <a:xfrm>
              <a:off x="2453644" y="3145652"/>
              <a:ext cx="84653" cy="84653"/>
            </a:xfrm>
            <a:custGeom>
              <a:rect b="b" l="l" r="r" t="t"/>
              <a:pathLst>
                <a:path extrusionOk="0" h="1776" w="1776">
                  <a:moveTo>
                    <a:pt x="1" y="0"/>
                  </a:moveTo>
                  <a:cubicBezTo>
                    <a:pt x="1" y="0"/>
                    <a:pt x="0" y="1"/>
                    <a:pt x="0" y="2"/>
                  </a:cubicBezTo>
                  <a:cubicBezTo>
                    <a:pt x="153" y="899"/>
                    <a:pt x="812" y="1712"/>
                    <a:pt x="1759" y="1775"/>
                  </a:cubicBezTo>
                  <a:cubicBezTo>
                    <a:pt x="1759" y="1775"/>
                    <a:pt x="1760" y="1775"/>
                    <a:pt x="1761" y="1775"/>
                  </a:cubicBezTo>
                  <a:cubicBezTo>
                    <a:pt x="1775" y="1775"/>
                    <a:pt x="1775" y="1750"/>
                    <a:pt x="1759" y="1749"/>
                  </a:cubicBezTo>
                  <a:cubicBezTo>
                    <a:pt x="783" y="1686"/>
                    <a:pt x="288" y="822"/>
                    <a:pt x="2" y="2"/>
                  </a:cubicBezTo>
                  <a:cubicBezTo>
                    <a:pt x="2" y="1"/>
                    <a:pt x="2" y="0"/>
                    <a:pt x="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7" name="Google Shape;1057;p14"/>
            <p:cNvSpPr/>
            <p:nvPr/>
          </p:nvSpPr>
          <p:spPr>
            <a:xfrm>
              <a:off x="2505266" y="3201182"/>
              <a:ext cx="47713" cy="20830"/>
            </a:xfrm>
            <a:custGeom>
              <a:rect b="b" l="l" r="r" t="t"/>
              <a:pathLst>
                <a:path extrusionOk="0" h="437" w="1001">
                  <a:moveTo>
                    <a:pt x="1" y="0"/>
                  </a:moveTo>
                  <a:cubicBezTo>
                    <a:pt x="1" y="0"/>
                    <a:pt x="0" y="1"/>
                    <a:pt x="0" y="3"/>
                  </a:cubicBezTo>
                  <a:cubicBezTo>
                    <a:pt x="121" y="196"/>
                    <a:pt x="429" y="437"/>
                    <a:pt x="693" y="437"/>
                  </a:cubicBezTo>
                  <a:cubicBezTo>
                    <a:pt x="809" y="437"/>
                    <a:pt x="916" y="391"/>
                    <a:pt x="996" y="274"/>
                  </a:cubicBezTo>
                  <a:cubicBezTo>
                    <a:pt x="1001" y="267"/>
                    <a:pt x="993" y="260"/>
                    <a:pt x="986" y="260"/>
                  </a:cubicBezTo>
                  <a:cubicBezTo>
                    <a:pt x="984" y="260"/>
                    <a:pt x="982" y="261"/>
                    <a:pt x="980" y="262"/>
                  </a:cubicBezTo>
                  <a:cubicBezTo>
                    <a:pt x="880" y="349"/>
                    <a:pt x="774" y="384"/>
                    <a:pt x="667" y="384"/>
                  </a:cubicBezTo>
                  <a:cubicBezTo>
                    <a:pt x="417" y="384"/>
                    <a:pt x="166" y="191"/>
                    <a:pt x="2" y="1"/>
                  </a:cubicBezTo>
                  <a:cubicBezTo>
                    <a:pt x="2" y="0"/>
                    <a:pt x="1" y="0"/>
                    <a:pt x="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8" name="Google Shape;1058;p14"/>
            <p:cNvSpPr/>
            <p:nvPr/>
          </p:nvSpPr>
          <p:spPr>
            <a:xfrm>
              <a:off x="2499593" y="3154042"/>
              <a:ext cx="40658" cy="20115"/>
            </a:xfrm>
            <a:custGeom>
              <a:rect b="b" l="l" r="r" t="t"/>
              <a:pathLst>
                <a:path extrusionOk="0" h="422" w="853">
                  <a:moveTo>
                    <a:pt x="10" y="1"/>
                  </a:moveTo>
                  <a:cubicBezTo>
                    <a:pt x="4" y="1"/>
                    <a:pt x="0" y="9"/>
                    <a:pt x="6" y="14"/>
                  </a:cubicBezTo>
                  <a:cubicBezTo>
                    <a:pt x="141" y="101"/>
                    <a:pt x="289" y="169"/>
                    <a:pt x="431" y="241"/>
                  </a:cubicBezTo>
                  <a:cubicBezTo>
                    <a:pt x="559" y="304"/>
                    <a:pt x="683" y="377"/>
                    <a:pt x="819" y="420"/>
                  </a:cubicBezTo>
                  <a:cubicBezTo>
                    <a:pt x="821" y="421"/>
                    <a:pt x="823" y="421"/>
                    <a:pt x="826" y="421"/>
                  </a:cubicBezTo>
                  <a:cubicBezTo>
                    <a:pt x="844" y="421"/>
                    <a:pt x="852" y="395"/>
                    <a:pt x="834" y="387"/>
                  </a:cubicBezTo>
                  <a:cubicBezTo>
                    <a:pt x="701" y="318"/>
                    <a:pt x="555" y="272"/>
                    <a:pt x="418" y="208"/>
                  </a:cubicBezTo>
                  <a:cubicBezTo>
                    <a:pt x="282" y="143"/>
                    <a:pt x="151" y="66"/>
                    <a:pt x="13" y="1"/>
                  </a:cubicBezTo>
                  <a:cubicBezTo>
                    <a:pt x="12" y="1"/>
                    <a:pt x="11" y="1"/>
                    <a:pt x="1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9" name="Google Shape;1059;p14"/>
            <p:cNvSpPr/>
            <p:nvPr/>
          </p:nvSpPr>
          <p:spPr>
            <a:xfrm>
              <a:off x="2445065" y="3089169"/>
              <a:ext cx="67541" cy="38084"/>
            </a:xfrm>
            <a:custGeom>
              <a:rect b="b" l="l" r="r" t="t"/>
              <a:pathLst>
                <a:path extrusionOk="0" h="799" w="1417">
                  <a:moveTo>
                    <a:pt x="12" y="0"/>
                  </a:moveTo>
                  <a:cubicBezTo>
                    <a:pt x="4" y="0"/>
                    <a:pt x="1" y="12"/>
                    <a:pt x="9" y="15"/>
                  </a:cubicBezTo>
                  <a:cubicBezTo>
                    <a:pt x="521" y="167"/>
                    <a:pt x="966" y="418"/>
                    <a:pt x="1350" y="790"/>
                  </a:cubicBezTo>
                  <a:cubicBezTo>
                    <a:pt x="1357" y="796"/>
                    <a:pt x="1364" y="798"/>
                    <a:pt x="1371" y="798"/>
                  </a:cubicBezTo>
                  <a:cubicBezTo>
                    <a:pt x="1395" y="798"/>
                    <a:pt x="1416" y="767"/>
                    <a:pt x="1394" y="747"/>
                  </a:cubicBezTo>
                  <a:cubicBezTo>
                    <a:pt x="1008" y="381"/>
                    <a:pt x="534" y="119"/>
                    <a:pt x="14" y="0"/>
                  </a:cubicBezTo>
                  <a:cubicBezTo>
                    <a:pt x="13" y="0"/>
                    <a:pt x="12" y="0"/>
                    <a:pt x="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0" name="Google Shape;1060;p14"/>
            <p:cNvSpPr/>
            <p:nvPr/>
          </p:nvSpPr>
          <p:spPr>
            <a:xfrm>
              <a:off x="2414035" y="3028492"/>
              <a:ext cx="71974" cy="53766"/>
            </a:xfrm>
            <a:custGeom>
              <a:rect b="b" l="l" r="r" t="t"/>
              <a:pathLst>
                <a:path extrusionOk="0" h="1128" w="1510">
                  <a:moveTo>
                    <a:pt x="3" y="0"/>
                  </a:moveTo>
                  <a:cubicBezTo>
                    <a:pt x="1" y="0"/>
                    <a:pt x="0" y="4"/>
                    <a:pt x="2" y="5"/>
                  </a:cubicBezTo>
                  <a:cubicBezTo>
                    <a:pt x="557" y="303"/>
                    <a:pt x="1017" y="666"/>
                    <a:pt x="1456" y="1119"/>
                  </a:cubicBezTo>
                  <a:cubicBezTo>
                    <a:pt x="1462" y="1125"/>
                    <a:pt x="1468" y="1127"/>
                    <a:pt x="1474" y="1127"/>
                  </a:cubicBezTo>
                  <a:cubicBezTo>
                    <a:pt x="1483" y="1127"/>
                    <a:pt x="1492" y="1122"/>
                    <a:pt x="1498" y="1113"/>
                  </a:cubicBezTo>
                  <a:cubicBezTo>
                    <a:pt x="1504" y="1110"/>
                    <a:pt x="1509" y="1104"/>
                    <a:pt x="1509" y="1094"/>
                  </a:cubicBezTo>
                  <a:cubicBezTo>
                    <a:pt x="1509" y="1030"/>
                    <a:pt x="1492" y="968"/>
                    <a:pt x="1476" y="905"/>
                  </a:cubicBezTo>
                  <a:cubicBezTo>
                    <a:pt x="1459" y="834"/>
                    <a:pt x="1446" y="764"/>
                    <a:pt x="1425" y="695"/>
                  </a:cubicBezTo>
                  <a:cubicBezTo>
                    <a:pt x="1424" y="692"/>
                    <a:pt x="1422" y="691"/>
                    <a:pt x="1420" y="691"/>
                  </a:cubicBezTo>
                  <a:cubicBezTo>
                    <a:pt x="1417" y="691"/>
                    <a:pt x="1415" y="693"/>
                    <a:pt x="1415" y="696"/>
                  </a:cubicBezTo>
                  <a:cubicBezTo>
                    <a:pt x="1418" y="768"/>
                    <a:pt x="1430" y="838"/>
                    <a:pt x="1436" y="910"/>
                  </a:cubicBezTo>
                  <a:cubicBezTo>
                    <a:pt x="1440" y="948"/>
                    <a:pt x="1443" y="986"/>
                    <a:pt x="1449" y="1024"/>
                  </a:cubicBezTo>
                  <a:cubicBezTo>
                    <a:pt x="1067" y="577"/>
                    <a:pt x="545" y="218"/>
                    <a:pt x="4" y="1"/>
                  </a:cubicBezTo>
                  <a:cubicBezTo>
                    <a:pt x="4" y="0"/>
                    <a:pt x="3" y="0"/>
                    <a:pt x="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61" name="Google Shape;1061;p14"/>
          <p:cNvGrpSpPr/>
          <p:nvPr/>
        </p:nvGrpSpPr>
        <p:grpSpPr>
          <a:xfrm>
            <a:off x="593097" y="4389298"/>
            <a:ext cx="3588790" cy="1552983"/>
            <a:chOff x="3758998" y="-241279"/>
            <a:chExt cx="873461" cy="377983"/>
          </a:xfrm>
        </p:grpSpPr>
        <p:sp>
          <p:nvSpPr>
            <p:cNvPr id="1062" name="Google Shape;1062;p14"/>
            <p:cNvSpPr/>
            <p:nvPr/>
          </p:nvSpPr>
          <p:spPr>
            <a:xfrm>
              <a:off x="3758998" y="-241279"/>
              <a:ext cx="20448" cy="24643"/>
            </a:xfrm>
            <a:custGeom>
              <a:rect b="b" l="l" r="r" t="t"/>
              <a:pathLst>
                <a:path extrusionOk="0" h="517" w="429">
                  <a:moveTo>
                    <a:pt x="215" y="0"/>
                  </a:moveTo>
                  <a:cubicBezTo>
                    <a:pt x="162" y="0"/>
                    <a:pt x="106" y="24"/>
                    <a:pt x="69" y="61"/>
                  </a:cubicBezTo>
                  <a:cubicBezTo>
                    <a:pt x="13" y="115"/>
                    <a:pt x="1" y="188"/>
                    <a:pt x="15" y="262"/>
                  </a:cubicBezTo>
                  <a:cubicBezTo>
                    <a:pt x="23" y="302"/>
                    <a:pt x="31" y="342"/>
                    <a:pt x="38" y="381"/>
                  </a:cubicBezTo>
                  <a:cubicBezTo>
                    <a:pt x="47" y="419"/>
                    <a:pt x="75" y="453"/>
                    <a:pt x="104" y="476"/>
                  </a:cubicBezTo>
                  <a:cubicBezTo>
                    <a:pt x="135" y="500"/>
                    <a:pt x="172" y="516"/>
                    <a:pt x="212" y="516"/>
                  </a:cubicBezTo>
                  <a:cubicBezTo>
                    <a:pt x="213" y="516"/>
                    <a:pt x="214" y="516"/>
                    <a:pt x="215" y="516"/>
                  </a:cubicBezTo>
                  <a:cubicBezTo>
                    <a:pt x="248" y="515"/>
                    <a:pt x="279" y="507"/>
                    <a:pt x="308" y="491"/>
                  </a:cubicBezTo>
                  <a:cubicBezTo>
                    <a:pt x="345" y="471"/>
                    <a:pt x="384" y="423"/>
                    <a:pt x="392" y="381"/>
                  </a:cubicBezTo>
                  <a:cubicBezTo>
                    <a:pt x="400" y="342"/>
                    <a:pt x="408" y="302"/>
                    <a:pt x="415" y="262"/>
                  </a:cubicBezTo>
                  <a:cubicBezTo>
                    <a:pt x="429" y="191"/>
                    <a:pt x="419" y="113"/>
                    <a:pt x="362" y="61"/>
                  </a:cubicBezTo>
                  <a:cubicBezTo>
                    <a:pt x="321" y="24"/>
                    <a:pt x="272" y="0"/>
                    <a:pt x="2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3" name="Google Shape;1063;p14"/>
            <p:cNvSpPr/>
            <p:nvPr/>
          </p:nvSpPr>
          <p:spPr>
            <a:xfrm>
              <a:off x="3769770" y="-168495"/>
              <a:ext cx="22927" cy="17779"/>
            </a:xfrm>
            <a:custGeom>
              <a:rect b="b" l="l" r="r" t="t"/>
              <a:pathLst>
                <a:path extrusionOk="0" h="373" w="481">
                  <a:moveTo>
                    <a:pt x="241" y="1"/>
                  </a:moveTo>
                  <a:cubicBezTo>
                    <a:pt x="1" y="1"/>
                    <a:pt x="1" y="372"/>
                    <a:pt x="241" y="372"/>
                  </a:cubicBezTo>
                  <a:cubicBezTo>
                    <a:pt x="241" y="372"/>
                    <a:pt x="241" y="372"/>
                    <a:pt x="242" y="372"/>
                  </a:cubicBezTo>
                  <a:cubicBezTo>
                    <a:pt x="480" y="372"/>
                    <a:pt x="480" y="1"/>
                    <a:pt x="2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4" name="Google Shape;1064;p14"/>
            <p:cNvSpPr/>
            <p:nvPr/>
          </p:nvSpPr>
          <p:spPr>
            <a:xfrm>
              <a:off x="3806472" y="-111583"/>
              <a:ext cx="53909" cy="47808"/>
            </a:xfrm>
            <a:custGeom>
              <a:rect b="b" l="l" r="r" t="t"/>
              <a:pathLst>
                <a:path extrusionOk="0" h="1003" w="1131">
                  <a:moveTo>
                    <a:pt x="630" y="1"/>
                  </a:moveTo>
                  <a:cubicBezTo>
                    <a:pt x="586" y="1"/>
                    <a:pt x="541" y="7"/>
                    <a:pt x="497" y="19"/>
                  </a:cubicBezTo>
                  <a:cubicBezTo>
                    <a:pt x="449" y="27"/>
                    <a:pt x="399" y="37"/>
                    <a:pt x="351" y="47"/>
                  </a:cubicBezTo>
                  <a:cubicBezTo>
                    <a:pt x="313" y="63"/>
                    <a:pt x="277" y="78"/>
                    <a:pt x="239" y="94"/>
                  </a:cubicBezTo>
                  <a:cubicBezTo>
                    <a:pt x="183" y="125"/>
                    <a:pt x="139" y="165"/>
                    <a:pt x="106" y="216"/>
                  </a:cubicBezTo>
                  <a:cubicBezTo>
                    <a:pt x="45" y="296"/>
                    <a:pt x="0" y="398"/>
                    <a:pt x="5" y="501"/>
                  </a:cubicBezTo>
                  <a:cubicBezTo>
                    <a:pt x="10" y="585"/>
                    <a:pt x="31" y="665"/>
                    <a:pt x="69" y="739"/>
                  </a:cubicBezTo>
                  <a:cubicBezTo>
                    <a:pt x="120" y="833"/>
                    <a:pt x="245" y="936"/>
                    <a:pt x="351" y="956"/>
                  </a:cubicBezTo>
                  <a:cubicBezTo>
                    <a:pt x="399" y="964"/>
                    <a:pt x="449" y="975"/>
                    <a:pt x="497" y="984"/>
                  </a:cubicBezTo>
                  <a:cubicBezTo>
                    <a:pt x="542" y="996"/>
                    <a:pt x="586" y="1002"/>
                    <a:pt x="631" y="1002"/>
                  </a:cubicBezTo>
                  <a:cubicBezTo>
                    <a:pt x="675" y="1002"/>
                    <a:pt x="719" y="996"/>
                    <a:pt x="763" y="984"/>
                  </a:cubicBezTo>
                  <a:cubicBezTo>
                    <a:pt x="848" y="960"/>
                    <a:pt x="921" y="917"/>
                    <a:pt x="984" y="855"/>
                  </a:cubicBezTo>
                  <a:cubicBezTo>
                    <a:pt x="1074" y="758"/>
                    <a:pt x="1131" y="637"/>
                    <a:pt x="1131" y="502"/>
                  </a:cubicBezTo>
                  <a:cubicBezTo>
                    <a:pt x="1131" y="372"/>
                    <a:pt x="1074" y="237"/>
                    <a:pt x="984" y="146"/>
                  </a:cubicBezTo>
                  <a:cubicBezTo>
                    <a:pt x="921" y="85"/>
                    <a:pt x="848" y="42"/>
                    <a:pt x="763" y="19"/>
                  </a:cubicBezTo>
                  <a:cubicBezTo>
                    <a:pt x="719" y="7"/>
                    <a:pt x="674" y="1"/>
                    <a:pt x="63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5" name="Google Shape;1065;p14"/>
            <p:cNvSpPr/>
            <p:nvPr/>
          </p:nvSpPr>
          <p:spPr>
            <a:xfrm>
              <a:off x="3884166" y="-38465"/>
              <a:ext cx="37322" cy="33270"/>
            </a:xfrm>
            <a:custGeom>
              <a:rect b="b" l="l" r="r" t="t"/>
              <a:pathLst>
                <a:path extrusionOk="0" h="698" w="783">
                  <a:moveTo>
                    <a:pt x="346" y="1"/>
                  </a:moveTo>
                  <a:cubicBezTo>
                    <a:pt x="299" y="1"/>
                    <a:pt x="258" y="10"/>
                    <a:pt x="219" y="31"/>
                  </a:cubicBezTo>
                  <a:cubicBezTo>
                    <a:pt x="176" y="46"/>
                    <a:pt x="139" y="69"/>
                    <a:pt x="107" y="103"/>
                  </a:cubicBezTo>
                  <a:cubicBezTo>
                    <a:pt x="46" y="163"/>
                    <a:pt x="0" y="262"/>
                    <a:pt x="4" y="349"/>
                  </a:cubicBezTo>
                  <a:cubicBezTo>
                    <a:pt x="9" y="439"/>
                    <a:pt x="39" y="532"/>
                    <a:pt x="107" y="595"/>
                  </a:cubicBezTo>
                  <a:cubicBezTo>
                    <a:pt x="166" y="649"/>
                    <a:pt x="248" y="698"/>
                    <a:pt x="331" y="698"/>
                  </a:cubicBezTo>
                  <a:cubicBezTo>
                    <a:pt x="339" y="698"/>
                    <a:pt x="346" y="698"/>
                    <a:pt x="353" y="697"/>
                  </a:cubicBezTo>
                  <a:cubicBezTo>
                    <a:pt x="381" y="695"/>
                    <a:pt x="411" y="692"/>
                    <a:pt x="439" y="688"/>
                  </a:cubicBezTo>
                  <a:cubicBezTo>
                    <a:pt x="441" y="688"/>
                    <a:pt x="443" y="688"/>
                    <a:pt x="446" y="688"/>
                  </a:cubicBezTo>
                  <a:cubicBezTo>
                    <a:pt x="490" y="688"/>
                    <a:pt x="531" y="679"/>
                    <a:pt x="570" y="659"/>
                  </a:cubicBezTo>
                  <a:cubicBezTo>
                    <a:pt x="612" y="647"/>
                    <a:pt x="648" y="622"/>
                    <a:pt x="679" y="589"/>
                  </a:cubicBezTo>
                  <a:cubicBezTo>
                    <a:pt x="737" y="529"/>
                    <a:pt x="782" y="433"/>
                    <a:pt x="778" y="349"/>
                  </a:cubicBezTo>
                  <a:cubicBezTo>
                    <a:pt x="774" y="260"/>
                    <a:pt x="746" y="170"/>
                    <a:pt x="679" y="108"/>
                  </a:cubicBezTo>
                  <a:cubicBezTo>
                    <a:pt x="657" y="92"/>
                    <a:pt x="632" y="73"/>
                    <a:pt x="610" y="56"/>
                  </a:cubicBezTo>
                  <a:cubicBezTo>
                    <a:pt x="558" y="26"/>
                    <a:pt x="501" y="10"/>
                    <a:pt x="439" y="10"/>
                  </a:cubicBezTo>
                  <a:cubicBezTo>
                    <a:pt x="411" y="6"/>
                    <a:pt x="381" y="4"/>
                    <a:pt x="353" y="1"/>
                  </a:cubicBezTo>
                  <a:cubicBezTo>
                    <a:pt x="350" y="1"/>
                    <a:pt x="348" y="1"/>
                    <a:pt x="34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6" name="Google Shape;1066;p14"/>
            <p:cNvSpPr/>
            <p:nvPr/>
          </p:nvSpPr>
          <p:spPr>
            <a:xfrm>
              <a:off x="3943748" y="-20924"/>
              <a:ext cx="49810" cy="49619"/>
            </a:xfrm>
            <a:custGeom>
              <a:rect b="b" l="l" r="r" t="t"/>
              <a:pathLst>
                <a:path extrusionOk="0" h="1041" w="1045">
                  <a:moveTo>
                    <a:pt x="469" y="1"/>
                  </a:moveTo>
                  <a:cubicBezTo>
                    <a:pt x="410" y="1"/>
                    <a:pt x="353" y="15"/>
                    <a:pt x="302" y="43"/>
                  </a:cubicBezTo>
                  <a:cubicBezTo>
                    <a:pt x="243" y="62"/>
                    <a:pt x="191" y="95"/>
                    <a:pt x="147" y="142"/>
                  </a:cubicBezTo>
                  <a:cubicBezTo>
                    <a:pt x="63" y="234"/>
                    <a:pt x="0" y="354"/>
                    <a:pt x="7" y="481"/>
                  </a:cubicBezTo>
                  <a:cubicBezTo>
                    <a:pt x="13" y="522"/>
                    <a:pt x="19" y="566"/>
                    <a:pt x="24" y="609"/>
                  </a:cubicBezTo>
                  <a:cubicBezTo>
                    <a:pt x="46" y="690"/>
                    <a:pt x="88" y="761"/>
                    <a:pt x="147" y="821"/>
                  </a:cubicBezTo>
                  <a:cubicBezTo>
                    <a:pt x="170" y="841"/>
                    <a:pt x="190" y="862"/>
                    <a:pt x="213" y="882"/>
                  </a:cubicBezTo>
                  <a:cubicBezTo>
                    <a:pt x="242" y="909"/>
                    <a:pt x="283" y="939"/>
                    <a:pt x="317" y="961"/>
                  </a:cubicBezTo>
                  <a:cubicBezTo>
                    <a:pt x="323" y="965"/>
                    <a:pt x="328" y="967"/>
                    <a:pt x="333" y="972"/>
                  </a:cubicBezTo>
                  <a:cubicBezTo>
                    <a:pt x="335" y="973"/>
                    <a:pt x="338" y="975"/>
                    <a:pt x="340" y="977"/>
                  </a:cubicBezTo>
                  <a:cubicBezTo>
                    <a:pt x="395" y="1011"/>
                    <a:pt x="452" y="1029"/>
                    <a:pt x="514" y="1032"/>
                  </a:cubicBezTo>
                  <a:cubicBezTo>
                    <a:pt x="547" y="1037"/>
                    <a:pt x="557" y="1040"/>
                    <a:pt x="571" y="1040"/>
                  </a:cubicBezTo>
                  <a:cubicBezTo>
                    <a:pt x="577" y="1040"/>
                    <a:pt x="583" y="1040"/>
                    <a:pt x="591" y="1039"/>
                  </a:cubicBezTo>
                  <a:cubicBezTo>
                    <a:pt x="595" y="1039"/>
                    <a:pt x="599" y="1039"/>
                    <a:pt x="604" y="1039"/>
                  </a:cubicBezTo>
                  <a:cubicBezTo>
                    <a:pt x="661" y="1039"/>
                    <a:pt x="715" y="1026"/>
                    <a:pt x="764" y="999"/>
                  </a:cubicBezTo>
                  <a:cubicBezTo>
                    <a:pt x="821" y="981"/>
                    <a:pt x="869" y="950"/>
                    <a:pt x="910" y="907"/>
                  </a:cubicBezTo>
                  <a:cubicBezTo>
                    <a:pt x="933" y="876"/>
                    <a:pt x="957" y="845"/>
                    <a:pt x="980" y="815"/>
                  </a:cubicBezTo>
                  <a:cubicBezTo>
                    <a:pt x="1021" y="744"/>
                    <a:pt x="1042" y="668"/>
                    <a:pt x="1042" y="587"/>
                  </a:cubicBezTo>
                  <a:cubicBezTo>
                    <a:pt x="1042" y="582"/>
                    <a:pt x="1043" y="578"/>
                    <a:pt x="1043" y="573"/>
                  </a:cubicBezTo>
                  <a:cubicBezTo>
                    <a:pt x="1045" y="509"/>
                    <a:pt x="1031" y="448"/>
                    <a:pt x="1003" y="394"/>
                  </a:cubicBezTo>
                  <a:cubicBezTo>
                    <a:pt x="997" y="373"/>
                    <a:pt x="988" y="353"/>
                    <a:pt x="977" y="333"/>
                  </a:cubicBezTo>
                  <a:cubicBezTo>
                    <a:pt x="952" y="289"/>
                    <a:pt x="918" y="244"/>
                    <a:pt x="885" y="207"/>
                  </a:cubicBezTo>
                  <a:cubicBezTo>
                    <a:pt x="866" y="185"/>
                    <a:pt x="845" y="164"/>
                    <a:pt x="825" y="142"/>
                  </a:cubicBezTo>
                  <a:cubicBezTo>
                    <a:pt x="782" y="95"/>
                    <a:pt x="730" y="62"/>
                    <a:pt x="670" y="43"/>
                  </a:cubicBezTo>
                  <a:cubicBezTo>
                    <a:pt x="616" y="15"/>
                    <a:pt x="560" y="1"/>
                    <a:pt x="499" y="1"/>
                  </a:cubicBezTo>
                  <a:cubicBezTo>
                    <a:pt x="495" y="1"/>
                    <a:pt x="490" y="1"/>
                    <a:pt x="486" y="1"/>
                  </a:cubicBezTo>
                  <a:cubicBezTo>
                    <a:pt x="480" y="1"/>
                    <a:pt x="474" y="1"/>
                    <a:pt x="4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7" name="Google Shape;1067;p14"/>
            <p:cNvSpPr/>
            <p:nvPr/>
          </p:nvSpPr>
          <p:spPr>
            <a:xfrm>
              <a:off x="4040794" y="9438"/>
              <a:ext cx="49905" cy="44996"/>
            </a:xfrm>
            <a:custGeom>
              <a:rect b="b" l="l" r="r" t="t"/>
              <a:pathLst>
                <a:path extrusionOk="0" h="944" w="1047">
                  <a:moveTo>
                    <a:pt x="582" y="1"/>
                  </a:moveTo>
                  <a:cubicBezTo>
                    <a:pt x="534" y="1"/>
                    <a:pt x="487" y="9"/>
                    <a:pt x="429" y="18"/>
                  </a:cubicBezTo>
                  <a:lnTo>
                    <a:pt x="402" y="22"/>
                  </a:lnTo>
                  <a:cubicBezTo>
                    <a:pt x="381" y="26"/>
                    <a:pt x="359" y="29"/>
                    <a:pt x="338" y="32"/>
                  </a:cubicBezTo>
                  <a:cubicBezTo>
                    <a:pt x="302" y="48"/>
                    <a:pt x="266" y="62"/>
                    <a:pt x="229" y="78"/>
                  </a:cubicBezTo>
                  <a:cubicBezTo>
                    <a:pt x="176" y="107"/>
                    <a:pt x="134" y="146"/>
                    <a:pt x="102" y="196"/>
                  </a:cubicBezTo>
                  <a:cubicBezTo>
                    <a:pt x="72" y="225"/>
                    <a:pt x="53" y="257"/>
                    <a:pt x="42" y="297"/>
                  </a:cubicBezTo>
                  <a:cubicBezTo>
                    <a:pt x="14" y="351"/>
                    <a:pt x="0" y="409"/>
                    <a:pt x="3" y="472"/>
                  </a:cubicBezTo>
                  <a:lnTo>
                    <a:pt x="19" y="594"/>
                  </a:lnTo>
                  <a:cubicBezTo>
                    <a:pt x="35" y="631"/>
                    <a:pt x="49" y="665"/>
                    <a:pt x="65" y="702"/>
                  </a:cubicBezTo>
                  <a:cubicBezTo>
                    <a:pt x="93" y="756"/>
                    <a:pt x="133" y="798"/>
                    <a:pt x="182" y="831"/>
                  </a:cubicBezTo>
                  <a:cubicBezTo>
                    <a:pt x="227" y="872"/>
                    <a:pt x="278" y="899"/>
                    <a:pt x="337" y="911"/>
                  </a:cubicBezTo>
                  <a:cubicBezTo>
                    <a:pt x="358" y="916"/>
                    <a:pt x="380" y="919"/>
                    <a:pt x="401" y="922"/>
                  </a:cubicBezTo>
                  <a:lnTo>
                    <a:pt x="428" y="926"/>
                  </a:lnTo>
                  <a:cubicBezTo>
                    <a:pt x="485" y="935"/>
                    <a:pt x="531" y="944"/>
                    <a:pt x="579" y="944"/>
                  </a:cubicBezTo>
                  <a:cubicBezTo>
                    <a:pt x="616" y="944"/>
                    <a:pt x="654" y="939"/>
                    <a:pt x="698" y="925"/>
                  </a:cubicBezTo>
                  <a:cubicBezTo>
                    <a:pt x="736" y="909"/>
                    <a:pt x="773" y="894"/>
                    <a:pt x="810" y="878"/>
                  </a:cubicBezTo>
                  <a:cubicBezTo>
                    <a:pt x="866" y="848"/>
                    <a:pt x="909" y="809"/>
                    <a:pt x="942" y="756"/>
                  </a:cubicBezTo>
                  <a:cubicBezTo>
                    <a:pt x="972" y="727"/>
                    <a:pt x="993" y="692"/>
                    <a:pt x="1003" y="653"/>
                  </a:cubicBezTo>
                  <a:cubicBezTo>
                    <a:pt x="1033" y="596"/>
                    <a:pt x="1046" y="537"/>
                    <a:pt x="1044" y="472"/>
                  </a:cubicBezTo>
                  <a:cubicBezTo>
                    <a:pt x="1039" y="432"/>
                    <a:pt x="1033" y="390"/>
                    <a:pt x="1028" y="348"/>
                  </a:cubicBezTo>
                  <a:cubicBezTo>
                    <a:pt x="1013" y="309"/>
                    <a:pt x="997" y="273"/>
                    <a:pt x="981" y="235"/>
                  </a:cubicBezTo>
                  <a:cubicBezTo>
                    <a:pt x="951" y="181"/>
                    <a:pt x="911" y="136"/>
                    <a:pt x="859" y="103"/>
                  </a:cubicBezTo>
                  <a:cubicBezTo>
                    <a:pt x="814" y="61"/>
                    <a:pt x="761" y="34"/>
                    <a:pt x="700" y="19"/>
                  </a:cubicBezTo>
                  <a:cubicBezTo>
                    <a:pt x="656" y="6"/>
                    <a:pt x="618" y="1"/>
                    <a:pt x="58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8" name="Google Shape;1068;p14"/>
            <p:cNvSpPr/>
            <p:nvPr/>
          </p:nvSpPr>
          <p:spPr>
            <a:xfrm>
              <a:off x="4181739" y="5673"/>
              <a:ext cx="45043" cy="40754"/>
            </a:xfrm>
            <a:custGeom>
              <a:rect b="b" l="l" r="r" t="t"/>
              <a:pathLst>
                <a:path extrusionOk="0" h="855" w="945">
                  <a:moveTo>
                    <a:pt x="528" y="1"/>
                  </a:moveTo>
                  <a:cubicBezTo>
                    <a:pt x="524" y="1"/>
                    <a:pt x="520" y="1"/>
                    <a:pt x="516" y="1"/>
                  </a:cubicBezTo>
                  <a:lnTo>
                    <a:pt x="506" y="1"/>
                  </a:lnTo>
                  <a:cubicBezTo>
                    <a:pt x="467" y="6"/>
                    <a:pt x="430" y="12"/>
                    <a:pt x="393" y="17"/>
                  </a:cubicBezTo>
                  <a:cubicBezTo>
                    <a:pt x="366" y="23"/>
                    <a:pt x="340" y="35"/>
                    <a:pt x="315" y="47"/>
                  </a:cubicBezTo>
                  <a:lnTo>
                    <a:pt x="287" y="56"/>
                  </a:lnTo>
                  <a:cubicBezTo>
                    <a:pt x="256" y="68"/>
                    <a:pt x="226" y="82"/>
                    <a:pt x="194" y="94"/>
                  </a:cubicBezTo>
                  <a:cubicBezTo>
                    <a:pt x="150" y="119"/>
                    <a:pt x="114" y="152"/>
                    <a:pt x="85" y="194"/>
                  </a:cubicBezTo>
                  <a:cubicBezTo>
                    <a:pt x="62" y="218"/>
                    <a:pt x="46" y="246"/>
                    <a:pt x="36" y="279"/>
                  </a:cubicBezTo>
                  <a:cubicBezTo>
                    <a:pt x="11" y="325"/>
                    <a:pt x="1" y="375"/>
                    <a:pt x="4" y="428"/>
                  </a:cubicBezTo>
                  <a:cubicBezTo>
                    <a:pt x="9" y="462"/>
                    <a:pt x="13" y="496"/>
                    <a:pt x="18" y="532"/>
                  </a:cubicBezTo>
                  <a:cubicBezTo>
                    <a:pt x="31" y="563"/>
                    <a:pt x="45" y="593"/>
                    <a:pt x="57" y="624"/>
                  </a:cubicBezTo>
                  <a:cubicBezTo>
                    <a:pt x="82" y="669"/>
                    <a:pt x="115" y="706"/>
                    <a:pt x="157" y="733"/>
                  </a:cubicBezTo>
                  <a:cubicBezTo>
                    <a:pt x="194" y="767"/>
                    <a:pt x="238" y="790"/>
                    <a:pt x="288" y="802"/>
                  </a:cubicBezTo>
                  <a:cubicBezTo>
                    <a:pt x="307" y="807"/>
                    <a:pt x="324" y="812"/>
                    <a:pt x="343" y="818"/>
                  </a:cubicBezTo>
                  <a:lnTo>
                    <a:pt x="344" y="818"/>
                  </a:lnTo>
                  <a:cubicBezTo>
                    <a:pt x="390" y="841"/>
                    <a:pt x="439" y="855"/>
                    <a:pt x="491" y="855"/>
                  </a:cubicBezTo>
                  <a:cubicBezTo>
                    <a:pt x="496" y="855"/>
                    <a:pt x="502" y="855"/>
                    <a:pt x="507" y="854"/>
                  </a:cubicBezTo>
                  <a:lnTo>
                    <a:pt x="517" y="854"/>
                  </a:lnTo>
                  <a:cubicBezTo>
                    <a:pt x="522" y="855"/>
                    <a:pt x="528" y="855"/>
                    <a:pt x="533" y="855"/>
                  </a:cubicBezTo>
                  <a:cubicBezTo>
                    <a:pt x="586" y="855"/>
                    <a:pt x="635" y="841"/>
                    <a:pt x="680" y="818"/>
                  </a:cubicBezTo>
                  <a:cubicBezTo>
                    <a:pt x="732" y="801"/>
                    <a:pt x="778" y="771"/>
                    <a:pt x="817" y="731"/>
                  </a:cubicBezTo>
                  <a:cubicBezTo>
                    <a:pt x="859" y="692"/>
                    <a:pt x="888" y="647"/>
                    <a:pt x="905" y="593"/>
                  </a:cubicBezTo>
                  <a:cubicBezTo>
                    <a:pt x="931" y="542"/>
                    <a:pt x="945" y="487"/>
                    <a:pt x="942" y="429"/>
                  </a:cubicBezTo>
                  <a:cubicBezTo>
                    <a:pt x="936" y="317"/>
                    <a:pt x="900" y="203"/>
                    <a:pt x="816" y="126"/>
                  </a:cubicBezTo>
                  <a:cubicBezTo>
                    <a:pt x="737" y="54"/>
                    <a:pt x="636" y="1"/>
                    <a:pt x="52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9" name="Google Shape;1069;p14"/>
            <p:cNvSpPr/>
            <p:nvPr/>
          </p:nvSpPr>
          <p:spPr>
            <a:xfrm>
              <a:off x="4279881" y="-11153"/>
              <a:ext cx="80363" cy="62298"/>
            </a:xfrm>
            <a:custGeom>
              <a:rect b="b" l="l" r="r" t="t"/>
              <a:pathLst>
                <a:path extrusionOk="0" h="1307" w="1686">
                  <a:moveTo>
                    <a:pt x="842" y="0"/>
                  </a:moveTo>
                  <a:cubicBezTo>
                    <a:pt x="2" y="0"/>
                    <a:pt x="1" y="1307"/>
                    <a:pt x="842" y="1307"/>
                  </a:cubicBezTo>
                  <a:cubicBezTo>
                    <a:pt x="843" y="1307"/>
                    <a:pt x="844" y="1307"/>
                    <a:pt x="844" y="1307"/>
                  </a:cubicBezTo>
                  <a:cubicBezTo>
                    <a:pt x="1684" y="1307"/>
                    <a:pt x="1685" y="0"/>
                    <a:pt x="8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0" name="Google Shape;1070;p14"/>
            <p:cNvSpPr/>
            <p:nvPr/>
          </p:nvSpPr>
          <p:spPr>
            <a:xfrm>
              <a:off x="4419444" y="47856"/>
              <a:ext cx="28694" cy="28504"/>
            </a:xfrm>
            <a:custGeom>
              <a:rect b="b" l="l" r="r" t="t"/>
              <a:pathLst>
                <a:path extrusionOk="0" h="598" w="602">
                  <a:moveTo>
                    <a:pt x="301" y="0"/>
                  </a:moveTo>
                  <a:cubicBezTo>
                    <a:pt x="275" y="0"/>
                    <a:pt x="248" y="3"/>
                    <a:pt x="222" y="9"/>
                  </a:cubicBezTo>
                  <a:cubicBezTo>
                    <a:pt x="159" y="24"/>
                    <a:pt x="105" y="67"/>
                    <a:pt x="68" y="115"/>
                  </a:cubicBezTo>
                  <a:cubicBezTo>
                    <a:pt x="28" y="165"/>
                    <a:pt x="1" y="230"/>
                    <a:pt x="4" y="294"/>
                  </a:cubicBezTo>
                  <a:cubicBezTo>
                    <a:pt x="6" y="346"/>
                    <a:pt x="20" y="397"/>
                    <a:pt x="44" y="445"/>
                  </a:cubicBezTo>
                  <a:cubicBezTo>
                    <a:pt x="63" y="479"/>
                    <a:pt x="89" y="507"/>
                    <a:pt x="120" y="528"/>
                  </a:cubicBezTo>
                  <a:cubicBezTo>
                    <a:pt x="148" y="554"/>
                    <a:pt x="183" y="573"/>
                    <a:pt x="221" y="582"/>
                  </a:cubicBezTo>
                  <a:cubicBezTo>
                    <a:pt x="245" y="592"/>
                    <a:pt x="273" y="597"/>
                    <a:pt x="301" y="597"/>
                  </a:cubicBezTo>
                  <a:cubicBezTo>
                    <a:pt x="322" y="597"/>
                    <a:pt x="344" y="594"/>
                    <a:pt x="363" y="587"/>
                  </a:cubicBezTo>
                  <a:cubicBezTo>
                    <a:pt x="439" y="563"/>
                    <a:pt x="518" y="519"/>
                    <a:pt x="557" y="445"/>
                  </a:cubicBezTo>
                  <a:cubicBezTo>
                    <a:pt x="582" y="397"/>
                    <a:pt x="595" y="348"/>
                    <a:pt x="597" y="294"/>
                  </a:cubicBezTo>
                  <a:cubicBezTo>
                    <a:pt x="602" y="230"/>
                    <a:pt x="572" y="166"/>
                    <a:pt x="535" y="115"/>
                  </a:cubicBezTo>
                  <a:cubicBezTo>
                    <a:pt x="497" y="67"/>
                    <a:pt x="444" y="22"/>
                    <a:pt x="381" y="9"/>
                  </a:cubicBezTo>
                  <a:cubicBezTo>
                    <a:pt x="355" y="3"/>
                    <a:pt x="328" y="0"/>
                    <a:pt x="30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1" name="Google Shape;1071;p14"/>
            <p:cNvSpPr/>
            <p:nvPr/>
          </p:nvSpPr>
          <p:spPr>
            <a:xfrm>
              <a:off x="4468444" y="106913"/>
              <a:ext cx="38418" cy="29791"/>
            </a:xfrm>
            <a:custGeom>
              <a:rect b="b" l="l" r="r" t="t"/>
              <a:pathLst>
                <a:path extrusionOk="0" h="625" w="806">
                  <a:moveTo>
                    <a:pt x="403" y="0"/>
                  </a:moveTo>
                  <a:cubicBezTo>
                    <a:pt x="1" y="0"/>
                    <a:pt x="1" y="624"/>
                    <a:pt x="403" y="624"/>
                  </a:cubicBezTo>
                  <a:cubicBezTo>
                    <a:pt x="805" y="624"/>
                    <a:pt x="806" y="0"/>
                    <a:pt x="40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2" name="Google Shape;1072;p14"/>
            <p:cNvSpPr/>
            <p:nvPr/>
          </p:nvSpPr>
          <p:spPr>
            <a:xfrm>
              <a:off x="3818484" y="-232366"/>
              <a:ext cx="33223" cy="25787"/>
            </a:xfrm>
            <a:custGeom>
              <a:rect b="b" l="l" r="r" t="t"/>
              <a:pathLst>
                <a:path extrusionOk="0" h="541" w="697">
                  <a:moveTo>
                    <a:pt x="349" y="1"/>
                  </a:moveTo>
                  <a:cubicBezTo>
                    <a:pt x="3" y="1"/>
                    <a:pt x="1" y="541"/>
                    <a:pt x="349" y="541"/>
                  </a:cubicBezTo>
                  <a:cubicBezTo>
                    <a:pt x="697" y="541"/>
                    <a:pt x="697" y="1"/>
                    <a:pt x="34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3" name="Google Shape;1073;p14"/>
            <p:cNvSpPr/>
            <p:nvPr/>
          </p:nvSpPr>
          <p:spPr>
            <a:xfrm>
              <a:off x="3851182" y="-185559"/>
              <a:ext cx="51669" cy="40086"/>
            </a:xfrm>
            <a:custGeom>
              <a:rect b="b" l="l" r="r" t="t"/>
              <a:pathLst>
                <a:path extrusionOk="0" h="841" w="1084">
                  <a:moveTo>
                    <a:pt x="542" y="0"/>
                  </a:moveTo>
                  <a:cubicBezTo>
                    <a:pt x="2" y="0"/>
                    <a:pt x="0" y="840"/>
                    <a:pt x="542" y="840"/>
                  </a:cubicBezTo>
                  <a:cubicBezTo>
                    <a:pt x="1083" y="839"/>
                    <a:pt x="1084" y="0"/>
                    <a:pt x="5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4" name="Google Shape;1074;p14"/>
            <p:cNvSpPr/>
            <p:nvPr/>
          </p:nvSpPr>
          <p:spPr>
            <a:xfrm>
              <a:off x="3918962" y="-131555"/>
              <a:ext cx="35796" cy="27789"/>
            </a:xfrm>
            <a:custGeom>
              <a:rect b="b" l="l" r="r" t="t"/>
              <a:pathLst>
                <a:path extrusionOk="0" h="583" w="751">
                  <a:moveTo>
                    <a:pt x="377" y="0"/>
                  </a:moveTo>
                  <a:cubicBezTo>
                    <a:pt x="2" y="0"/>
                    <a:pt x="1" y="582"/>
                    <a:pt x="377" y="582"/>
                  </a:cubicBezTo>
                  <a:cubicBezTo>
                    <a:pt x="750" y="582"/>
                    <a:pt x="750" y="0"/>
                    <a:pt x="3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5" name="Google Shape;1075;p14"/>
            <p:cNvSpPr/>
            <p:nvPr/>
          </p:nvSpPr>
          <p:spPr>
            <a:xfrm>
              <a:off x="4005855" y="-91945"/>
              <a:ext cx="41659" cy="32317"/>
            </a:xfrm>
            <a:custGeom>
              <a:rect b="b" l="l" r="r" t="t"/>
              <a:pathLst>
                <a:path extrusionOk="0" h="678" w="874">
                  <a:moveTo>
                    <a:pt x="438" y="0"/>
                  </a:moveTo>
                  <a:cubicBezTo>
                    <a:pt x="3" y="0"/>
                    <a:pt x="0" y="678"/>
                    <a:pt x="438" y="678"/>
                  </a:cubicBezTo>
                  <a:cubicBezTo>
                    <a:pt x="873" y="678"/>
                    <a:pt x="873" y="0"/>
                    <a:pt x="43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6" name="Google Shape;1076;p14"/>
            <p:cNvSpPr/>
            <p:nvPr/>
          </p:nvSpPr>
          <p:spPr>
            <a:xfrm>
              <a:off x="4090270" y="-113680"/>
              <a:ext cx="69829" cy="63823"/>
            </a:xfrm>
            <a:custGeom>
              <a:rect b="b" l="l" r="r" t="t"/>
              <a:pathLst>
                <a:path extrusionOk="0" h="1339" w="1465">
                  <a:moveTo>
                    <a:pt x="663" y="1"/>
                  </a:moveTo>
                  <a:cubicBezTo>
                    <a:pt x="497" y="1"/>
                    <a:pt x="318" y="81"/>
                    <a:pt x="203" y="197"/>
                  </a:cubicBezTo>
                  <a:cubicBezTo>
                    <a:pt x="87" y="314"/>
                    <a:pt x="1" y="504"/>
                    <a:pt x="7" y="670"/>
                  </a:cubicBezTo>
                  <a:cubicBezTo>
                    <a:pt x="14" y="843"/>
                    <a:pt x="71" y="1022"/>
                    <a:pt x="203" y="1142"/>
                  </a:cubicBezTo>
                  <a:cubicBezTo>
                    <a:pt x="329" y="1258"/>
                    <a:pt x="488" y="1338"/>
                    <a:pt x="663" y="1338"/>
                  </a:cubicBezTo>
                  <a:cubicBezTo>
                    <a:pt x="667" y="1338"/>
                    <a:pt x="671" y="1338"/>
                    <a:pt x="676" y="1338"/>
                  </a:cubicBezTo>
                  <a:cubicBezTo>
                    <a:pt x="773" y="1336"/>
                    <a:pt x="873" y="1338"/>
                    <a:pt x="969" y="1312"/>
                  </a:cubicBezTo>
                  <a:cubicBezTo>
                    <a:pt x="1250" y="1235"/>
                    <a:pt x="1464" y="963"/>
                    <a:pt x="1464" y="670"/>
                  </a:cubicBezTo>
                  <a:cubicBezTo>
                    <a:pt x="1464" y="385"/>
                    <a:pt x="1252" y="92"/>
                    <a:pt x="969" y="27"/>
                  </a:cubicBezTo>
                  <a:cubicBezTo>
                    <a:pt x="873" y="5"/>
                    <a:pt x="773" y="2"/>
                    <a:pt x="676" y="1"/>
                  </a:cubicBezTo>
                  <a:cubicBezTo>
                    <a:pt x="672" y="1"/>
                    <a:pt x="668" y="1"/>
                    <a:pt x="66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7" name="Google Shape;1077;p14"/>
            <p:cNvSpPr/>
            <p:nvPr/>
          </p:nvSpPr>
          <p:spPr>
            <a:xfrm>
              <a:off x="4193608" y="-136083"/>
              <a:ext cx="65158" cy="60773"/>
            </a:xfrm>
            <a:custGeom>
              <a:rect b="b" l="l" r="r" t="t"/>
              <a:pathLst>
                <a:path extrusionOk="0" h="1275" w="1367">
                  <a:moveTo>
                    <a:pt x="620" y="0"/>
                  </a:moveTo>
                  <a:cubicBezTo>
                    <a:pt x="541" y="0"/>
                    <a:pt x="467" y="19"/>
                    <a:pt x="399" y="55"/>
                  </a:cubicBezTo>
                  <a:cubicBezTo>
                    <a:pt x="320" y="82"/>
                    <a:pt x="252" y="126"/>
                    <a:pt x="194" y="186"/>
                  </a:cubicBezTo>
                  <a:cubicBezTo>
                    <a:pt x="84" y="296"/>
                    <a:pt x="1" y="478"/>
                    <a:pt x="8" y="636"/>
                  </a:cubicBezTo>
                  <a:cubicBezTo>
                    <a:pt x="16" y="802"/>
                    <a:pt x="70" y="971"/>
                    <a:pt x="194" y="1087"/>
                  </a:cubicBezTo>
                  <a:cubicBezTo>
                    <a:pt x="303" y="1187"/>
                    <a:pt x="454" y="1275"/>
                    <a:pt x="607" y="1275"/>
                  </a:cubicBezTo>
                  <a:cubicBezTo>
                    <a:pt x="620" y="1275"/>
                    <a:pt x="632" y="1274"/>
                    <a:pt x="645" y="1273"/>
                  </a:cubicBezTo>
                  <a:cubicBezTo>
                    <a:pt x="730" y="1265"/>
                    <a:pt x="824" y="1262"/>
                    <a:pt x="906" y="1235"/>
                  </a:cubicBezTo>
                  <a:cubicBezTo>
                    <a:pt x="955" y="1214"/>
                    <a:pt x="1004" y="1193"/>
                    <a:pt x="1054" y="1172"/>
                  </a:cubicBezTo>
                  <a:cubicBezTo>
                    <a:pt x="1126" y="1133"/>
                    <a:pt x="1185" y="1080"/>
                    <a:pt x="1228" y="1012"/>
                  </a:cubicBezTo>
                  <a:cubicBezTo>
                    <a:pt x="1309" y="908"/>
                    <a:pt x="1367" y="773"/>
                    <a:pt x="1362" y="636"/>
                  </a:cubicBezTo>
                  <a:cubicBezTo>
                    <a:pt x="1355" y="528"/>
                    <a:pt x="1326" y="423"/>
                    <a:pt x="1275" y="324"/>
                  </a:cubicBezTo>
                  <a:cubicBezTo>
                    <a:pt x="1200" y="183"/>
                    <a:pt x="1052" y="89"/>
                    <a:pt x="905" y="39"/>
                  </a:cubicBezTo>
                  <a:cubicBezTo>
                    <a:pt x="821" y="11"/>
                    <a:pt x="730" y="8"/>
                    <a:pt x="643" y="1"/>
                  </a:cubicBezTo>
                  <a:cubicBezTo>
                    <a:pt x="635" y="1"/>
                    <a:pt x="627" y="0"/>
                    <a:pt x="62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8" name="Google Shape;1078;p14"/>
            <p:cNvSpPr/>
            <p:nvPr/>
          </p:nvSpPr>
          <p:spPr>
            <a:xfrm>
              <a:off x="4324543" y="-126025"/>
              <a:ext cx="33318" cy="28837"/>
            </a:xfrm>
            <a:custGeom>
              <a:rect b="b" l="l" r="r" t="t"/>
              <a:pathLst>
                <a:path extrusionOk="0" h="605" w="699">
                  <a:moveTo>
                    <a:pt x="392" y="1"/>
                  </a:moveTo>
                  <a:cubicBezTo>
                    <a:pt x="363" y="1"/>
                    <a:pt x="334" y="5"/>
                    <a:pt x="300" y="13"/>
                  </a:cubicBezTo>
                  <a:cubicBezTo>
                    <a:pt x="291" y="14"/>
                    <a:pt x="281" y="16"/>
                    <a:pt x="272" y="19"/>
                  </a:cubicBezTo>
                  <a:cubicBezTo>
                    <a:pt x="251" y="24"/>
                    <a:pt x="230" y="29"/>
                    <a:pt x="208" y="34"/>
                  </a:cubicBezTo>
                  <a:lnTo>
                    <a:pt x="141" y="61"/>
                  </a:lnTo>
                  <a:cubicBezTo>
                    <a:pt x="108" y="78"/>
                    <a:pt x="82" y="103"/>
                    <a:pt x="62" y="133"/>
                  </a:cubicBezTo>
                  <a:cubicBezTo>
                    <a:pt x="27" y="180"/>
                    <a:pt x="1" y="240"/>
                    <a:pt x="3" y="302"/>
                  </a:cubicBezTo>
                  <a:cubicBezTo>
                    <a:pt x="6" y="351"/>
                    <a:pt x="17" y="398"/>
                    <a:pt x="40" y="443"/>
                  </a:cubicBezTo>
                  <a:cubicBezTo>
                    <a:pt x="71" y="501"/>
                    <a:pt x="144" y="557"/>
                    <a:pt x="207" y="571"/>
                  </a:cubicBezTo>
                  <a:lnTo>
                    <a:pt x="271" y="586"/>
                  </a:lnTo>
                  <a:cubicBezTo>
                    <a:pt x="280" y="589"/>
                    <a:pt x="290" y="590"/>
                    <a:pt x="298" y="592"/>
                  </a:cubicBezTo>
                  <a:cubicBezTo>
                    <a:pt x="332" y="600"/>
                    <a:pt x="362" y="604"/>
                    <a:pt x="392" y="604"/>
                  </a:cubicBezTo>
                  <a:cubicBezTo>
                    <a:pt x="419" y="604"/>
                    <a:pt x="446" y="600"/>
                    <a:pt x="477" y="592"/>
                  </a:cubicBezTo>
                  <a:cubicBezTo>
                    <a:pt x="539" y="575"/>
                    <a:pt x="593" y="536"/>
                    <a:pt x="632" y="485"/>
                  </a:cubicBezTo>
                  <a:cubicBezTo>
                    <a:pt x="672" y="434"/>
                    <a:pt x="699" y="370"/>
                    <a:pt x="696" y="303"/>
                  </a:cubicBezTo>
                  <a:cubicBezTo>
                    <a:pt x="695" y="249"/>
                    <a:pt x="682" y="197"/>
                    <a:pt x="657" y="150"/>
                  </a:cubicBezTo>
                  <a:cubicBezTo>
                    <a:pt x="624" y="86"/>
                    <a:pt x="547" y="31"/>
                    <a:pt x="478" y="13"/>
                  </a:cubicBezTo>
                  <a:cubicBezTo>
                    <a:pt x="447" y="4"/>
                    <a:pt x="419" y="1"/>
                    <a:pt x="39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9" name="Google Shape;1079;p14"/>
            <p:cNvSpPr/>
            <p:nvPr/>
          </p:nvSpPr>
          <p:spPr>
            <a:xfrm>
              <a:off x="4414487" y="-126264"/>
              <a:ext cx="58628" cy="53194"/>
            </a:xfrm>
            <a:custGeom>
              <a:rect b="b" l="l" r="r" t="t"/>
              <a:pathLst>
                <a:path extrusionOk="0" h="1116" w="1230">
                  <a:moveTo>
                    <a:pt x="700" y="0"/>
                  </a:moveTo>
                  <a:cubicBezTo>
                    <a:pt x="688" y="0"/>
                    <a:pt x="677" y="1"/>
                    <a:pt x="665" y="2"/>
                  </a:cubicBezTo>
                  <a:cubicBezTo>
                    <a:pt x="626" y="5"/>
                    <a:pt x="587" y="10"/>
                    <a:pt x="549" y="15"/>
                  </a:cubicBezTo>
                  <a:cubicBezTo>
                    <a:pt x="401" y="31"/>
                    <a:pt x="273" y="65"/>
                    <a:pt x="165" y="174"/>
                  </a:cubicBezTo>
                  <a:cubicBezTo>
                    <a:pt x="71" y="268"/>
                    <a:pt x="0" y="423"/>
                    <a:pt x="5" y="558"/>
                  </a:cubicBezTo>
                  <a:cubicBezTo>
                    <a:pt x="12" y="697"/>
                    <a:pt x="58" y="845"/>
                    <a:pt x="165" y="941"/>
                  </a:cubicBezTo>
                  <a:cubicBezTo>
                    <a:pt x="277" y="1045"/>
                    <a:pt x="398" y="1084"/>
                    <a:pt x="549" y="1101"/>
                  </a:cubicBezTo>
                  <a:cubicBezTo>
                    <a:pt x="587" y="1105"/>
                    <a:pt x="626" y="1109"/>
                    <a:pt x="665" y="1114"/>
                  </a:cubicBezTo>
                  <a:cubicBezTo>
                    <a:pt x="676" y="1115"/>
                    <a:pt x="688" y="1116"/>
                    <a:pt x="700" y="1116"/>
                  </a:cubicBezTo>
                  <a:cubicBezTo>
                    <a:pt x="871" y="1116"/>
                    <a:pt x="1074" y="987"/>
                    <a:pt x="1145" y="840"/>
                  </a:cubicBezTo>
                  <a:cubicBezTo>
                    <a:pt x="1188" y="750"/>
                    <a:pt x="1229" y="662"/>
                    <a:pt x="1224" y="559"/>
                  </a:cubicBezTo>
                  <a:cubicBezTo>
                    <a:pt x="1220" y="453"/>
                    <a:pt x="1191" y="371"/>
                    <a:pt x="1145" y="277"/>
                  </a:cubicBezTo>
                  <a:cubicBezTo>
                    <a:pt x="1074" y="129"/>
                    <a:pt x="872" y="0"/>
                    <a:pt x="70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0" name="Google Shape;1080;p14"/>
            <p:cNvSpPr/>
            <p:nvPr/>
          </p:nvSpPr>
          <p:spPr>
            <a:xfrm>
              <a:off x="4501333" y="-44232"/>
              <a:ext cx="49238" cy="50668"/>
            </a:xfrm>
            <a:custGeom>
              <a:rect b="b" l="l" r="r" t="t"/>
              <a:pathLst>
                <a:path extrusionOk="0" h="1063" w="1033">
                  <a:moveTo>
                    <a:pt x="502" y="0"/>
                  </a:moveTo>
                  <a:cubicBezTo>
                    <a:pt x="413" y="0"/>
                    <a:pt x="327" y="24"/>
                    <a:pt x="251" y="68"/>
                  </a:cubicBezTo>
                  <a:cubicBezTo>
                    <a:pt x="211" y="90"/>
                    <a:pt x="172" y="118"/>
                    <a:pt x="143" y="153"/>
                  </a:cubicBezTo>
                  <a:cubicBezTo>
                    <a:pt x="119" y="184"/>
                    <a:pt x="94" y="218"/>
                    <a:pt x="69" y="249"/>
                  </a:cubicBezTo>
                  <a:cubicBezTo>
                    <a:pt x="35" y="304"/>
                    <a:pt x="15" y="361"/>
                    <a:pt x="12" y="425"/>
                  </a:cubicBezTo>
                  <a:cubicBezTo>
                    <a:pt x="1" y="467"/>
                    <a:pt x="1" y="509"/>
                    <a:pt x="12" y="551"/>
                  </a:cubicBezTo>
                  <a:cubicBezTo>
                    <a:pt x="12" y="561"/>
                    <a:pt x="15" y="571"/>
                    <a:pt x="16" y="581"/>
                  </a:cubicBezTo>
                  <a:cubicBezTo>
                    <a:pt x="21" y="663"/>
                    <a:pt x="43" y="738"/>
                    <a:pt x="84" y="810"/>
                  </a:cubicBezTo>
                  <a:cubicBezTo>
                    <a:pt x="111" y="844"/>
                    <a:pt x="138" y="880"/>
                    <a:pt x="164" y="914"/>
                  </a:cubicBezTo>
                  <a:cubicBezTo>
                    <a:pt x="229" y="977"/>
                    <a:pt x="303" y="1021"/>
                    <a:pt x="389" y="1045"/>
                  </a:cubicBezTo>
                  <a:cubicBezTo>
                    <a:pt x="429" y="1057"/>
                    <a:pt x="467" y="1062"/>
                    <a:pt x="506" y="1062"/>
                  </a:cubicBezTo>
                  <a:cubicBezTo>
                    <a:pt x="512" y="1062"/>
                    <a:pt x="519" y="1062"/>
                    <a:pt x="525" y="1062"/>
                  </a:cubicBezTo>
                  <a:lnTo>
                    <a:pt x="525" y="1062"/>
                  </a:lnTo>
                  <a:lnTo>
                    <a:pt x="524" y="1063"/>
                  </a:lnTo>
                  <a:cubicBezTo>
                    <a:pt x="527" y="1063"/>
                    <a:pt x="531" y="1063"/>
                    <a:pt x="534" y="1063"/>
                  </a:cubicBezTo>
                  <a:cubicBezTo>
                    <a:pt x="579" y="1063"/>
                    <a:pt x="620" y="1056"/>
                    <a:pt x="660" y="1043"/>
                  </a:cubicBezTo>
                  <a:cubicBezTo>
                    <a:pt x="702" y="1034"/>
                    <a:pt x="743" y="1017"/>
                    <a:pt x="781" y="994"/>
                  </a:cubicBezTo>
                  <a:cubicBezTo>
                    <a:pt x="784" y="993"/>
                    <a:pt x="785" y="991"/>
                    <a:pt x="787" y="989"/>
                  </a:cubicBezTo>
                  <a:cubicBezTo>
                    <a:pt x="822" y="970"/>
                    <a:pt x="855" y="946"/>
                    <a:pt x="884" y="915"/>
                  </a:cubicBezTo>
                  <a:cubicBezTo>
                    <a:pt x="915" y="885"/>
                    <a:pt x="942" y="849"/>
                    <a:pt x="964" y="812"/>
                  </a:cubicBezTo>
                  <a:cubicBezTo>
                    <a:pt x="1010" y="732"/>
                    <a:pt x="1033" y="647"/>
                    <a:pt x="1033" y="554"/>
                  </a:cubicBezTo>
                  <a:cubicBezTo>
                    <a:pt x="1026" y="435"/>
                    <a:pt x="1014" y="375"/>
                    <a:pt x="957" y="270"/>
                  </a:cubicBezTo>
                  <a:cubicBezTo>
                    <a:pt x="955" y="265"/>
                    <a:pt x="952" y="261"/>
                    <a:pt x="948" y="257"/>
                  </a:cubicBezTo>
                  <a:cubicBezTo>
                    <a:pt x="922" y="224"/>
                    <a:pt x="898" y="190"/>
                    <a:pt x="872" y="157"/>
                  </a:cubicBezTo>
                  <a:cubicBezTo>
                    <a:pt x="870" y="156"/>
                    <a:pt x="870" y="155"/>
                    <a:pt x="868" y="155"/>
                  </a:cubicBezTo>
                  <a:cubicBezTo>
                    <a:pt x="867" y="153"/>
                    <a:pt x="864" y="152"/>
                    <a:pt x="863" y="150"/>
                  </a:cubicBezTo>
                  <a:cubicBezTo>
                    <a:pt x="767" y="56"/>
                    <a:pt x="638" y="0"/>
                    <a:pt x="50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1" name="Google Shape;1081;p14"/>
            <p:cNvSpPr/>
            <p:nvPr/>
          </p:nvSpPr>
          <p:spPr>
            <a:xfrm>
              <a:off x="3922155" y="-84509"/>
              <a:ext cx="32937" cy="29505"/>
            </a:xfrm>
            <a:custGeom>
              <a:rect b="b" l="l" r="r" t="t"/>
              <a:pathLst>
                <a:path extrusionOk="0" h="619" w="691">
                  <a:moveTo>
                    <a:pt x="310" y="0"/>
                  </a:moveTo>
                  <a:cubicBezTo>
                    <a:pt x="253" y="0"/>
                    <a:pt x="202" y="14"/>
                    <a:pt x="154" y="42"/>
                  </a:cubicBezTo>
                  <a:cubicBezTo>
                    <a:pt x="59" y="97"/>
                    <a:pt x="1" y="200"/>
                    <a:pt x="1" y="309"/>
                  </a:cubicBezTo>
                  <a:cubicBezTo>
                    <a:pt x="1" y="417"/>
                    <a:pt x="59" y="521"/>
                    <a:pt x="154" y="576"/>
                  </a:cubicBezTo>
                  <a:cubicBezTo>
                    <a:pt x="202" y="603"/>
                    <a:pt x="254" y="618"/>
                    <a:pt x="310" y="618"/>
                  </a:cubicBezTo>
                  <a:cubicBezTo>
                    <a:pt x="365" y="618"/>
                    <a:pt x="416" y="603"/>
                    <a:pt x="466" y="576"/>
                  </a:cubicBezTo>
                  <a:lnTo>
                    <a:pt x="563" y="529"/>
                  </a:lnTo>
                  <a:cubicBezTo>
                    <a:pt x="642" y="490"/>
                    <a:pt x="689" y="393"/>
                    <a:pt x="689" y="309"/>
                  </a:cubicBezTo>
                  <a:cubicBezTo>
                    <a:pt x="691" y="225"/>
                    <a:pt x="644" y="127"/>
                    <a:pt x="563" y="89"/>
                  </a:cubicBezTo>
                  <a:lnTo>
                    <a:pt x="466" y="42"/>
                  </a:lnTo>
                  <a:cubicBezTo>
                    <a:pt x="416" y="14"/>
                    <a:pt x="364" y="0"/>
                    <a:pt x="3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2" name="Google Shape;1082;p14"/>
            <p:cNvSpPr/>
            <p:nvPr/>
          </p:nvSpPr>
          <p:spPr>
            <a:xfrm>
              <a:off x="4035789" y="-34747"/>
              <a:ext cx="17731" cy="13728"/>
            </a:xfrm>
            <a:custGeom>
              <a:rect b="b" l="l" r="r" t="t"/>
              <a:pathLst>
                <a:path extrusionOk="0" h="288" w="372">
                  <a:moveTo>
                    <a:pt x="187" y="0"/>
                  </a:moveTo>
                  <a:cubicBezTo>
                    <a:pt x="1" y="0"/>
                    <a:pt x="1" y="288"/>
                    <a:pt x="187" y="288"/>
                  </a:cubicBezTo>
                  <a:cubicBezTo>
                    <a:pt x="371" y="288"/>
                    <a:pt x="371" y="0"/>
                    <a:pt x="1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3" name="Google Shape;1083;p14"/>
            <p:cNvSpPr/>
            <p:nvPr/>
          </p:nvSpPr>
          <p:spPr>
            <a:xfrm>
              <a:off x="4154379" y="-35605"/>
              <a:ext cx="20019" cy="15491"/>
            </a:xfrm>
            <a:custGeom>
              <a:rect b="b" l="l" r="r" t="t"/>
              <a:pathLst>
                <a:path extrusionOk="0" h="325" w="420">
                  <a:moveTo>
                    <a:pt x="210" y="0"/>
                  </a:moveTo>
                  <a:cubicBezTo>
                    <a:pt x="2" y="0"/>
                    <a:pt x="1" y="325"/>
                    <a:pt x="210" y="325"/>
                  </a:cubicBezTo>
                  <a:cubicBezTo>
                    <a:pt x="420" y="325"/>
                    <a:pt x="420" y="0"/>
                    <a:pt x="2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4" name="Google Shape;1084;p14"/>
            <p:cNvSpPr/>
            <p:nvPr/>
          </p:nvSpPr>
          <p:spPr>
            <a:xfrm>
              <a:off x="4246277" y="-70543"/>
              <a:ext cx="63728" cy="49476"/>
            </a:xfrm>
            <a:custGeom>
              <a:rect b="b" l="l" r="r" t="t"/>
              <a:pathLst>
                <a:path extrusionOk="0" h="1038" w="1337">
                  <a:moveTo>
                    <a:pt x="669" y="0"/>
                  </a:moveTo>
                  <a:cubicBezTo>
                    <a:pt x="1" y="0"/>
                    <a:pt x="0" y="1038"/>
                    <a:pt x="669" y="1038"/>
                  </a:cubicBezTo>
                  <a:cubicBezTo>
                    <a:pt x="1336" y="1038"/>
                    <a:pt x="1337" y="0"/>
                    <a:pt x="6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5" name="Google Shape;1085;p14"/>
            <p:cNvSpPr/>
            <p:nvPr/>
          </p:nvSpPr>
          <p:spPr>
            <a:xfrm>
              <a:off x="4357528" y="-50190"/>
              <a:ext cx="24547" cy="20687"/>
            </a:xfrm>
            <a:custGeom>
              <a:rect b="b" l="l" r="r" t="t"/>
              <a:pathLst>
                <a:path extrusionOk="0" h="434" w="515">
                  <a:moveTo>
                    <a:pt x="208" y="0"/>
                  </a:moveTo>
                  <a:cubicBezTo>
                    <a:pt x="159" y="0"/>
                    <a:pt x="99" y="31"/>
                    <a:pt x="66" y="63"/>
                  </a:cubicBezTo>
                  <a:cubicBezTo>
                    <a:pt x="28" y="102"/>
                    <a:pt x="1" y="163"/>
                    <a:pt x="3" y="217"/>
                  </a:cubicBezTo>
                  <a:cubicBezTo>
                    <a:pt x="6" y="273"/>
                    <a:pt x="24" y="330"/>
                    <a:pt x="66" y="370"/>
                  </a:cubicBezTo>
                  <a:cubicBezTo>
                    <a:pt x="102" y="404"/>
                    <a:pt x="153" y="434"/>
                    <a:pt x="204" y="434"/>
                  </a:cubicBezTo>
                  <a:cubicBezTo>
                    <a:pt x="209" y="434"/>
                    <a:pt x="214" y="433"/>
                    <a:pt x="218" y="433"/>
                  </a:cubicBezTo>
                  <a:cubicBezTo>
                    <a:pt x="255" y="429"/>
                    <a:pt x="299" y="429"/>
                    <a:pt x="332" y="419"/>
                  </a:cubicBezTo>
                  <a:cubicBezTo>
                    <a:pt x="349" y="414"/>
                    <a:pt x="379" y="402"/>
                    <a:pt x="398" y="391"/>
                  </a:cubicBezTo>
                  <a:cubicBezTo>
                    <a:pt x="435" y="372"/>
                    <a:pt x="456" y="345"/>
                    <a:pt x="479" y="313"/>
                  </a:cubicBezTo>
                  <a:cubicBezTo>
                    <a:pt x="515" y="261"/>
                    <a:pt x="515" y="172"/>
                    <a:pt x="479" y="121"/>
                  </a:cubicBezTo>
                  <a:cubicBezTo>
                    <a:pt x="456" y="88"/>
                    <a:pt x="435" y="62"/>
                    <a:pt x="398" y="42"/>
                  </a:cubicBezTo>
                  <a:cubicBezTo>
                    <a:pt x="379" y="32"/>
                    <a:pt x="351" y="19"/>
                    <a:pt x="332" y="14"/>
                  </a:cubicBezTo>
                  <a:cubicBezTo>
                    <a:pt x="299" y="5"/>
                    <a:pt x="256" y="4"/>
                    <a:pt x="218" y="1"/>
                  </a:cubicBezTo>
                  <a:cubicBezTo>
                    <a:pt x="215" y="0"/>
                    <a:pt x="211" y="0"/>
                    <a:pt x="2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6" name="Google Shape;1086;p14"/>
            <p:cNvSpPr/>
            <p:nvPr/>
          </p:nvSpPr>
          <p:spPr>
            <a:xfrm>
              <a:off x="4410436" y="-45043"/>
              <a:ext cx="58723" cy="58294"/>
            </a:xfrm>
            <a:custGeom>
              <a:rect b="b" l="l" r="r" t="t"/>
              <a:pathLst>
                <a:path extrusionOk="0" h="1223" w="1232">
                  <a:moveTo>
                    <a:pt x="595" y="0"/>
                  </a:moveTo>
                  <a:cubicBezTo>
                    <a:pt x="519" y="0"/>
                    <a:pt x="447" y="17"/>
                    <a:pt x="379" y="53"/>
                  </a:cubicBezTo>
                  <a:cubicBezTo>
                    <a:pt x="304" y="78"/>
                    <a:pt x="238" y="119"/>
                    <a:pt x="183" y="179"/>
                  </a:cubicBezTo>
                  <a:cubicBezTo>
                    <a:pt x="123" y="234"/>
                    <a:pt x="81" y="301"/>
                    <a:pt x="56" y="375"/>
                  </a:cubicBezTo>
                  <a:cubicBezTo>
                    <a:pt x="18" y="448"/>
                    <a:pt x="0" y="527"/>
                    <a:pt x="3" y="611"/>
                  </a:cubicBezTo>
                  <a:cubicBezTo>
                    <a:pt x="12" y="665"/>
                    <a:pt x="18" y="720"/>
                    <a:pt x="26" y="773"/>
                  </a:cubicBezTo>
                  <a:cubicBezTo>
                    <a:pt x="55" y="877"/>
                    <a:pt x="107" y="968"/>
                    <a:pt x="183" y="1043"/>
                  </a:cubicBezTo>
                  <a:cubicBezTo>
                    <a:pt x="225" y="1075"/>
                    <a:pt x="265" y="1107"/>
                    <a:pt x="307" y="1138"/>
                  </a:cubicBezTo>
                  <a:cubicBezTo>
                    <a:pt x="403" y="1194"/>
                    <a:pt x="507" y="1222"/>
                    <a:pt x="616" y="1222"/>
                  </a:cubicBezTo>
                  <a:cubicBezTo>
                    <a:pt x="622" y="1222"/>
                    <a:pt x="629" y="1222"/>
                    <a:pt x="635" y="1222"/>
                  </a:cubicBezTo>
                  <a:cubicBezTo>
                    <a:pt x="712" y="1222"/>
                    <a:pt x="784" y="1205"/>
                    <a:pt x="851" y="1170"/>
                  </a:cubicBezTo>
                  <a:cubicBezTo>
                    <a:pt x="928" y="1146"/>
                    <a:pt x="993" y="1104"/>
                    <a:pt x="1048" y="1043"/>
                  </a:cubicBezTo>
                  <a:cubicBezTo>
                    <a:pt x="1109" y="989"/>
                    <a:pt x="1150" y="922"/>
                    <a:pt x="1175" y="847"/>
                  </a:cubicBezTo>
                  <a:cubicBezTo>
                    <a:pt x="1214" y="774"/>
                    <a:pt x="1231" y="696"/>
                    <a:pt x="1227" y="612"/>
                  </a:cubicBezTo>
                  <a:cubicBezTo>
                    <a:pt x="1221" y="557"/>
                    <a:pt x="1214" y="503"/>
                    <a:pt x="1205" y="450"/>
                  </a:cubicBezTo>
                  <a:cubicBezTo>
                    <a:pt x="1176" y="346"/>
                    <a:pt x="1124" y="256"/>
                    <a:pt x="1048" y="179"/>
                  </a:cubicBezTo>
                  <a:cubicBezTo>
                    <a:pt x="1006" y="148"/>
                    <a:pt x="965" y="116"/>
                    <a:pt x="924" y="84"/>
                  </a:cubicBezTo>
                  <a:cubicBezTo>
                    <a:pt x="828" y="29"/>
                    <a:pt x="725" y="0"/>
                    <a:pt x="615" y="0"/>
                  </a:cubicBezTo>
                  <a:cubicBezTo>
                    <a:pt x="608" y="0"/>
                    <a:pt x="602" y="0"/>
                    <a:pt x="59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7" name="Google Shape;1087;p14"/>
            <p:cNvSpPr/>
            <p:nvPr/>
          </p:nvSpPr>
          <p:spPr>
            <a:xfrm>
              <a:off x="4499855" y="15587"/>
              <a:ext cx="23547" cy="26835"/>
            </a:xfrm>
            <a:custGeom>
              <a:rect b="b" l="l" r="r" t="t"/>
              <a:pathLst>
                <a:path extrusionOk="0" h="563" w="494">
                  <a:moveTo>
                    <a:pt x="258" y="0"/>
                  </a:moveTo>
                  <a:cubicBezTo>
                    <a:pt x="255" y="0"/>
                    <a:pt x="251" y="0"/>
                    <a:pt x="248" y="0"/>
                  </a:cubicBezTo>
                  <a:cubicBezTo>
                    <a:pt x="209" y="1"/>
                    <a:pt x="172" y="12"/>
                    <a:pt x="138" y="31"/>
                  </a:cubicBezTo>
                  <a:cubicBezTo>
                    <a:pt x="97" y="53"/>
                    <a:pt x="45" y="112"/>
                    <a:pt x="37" y="162"/>
                  </a:cubicBezTo>
                  <a:cubicBezTo>
                    <a:pt x="25" y="237"/>
                    <a:pt x="0" y="324"/>
                    <a:pt x="27" y="395"/>
                  </a:cubicBezTo>
                  <a:cubicBezTo>
                    <a:pt x="46" y="444"/>
                    <a:pt x="68" y="482"/>
                    <a:pt x="109" y="514"/>
                  </a:cubicBezTo>
                  <a:cubicBezTo>
                    <a:pt x="144" y="543"/>
                    <a:pt x="190" y="563"/>
                    <a:pt x="238" y="563"/>
                  </a:cubicBezTo>
                  <a:cubicBezTo>
                    <a:pt x="242" y="563"/>
                    <a:pt x="245" y="563"/>
                    <a:pt x="248" y="563"/>
                  </a:cubicBezTo>
                  <a:cubicBezTo>
                    <a:pt x="288" y="561"/>
                    <a:pt x="328" y="551"/>
                    <a:pt x="362" y="531"/>
                  </a:cubicBezTo>
                  <a:cubicBezTo>
                    <a:pt x="417" y="503"/>
                    <a:pt x="446" y="449"/>
                    <a:pt x="467" y="395"/>
                  </a:cubicBezTo>
                  <a:cubicBezTo>
                    <a:pt x="493" y="324"/>
                    <a:pt x="469" y="236"/>
                    <a:pt x="459" y="162"/>
                  </a:cubicBezTo>
                  <a:cubicBezTo>
                    <a:pt x="450" y="144"/>
                    <a:pt x="444" y="126"/>
                    <a:pt x="437" y="109"/>
                  </a:cubicBezTo>
                  <a:cubicBezTo>
                    <a:pt x="422" y="83"/>
                    <a:pt x="403" y="63"/>
                    <a:pt x="380" y="47"/>
                  </a:cubicBezTo>
                  <a:cubicBezTo>
                    <a:pt x="346" y="20"/>
                    <a:pt x="302" y="0"/>
                    <a:pt x="2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8" name="Google Shape;1088;p14"/>
            <p:cNvSpPr/>
            <p:nvPr/>
          </p:nvSpPr>
          <p:spPr>
            <a:xfrm>
              <a:off x="4533983" y="70736"/>
              <a:ext cx="39085" cy="30315"/>
            </a:xfrm>
            <a:custGeom>
              <a:rect b="b" l="l" r="r" t="t"/>
              <a:pathLst>
                <a:path extrusionOk="0" h="636" w="820">
                  <a:moveTo>
                    <a:pt x="410" y="0"/>
                  </a:moveTo>
                  <a:cubicBezTo>
                    <a:pt x="0" y="0"/>
                    <a:pt x="0" y="636"/>
                    <a:pt x="410" y="636"/>
                  </a:cubicBezTo>
                  <a:cubicBezTo>
                    <a:pt x="820" y="636"/>
                    <a:pt x="820" y="0"/>
                    <a:pt x="4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9" name="Google Shape;1089;p14"/>
            <p:cNvSpPr/>
            <p:nvPr/>
          </p:nvSpPr>
          <p:spPr>
            <a:xfrm>
              <a:off x="4500570" y="-88942"/>
              <a:ext cx="33985" cy="26311"/>
            </a:xfrm>
            <a:custGeom>
              <a:rect b="b" l="l" r="r" t="t"/>
              <a:pathLst>
                <a:path extrusionOk="0" h="552" w="713">
                  <a:moveTo>
                    <a:pt x="357" y="0"/>
                  </a:moveTo>
                  <a:cubicBezTo>
                    <a:pt x="3" y="0"/>
                    <a:pt x="1" y="552"/>
                    <a:pt x="357" y="552"/>
                  </a:cubicBezTo>
                  <a:cubicBezTo>
                    <a:pt x="713" y="552"/>
                    <a:pt x="713" y="0"/>
                    <a:pt x="35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0" name="Google Shape;1090;p14"/>
            <p:cNvSpPr/>
            <p:nvPr/>
          </p:nvSpPr>
          <p:spPr>
            <a:xfrm>
              <a:off x="4595757" y="-38513"/>
              <a:ext cx="36702" cy="35796"/>
            </a:xfrm>
            <a:custGeom>
              <a:rect b="b" l="l" r="r" t="t"/>
              <a:pathLst>
                <a:path extrusionOk="0" h="751" w="770">
                  <a:moveTo>
                    <a:pt x="370" y="1"/>
                  </a:moveTo>
                  <a:cubicBezTo>
                    <a:pt x="281" y="1"/>
                    <a:pt x="187" y="40"/>
                    <a:pt x="124" y="103"/>
                  </a:cubicBezTo>
                  <a:cubicBezTo>
                    <a:pt x="38" y="189"/>
                    <a:pt x="0" y="323"/>
                    <a:pt x="35" y="441"/>
                  </a:cubicBezTo>
                  <a:cubicBezTo>
                    <a:pt x="58" y="517"/>
                    <a:pt x="82" y="591"/>
                    <a:pt x="140" y="649"/>
                  </a:cubicBezTo>
                  <a:cubicBezTo>
                    <a:pt x="164" y="672"/>
                    <a:pt x="192" y="692"/>
                    <a:pt x="221" y="707"/>
                  </a:cubicBezTo>
                  <a:cubicBezTo>
                    <a:pt x="264" y="731"/>
                    <a:pt x="311" y="750"/>
                    <a:pt x="361" y="750"/>
                  </a:cubicBezTo>
                  <a:cubicBezTo>
                    <a:pt x="365" y="750"/>
                    <a:pt x="368" y="750"/>
                    <a:pt x="372" y="750"/>
                  </a:cubicBezTo>
                  <a:cubicBezTo>
                    <a:pt x="448" y="747"/>
                    <a:pt x="511" y="719"/>
                    <a:pt x="569" y="674"/>
                  </a:cubicBezTo>
                  <a:cubicBezTo>
                    <a:pt x="605" y="644"/>
                    <a:pt x="635" y="617"/>
                    <a:pt x="658" y="574"/>
                  </a:cubicBezTo>
                  <a:cubicBezTo>
                    <a:pt x="672" y="546"/>
                    <a:pt x="686" y="515"/>
                    <a:pt x="694" y="486"/>
                  </a:cubicBezTo>
                  <a:cubicBezTo>
                    <a:pt x="700" y="472"/>
                    <a:pt x="704" y="456"/>
                    <a:pt x="708" y="441"/>
                  </a:cubicBezTo>
                  <a:cubicBezTo>
                    <a:pt x="770" y="224"/>
                    <a:pt x="593" y="1"/>
                    <a:pt x="3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1" name="Google Shape;1091;p14"/>
            <p:cNvSpPr/>
            <p:nvPr/>
          </p:nvSpPr>
          <p:spPr>
            <a:xfrm>
              <a:off x="4570352" y="1049"/>
              <a:ext cx="42088" cy="38084"/>
            </a:xfrm>
            <a:custGeom>
              <a:rect b="b" l="l" r="r" t="t"/>
              <a:pathLst>
                <a:path extrusionOk="0" h="799" w="883">
                  <a:moveTo>
                    <a:pt x="383" y="0"/>
                  </a:moveTo>
                  <a:cubicBezTo>
                    <a:pt x="335" y="0"/>
                    <a:pt x="290" y="12"/>
                    <a:pt x="247" y="34"/>
                  </a:cubicBezTo>
                  <a:cubicBezTo>
                    <a:pt x="198" y="50"/>
                    <a:pt x="154" y="77"/>
                    <a:pt x="120" y="117"/>
                  </a:cubicBezTo>
                  <a:cubicBezTo>
                    <a:pt x="80" y="154"/>
                    <a:pt x="53" y="195"/>
                    <a:pt x="37" y="245"/>
                  </a:cubicBezTo>
                  <a:cubicBezTo>
                    <a:pt x="12" y="292"/>
                    <a:pt x="0" y="343"/>
                    <a:pt x="3" y="399"/>
                  </a:cubicBezTo>
                  <a:cubicBezTo>
                    <a:pt x="8" y="501"/>
                    <a:pt x="41" y="609"/>
                    <a:pt x="120" y="681"/>
                  </a:cubicBezTo>
                  <a:lnTo>
                    <a:pt x="200" y="744"/>
                  </a:lnTo>
                  <a:cubicBezTo>
                    <a:pt x="263" y="781"/>
                    <a:pt x="330" y="797"/>
                    <a:pt x="402" y="798"/>
                  </a:cubicBezTo>
                  <a:lnTo>
                    <a:pt x="465" y="791"/>
                  </a:lnTo>
                  <a:cubicBezTo>
                    <a:pt x="489" y="788"/>
                    <a:pt x="515" y="784"/>
                    <a:pt x="541" y="781"/>
                  </a:cubicBezTo>
                  <a:cubicBezTo>
                    <a:pt x="592" y="778"/>
                    <a:pt x="640" y="762"/>
                    <a:pt x="685" y="735"/>
                  </a:cubicBezTo>
                  <a:cubicBezTo>
                    <a:pt x="715" y="717"/>
                    <a:pt x="745" y="695"/>
                    <a:pt x="767" y="669"/>
                  </a:cubicBezTo>
                  <a:cubicBezTo>
                    <a:pt x="831" y="597"/>
                    <a:pt x="883" y="500"/>
                    <a:pt x="878" y="400"/>
                  </a:cubicBezTo>
                  <a:cubicBezTo>
                    <a:pt x="872" y="364"/>
                    <a:pt x="869" y="332"/>
                    <a:pt x="864" y="297"/>
                  </a:cubicBezTo>
                  <a:cubicBezTo>
                    <a:pt x="845" y="233"/>
                    <a:pt x="813" y="177"/>
                    <a:pt x="766" y="129"/>
                  </a:cubicBezTo>
                  <a:cubicBezTo>
                    <a:pt x="720" y="79"/>
                    <a:pt x="655" y="46"/>
                    <a:pt x="591" y="25"/>
                  </a:cubicBezTo>
                  <a:cubicBezTo>
                    <a:pt x="561" y="14"/>
                    <a:pt x="504" y="13"/>
                    <a:pt x="463" y="8"/>
                  </a:cubicBezTo>
                  <a:lnTo>
                    <a:pt x="400" y="1"/>
                  </a:lnTo>
                  <a:cubicBezTo>
                    <a:pt x="394" y="0"/>
                    <a:pt x="389" y="0"/>
                    <a:pt x="38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92" name="Google Shape;1092;p14"/>
          <p:cNvSpPr/>
          <p:nvPr/>
        </p:nvSpPr>
        <p:spPr>
          <a:xfrm>
            <a:off x="495143" y="4436671"/>
            <a:ext cx="267900" cy="267254"/>
          </a:xfrm>
          <a:custGeom>
            <a:rect b="b" l="l" r="r" t="t"/>
            <a:pathLst>
              <a:path extrusionOk="0" h="2179" w="2184">
                <a:moveTo>
                  <a:pt x="1485" y="0"/>
                </a:moveTo>
                <a:cubicBezTo>
                  <a:pt x="1334" y="0"/>
                  <a:pt x="895" y="547"/>
                  <a:pt x="895" y="547"/>
                </a:cubicBezTo>
                <a:cubicBezTo>
                  <a:pt x="895" y="547"/>
                  <a:pt x="514" y="306"/>
                  <a:pt x="309" y="306"/>
                </a:cubicBezTo>
                <a:cubicBezTo>
                  <a:pt x="256" y="306"/>
                  <a:pt x="214" y="322"/>
                  <a:pt x="194" y="363"/>
                </a:cubicBezTo>
                <a:cubicBezTo>
                  <a:pt x="97" y="559"/>
                  <a:pt x="584" y="976"/>
                  <a:pt x="584" y="976"/>
                </a:cubicBezTo>
                <a:cubicBezTo>
                  <a:pt x="584" y="976"/>
                  <a:pt x="1" y="1497"/>
                  <a:pt x="90" y="1651"/>
                </a:cubicBezTo>
                <a:cubicBezTo>
                  <a:pt x="106" y="1680"/>
                  <a:pt x="145" y="1692"/>
                  <a:pt x="196" y="1692"/>
                </a:cubicBezTo>
                <a:cubicBezTo>
                  <a:pt x="419" y="1692"/>
                  <a:pt x="887" y="1471"/>
                  <a:pt x="887" y="1471"/>
                </a:cubicBezTo>
                <a:cubicBezTo>
                  <a:pt x="887" y="1471"/>
                  <a:pt x="974" y="2178"/>
                  <a:pt x="1182" y="2178"/>
                </a:cubicBezTo>
                <a:cubicBezTo>
                  <a:pt x="1190" y="2178"/>
                  <a:pt x="1198" y="2177"/>
                  <a:pt x="1207" y="2175"/>
                </a:cubicBezTo>
                <a:cubicBezTo>
                  <a:pt x="1434" y="2116"/>
                  <a:pt x="1418" y="1452"/>
                  <a:pt x="1418" y="1452"/>
                </a:cubicBezTo>
                <a:cubicBezTo>
                  <a:pt x="1418" y="1452"/>
                  <a:pt x="2012" y="1441"/>
                  <a:pt x="2096" y="1274"/>
                </a:cubicBezTo>
                <a:cubicBezTo>
                  <a:pt x="2183" y="1108"/>
                  <a:pt x="1502" y="796"/>
                  <a:pt x="1502" y="796"/>
                </a:cubicBezTo>
                <a:cubicBezTo>
                  <a:pt x="1502" y="796"/>
                  <a:pt x="1634" y="58"/>
                  <a:pt x="1504" y="4"/>
                </a:cubicBezTo>
                <a:cubicBezTo>
                  <a:pt x="1498" y="1"/>
                  <a:pt x="1492" y="0"/>
                  <a:pt x="148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3" name="Google Shape;1093;p14"/>
          <p:cNvSpPr txBox="1"/>
          <p:nvPr>
            <p:ph type="title"/>
          </p:nvPr>
        </p:nvSpPr>
        <p:spPr>
          <a:xfrm rot="-703">
            <a:off x="1853400" y="3134712"/>
            <a:ext cx="2934300" cy="4407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SzPts val="1800"/>
              <a:buNone/>
              <a:defRPr sz="2400">
                <a:solidFill>
                  <a:schemeClr val="accent6"/>
                </a:solidFill>
              </a:defRPr>
            </a:lvl1pPr>
            <a:lvl2pPr lvl="1" rtl="0" algn="ctr">
              <a:spcBef>
                <a:spcPts val="0"/>
              </a:spcBef>
              <a:spcAft>
                <a:spcPts val="0"/>
              </a:spcAft>
              <a:buSzPts val="1800"/>
              <a:buNone/>
              <a:defRPr sz="1800"/>
            </a:lvl2pPr>
            <a:lvl3pPr lvl="2" rtl="0" algn="ctr">
              <a:spcBef>
                <a:spcPts val="0"/>
              </a:spcBef>
              <a:spcAft>
                <a:spcPts val="0"/>
              </a:spcAft>
              <a:buSzPts val="1800"/>
              <a:buNone/>
              <a:defRPr sz="1800"/>
            </a:lvl3pPr>
            <a:lvl4pPr lvl="3" rtl="0" algn="ctr">
              <a:spcBef>
                <a:spcPts val="0"/>
              </a:spcBef>
              <a:spcAft>
                <a:spcPts val="0"/>
              </a:spcAft>
              <a:buSzPts val="1800"/>
              <a:buNone/>
              <a:defRPr sz="1800"/>
            </a:lvl4pPr>
            <a:lvl5pPr lvl="4" rtl="0" algn="ctr">
              <a:spcBef>
                <a:spcPts val="0"/>
              </a:spcBef>
              <a:spcAft>
                <a:spcPts val="0"/>
              </a:spcAft>
              <a:buSzPts val="1800"/>
              <a:buNone/>
              <a:defRPr sz="1800"/>
            </a:lvl5pPr>
            <a:lvl6pPr lvl="5" rtl="0" algn="ctr">
              <a:spcBef>
                <a:spcPts val="0"/>
              </a:spcBef>
              <a:spcAft>
                <a:spcPts val="0"/>
              </a:spcAft>
              <a:buSzPts val="1800"/>
              <a:buNone/>
              <a:defRPr sz="1800"/>
            </a:lvl6pPr>
            <a:lvl7pPr lvl="6" rtl="0" algn="ctr">
              <a:spcBef>
                <a:spcPts val="0"/>
              </a:spcBef>
              <a:spcAft>
                <a:spcPts val="0"/>
              </a:spcAft>
              <a:buSzPts val="1800"/>
              <a:buNone/>
              <a:defRPr sz="1800"/>
            </a:lvl7pPr>
            <a:lvl8pPr lvl="7" rtl="0" algn="ctr">
              <a:spcBef>
                <a:spcPts val="0"/>
              </a:spcBef>
              <a:spcAft>
                <a:spcPts val="0"/>
              </a:spcAft>
              <a:buSzPts val="1800"/>
              <a:buNone/>
              <a:defRPr sz="1800"/>
            </a:lvl8pPr>
            <a:lvl9pPr lvl="8" rtl="0" algn="ctr">
              <a:spcBef>
                <a:spcPts val="0"/>
              </a:spcBef>
              <a:spcAft>
                <a:spcPts val="0"/>
              </a:spcAft>
              <a:buSzPts val="1800"/>
              <a:buNone/>
              <a:defRPr sz="1800"/>
            </a:lvl9pPr>
          </a:lstStyle>
          <a:p/>
        </p:txBody>
      </p:sp>
      <p:sp>
        <p:nvSpPr>
          <p:cNvPr id="1094" name="Google Shape;1094;p14"/>
          <p:cNvSpPr txBox="1"/>
          <p:nvPr>
            <p:ph idx="1" type="subTitle"/>
          </p:nvPr>
        </p:nvSpPr>
        <p:spPr>
          <a:xfrm>
            <a:off x="720000" y="1624938"/>
            <a:ext cx="5201100" cy="12681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2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095" name="Google Shape;1095;p14"/>
          <p:cNvSpPr/>
          <p:nvPr/>
        </p:nvSpPr>
        <p:spPr>
          <a:xfrm>
            <a:off x="8327242" y="2055890"/>
            <a:ext cx="193524" cy="198300"/>
          </a:xfrm>
          <a:custGeom>
            <a:rect b="b" l="l" r="r" t="t"/>
            <a:pathLst>
              <a:path extrusionOk="0" h="1085" w="1059">
                <a:moveTo>
                  <a:pt x="671" y="0"/>
                </a:moveTo>
                <a:cubicBezTo>
                  <a:pt x="599" y="0"/>
                  <a:pt x="401" y="295"/>
                  <a:pt x="401" y="295"/>
                </a:cubicBezTo>
                <a:cubicBezTo>
                  <a:pt x="401" y="295"/>
                  <a:pt x="219" y="200"/>
                  <a:pt x="115" y="200"/>
                </a:cubicBezTo>
                <a:cubicBezTo>
                  <a:pt x="83" y="200"/>
                  <a:pt x="58" y="209"/>
                  <a:pt x="49" y="233"/>
                </a:cubicBezTo>
                <a:cubicBezTo>
                  <a:pt x="10" y="333"/>
                  <a:pt x="267" y="519"/>
                  <a:pt x="267" y="519"/>
                </a:cubicBezTo>
                <a:cubicBezTo>
                  <a:pt x="267" y="519"/>
                  <a:pt x="1" y="798"/>
                  <a:pt x="52" y="871"/>
                </a:cubicBezTo>
                <a:cubicBezTo>
                  <a:pt x="60" y="883"/>
                  <a:pt x="75" y="888"/>
                  <a:pt x="94" y="888"/>
                </a:cubicBezTo>
                <a:cubicBezTo>
                  <a:pt x="198" y="888"/>
                  <a:pt x="436" y="750"/>
                  <a:pt x="436" y="750"/>
                </a:cubicBezTo>
                <a:cubicBezTo>
                  <a:pt x="436" y="750"/>
                  <a:pt x="507" y="1085"/>
                  <a:pt x="607" y="1085"/>
                </a:cubicBezTo>
                <a:cubicBezTo>
                  <a:pt x="613" y="1085"/>
                  <a:pt x="618" y="1084"/>
                  <a:pt x="624" y="1082"/>
                </a:cubicBezTo>
                <a:cubicBezTo>
                  <a:pt x="732" y="1043"/>
                  <a:pt x="697" y="717"/>
                  <a:pt x="697" y="717"/>
                </a:cubicBezTo>
                <a:cubicBezTo>
                  <a:pt x="697" y="717"/>
                  <a:pt x="989" y="687"/>
                  <a:pt x="1023" y="601"/>
                </a:cubicBezTo>
                <a:cubicBezTo>
                  <a:pt x="1058" y="518"/>
                  <a:pt x="709" y="392"/>
                  <a:pt x="709" y="392"/>
                </a:cubicBezTo>
                <a:cubicBezTo>
                  <a:pt x="709" y="392"/>
                  <a:pt x="744" y="22"/>
                  <a:pt x="678" y="1"/>
                </a:cubicBezTo>
                <a:cubicBezTo>
                  <a:pt x="676" y="1"/>
                  <a:pt x="674" y="0"/>
                  <a:pt x="671"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6" name="Google Shape;1096;p14"/>
          <p:cNvSpPr/>
          <p:nvPr/>
        </p:nvSpPr>
        <p:spPr>
          <a:xfrm>
            <a:off x="7137003" y="264043"/>
            <a:ext cx="59653" cy="59767"/>
          </a:xfrm>
          <a:custGeom>
            <a:rect b="b" l="l" r="r" t="t"/>
            <a:pathLst>
              <a:path extrusionOk="0" h="525" w="524">
                <a:moveTo>
                  <a:pt x="255" y="1"/>
                </a:moveTo>
                <a:cubicBezTo>
                  <a:pt x="255" y="1"/>
                  <a:pt x="236" y="120"/>
                  <a:pt x="232" y="233"/>
                </a:cubicBezTo>
                <a:cubicBezTo>
                  <a:pt x="144" y="239"/>
                  <a:pt x="1" y="269"/>
                  <a:pt x="1" y="269"/>
                </a:cubicBezTo>
                <a:cubicBezTo>
                  <a:pt x="1" y="269"/>
                  <a:pt x="121" y="286"/>
                  <a:pt x="232" y="291"/>
                </a:cubicBezTo>
                <a:cubicBezTo>
                  <a:pt x="235" y="405"/>
                  <a:pt x="256" y="524"/>
                  <a:pt x="256" y="524"/>
                </a:cubicBezTo>
                <a:cubicBezTo>
                  <a:pt x="256" y="524"/>
                  <a:pt x="283" y="381"/>
                  <a:pt x="291" y="292"/>
                </a:cubicBezTo>
                <a:cubicBezTo>
                  <a:pt x="404" y="290"/>
                  <a:pt x="523" y="269"/>
                  <a:pt x="523" y="269"/>
                </a:cubicBezTo>
                <a:cubicBezTo>
                  <a:pt x="523" y="269"/>
                  <a:pt x="380" y="238"/>
                  <a:pt x="291"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7" name="Google Shape;1097;p14"/>
          <p:cNvSpPr/>
          <p:nvPr/>
        </p:nvSpPr>
        <p:spPr>
          <a:xfrm>
            <a:off x="8684855" y="4834187"/>
            <a:ext cx="59653" cy="59653"/>
          </a:xfrm>
          <a:custGeom>
            <a:rect b="b" l="l" r="r" t="t"/>
            <a:pathLst>
              <a:path extrusionOk="0" h="524" w="524">
                <a:moveTo>
                  <a:pt x="254" y="0"/>
                </a:moveTo>
                <a:cubicBezTo>
                  <a:pt x="254" y="0"/>
                  <a:pt x="236" y="121"/>
                  <a:pt x="232" y="233"/>
                </a:cubicBezTo>
                <a:cubicBezTo>
                  <a:pt x="143" y="240"/>
                  <a:pt x="1" y="268"/>
                  <a:pt x="1" y="268"/>
                </a:cubicBezTo>
                <a:cubicBezTo>
                  <a:pt x="1" y="268"/>
                  <a:pt x="121" y="287"/>
                  <a:pt x="232" y="290"/>
                </a:cubicBezTo>
                <a:cubicBezTo>
                  <a:pt x="234" y="404"/>
                  <a:pt x="255" y="524"/>
                  <a:pt x="255" y="524"/>
                </a:cubicBezTo>
                <a:cubicBezTo>
                  <a:pt x="255" y="524"/>
                  <a:pt x="283" y="381"/>
                  <a:pt x="290" y="292"/>
                </a:cubicBezTo>
                <a:cubicBezTo>
                  <a:pt x="404" y="289"/>
                  <a:pt x="523" y="268"/>
                  <a:pt x="523" y="268"/>
                </a:cubicBezTo>
                <a:cubicBezTo>
                  <a:pt x="523" y="268"/>
                  <a:pt x="379" y="238"/>
                  <a:pt x="290" y="233"/>
                </a:cubicBezTo>
                <a:cubicBezTo>
                  <a:pt x="283" y="144"/>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8" name="Google Shape;1098;p14"/>
          <p:cNvSpPr/>
          <p:nvPr/>
        </p:nvSpPr>
        <p:spPr>
          <a:xfrm>
            <a:off x="4122441" y="445048"/>
            <a:ext cx="59426" cy="59653"/>
          </a:xfrm>
          <a:custGeom>
            <a:rect b="b" l="l" r="r" t="t"/>
            <a:pathLst>
              <a:path extrusionOk="0" h="524" w="522">
                <a:moveTo>
                  <a:pt x="254" y="0"/>
                </a:moveTo>
                <a:cubicBezTo>
                  <a:pt x="254" y="0"/>
                  <a:pt x="236" y="121"/>
                  <a:pt x="232" y="233"/>
                </a:cubicBezTo>
                <a:cubicBezTo>
                  <a:pt x="143" y="240"/>
                  <a:pt x="0" y="268"/>
                  <a:pt x="0" y="268"/>
                </a:cubicBezTo>
                <a:cubicBezTo>
                  <a:pt x="0" y="268"/>
                  <a:pt x="121" y="287"/>
                  <a:pt x="232" y="290"/>
                </a:cubicBezTo>
                <a:cubicBezTo>
                  <a:pt x="234" y="404"/>
                  <a:pt x="255" y="524"/>
                  <a:pt x="255" y="524"/>
                </a:cubicBezTo>
                <a:cubicBezTo>
                  <a:pt x="255" y="524"/>
                  <a:pt x="283" y="381"/>
                  <a:pt x="289" y="292"/>
                </a:cubicBezTo>
                <a:cubicBezTo>
                  <a:pt x="403" y="289"/>
                  <a:pt x="522" y="268"/>
                  <a:pt x="522" y="268"/>
                </a:cubicBezTo>
                <a:cubicBezTo>
                  <a:pt x="522" y="268"/>
                  <a:pt x="378" y="238"/>
                  <a:pt x="289" y="233"/>
                </a:cubicBezTo>
                <a:cubicBezTo>
                  <a:pt x="283" y="144"/>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9" name="Google Shape;1099;p14"/>
          <p:cNvSpPr/>
          <p:nvPr/>
        </p:nvSpPr>
        <p:spPr>
          <a:xfrm>
            <a:off x="1530048" y="264100"/>
            <a:ext cx="59540" cy="59653"/>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0" name="Google Shape;1100;p14"/>
          <p:cNvSpPr/>
          <p:nvPr/>
        </p:nvSpPr>
        <p:spPr>
          <a:xfrm>
            <a:off x="1104589" y="4830320"/>
            <a:ext cx="67395" cy="67395"/>
          </a:xfrm>
          <a:custGeom>
            <a:rect b="b" l="l" r="r" t="t"/>
            <a:pathLst>
              <a:path extrusionOk="0" h="592" w="592">
                <a:moveTo>
                  <a:pt x="287" y="1"/>
                </a:moveTo>
                <a:cubicBezTo>
                  <a:pt x="287" y="1"/>
                  <a:pt x="266" y="137"/>
                  <a:pt x="262" y="264"/>
                </a:cubicBezTo>
                <a:cubicBezTo>
                  <a:pt x="162" y="270"/>
                  <a:pt x="0" y="305"/>
                  <a:pt x="0" y="305"/>
                </a:cubicBezTo>
                <a:cubicBezTo>
                  <a:pt x="0" y="305"/>
                  <a:pt x="136" y="325"/>
                  <a:pt x="262" y="330"/>
                </a:cubicBezTo>
                <a:cubicBezTo>
                  <a:pt x="264" y="457"/>
                  <a:pt x="288" y="591"/>
                  <a:pt x="288" y="591"/>
                </a:cubicBezTo>
                <a:cubicBezTo>
                  <a:pt x="288" y="591"/>
                  <a:pt x="321" y="429"/>
                  <a:pt x="329" y="330"/>
                </a:cubicBezTo>
                <a:cubicBezTo>
                  <a:pt x="458" y="327"/>
                  <a:pt x="592" y="304"/>
                  <a:pt x="592" y="304"/>
                </a:cubicBezTo>
                <a:cubicBezTo>
                  <a:pt x="592" y="304"/>
                  <a:pt x="428" y="269"/>
                  <a:pt x="329" y="263"/>
                </a:cubicBezTo>
                <a:cubicBezTo>
                  <a:pt x="320"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1" name="Google Shape;1101;p14"/>
          <p:cNvSpPr/>
          <p:nvPr/>
        </p:nvSpPr>
        <p:spPr>
          <a:xfrm>
            <a:off x="8684852" y="2513494"/>
            <a:ext cx="134903" cy="134790"/>
          </a:xfrm>
          <a:custGeom>
            <a:rect b="b" l="l" r="r" t="t"/>
            <a:pathLst>
              <a:path extrusionOk="0" h="1184" w="1185">
                <a:moveTo>
                  <a:pt x="576" y="1"/>
                </a:moveTo>
                <a:cubicBezTo>
                  <a:pt x="576" y="1"/>
                  <a:pt x="533" y="273"/>
                  <a:pt x="526" y="526"/>
                </a:cubicBezTo>
                <a:cubicBezTo>
                  <a:pt x="326" y="541"/>
                  <a:pt x="0" y="608"/>
                  <a:pt x="0" y="608"/>
                </a:cubicBezTo>
                <a:cubicBezTo>
                  <a:pt x="0" y="608"/>
                  <a:pt x="271" y="650"/>
                  <a:pt x="524" y="658"/>
                </a:cubicBezTo>
                <a:cubicBezTo>
                  <a:pt x="529" y="917"/>
                  <a:pt x="576" y="1184"/>
                  <a:pt x="576" y="1184"/>
                </a:cubicBezTo>
                <a:cubicBezTo>
                  <a:pt x="576" y="1184"/>
                  <a:pt x="643" y="860"/>
                  <a:pt x="658" y="660"/>
                </a:cubicBezTo>
                <a:cubicBezTo>
                  <a:pt x="915"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2" name="Google Shape;1102;p14"/>
          <p:cNvSpPr/>
          <p:nvPr/>
        </p:nvSpPr>
        <p:spPr>
          <a:xfrm>
            <a:off x="8579997" y="264055"/>
            <a:ext cx="269351" cy="26923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3" name="Google Shape;1103;p14"/>
          <p:cNvSpPr/>
          <p:nvPr/>
        </p:nvSpPr>
        <p:spPr>
          <a:xfrm>
            <a:off x="2713985" y="4643840"/>
            <a:ext cx="134790" cy="134790"/>
          </a:xfrm>
          <a:custGeom>
            <a:rect b="b" l="l" r="r" t="t"/>
            <a:pathLst>
              <a:path extrusionOk="0" h="1184" w="1184">
                <a:moveTo>
                  <a:pt x="576" y="1"/>
                </a:moveTo>
                <a:cubicBezTo>
                  <a:pt x="576" y="1"/>
                  <a:pt x="533" y="273"/>
                  <a:pt x="525" y="526"/>
                </a:cubicBezTo>
                <a:cubicBezTo>
                  <a:pt x="325" y="541"/>
                  <a:pt x="0" y="608"/>
                  <a:pt x="0" y="608"/>
                </a:cubicBezTo>
                <a:cubicBezTo>
                  <a:pt x="0" y="608"/>
                  <a:pt x="271" y="650"/>
                  <a:pt x="524" y="659"/>
                </a:cubicBezTo>
                <a:cubicBezTo>
                  <a:pt x="529" y="917"/>
                  <a:pt x="576" y="1184"/>
                  <a:pt x="576" y="1184"/>
                </a:cubicBezTo>
                <a:cubicBezTo>
                  <a:pt x="576" y="1184"/>
                  <a:pt x="643" y="860"/>
                  <a:pt x="658" y="660"/>
                </a:cubicBezTo>
                <a:cubicBezTo>
                  <a:pt x="915" y="655"/>
                  <a:pt x="1183" y="608"/>
                  <a:pt x="1183" y="608"/>
                </a:cubicBezTo>
                <a:cubicBezTo>
                  <a:pt x="1183" y="608"/>
                  <a:pt x="858" y="541"/>
                  <a:pt x="658" y="526"/>
                </a:cubicBezTo>
                <a:cubicBezTo>
                  <a:pt x="643" y="327"/>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4" name="Google Shape;1104;p14"/>
          <p:cNvSpPr/>
          <p:nvPr/>
        </p:nvSpPr>
        <p:spPr>
          <a:xfrm>
            <a:off x="495156" y="3707844"/>
            <a:ext cx="59540" cy="59767"/>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5" name="Google Shape;1105;p14"/>
          <p:cNvSpPr/>
          <p:nvPr/>
        </p:nvSpPr>
        <p:spPr>
          <a:xfrm>
            <a:off x="181475" y="2989881"/>
            <a:ext cx="134790" cy="134790"/>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6" name="Google Shape;1106;p14"/>
          <p:cNvSpPr/>
          <p:nvPr/>
        </p:nvSpPr>
        <p:spPr>
          <a:xfrm>
            <a:off x="215164" y="1379825"/>
            <a:ext cx="67395" cy="67281"/>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7" name="Google Shape;1107;p14"/>
          <p:cNvSpPr/>
          <p:nvPr/>
        </p:nvSpPr>
        <p:spPr>
          <a:xfrm>
            <a:off x="4692650" y="4681417"/>
            <a:ext cx="59653" cy="59653"/>
          </a:xfrm>
          <a:custGeom>
            <a:rect b="b" l="l" r="r" t="t"/>
            <a:pathLst>
              <a:path extrusionOk="0" h="524" w="524">
                <a:moveTo>
                  <a:pt x="255" y="0"/>
                </a:moveTo>
                <a:cubicBezTo>
                  <a:pt x="255" y="0"/>
                  <a:pt x="236" y="121"/>
                  <a:pt x="232" y="234"/>
                </a:cubicBezTo>
                <a:cubicBezTo>
                  <a:pt x="144" y="240"/>
                  <a:pt x="1" y="268"/>
                  <a:pt x="1" y="268"/>
                </a:cubicBezTo>
                <a:cubicBezTo>
                  <a:pt x="1" y="268"/>
                  <a:pt x="121" y="287"/>
                  <a:pt x="232" y="291"/>
                </a:cubicBezTo>
                <a:cubicBezTo>
                  <a:pt x="235" y="404"/>
                  <a:pt x="256" y="524"/>
                  <a:pt x="256" y="524"/>
                </a:cubicBezTo>
                <a:cubicBezTo>
                  <a:pt x="256" y="524"/>
                  <a:pt x="283" y="381"/>
                  <a:pt x="291" y="292"/>
                </a:cubicBezTo>
                <a:cubicBezTo>
                  <a:pt x="404" y="290"/>
                  <a:pt x="523" y="268"/>
                  <a:pt x="523" y="268"/>
                </a:cubicBezTo>
                <a:cubicBezTo>
                  <a:pt x="523" y="268"/>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1108" name="Shape 1108"/>
        <p:cNvGrpSpPr/>
        <p:nvPr/>
      </p:nvGrpSpPr>
      <p:grpSpPr>
        <a:xfrm>
          <a:off x="0" y="0"/>
          <a:ext cx="0" cy="0"/>
          <a:chOff x="0" y="0"/>
          <a:chExt cx="0" cy="0"/>
        </a:xfrm>
      </p:grpSpPr>
      <p:grpSp>
        <p:nvGrpSpPr>
          <p:cNvPr id="1109" name="Google Shape;1109;p15"/>
          <p:cNvGrpSpPr/>
          <p:nvPr/>
        </p:nvGrpSpPr>
        <p:grpSpPr>
          <a:xfrm rot="874533">
            <a:off x="4662862" y="3691104"/>
            <a:ext cx="1091772" cy="2128049"/>
            <a:chOff x="1099958" y="4292329"/>
            <a:chExt cx="269021" cy="524315"/>
          </a:xfrm>
        </p:grpSpPr>
        <p:sp>
          <p:nvSpPr>
            <p:cNvPr id="1110" name="Google Shape;1110;p15"/>
            <p:cNvSpPr/>
            <p:nvPr/>
          </p:nvSpPr>
          <p:spPr>
            <a:xfrm>
              <a:off x="1184754" y="4370452"/>
              <a:ext cx="132652" cy="261395"/>
            </a:xfrm>
            <a:custGeom>
              <a:rect b="b" l="l" r="r" t="t"/>
              <a:pathLst>
                <a:path extrusionOk="0" h="5484" w="2783">
                  <a:moveTo>
                    <a:pt x="2497" y="1"/>
                  </a:moveTo>
                  <a:cubicBezTo>
                    <a:pt x="2488" y="1"/>
                    <a:pt x="2478" y="13"/>
                    <a:pt x="2484" y="23"/>
                  </a:cubicBezTo>
                  <a:cubicBezTo>
                    <a:pt x="2691" y="432"/>
                    <a:pt x="2638" y="968"/>
                    <a:pt x="2560" y="1403"/>
                  </a:cubicBezTo>
                  <a:cubicBezTo>
                    <a:pt x="2489" y="1802"/>
                    <a:pt x="2365" y="2189"/>
                    <a:pt x="2220" y="2565"/>
                  </a:cubicBezTo>
                  <a:cubicBezTo>
                    <a:pt x="1926" y="3330"/>
                    <a:pt x="1607" y="4162"/>
                    <a:pt x="1102" y="4816"/>
                  </a:cubicBezTo>
                  <a:cubicBezTo>
                    <a:pt x="976" y="4979"/>
                    <a:pt x="829" y="5166"/>
                    <a:pt x="651" y="5277"/>
                  </a:cubicBezTo>
                  <a:cubicBezTo>
                    <a:pt x="569" y="5328"/>
                    <a:pt x="501" y="5350"/>
                    <a:pt x="445" y="5350"/>
                  </a:cubicBezTo>
                  <a:cubicBezTo>
                    <a:pt x="222" y="5350"/>
                    <a:pt x="188" y="5001"/>
                    <a:pt x="204" y="4797"/>
                  </a:cubicBezTo>
                  <a:cubicBezTo>
                    <a:pt x="235" y="4382"/>
                    <a:pt x="321" y="3966"/>
                    <a:pt x="451" y="3570"/>
                  </a:cubicBezTo>
                  <a:cubicBezTo>
                    <a:pt x="518" y="3364"/>
                    <a:pt x="597" y="3164"/>
                    <a:pt x="688" y="2970"/>
                  </a:cubicBezTo>
                  <a:cubicBezTo>
                    <a:pt x="754" y="2829"/>
                    <a:pt x="874" y="2488"/>
                    <a:pt x="1016" y="2404"/>
                  </a:cubicBezTo>
                  <a:cubicBezTo>
                    <a:pt x="1057" y="2380"/>
                    <a:pt x="1092" y="2369"/>
                    <a:pt x="1122" y="2369"/>
                  </a:cubicBezTo>
                  <a:cubicBezTo>
                    <a:pt x="1349" y="2369"/>
                    <a:pt x="1260" y="3008"/>
                    <a:pt x="1243" y="3107"/>
                  </a:cubicBezTo>
                  <a:cubicBezTo>
                    <a:pt x="1206" y="3337"/>
                    <a:pt x="1133" y="3557"/>
                    <a:pt x="1036" y="3768"/>
                  </a:cubicBezTo>
                  <a:cubicBezTo>
                    <a:pt x="1035" y="3770"/>
                    <a:pt x="1036" y="3772"/>
                    <a:pt x="1038" y="3772"/>
                  </a:cubicBezTo>
                  <a:cubicBezTo>
                    <a:pt x="1038" y="3772"/>
                    <a:pt x="1039" y="3771"/>
                    <a:pt x="1039" y="3770"/>
                  </a:cubicBezTo>
                  <a:cubicBezTo>
                    <a:pt x="1224" y="3403"/>
                    <a:pt x="1320" y="3002"/>
                    <a:pt x="1303" y="2591"/>
                  </a:cubicBezTo>
                  <a:cubicBezTo>
                    <a:pt x="1297" y="2440"/>
                    <a:pt x="1245" y="2289"/>
                    <a:pt x="1132" y="2289"/>
                  </a:cubicBezTo>
                  <a:cubicBezTo>
                    <a:pt x="1090" y="2289"/>
                    <a:pt x="1040" y="2310"/>
                    <a:pt x="981" y="2360"/>
                  </a:cubicBezTo>
                  <a:cubicBezTo>
                    <a:pt x="865" y="2456"/>
                    <a:pt x="797" y="2613"/>
                    <a:pt x="727" y="2740"/>
                  </a:cubicBezTo>
                  <a:cubicBezTo>
                    <a:pt x="619" y="2936"/>
                    <a:pt x="525" y="3137"/>
                    <a:pt x="442" y="3344"/>
                  </a:cubicBezTo>
                  <a:cubicBezTo>
                    <a:pt x="280" y="3754"/>
                    <a:pt x="168" y="4182"/>
                    <a:pt x="110" y="4618"/>
                  </a:cubicBezTo>
                  <a:cubicBezTo>
                    <a:pt x="75" y="4867"/>
                    <a:pt x="1" y="5261"/>
                    <a:pt x="254" y="5428"/>
                  </a:cubicBezTo>
                  <a:cubicBezTo>
                    <a:pt x="314" y="5467"/>
                    <a:pt x="376" y="5483"/>
                    <a:pt x="437" y="5483"/>
                  </a:cubicBezTo>
                  <a:cubicBezTo>
                    <a:pt x="668" y="5483"/>
                    <a:pt x="896" y="5248"/>
                    <a:pt x="1036" y="5095"/>
                  </a:cubicBezTo>
                  <a:cubicBezTo>
                    <a:pt x="1622" y="4449"/>
                    <a:pt x="1949" y="3574"/>
                    <a:pt x="2271" y="2776"/>
                  </a:cubicBezTo>
                  <a:cubicBezTo>
                    <a:pt x="2470" y="2283"/>
                    <a:pt x="2646" y="1771"/>
                    <a:pt x="2707" y="1239"/>
                  </a:cubicBezTo>
                  <a:cubicBezTo>
                    <a:pt x="2751" y="834"/>
                    <a:pt x="2782" y="336"/>
                    <a:pt x="2507" y="6"/>
                  </a:cubicBezTo>
                  <a:cubicBezTo>
                    <a:pt x="2504" y="2"/>
                    <a:pt x="2501" y="1"/>
                    <a:pt x="249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1" name="Google Shape;1111;p15"/>
            <p:cNvSpPr/>
            <p:nvPr/>
          </p:nvSpPr>
          <p:spPr>
            <a:xfrm>
              <a:off x="1131894" y="4364399"/>
              <a:ext cx="203339" cy="376363"/>
            </a:xfrm>
            <a:custGeom>
              <a:rect b="b" l="l" r="r" t="t"/>
              <a:pathLst>
                <a:path extrusionOk="0" h="7896" w="4266">
                  <a:moveTo>
                    <a:pt x="3046" y="0"/>
                  </a:moveTo>
                  <a:cubicBezTo>
                    <a:pt x="3043" y="0"/>
                    <a:pt x="3040" y="1"/>
                    <a:pt x="3037" y="3"/>
                  </a:cubicBezTo>
                  <a:cubicBezTo>
                    <a:pt x="2236" y="566"/>
                    <a:pt x="1744" y="1459"/>
                    <a:pt x="1369" y="2342"/>
                  </a:cubicBezTo>
                  <a:cubicBezTo>
                    <a:pt x="922" y="3396"/>
                    <a:pt x="504" y="4521"/>
                    <a:pt x="327" y="5657"/>
                  </a:cubicBezTo>
                  <a:cubicBezTo>
                    <a:pt x="240" y="6209"/>
                    <a:pt x="1" y="7896"/>
                    <a:pt x="925" y="7896"/>
                  </a:cubicBezTo>
                  <a:cubicBezTo>
                    <a:pt x="953" y="7896"/>
                    <a:pt x="981" y="7894"/>
                    <a:pt x="1010" y="7891"/>
                  </a:cubicBezTo>
                  <a:cubicBezTo>
                    <a:pt x="1497" y="7842"/>
                    <a:pt x="1801" y="7342"/>
                    <a:pt x="2061" y="6983"/>
                  </a:cubicBezTo>
                  <a:cubicBezTo>
                    <a:pt x="2388" y="6530"/>
                    <a:pt x="2686" y="6058"/>
                    <a:pt x="2954" y="5568"/>
                  </a:cubicBezTo>
                  <a:cubicBezTo>
                    <a:pt x="3551" y="4482"/>
                    <a:pt x="4044" y="3286"/>
                    <a:pt x="4262" y="2061"/>
                  </a:cubicBezTo>
                  <a:cubicBezTo>
                    <a:pt x="4266" y="2042"/>
                    <a:pt x="4251" y="2030"/>
                    <a:pt x="4238" y="2030"/>
                  </a:cubicBezTo>
                  <a:cubicBezTo>
                    <a:pt x="4228" y="2030"/>
                    <a:pt x="4219" y="2035"/>
                    <a:pt x="4216" y="2048"/>
                  </a:cubicBezTo>
                  <a:cubicBezTo>
                    <a:pt x="3694" y="3959"/>
                    <a:pt x="2944" y="5796"/>
                    <a:pt x="1648" y="7325"/>
                  </a:cubicBezTo>
                  <a:cubicBezTo>
                    <a:pt x="1475" y="7529"/>
                    <a:pt x="1264" y="7734"/>
                    <a:pt x="982" y="7753"/>
                  </a:cubicBezTo>
                  <a:cubicBezTo>
                    <a:pt x="968" y="7754"/>
                    <a:pt x="955" y="7754"/>
                    <a:pt x="942" y="7754"/>
                  </a:cubicBezTo>
                  <a:cubicBezTo>
                    <a:pt x="605" y="7754"/>
                    <a:pt x="470" y="7457"/>
                    <a:pt x="424" y="7158"/>
                  </a:cubicBezTo>
                  <a:cubicBezTo>
                    <a:pt x="339" y="6614"/>
                    <a:pt x="383" y="6039"/>
                    <a:pt x="478" y="5500"/>
                  </a:cubicBezTo>
                  <a:cubicBezTo>
                    <a:pt x="654" y="4508"/>
                    <a:pt x="1003" y="3536"/>
                    <a:pt x="1377" y="2602"/>
                  </a:cubicBezTo>
                  <a:cubicBezTo>
                    <a:pt x="1765" y="1630"/>
                    <a:pt x="2272" y="737"/>
                    <a:pt x="3058" y="29"/>
                  </a:cubicBezTo>
                  <a:cubicBezTo>
                    <a:pt x="3070" y="19"/>
                    <a:pt x="3059" y="0"/>
                    <a:pt x="304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2" name="Google Shape;1112;p15"/>
            <p:cNvSpPr/>
            <p:nvPr/>
          </p:nvSpPr>
          <p:spPr>
            <a:xfrm>
              <a:off x="1163782" y="4292329"/>
              <a:ext cx="186418" cy="213158"/>
            </a:xfrm>
            <a:custGeom>
              <a:rect b="b" l="l" r="r" t="t"/>
              <a:pathLst>
                <a:path extrusionOk="0" h="4472" w="3911">
                  <a:moveTo>
                    <a:pt x="2936" y="1"/>
                  </a:moveTo>
                  <a:cubicBezTo>
                    <a:pt x="2682" y="1"/>
                    <a:pt x="2463" y="176"/>
                    <a:pt x="2296" y="354"/>
                  </a:cubicBezTo>
                  <a:cubicBezTo>
                    <a:pt x="1776" y="906"/>
                    <a:pt x="1347" y="1577"/>
                    <a:pt x="971" y="2230"/>
                  </a:cubicBezTo>
                  <a:cubicBezTo>
                    <a:pt x="577" y="2921"/>
                    <a:pt x="225" y="3660"/>
                    <a:pt x="8" y="4428"/>
                  </a:cubicBezTo>
                  <a:cubicBezTo>
                    <a:pt x="1" y="4455"/>
                    <a:pt x="21" y="4472"/>
                    <a:pt x="42" y="4472"/>
                  </a:cubicBezTo>
                  <a:cubicBezTo>
                    <a:pt x="56" y="4472"/>
                    <a:pt x="71" y="4464"/>
                    <a:pt x="78" y="4447"/>
                  </a:cubicBezTo>
                  <a:cubicBezTo>
                    <a:pt x="558" y="3231"/>
                    <a:pt x="1102" y="2076"/>
                    <a:pt x="1885" y="1021"/>
                  </a:cubicBezTo>
                  <a:cubicBezTo>
                    <a:pt x="2079" y="759"/>
                    <a:pt x="2279" y="466"/>
                    <a:pt x="2535" y="260"/>
                  </a:cubicBezTo>
                  <a:cubicBezTo>
                    <a:pt x="2671" y="151"/>
                    <a:pt x="2810" y="101"/>
                    <a:pt x="2942" y="101"/>
                  </a:cubicBezTo>
                  <a:cubicBezTo>
                    <a:pt x="3162" y="101"/>
                    <a:pt x="3363" y="239"/>
                    <a:pt x="3499" y="478"/>
                  </a:cubicBezTo>
                  <a:cubicBezTo>
                    <a:pt x="3850" y="1097"/>
                    <a:pt x="3863" y="1932"/>
                    <a:pt x="3745" y="2615"/>
                  </a:cubicBezTo>
                  <a:cubicBezTo>
                    <a:pt x="3744" y="2620"/>
                    <a:pt x="3748" y="2624"/>
                    <a:pt x="3752" y="2624"/>
                  </a:cubicBezTo>
                  <a:cubicBezTo>
                    <a:pt x="3754" y="2624"/>
                    <a:pt x="3756" y="2623"/>
                    <a:pt x="3756" y="2619"/>
                  </a:cubicBezTo>
                  <a:cubicBezTo>
                    <a:pt x="3911" y="1923"/>
                    <a:pt x="3886" y="1093"/>
                    <a:pt x="3545" y="451"/>
                  </a:cubicBezTo>
                  <a:cubicBezTo>
                    <a:pt x="3432" y="241"/>
                    <a:pt x="3257" y="37"/>
                    <a:pt x="3006" y="6"/>
                  </a:cubicBezTo>
                  <a:cubicBezTo>
                    <a:pt x="2983" y="2"/>
                    <a:pt x="2959" y="1"/>
                    <a:pt x="293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3" name="Google Shape;1113;p15"/>
            <p:cNvSpPr/>
            <p:nvPr/>
          </p:nvSpPr>
          <p:spPr>
            <a:xfrm>
              <a:off x="1099958" y="4550674"/>
              <a:ext cx="138705" cy="265971"/>
            </a:xfrm>
            <a:custGeom>
              <a:rect b="b" l="l" r="r" t="t"/>
              <a:pathLst>
                <a:path extrusionOk="0" h="5580" w="2910">
                  <a:moveTo>
                    <a:pt x="1095" y="1"/>
                  </a:moveTo>
                  <a:cubicBezTo>
                    <a:pt x="1093" y="1"/>
                    <a:pt x="1091" y="2"/>
                    <a:pt x="1090" y="4"/>
                  </a:cubicBezTo>
                  <a:cubicBezTo>
                    <a:pt x="468" y="1407"/>
                    <a:pt x="0" y="3107"/>
                    <a:pt x="352" y="4642"/>
                  </a:cubicBezTo>
                  <a:cubicBezTo>
                    <a:pt x="450" y="5070"/>
                    <a:pt x="775" y="5580"/>
                    <a:pt x="1237" y="5580"/>
                  </a:cubicBezTo>
                  <a:cubicBezTo>
                    <a:pt x="1321" y="5580"/>
                    <a:pt x="1410" y="5563"/>
                    <a:pt x="1502" y="5525"/>
                  </a:cubicBezTo>
                  <a:cubicBezTo>
                    <a:pt x="1810" y="5401"/>
                    <a:pt x="2068" y="5081"/>
                    <a:pt x="2277" y="4835"/>
                  </a:cubicBezTo>
                  <a:cubicBezTo>
                    <a:pt x="2523" y="4544"/>
                    <a:pt x="2727" y="4232"/>
                    <a:pt x="2899" y="3893"/>
                  </a:cubicBezTo>
                  <a:cubicBezTo>
                    <a:pt x="2910" y="3871"/>
                    <a:pt x="2891" y="3851"/>
                    <a:pt x="2872" y="3851"/>
                  </a:cubicBezTo>
                  <a:cubicBezTo>
                    <a:pt x="2864" y="3851"/>
                    <a:pt x="2855" y="3855"/>
                    <a:pt x="2850" y="3864"/>
                  </a:cubicBezTo>
                  <a:cubicBezTo>
                    <a:pt x="2534" y="4389"/>
                    <a:pt x="2120" y="5012"/>
                    <a:pt x="1598" y="5352"/>
                  </a:cubicBezTo>
                  <a:cubicBezTo>
                    <a:pt x="1482" y="5427"/>
                    <a:pt x="1364" y="5460"/>
                    <a:pt x="1250" y="5460"/>
                  </a:cubicBezTo>
                  <a:cubicBezTo>
                    <a:pt x="975" y="5460"/>
                    <a:pt x="721" y="5269"/>
                    <a:pt x="581" y="5002"/>
                  </a:cubicBezTo>
                  <a:cubicBezTo>
                    <a:pt x="416" y="4686"/>
                    <a:pt x="371" y="4301"/>
                    <a:pt x="339" y="3952"/>
                  </a:cubicBezTo>
                  <a:cubicBezTo>
                    <a:pt x="215" y="2583"/>
                    <a:pt x="622" y="1272"/>
                    <a:pt x="1100" y="8"/>
                  </a:cubicBezTo>
                  <a:cubicBezTo>
                    <a:pt x="1102" y="4"/>
                    <a:pt x="1099" y="1"/>
                    <a:pt x="109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4" name="Google Shape;1114;p15"/>
            <p:cNvSpPr/>
            <p:nvPr/>
          </p:nvSpPr>
          <p:spPr>
            <a:xfrm>
              <a:off x="1322268" y="4387755"/>
              <a:ext cx="45568" cy="192948"/>
            </a:xfrm>
            <a:custGeom>
              <a:rect b="b" l="l" r="r" t="t"/>
              <a:pathLst>
                <a:path extrusionOk="0" h="4048" w="956">
                  <a:moveTo>
                    <a:pt x="924" y="1"/>
                  </a:moveTo>
                  <a:cubicBezTo>
                    <a:pt x="907" y="1"/>
                    <a:pt x="890" y="12"/>
                    <a:pt x="887" y="33"/>
                  </a:cubicBezTo>
                  <a:cubicBezTo>
                    <a:pt x="776" y="1427"/>
                    <a:pt x="507" y="2735"/>
                    <a:pt x="2" y="4040"/>
                  </a:cubicBezTo>
                  <a:cubicBezTo>
                    <a:pt x="0" y="4044"/>
                    <a:pt x="5" y="4048"/>
                    <a:pt x="9" y="4048"/>
                  </a:cubicBezTo>
                  <a:cubicBezTo>
                    <a:pt x="11" y="4048"/>
                    <a:pt x="13" y="4047"/>
                    <a:pt x="13" y="4045"/>
                  </a:cubicBezTo>
                  <a:cubicBezTo>
                    <a:pt x="573" y="2804"/>
                    <a:pt x="925" y="1397"/>
                    <a:pt x="954" y="33"/>
                  </a:cubicBezTo>
                  <a:cubicBezTo>
                    <a:pt x="955" y="12"/>
                    <a:pt x="940" y="1"/>
                    <a:pt x="9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5" name="Google Shape;1115;p15"/>
            <p:cNvSpPr/>
            <p:nvPr/>
          </p:nvSpPr>
          <p:spPr>
            <a:xfrm>
              <a:off x="1249960" y="4323741"/>
              <a:ext cx="78838" cy="53385"/>
            </a:xfrm>
            <a:custGeom>
              <a:rect b="b" l="l" r="r" t="t"/>
              <a:pathLst>
                <a:path extrusionOk="0" h="1120" w="1654">
                  <a:moveTo>
                    <a:pt x="1003" y="1"/>
                  </a:moveTo>
                  <a:cubicBezTo>
                    <a:pt x="837" y="1"/>
                    <a:pt x="699" y="129"/>
                    <a:pt x="577" y="229"/>
                  </a:cubicBezTo>
                  <a:cubicBezTo>
                    <a:pt x="354" y="414"/>
                    <a:pt x="165" y="626"/>
                    <a:pt x="3" y="864"/>
                  </a:cubicBezTo>
                  <a:cubicBezTo>
                    <a:pt x="1" y="867"/>
                    <a:pt x="4" y="872"/>
                    <a:pt x="7" y="872"/>
                  </a:cubicBezTo>
                  <a:cubicBezTo>
                    <a:pt x="8" y="872"/>
                    <a:pt x="9" y="872"/>
                    <a:pt x="10" y="871"/>
                  </a:cubicBezTo>
                  <a:cubicBezTo>
                    <a:pt x="209" y="616"/>
                    <a:pt x="479" y="279"/>
                    <a:pt x="771" y="132"/>
                  </a:cubicBezTo>
                  <a:cubicBezTo>
                    <a:pt x="863" y="86"/>
                    <a:pt x="944" y="66"/>
                    <a:pt x="1016" y="66"/>
                  </a:cubicBezTo>
                  <a:cubicBezTo>
                    <a:pt x="1437" y="66"/>
                    <a:pt x="1547" y="762"/>
                    <a:pt x="1590" y="1103"/>
                  </a:cubicBezTo>
                  <a:cubicBezTo>
                    <a:pt x="1591" y="1114"/>
                    <a:pt x="1599" y="1120"/>
                    <a:pt x="1607" y="1120"/>
                  </a:cubicBezTo>
                  <a:cubicBezTo>
                    <a:pt x="1615" y="1120"/>
                    <a:pt x="1622" y="1114"/>
                    <a:pt x="1622" y="1103"/>
                  </a:cubicBezTo>
                  <a:cubicBezTo>
                    <a:pt x="1654" y="755"/>
                    <a:pt x="1472" y="40"/>
                    <a:pt x="1031" y="2"/>
                  </a:cubicBezTo>
                  <a:cubicBezTo>
                    <a:pt x="1022" y="1"/>
                    <a:pt x="1012" y="1"/>
                    <a:pt x="100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6" name="Google Shape;1116;p15"/>
            <p:cNvSpPr/>
            <p:nvPr/>
          </p:nvSpPr>
          <p:spPr>
            <a:xfrm>
              <a:off x="1229893" y="4446907"/>
              <a:ext cx="59200" cy="139086"/>
            </a:xfrm>
            <a:custGeom>
              <a:rect b="b" l="l" r="r" t="t"/>
              <a:pathLst>
                <a:path extrusionOk="0" h="2918" w="1242">
                  <a:moveTo>
                    <a:pt x="1224" y="0"/>
                  </a:moveTo>
                  <a:cubicBezTo>
                    <a:pt x="1218" y="0"/>
                    <a:pt x="1212" y="3"/>
                    <a:pt x="1209" y="11"/>
                  </a:cubicBezTo>
                  <a:cubicBezTo>
                    <a:pt x="897" y="1023"/>
                    <a:pt x="514" y="1983"/>
                    <a:pt x="2" y="2913"/>
                  </a:cubicBezTo>
                  <a:cubicBezTo>
                    <a:pt x="1" y="2915"/>
                    <a:pt x="3" y="2918"/>
                    <a:pt x="6" y="2918"/>
                  </a:cubicBezTo>
                  <a:cubicBezTo>
                    <a:pt x="7" y="2918"/>
                    <a:pt x="8" y="2917"/>
                    <a:pt x="8" y="2916"/>
                  </a:cubicBezTo>
                  <a:cubicBezTo>
                    <a:pt x="557" y="2029"/>
                    <a:pt x="995" y="1036"/>
                    <a:pt x="1238" y="20"/>
                  </a:cubicBezTo>
                  <a:cubicBezTo>
                    <a:pt x="1242" y="8"/>
                    <a:pt x="1233" y="0"/>
                    <a:pt x="122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7" name="Google Shape;1117;p15"/>
            <p:cNvSpPr/>
            <p:nvPr/>
          </p:nvSpPr>
          <p:spPr>
            <a:xfrm>
              <a:off x="1161113" y="4612734"/>
              <a:ext cx="45139" cy="75263"/>
            </a:xfrm>
            <a:custGeom>
              <a:rect b="b" l="l" r="r" t="t"/>
              <a:pathLst>
                <a:path extrusionOk="0" h="1579" w="947">
                  <a:moveTo>
                    <a:pt x="262" y="1"/>
                  </a:moveTo>
                  <a:cubicBezTo>
                    <a:pt x="260" y="1"/>
                    <a:pt x="257" y="2"/>
                    <a:pt x="257" y="5"/>
                  </a:cubicBezTo>
                  <a:cubicBezTo>
                    <a:pt x="264" y="436"/>
                    <a:pt x="0" y="963"/>
                    <a:pt x="268" y="1362"/>
                  </a:cubicBezTo>
                  <a:cubicBezTo>
                    <a:pt x="356" y="1492"/>
                    <a:pt x="515" y="1578"/>
                    <a:pt x="667" y="1578"/>
                  </a:cubicBezTo>
                  <a:cubicBezTo>
                    <a:pt x="767" y="1578"/>
                    <a:pt x="864" y="1541"/>
                    <a:pt x="936" y="1456"/>
                  </a:cubicBezTo>
                  <a:cubicBezTo>
                    <a:pt x="946" y="1442"/>
                    <a:pt x="936" y="1427"/>
                    <a:pt x="923" y="1427"/>
                  </a:cubicBezTo>
                  <a:cubicBezTo>
                    <a:pt x="919" y="1427"/>
                    <a:pt x="915" y="1428"/>
                    <a:pt x="911" y="1431"/>
                  </a:cubicBezTo>
                  <a:cubicBezTo>
                    <a:pt x="834" y="1493"/>
                    <a:pt x="748" y="1522"/>
                    <a:pt x="663" y="1522"/>
                  </a:cubicBezTo>
                  <a:cubicBezTo>
                    <a:pt x="539" y="1522"/>
                    <a:pt x="418" y="1462"/>
                    <a:pt x="330" y="1358"/>
                  </a:cubicBezTo>
                  <a:cubicBezTo>
                    <a:pt x="208" y="1211"/>
                    <a:pt x="187" y="1007"/>
                    <a:pt x="194" y="824"/>
                  </a:cubicBezTo>
                  <a:cubicBezTo>
                    <a:pt x="206" y="549"/>
                    <a:pt x="282" y="284"/>
                    <a:pt x="267" y="5"/>
                  </a:cubicBezTo>
                  <a:cubicBezTo>
                    <a:pt x="267" y="2"/>
                    <a:pt x="265" y="1"/>
                    <a:pt x="26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8" name="Google Shape;1118;p15"/>
            <p:cNvSpPr/>
            <p:nvPr/>
          </p:nvSpPr>
          <p:spPr>
            <a:xfrm>
              <a:off x="1153820" y="4722077"/>
              <a:ext cx="78361" cy="52050"/>
            </a:xfrm>
            <a:custGeom>
              <a:rect b="b" l="l" r="r" t="t"/>
              <a:pathLst>
                <a:path extrusionOk="0" h="1092" w="1644">
                  <a:moveTo>
                    <a:pt x="1627" y="1"/>
                  </a:moveTo>
                  <a:cubicBezTo>
                    <a:pt x="1624" y="1"/>
                    <a:pt x="1621" y="2"/>
                    <a:pt x="1619" y="4"/>
                  </a:cubicBezTo>
                  <a:cubicBezTo>
                    <a:pt x="1149" y="471"/>
                    <a:pt x="683" y="964"/>
                    <a:pt x="2" y="1090"/>
                  </a:cubicBezTo>
                  <a:cubicBezTo>
                    <a:pt x="1" y="1090"/>
                    <a:pt x="1" y="1092"/>
                    <a:pt x="2" y="1092"/>
                  </a:cubicBezTo>
                  <a:cubicBezTo>
                    <a:pt x="678" y="1008"/>
                    <a:pt x="1200" y="508"/>
                    <a:pt x="1636" y="20"/>
                  </a:cubicBezTo>
                  <a:cubicBezTo>
                    <a:pt x="1643" y="12"/>
                    <a:pt x="1635" y="1"/>
                    <a:pt x="162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9" name="Google Shape;1119;p15"/>
            <p:cNvSpPr/>
            <p:nvPr/>
          </p:nvSpPr>
          <p:spPr>
            <a:xfrm>
              <a:off x="1285423" y="4422312"/>
              <a:ext cx="4528" cy="5672"/>
            </a:xfrm>
            <a:custGeom>
              <a:rect b="b" l="l" r="r" t="t"/>
              <a:pathLst>
                <a:path extrusionOk="0" h="119" w="95">
                  <a:moveTo>
                    <a:pt x="48" y="1"/>
                  </a:moveTo>
                  <a:cubicBezTo>
                    <a:pt x="35" y="1"/>
                    <a:pt x="22" y="8"/>
                    <a:pt x="18" y="23"/>
                  </a:cubicBezTo>
                  <a:cubicBezTo>
                    <a:pt x="14" y="38"/>
                    <a:pt x="11" y="53"/>
                    <a:pt x="6" y="65"/>
                  </a:cubicBezTo>
                  <a:cubicBezTo>
                    <a:pt x="0" y="91"/>
                    <a:pt x="20" y="119"/>
                    <a:pt x="47" y="119"/>
                  </a:cubicBezTo>
                  <a:cubicBezTo>
                    <a:pt x="76" y="119"/>
                    <a:pt x="94" y="91"/>
                    <a:pt x="88" y="65"/>
                  </a:cubicBezTo>
                  <a:cubicBezTo>
                    <a:pt x="84" y="51"/>
                    <a:pt x="81" y="37"/>
                    <a:pt x="78" y="23"/>
                  </a:cubicBezTo>
                  <a:cubicBezTo>
                    <a:pt x="74" y="8"/>
                    <a:pt x="61"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0" name="Google Shape;1120;p15"/>
            <p:cNvSpPr/>
            <p:nvPr/>
          </p:nvSpPr>
          <p:spPr>
            <a:xfrm>
              <a:off x="1282420" y="4392712"/>
              <a:ext cx="11916" cy="10391"/>
            </a:xfrm>
            <a:custGeom>
              <a:rect b="b" l="l" r="r" t="t"/>
              <a:pathLst>
                <a:path extrusionOk="0" h="218" w="250">
                  <a:moveTo>
                    <a:pt x="108" y="0"/>
                  </a:moveTo>
                  <a:cubicBezTo>
                    <a:pt x="82" y="0"/>
                    <a:pt x="51" y="15"/>
                    <a:pt x="33" y="32"/>
                  </a:cubicBezTo>
                  <a:cubicBezTo>
                    <a:pt x="15" y="51"/>
                    <a:pt x="0" y="82"/>
                    <a:pt x="1" y="109"/>
                  </a:cubicBezTo>
                  <a:cubicBezTo>
                    <a:pt x="3" y="138"/>
                    <a:pt x="12" y="167"/>
                    <a:pt x="33" y="187"/>
                  </a:cubicBezTo>
                  <a:cubicBezTo>
                    <a:pt x="52" y="203"/>
                    <a:pt x="77" y="218"/>
                    <a:pt x="103" y="218"/>
                  </a:cubicBezTo>
                  <a:cubicBezTo>
                    <a:pt x="105" y="218"/>
                    <a:pt x="108" y="218"/>
                    <a:pt x="110" y="217"/>
                  </a:cubicBezTo>
                  <a:cubicBezTo>
                    <a:pt x="127" y="216"/>
                    <a:pt x="143" y="216"/>
                    <a:pt x="161" y="213"/>
                  </a:cubicBezTo>
                  <a:cubicBezTo>
                    <a:pt x="184" y="208"/>
                    <a:pt x="202" y="195"/>
                    <a:pt x="219" y="180"/>
                  </a:cubicBezTo>
                  <a:cubicBezTo>
                    <a:pt x="236" y="164"/>
                    <a:pt x="249" y="132"/>
                    <a:pt x="247" y="109"/>
                  </a:cubicBezTo>
                  <a:cubicBezTo>
                    <a:pt x="246" y="83"/>
                    <a:pt x="239" y="57"/>
                    <a:pt x="219" y="38"/>
                  </a:cubicBezTo>
                  <a:cubicBezTo>
                    <a:pt x="202" y="23"/>
                    <a:pt x="182" y="11"/>
                    <a:pt x="161" y="6"/>
                  </a:cubicBezTo>
                  <a:cubicBezTo>
                    <a:pt x="145" y="2"/>
                    <a:pt x="127" y="2"/>
                    <a:pt x="110" y="1"/>
                  </a:cubicBezTo>
                  <a:cubicBezTo>
                    <a:pt x="109" y="1"/>
                    <a:pt x="108" y="0"/>
                    <a:pt x="1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1" name="Google Shape;1121;p15"/>
            <p:cNvSpPr/>
            <p:nvPr/>
          </p:nvSpPr>
          <p:spPr>
            <a:xfrm>
              <a:off x="1325319" y="4399719"/>
              <a:ext cx="6530" cy="5005"/>
            </a:xfrm>
            <a:custGeom>
              <a:rect b="b" l="l" r="r" t="t"/>
              <a:pathLst>
                <a:path extrusionOk="0" h="105" w="137">
                  <a:moveTo>
                    <a:pt x="69" y="0"/>
                  </a:moveTo>
                  <a:cubicBezTo>
                    <a:pt x="1" y="0"/>
                    <a:pt x="1" y="105"/>
                    <a:pt x="69" y="105"/>
                  </a:cubicBezTo>
                  <a:cubicBezTo>
                    <a:pt x="136" y="105"/>
                    <a:pt x="137" y="0"/>
                    <a:pt x="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2" name="Google Shape;1122;p15"/>
            <p:cNvSpPr/>
            <p:nvPr/>
          </p:nvSpPr>
          <p:spPr>
            <a:xfrm>
              <a:off x="1334041" y="4432083"/>
              <a:ext cx="10057" cy="9295"/>
            </a:xfrm>
            <a:custGeom>
              <a:rect b="b" l="l" r="r" t="t"/>
              <a:pathLst>
                <a:path extrusionOk="0" h="195" w="211">
                  <a:moveTo>
                    <a:pt x="116" y="0"/>
                  </a:moveTo>
                  <a:cubicBezTo>
                    <a:pt x="115" y="0"/>
                    <a:pt x="114" y="0"/>
                    <a:pt x="113" y="1"/>
                  </a:cubicBezTo>
                  <a:cubicBezTo>
                    <a:pt x="81" y="2"/>
                    <a:pt x="51" y="17"/>
                    <a:pt x="32" y="42"/>
                  </a:cubicBezTo>
                  <a:cubicBezTo>
                    <a:pt x="14" y="54"/>
                    <a:pt x="1" y="76"/>
                    <a:pt x="2" y="97"/>
                  </a:cubicBezTo>
                  <a:cubicBezTo>
                    <a:pt x="4" y="120"/>
                    <a:pt x="15" y="141"/>
                    <a:pt x="33" y="152"/>
                  </a:cubicBezTo>
                  <a:cubicBezTo>
                    <a:pt x="52" y="177"/>
                    <a:pt x="82" y="194"/>
                    <a:pt x="112" y="194"/>
                  </a:cubicBezTo>
                  <a:cubicBezTo>
                    <a:pt x="137" y="194"/>
                    <a:pt x="163" y="184"/>
                    <a:pt x="180" y="165"/>
                  </a:cubicBezTo>
                  <a:cubicBezTo>
                    <a:pt x="198" y="148"/>
                    <a:pt x="210" y="121"/>
                    <a:pt x="209" y="97"/>
                  </a:cubicBezTo>
                  <a:cubicBezTo>
                    <a:pt x="208" y="72"/>
                    <a:pt x="199" y="46"/>
                    <a:pt x="181" y="29"/>
                  </a:cubicBezTo>
                  <a:cubicBezTo>
                    <a:pt x="163" y="13"/>
                    <a:pt x="139" y="0"/>
                    <a:pt x="11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3" name="Google Shape;1123;p15"/>
            <p:cNvSpPr/>
            <p:nvPr/>
          </p:nvSpPr>
          <p:spPr>
            <a:xfrm>
              <a:off x="1362450" y="4367735"/>
              <a:ext cx="5672" cy="7007"/>
            </a:xfrm>
            <a:custGeom>
              <a:rect b="b" l="l" r="r" t="t"/>
              <a:pathLst>
                <a:path extrusionOk="0" h="147" w="119">
                  <a:moveTo>
                    <a:pt x="59" y="0"/>
                  </a:moveTo>
                  <a:cubicBezTo>
                    <a:pt x="48" y="0"/>
                    <a:pt x="36" y="4"/>
                    <a:pt x="27" y="13"/>
                  </a:cubicBezTo>
                  <a:cubicBezTo>
                    <a:pt x="12" y="27"/>
                    <a:pt x="6" y="42"/>
                    <a:pt x="5" y="63"/>
                  </a:cubicBezTo>
                  <a:cubicBezTo>
                    <a:pt x="4" y="72"/>
                    <a:pt x="4" y="81"/>
                    <a:pt x="4" y="90"/>
                  </a:cubicBezTo>
                  <a:cubicBezTo>
                    <a:pt x="1" y="120"/>
                    <a:pt x="30" y="147"/>
                    <a:pt x="58" y="147"/>
                  </a:cubicBezTo>
                  <a:cubicBezTo>
                    <a:pt x="58" y="147"/>
                    <a:pt x="59" y="147"/>
                    <a:pt x="59" y="147"/>
                  </a:cubicBezTo>
                  <a:cubicBezTo>
                    <a:pt x="88" y="145"/>
                    <a:pt x="119" y="121"/>
                    <a:pt x="116" y="90"/>
                  </a:cubicBezTo>
                  <a:cubicBezTo>
                    <a:pt x="115" y="83"/>
                    <a:pt x="114" y="72"/>
                    <a:pt x="114" y="63"/>
                  </a:cubicBezTo>
                  <a:cubicBezTo>
                    <a:pt x="111" y="42"/>
                    <a:pt x="105" y="27"/>
                    <a:pt x="91" y="13"/>
                  </a:cubicBezTo>
                  <a:cubicBezTo>
                    <a:pt x="82" y="4"/>
                    <a:pt x="70" y="0"/>
                    <a:pt x="5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4" name="Google Shape;1124;p15"/>
            <p:cNvSpPr/>
            <p:nvPr/>
          </p:nvSpPr>
          <p:spPr>
            <a:xfrm>
              <a:off x="1361449" y="4330318"/>
              <a:ext cx="7531" cy="5863"/>
            </a:xfrm>
            <a:custGeom>
              <a:rect b="b" l="l" r="r" t="t"/>
              <a:pathLst>
                <a:path extrusionOk="0" h="123" w="158">
                  <a:moveTo>
                    <a:pt x="79" y="1"/>
                  </a:moveTo>
                  <a:cubicBezTo>
                    <a:pt x="1" y="1"/>
                    <a:pt x="1" y="122"/>
                    <a:pt x="79" y="122"/>
                  </a:cubicBezTo>
                  <a:cubicBezTo>
                    <a:pt x="158" y="122"/>
                    <a:pt x="158"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5" name="Google Shape;1125;p15"/>
            <p:cNvSpPr/>
            <p:nvPr/>
          </p:nvSpPr>
          <p:spPr>
            <a:xfrm>
              <a:off x="1256204" y="4698292"/>
              <a:ext cx="8532" cy="6768"/>
            </a:xfrm>
            <a:custGeom>
              <a:rect b="b" l="l" r="r" t="t"/>
              <a:pathLst>
                <a:path extrusionOk="0" h="142" w="179">
                  <a:moveTo>
                    <a:pt x="74" y="1"/>
                  </a:moveTo>
                  <a:cubicBezTo>
                    <a:pt x="36" y="1"/>
                    <a:pt x="1" y="30"/>
                    <a:pt x="1" y="71"/>
                  </a:cubicBezTo>
                  <a:cubicBezTo>
                    <a:pt x="1" y="111"/>
                    <a:pt x="34" y="141"/>
                    <a:pt x="72" y="141"/>
                  </a:cubicBezTo>
                  <a:cubicBezTo>
                    <a:pt x="79" y="141"/>
                    <a:pt x="85" y="140"/>
                    <a:pt x="92" y="139"/>
                  </a:cubicBezTo>
                  <a:cubicBezTo>
                    <a:pt x="105" y="136"/>
                    <a:pt x="120" y="132"/>
                    <a:pt x="134" y="128"/>
                  </a:cubicBezTo>
                  <a:cubicBezTo>
                    <a:pt x="158" y="122"/>
                    <a:pt x="179" y="96"/>
                    <a:pt x="178" y="71"/>
                  </a:cubicBezTo>
                  <a:cubicBezTo>
                    <a:pt x="177" y="47"/>
                    <a:pt x="160" y="20"/>
                    <a:pt x="134" y="13"/>
                  </a:cubicBezTo>
                  <a:cubicBezTo>
                    <a:pt x="119" y="10"/>
                    <a:pt x="104" y="7"/>
                    <a:pt x="92" y="3"/>
                  </a:cubicBezTo>
                  <a:cubicBezTo>
                    <a:pt x="86" y="1"/>
                    <a:pt x="80" y="1"/>
                    <a:pt x="7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6" name="Google Shape;1126;p15"/>
            <p:cNvSpPr/>
            <p:nvPr/>
          </p:nvSpPr>
          <p:spPr>
            <a:xfrm>
              <a:off x="1277320" y="4657729"/>
              <a:ext cx="7769" cy="6006"/>
            </a:xfrm>
            <a:custGeom>
              <a:rect b="b" l="l" r="r" t="t"/>
              <a:pathLst>
                <a:path extrusionOk="0" h="126" w="163">
                  <a:moveTo>
                    <a:pt x="81" y="0"/>
                  </a:moveTo>
                  <a:cubicBezTo>
                    <a:pt x="1" y="0"/>
                    <a:pt x="1" y="126"/>
                    <a:pt x="81" y="126"/>
                  </a:cubicBezTo>
                  <a:cubicBezTo>
                    <a:pt x="163" y="126"/>
                    <a:pt x="163"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7" name="Google Shape;1127;p15"/>
            <p:cNvSpPr/>
            <p:nvPr/>
          </p:nvSpPr>
          <p:spPr>
            <a:xfrm>
              <a:off x="1297149" y="4626938"/>
              <a:ext cx="5005" cy="3051"/>
            </a:xfrm>
            <a:custGeom>
              <a:rect b="b" l="l" r="r" t="t"/>
              <a:pathLst>
                <a:path extrusionOk="0" h="64" w="105">
                  <a:moveTo>
                    <a:pt x="74" y="0"/>
                  </a:moveTo>
                  <a:cubicBezTo>
                    <a:pt x="74" y="0"/>
                    <a:pt x="73" y="0"/>
                    <a:pt x="72" y="0"/>
                  </a:cubicBezTo>
                  <a:cubicBezTo>
                    <a:pt x="63" y="0"/>
                    <a:pt x="53" y="0"/>
                    <a:pt x="44" y="2"/>
                  </a:cubicBezTo>
                  <a:cubicBezTo>
                    <a:pt x="36" y="3"/>
                    <a:pt x="29" y="7"/>
                    <a:pt x="21" y="10"/>
                  </a:cubicBezTo>
                  <a:cubicBezTo>
                    <a:pt x="0" y="18"/>
                    <a:pt x="0" y="44"/>
                    <a:pt x="21" y="54"/>
                  </a:cubicBezTo>
                  <a:cubicBezTo>
                    <a:pt x="29" y="57"/>
                    <a:pt x="36" y="60"/>
                    <a:pt x="44" y="62"/>
                  </a:cubicBezTo>
                  <a:cubicBezTo>
                    <a:pt x="48" y="63"/>
                    <a:pt x="53" y="64"/>
                    <a:pt x="58" y="64"/>
                  </a:cubicBezTo>
                  <a:cubicBezTo>
                    <a:pt x="63" y="64"/>
                    <a:pt x="68" y="63"/>
                    <a:pt x="72" y="63"/>
                  </a:cubicBezTo>
                  <a:cubicBezTo>
                    <a:pt x="89" y="63"/>
                    <a:pt x="105" y="48"/>
                    <a:pt x="105" y="31"/>
                  </a:cubicBezTo>
                  <a:cubicBezTo>
                    <a:pt x="104" y="16"/>
                    <a:pt x="92" y="0"/>
                    <a:pt x="7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8" name="Google Shape;1128;p15"/>
            <p:cNvSpPr/>
            <p:nvPr/>
          </p:nvSpPr>
          <p:spPr>
            <a:xfrm>
              <a:off x="1218263" y="4662543"/>
              <a:ext cx="6959" cy="5148"/>
            </a:xfrm>
            <a:custGeom>
              <a:rect b="b" l="l" r="r" t="t"/>
              <a:pathLst>
                <a:path extrusionOk="0" h="108" w="146">
                  <a:moveTo>
                    <a:pt x="55" y="1"/>
                  </a:moveTo>
                  <a:cubicBezTo>
                    <a:pt x="27" y="1"/>
                    <a:pt x="0" y="25"/>
                    <a:pt x="1" y="54"/>
                  </a:cubicBezTo>
                  <a:cubicBezTo>
                    <a:pt x="2" y="83"/>
                    <a:pt x="25" y="108"/>
                    <a:pt x="55" y="108"/>
                  </a:cubicBezTo>
                  <a:cubicBezTo>
                    <a:pt x="68" y="108"/>
                    <a:pt x="80" y="107"/>
                    <a:pt x="93" y="106"/>
                  </a:cubicBezTo>
                  <a:cubicBezTo>
                    <a:pt x="107" y="102"/>
                    <a:pt x="119" y="95"/>
                    <a:pt x="130" y="85"/>
                  </a:cubicBezTo>
                  <a:cubicBezTo>
                    <a:pt x="146" y="66"/>
                    <a:pt x="146" y="41"/>
                    <a:pt x="130" y="24"/>
                  </a:cubicBezTo>
                  <a:cubicBezTo>
                    <a:pt x="119" y="13"/>
                    <a:pt x="108" y="6"/>
                    <a:pt x="93" y="3"/>
                  </a:cubicBezTo>
                  <a:cubicBezTo>
                    <a:pt x="80" y="1"/>
                    <a:pt x="68" y="1"/>
                    <a:pt x="5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9" name="Google Shape;1129;p15"/>
            <p:cNvSpPr/>
            <p:nvPr/>
          </p:nvSpPr>
          <p:spPr>
            <a:xfrm>
              <a:off x="1234755" y="4640951"/>
              <a:ext cx="6673" cy="5195"/>
            </a:xfrm>
            <a:custGeom>
              <a:rect b="b" l="l" r="r" t="t"/>
              <a:pathLst>
                <a:path extrusionOk="0" h="109" w="140">
                  <a:moveTo>
                    <a:pt x="71" y="1"/>
                  </a:moveTo>
                  <a:cubicBezTo>
                    <a:pt x="3" y="1"/>
                    <a:pt x="1" y="108"/>
                    <a:pt x="71" y="108"/>
                  </a:cubicBezTo>
                  <a:cubicBezTo>
                    <a:pt x="140" y="108"/>
                    <a:pt x="140" y="1"/>
                    <a:pt x="7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0" name="Google Shape;1130;p15"/>
            <p:cNvSpPr/>
            <p:nvPr/>
          </p:nvSpPr>
          <p:spPr>
            <a:xfrm>
              <a:off x="1134659" y="4740809"/>
              <a:ext cx="4433" cy="6196"/>
            </a:xfrm>
            <a:custGeom>
              <a:rect b="b" l="l" r="r" t="t"/>
              <a:pathLst>
                <a:path extrusionOk="0" h="130" w="93">
                  <a:moveTo>
                    <a:pt x="46" y="0"/>
                  </a:moveTo>
                  <a:cubicBezTo>
                    <a:pt x="33" y="0"/>
                    <a:pt x="23" y="6"/>
                    <a:pt x="14" y="14"/>
                  </a:cubicBezTo>
                  <a:cubicBezTo>
                    <a:pt x="3" y="23"/>
                    <a:pt x="1" y="37"/>
                    <a:pt x="1" y="51"/>
                  </a:cubicBezTo>
                  <a:lnTo>
                    <a:pt x="1" y="83"/>
                  </a:lnTo>
                  <a:cubicBezTo>
                    <a:pt x="1" y="106"/>
                    <a:pt x="22" y="129"/>
                    <a:pt x="47" y="129"/>
                  </a:cubicBezTo>
                  <a:cubicBezTo>
                    <a:pt x="72" y="127"/>
                    <a:pt x="93" y="109"/>
                    <a:pt x="93" y="83"/>
                  </a:cubicBezTo>
                  <a:cubicBezTo>
                    <a:pt x="91" y="74"/>
                    <a:pt x="91" y="63"/>
                    <a:pt x="91" y="53"/>
                  </a:cubicBezTo>
                  <a:cubicBezTo>
                    <a:pt x="91" y="40"/>
                    <a:pt x="89" y="30"/>
                    <a:pt x="80" y="19"/>
                  </a:cubicBezTo>
                  <a:cubicBezTo>
                    <a:pt x="73" y="9"/>
                    <a:pt x="59" y="0"/>
                    <a:pt x="4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1" name="Google Shape;1131;p15"/>
            <p:cNvSpPr/>
            <p:nvPr/>
          </p:nvSpPr>
          <p:spPr>
            <a:xfrm>
              <a:off x="1129225" y="4705633"/>
              <a:ext cx="6625" cy="5148"/>
            </a:xfrm>
            <a:custGeom>
              <a:rect b="b" l="l" r="r" t="t"/>
              <a:pathLst>
                <a:path extrusionOk="0" h="108" w="139">
                  <a:moveTo>
                    <a:pt x="69" y="0"/>
                  </a:moveTo>
                  <a:cubicBezTo>
                    <a:pt x="1" y="0"/>
                    <a:pt x="1" y="107"/>
                    <a:pt x="69" y="107"/>
                  </a:cubicBezTo>
                  <a:cubicBezTo>
                    <a:pt x="137" y="107"/>
                    <a:pt x="139" y="0"/>
                    <a:pt x="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32" name="Google Shape;1132;p15"/>
          <p:cNvGrpSpPr/>
          <p:nvPr/>
        </p:nvGrpSpPr>
        <p:grpSpPr>
          <a:xfrm>
            <a:off x="8276863" y="380925"/>
            <a:ext cx="294266" cy="318160"/>
            <a:chOff x="3127056" y="-728177"/>
            <a:chExt cx="193711" cy="209440"/>
          </a:xfrm>
        </p:grpSpPr>
        <p:sp>
          <p:nvSpPr>
            <p:cNvPr id="1133" name="Google Shape;1133;p15"/>
            <p:cNvSpPr/>
            <p:nvPr/>
          </p:nvSpPr>
          <p:spPr>
            <a:xfrm>
              <a:off x="3137113" y="-723697"/>
              <a:ext cx="174216" cy="196523"/>
            </a:xfrm>
            <a:custGeom>
              <a:rect b="b" l="l" r="r" t="t"/>
              <a:pathLst>
                <a:path extrusionOk="0" h="4123" w="3655">
                  <a:moveTo>
                    <a:pt x="2204" y="71"/>
                  </a:moveTo>
                  <a:lnTo>
                    <a:pt x="3588" y="1395"/>
                  </a:lnTo>
                  <a:lnTo>
                    <a:pt x="132" y="3971"/>
                  </a:lnTo>
                  <a:lnTo>
                    <a:pt x="2204" y="71"/>
                  </a:lnTo>
                  <a:close/>
                  <a:moveTo>
                    <a:pt x="2193" y="0"/>
                  </a:moveTo>
                  <a:lnTo>
                    <a:pt x="1" y="4123"/>
                  </a:lnTo>
                  <a:lnTo>
                    <a:pt x="1" y="4123"/>
                  </a:lnTo>
                  <a:lnTo>
                    <a:pt x="3654" y="1399"/>
                  </a:lnTo>
                  <a:lnTo>
                    <a:pt x="219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4" name="Google Shape;1134;p15"/>
            <p:cNvSpPr/>
            <p:nvPr/>
          </p:nvSpPr>
          <p:spPr>
            <a:xfrm>
              <a:off x="3298554" y="-667166"/>
              <a:ext cx="22212" cy="20210"/>
            </a:xfrm>
            <a:custGeom>
              <a:rect b="b" l="l" r="r" t="t"/>
              <a:pathLst>
                <a:path extrusionOk="0" h="424" w="466">
                  <a:moveTo>
                    <a:pt x="233" y="0"/>
                  </a:moveTo>
                  <a:cubicBezTo>
                    <a:pt x="137" y="0"/>
                    <a:pt x="49" y="66"/>
                    <a:pt x="26" y="165"/>
                  </a:cubicBezTo>
                  <a:cubicBezTo>
                    <a:pt x="0" y="278"/>
                    <a:pt x="72" y="392"/>
                    <a:pt x="186" y="418"/>
                  </a:cubicBezTo>
                  <a:cubicBezTo>
                    <a:pt x="202" y="422"/>
                    <a:pt x="218" y="423"/>
                    <a:pt x="233" y="423"/>
                  </a:cubicBezTo>
                  <a:cubicBezTo>
                    <a:pt x="329" y="423"/>
                    <a:pt x="416" y="358"/>
                    <a:pt x="439" y="260"/>
                  </a:cubicBezTo>
                  <a:cubicBezTo>
                    <a:pt x="465" y="146"/>
                    <a:pt x="395" y="32"/>
                    <a:pt x="281" y="5"/>
                  </a:cubicBezTo>
                  <a:cubicBezTo>
                    <a:pt x="265" y="2"/>
                    <a:pt x="249" y="0"/>
                    <a:pt x="23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5" name="Google Shape;1135;p15"/>
            <p:cNvSpPr/>
            <p:nvPr/>
          </p:nvSpPr>
          <p:spPr>
            <a:xfrm>
              <a:off x="3127056" y="-542808"/>
              <a:ext cx="26454" cy="24071"/>
            </a:xfrm>
            <a:custGeom>
              <a:rect b="b" l="l" r="r" t="t"/>
              <a:pathLst>
                <a:path extrusionOk="0" h="505" w="555">
                  <a:moveTo>
                    <a:pt x="277" y="1"/>
                  </a:moveTo>
                  <a:cubicBezTo>
                    <a:pt x="162" y="1"/>
                    <a:pt x="59" y="80"/>
                    <a:pt x="32" y="196"/>
                  </a:cubicBezTo>
                  <a:cubicBezTo>
                    <a:pt x="0" y="332"/>
                    <a:pt x="84" y="467"/>
                    <a:pt x="220" y="498"/>
                  </a:cubicBezTo>
                  <a:cubicBezTo>
                    <a:pt x="239" y="503"/>
                    <a:pt x="258" y="505"/>
                    <a:pt x="277" y="505"/>
                  </a:cubicBezTo>
                  <a:cubicBezTo>
                    <a:pt x="392" y="505"/>
                    <a:pt x="496" y="426"/>
                    <a:pt x="523" y="310"/>
                  </a:cubicBezTo>
                  <a:cubicBezTo>
                    <a:pt x="554" y="174"/>
                    <a:pt x="468" y="39"/>
                    <a:pt x="334" y="7"/>
                  </a:cubicBezTo>
                  <a:cubicBezTo>
                    <a:pt x="315" y="3"/>
                    <a:pt x="296" y="1"/>
                    <a:pt x="277"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6" name="Google Shape;1136;p15"/>
            <p:cNvSpPr/>
            <p:nvPr/>
          </p:nvSpPr>
          <p:spPr>
            <a:xfrm>
              <a:off x="3235112" y="-728177"/>
              <a:ext cx="13537" cy="12393"/>
            </a:xfrm>
            <a:custGeom>
              <a:rect b="b" l="l" r="r" t="t"/>
              <a:pathLst>
                <a:path extrusionOk="0" h="260" w="284">
                  <a:moveTo>
                    <a:pt x="143" y="1"/>
                  </a:moveTo>
                  <a:cubicBezTo>
                    <a:pt x="83" y="1"/>
                    <a:pt x="30" y="42"/>
                    <a:pt x="16" y="101"/>
                  </a:cubicBezTo>
                  <a:cubicBezTo>
                    <a:pt x="1" y="171"/>
                    <a:pt x="44" y="239"/>
                    <a:pt x="114" y="256"/>
                  </a:cubicBezTo>
                  <a:cubicBezTo>
                    <a:pt x="123" y="258"/>
                    <a:pt x="132" y="259"/>
                    <a:pt x="141" y="259"/>
                  </a:cubicBezTo>
                  <a:cubicBezTo>
                    <a:pt x="200" y="259"/>
                    <a:pt x="254" y="219"/>
                    <a:pt x="268" y="159"/>
                  </a:cubicBezTo>
                  <a:cubicBezTo>
                    <a:pt x="283" y="90"/>
                    <a:pt x="241" y="21"/>
                    <a:pt x="171" y="4"/>
                  </a:cubicBezTo>
                  <a:cubicBezTo>
                    <a:pt x="162" y="2"/>
                    <a:pt x="152" y="1"/>
                    <a:pt x="14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37" name="Google Shape;1137;p15"/>
          <p:cNvGrpSpPr/>
          <p:nvPr/>
        </p:nvGrpSpPr>
        <p:grpSpPr>
          <a:xfrm rot="837187">
            <a:off x="8052841" y="-183104"/>
            <a:ext cx="742301" cy="1446212"/>
            <a:chOff x="5506778" y="238278"/>
            <a:chExt cx="269117" cy="524315"/>
          </a:xfrm>
        </p:grpSpPr>
        <p:sp>
          <p:nvSpPr>
            <p:cNvPr id="1138" name="Google Shape;1138;p15"/>
            <p:cNvSpPr/>
            <p:nvPr/>
          </p:nvSpPr>
          <p:spPr>
            <a:xfrm>
              <a:off x="5591622" y="316449"/>
              <a:ext cx="132652" cy="261300"/>
            </a:xfrm>
            <a:custGeom>
              <a:rect b="b" l="l" r="r" t="t"/>
              <a:pathLst>
                <a:path extrusionOk="0" h="5482" w="2783">
                  <a:moveTo>
                    <a:pt x="2497" y="0"/>
                  </a:moveTo>
                  <a:cubicBezTo>
                    <a:pt x="2488" y="0"/>
                    <a:pt x="2478" y="12"/>
                    <a:pt x="2484" y="22"/>
                  </a:cubicBezTo>
                  <a:cubicBezTo>
                    <a:pt x="2691" y="431"/>
                    <a:pt x="2637" y="966"/>
                    <a:pt x="2560" y="1403"/>
                  </a:cubicBezTo>
                  <a:cubicBezTo>
                    <a:pt x="2490" y="1801"/>
                    <a:pt x="2365" y="2188"/>
                    <a:pt x="2220" y="2565"/>
                  </a:cubicBezTo>
                  <a:cubicBezTo>
                    <a:pt x="1925" y="3329"/>
                    <a:pt x="1606" y="4161"/>
                    <a:pt x="1103" y="4815"/>
                  </a:cubicBezTo>
                  <a:cubicBezTo>
                    <a:pt x="977" y="4979"/>
                    <a:pt x="829" y="5164"/>
                    <a:pt x="651" y="5276"/>
                  </a:cubicBezTo>
                  <a:cubicBezTo>
                    <a:pt x="569" y="5327"/>
                    <a:pt x="502" y="5349"/>
                    <a:pt x="445" y="5349"/>
                  </a:cubicBezTo>
                  <a:cubicBezTo>
                    <a:pt x="221" y="5349"/>
                    <a:pt x="187" y="5000"/>
                    <a:pt x="203" y="4797"/>
                  </a:cubicBezTo>
                  <a:cubicBezTo>
                    <a:pt x="235" y="4379"/>
                    <a:pt x="321" y="3965"/>
                    <a:pt x="450" y="3569"/>
                  </a:cubicBezTo>
                  <a:cubicBezTo>
                    <a:pt x="517" y="3363"/>
                    <a:pt x="597" y="3163"/>
                    <a:pt x="689" y="2969"/>
                  </a:cubicBezTo>
                  <a:cubicBezTo>
                    <a:pt x="754" y="2828"/>
                    <a:pt x="873" y="2487"/>
                    <a:pt x="1016" y="2403"/>
                  </a:cubicBezTo>
                  <a:cubicBezTo>
                    <a:pt x="1057" y="2379"/>
                    <a:pt x="1092" y="2368"/>
                    <a:pt x="1121" y="2368"/>
                  </a:cubicBezTo>
                  <a:cubicBezTo>
                    <a:pt x="1348" y="2368"/>
                    <a:pt x="1260" y="3007"/>
                    <a:pt x="1244" y="3106"/>
                  </a:cubicBezTo>
                  <a:cubicBezTo>
                    <a:pt x="1205" y="3336"/>
                    <a:pt x="1134" y="3556"/>
                    <a:pt x="1036" y="3766"/>
                  </a:cubicBezTo>
                  <a:cubicBezTo>
                    <a:pt x="1035" y="3769"/>
                    <a:pt x="1037" y="3770"/>
                    <a:pt x="1038" y="3770"/>
                  </a:cubicBezTo>
                  <a:cubicBezTo>
                    <a:pt x="1039" y="3770"/>
                    <a:pt x="1040" y="3770"/>
                    <a:pt x="1040" y="3770"/>
                  </a:cubicBezTo>
                  <a:cubicBezTo>
                    <a:pt x="1224" y="3401"/>
                    <a:pt x="1319" y="3001"/>
                    <a:pt x="1303" y="2589"/>
                  </a:cubicBezTo>
                  <a:cubicBezTo>
                    <a:pt x="1297" y="2439"/>
                    <a:pt x="1244" y="2288"/>
                    <a:pt x="1132" y="2288"/>
                  </a:cubicBezTo>
                  <a:cubicBezTo>
                    <a:pt x="1090" y="2288"/>
                    <a:pt x="1040" y="2309"/>
                    <a:pt x="980" y="2358"/>
                  </a:cubicBezTo>
                  <a:cubicBezTo>
                    <a:pt x="865" y="2455"/>
                    <a:pt x="797" y="2612"/>
                    <a:pt x="727" y="2739"/>
                  </a:cubicBezTo>
                  <a:cubicBezTo>
                    <a:pt x="619" y="2934"/>
                    <a:pt x="525" y="3136"/>
                    <a:pt x="443" y="3342"/>
                  </a:cubicBezTo>
                  <a:cubicBezTo>
                    <a:pt x="281" y="3753"/>
                    <a:pt x="168" y="4180"/>
                    <a:pt x="109" y="4618"/>
                  </a:cubicBezTo>
                  <a:cubicBezTo>
                    <a:pt x="75" y="4866"/>
                    <a:pt x="0" y="5260"/>
                    <a:pt x="255" y="5426"/>
                  </a:cubicBezTo>
                  <a:cubicBezTo>
                    <a:pt x="315" y="5465"/>
                    <a:pt x="376" y="5482"/>
                    <a:pt x="438" y="5482"/>
                  </a:cubicBezTo>
                  <a:cubicBezTo>
                    <a:pt x="668" y="5482"/>
                    <a:pt x="896" y="5247"/>
                    <a:pt x="1036" y="5094"/>
                  </a:cubicBezTo>
                  <a:cubicBezTo>
                    <a:pt x="1622" y="4447"/>
                    <a:pt x="1949" y="3573"/>
                    <a:pt x="2271" y="2775"/>
                  </a:cubicBezTo>
                  <a:cubicBezTo>
                    <a:pt x="2470" y="2282"/>
                    <a:pt x="2647" y="1770"/>
                    <a:pt x="2706" y="1238"/>
                  </a:cubicBezTo>
                  <a:cubicBezTo>
                    <a:pt x="2751" y="833"/>
                    <a:pt x="2783" y="335"/>
                    <a:pt x="2506" y="5"/>
                  </a:cubicBezTo>
                  <a:cubicBezTo>
                    <a:pt x="2504" y="2"/>
                    <a:pt x="2500" y="0"/>
                    <a:pt x="24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9" name="Google Shape;1139;p15"/>
            <p:cNvSpPr/>
            <p:nvPr/>
          </p:nvSpPr>
          <p:spPr>
            <a:xfrm>
              <a:off x="5538809" y="310348"/>
              <a:ext cx="203339" cy="376363"/>
            </a:xfrm>
            <a:custGeom>
              <a:rect b="b" l="l" r="r" t="t"/>
              <a:pathLst>
                <a:path extrusionOk="0" h="7896" w="4266">
                  <a:moveTo>
                    <a:pt x="3045" y="0"/>
                  </a:moveTo>
                  <a:cubicBezTo>
                    <a:pt x="3042" y="0"/>
                    <a:pt x="3040" y="1"/>
                    <a:pt x="3037" y="3"/>
                  </a:cubicBezTo>
                  <a:cubicBezTo>
                    <a:pt x="2236" y="565"/>
                    <a:pt x="1744" y="1459"/>
                    <a:pt x="1369" y="2342"/>
                  </a:cubicBezTo>
                  <a:cubicBezTo>
                    <a:pt x="922" y="3396"/>
                    <a:pt x="503" y="4522"/>
                    <a:pt x="326" y="5657"/>
                  </a:cubicBezTo>
                  <a:cubicBezTo>
                    <a:pt x="240" y="6210"/>
                    <a:pt x="0" y="7896"/>
                    <a:pt x="924" y="7896"/>
                  </a:cubicBezTo>
                  <a:cubicBezTo>
                    <a:pt x="951" y="7896"/>
                    <a:pt x="980" y="7894"/>
                    <a:pt x="1009" y="7891"/>
                  </a:cubicBezTo>
                  <a:cubicBezTo>
                    <a:pt x="1496" y="7841"/>
                    <a:pt x="1799" y="7342"/>
                    <a:pt x="2060" y="6983"/>
                  </a:cubicBezTo>
                  <a:cubicBezTo>
                    <a:pt x="2388" y="6530"/>
                    <a:pt x="2686" y="6058"/>
                    <a:pt x="2954" y="5568"/>
                  </a:cubicBezTo>
                  <a:cubicBezTo>
                    <a:pt x="3551" y="4481"/>
                    <a:pt x="4044" y="3286"/>
                    <a:pt x="4261" y="2061"/>
                  </a:cubicBezTo>
                  <a:cubicBezTo>
                    <a:pt x="4265" y="2042"/>
                    <a:pt x="4250" y="2030"/>
                    <a:pt x="4236" y="2030"/>
                  </a:cubicBezTo>
                  <a:cubicBezTo>
                    <a:pt x="4227" y="2030"/>
                    <a:pt x="4218" y="2035"/>
                    <a:pt x="4215" y="2047"/>
                  </a:cubicBezTo>
                  <a:cubicBezTo>
                    <a:pt x="3693" y="3959"/>
                    <a:pt x="2943" y="5797"/>
                    <a:pt x="1646" y="7325"/>
                  </a:cubicBezTo>
                  <a:cubicBezTo>
                    <a:pt x="1474" y="7529"/>
                    <a:pt x="1263" y="7734"/>
                    <a:pt x="982" y="7752"/>
                  </a:cubicBezTo>
                  <a:cubicBezTo>
                    <a:pt x="968" y="7753"/>
                    <a:pt x="954" y="7754"/>
                    <a:pt x="940" y="7754"/>
                  </a:cubicBezTo>
                  <a:cubicBezTo>
                    <a:pt x="604" y="7754"/>
                    <a:pt x="470" y="7457"/>
                    <a:pt x="423" y="7159"/>
                  </a:cubicBezTo>
                  <a:cubicBezTo>
                    <a:pt x="338" y="6614"/>
                    <a:pt x="383" y="6039"/>
                    <a:pt x="478" y="5500"/>
                  </a:cubicBezTo>
                  <a:cubicBezTo>
                    <a:pt x="653" y="4507"/>
                    <a:pt x="1003" y="3536"/>
                    <a:pt x="1375" y="2602"/>
                  </a:cubicBezTo>
                  <a:cubicBezTo>
                    <a:pt x="1765" y="1630"/>
                    <a:pt x="2270" y="737"/>
                    <a:pt x="3058" y="29"/>
                  </a:cubicBezTo>
                  <a:cubicBezTo>
                    <a:pt x="3069" y="18"/>
                    <a:pt x="3058" y="0"/>
                    <a:pt x="304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0" name="Google Shape;1140;p15"/>
            <p:cNvSpPr/>
            <p:nvPr/>
          </p:nvSpPr>
          <p:spPr>
            <a:xfrm>
              <a:off x="5570649" y="238278"/>
              <a:ext cx="186418" cy="213349"/>
            </a:xfrm>
            <a:custGeom>
              <a:rect b="b" l="l" r="r" t="t"/>
              <a:pathLst>
                <a:path extrusionOk="0" h="4476" w="3911">
                  <a:moveTo>
                    <a:pt x="2937" y="0"/>
                  </a:moveTo>
                  <a:cubicBezTo>
                    <a:pt x="2682" y="0"/>
                    <a:pt x="2464" y="176"/>
                    <a:pt x="2296" y="354"/>
                  </a:cubicBezTo>
                  <a:cubicBezTo>
                    <a:pt x="1777" y="905"/>
                    <a:pt x="1348" y="1577"/>
                    <a:pt x="972" y="2231"/>
                  </a:cubicBezTo>
                  <a:cubicBezTo>
                    <a:pt x="576" y="2922"/>
                    <a:pt x="225" y="3661"/>
                    <a:pt x="9" y="4431"/>
                  </a:cubicBezTo>
                  <a:cubicBezTo>
                    <a:pt x="1" y="4458"/>
                    <a:pt x="21" y="4475"/>
                    <a:pt x="42" y="4475"/>
                  </a:cubicBezTo>
                  <a:cubicBezTo>
                    <a:pt x="57" y="4475"/>
                    <a:pt x="71" y="4467"/>
                    <a:pt x="78" y="4451"/>
                  </a:cubicBezTo>
                  <a:cubicBezTo>
                    <a:pt x="559" y="3233"/>
                    <a:pt x="1103" y="2080"/>
                    <a:pt x="1885" y="1023"/>
                  </a:cubicBezTo>
                  <a:cubicBezTo>
                    <a:pt x="2079" y="762"/>
                    <a:pt x="2280" y="468"/>
                    <a:pt x="2536" y="263"/>
                  </a:cubicBezTo>
                  <a:cubicBezTo>
                    <a:pt x="2671" y="154"/>
                    <a:pt x="2810" y="103"/>
                    <a:pt x="2943" y="103"/>
                  </a:cubicBezTo>
                  <a:cubicBezTo>
                    <a:pt x="3162" y="103"/>
                    <a:pt x="3363" y="242"/>
                    <a:pt x="3499" y="480"/>
                  </a:cubicBezTo>
                  <a:cubicBezTo>
                    <a:pt x="3851" y="1101"/>
                    <a:pt x="3862" y="1934"/>
                    <a:pt x="3745" y="2619"/>
                  </a:cubicBezTo>
                  <a:cubicBezTo>
                    <a:pt x="3744" y="2623"/>
                    <a:pt x="3748" y="2626"/>
                    <a:pt x="3752" y="2626"/>
                  </a:cubicBezTo>
                  <a:cubicBezTo>
                    <a:pt x="3754" y="2626"/>
                    <a:pt x="3756" y="2625"/>
                    <a:pt x="3757" y="2622"/>
                  </a:cubicBezTo>
                  <a:cubicBezTo>
                    <a:pt x="3911" y="1924"/>
                    <a:pt x="3887" y="1093"/>
                    <a:pt x="3544" y="452"/>
                  </a:cubicBezTo>
                  <a:cubicBezTo>
                    <a:pt x="3432" y="240"/>
                    <a:pt x="3256" y="36"/>
                    <a:pt x="3007" y="5"/>
                  </a:cubicBezTo>
                  <a:cubicBezTo>
                    <a:pt x="2983" y="2"/>
                    <a:pt x="2960" y="0"/>
                    <a:pt x="293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1" name="Google Shape;1141;p15"/>
            <p:cNvSpPr/>
            <p:nvPr/>
          </p:nvSpPr>
          <p:spPr>
            <a:xfrm>
              <a:off x="5506778" y="496622"/>
              <a:ext cx="138705" cy="265971"/>
            </a:xfrm>
            <a:custGeom>
              <a:rect b="b" l="l" r="r" t="t"/>
              <a:pathLst>
                <a:path extrusionOk="0" h="5580" w="2910">
                  <a:moveTo>
                    <a:pt x="1096" y="0"/>
                  </a:moveTo>
                  <a:cubicBezTo>
                    <a:pt x="1094" y="0"/>
                    <a:pt x="1092" y="1"/>
                    <a:pt x="1091" y="4"/>
                  </a:cubicBezTo>
                  <a:cubicBezTo>
                    <a:pt x="470" y="1407"/>
                    <a:pt x="1" y="3106"/>
                    <a:pt x="353" y="4641"/>
                  </a:cubicBezTo>
                  <a:cubicBezTo>
                    <a:pt x="452" y="5069"/>
                    <a:pt x="777" y="5579"/>
                    <a:pt x="1237" y="5579"/>
                  </a:cubicBezTo>
                  <a:cubicBezTo>
                    <a:pt x="1321" y="5579"/>
                    <a:pt x="1410" y="5562"/>
                    <a:pt x="1503" y="5524"/>
                  </a:cubicBezTo>
                  <a:cubicBezTo>
                    <a:pt x="1811" y="5399"/>
                    <a:pt x="2068" y="5081"/>
                    <a:pt x="2278" y="4835"/>
                  </a:cubicBezTo>
                  <a:cubicBezTo>
                    <a:pt x="2524" y="4544"/>
                    <a:pt x="2728" y="4231"/>
                    <a:pt x="2899" y="3893"/>
                  </a:cubicBezTo>
                  <a:cubicBezTo>
                    <a:pt x="2910" y="3870"/>
                    <a:pt x="2891" y="3851"/>
                    <a:pt x="2873" y="3851"/>
                  </a:cubicBezTo>
                  <a:cubicBezTo>
                    <a:pt x="2865" y="3851"/>
                    <a:pt x="2857" y="3855"/>
                    <a:pt x="2851" y="3864"/>
                  </a:cubicBezTo>
                  <a:cubicBezTo>
                    <a:pt x="2536" y="4388"/>
                    <a:pt x="2121" y="5011"/>
                    <a:pt x="1598" y="5352"/>
                  </a:cubicBezTo>
                  <a:cubicBezTo>
                    <a:pt x="1483" y="5427"/>
                    <a:pt x="1365" y="5460"/>
                    <a:pt x="1250" y="5460"/>
                  </a:cubicBezTo>
                  <a:cubicBezTo>
                    <a:pt x="976" y="5460"/>
                    <a:pt x="722" y="5269"/>
                    <a:pt x="582" y="5001"/>
                  </a:cubicBezTo>
                  <a:cubicBezTo>
                    <a:pt x="417" y="4686"/>
                    <a:pt x="371" y="4301"/>
                    <a:pt x="340" y="3952"/>
                  </a:cubicBezTo>
                  <a:cubicBezTo>
                    <a:pt x="215" y="2583"/>
                    <a:pt x="623" y="1272"/>
                    <a:pt x="1101" y="7"/>
                  </a:cubicBezTo>
                  <a:cubicBezTo>
                    <a:pt x="1103" y="3"/>
                    <a:pt x="1100" y="0"/>
                    <a:pt x="10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2" name="Google Shape;1142;p15"/>
            <p:cNvSpPr/>
            <p:nvPr/>
          </p:nvSpPr>
          <p:spPr>
            <a:xfrm>
              <a:off x="5729136" y="333703"/>
              <a:ext cx="45568" cy="192948"/>
            </a:xfrm>
            <a:custGeom>
              <a:rect b="b" l="l" r="r" t="t"/>
              <a:pathLst>
                <a:path extrusionOk="0" h="4048" w="956">
                  <a:moveTo>
                    <a:pt x="924" y="1"/>
                  </a:moveTo>
                  <a:cubicBezTo>
                    <a:pt x="907" y="1"/>
                    <a:pt x="890" y="12"/>
                    <a:pt x="888" y="34"/>
                  </a:cubicBezTo>
                  <a:cubicBezTo>
                    <a:pt x="777" y="1426"/>
                    <a:pt x="507" y="2734"/>
                    <a:pt x="3" y="4040"/>
                  </a:cubicBezTo>
                  <a:cubicBezTo>
                    <a:pt x="0" y="4044"/>
                    <a:pt x="5" y="4048"/>
                    <a:pt x="9" y="4048"/>
                  </a:cubicBezTo>
                  <a:cubicBezTo>
                    <a:pt x="11" y="4048"/>
                    <a:pt x="13" y="4047"/>
                    <a:pt x="14" y="4044"/>
                  </a:cubicBezTo>
                  <a:cubicBezTo>
                    <a:pt x="574" y="2804"/>
                    <a:pt x="925" y="1398"/>
                    <a:pt x="955" y="34"/>
                  </a:cubicBezTo>
                  <a:cubicBezTo>
                    <a:pt x="956" y="12"/>
                    <a:pt x="940" y="1"/>
                    <a:pt x="9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3" name="Google Shape;1143;p15"/>
            <p:cNvSpPr/>
            <p:nvPr/>
          </p:nvSpPr>
          <p:spPr>
            <a:xfrm>
              <a:off x="5656780" y="269737"/>
              <a:ext cx="78933" cy="53385"/>
            </a:xfrm>
            <a:custGeom>
              <a:rect b="b" l="l" r="r" t="t"/>
              <a:pathLst>
                <a:path extrusionOk="0" h="1120" w="1656">
                  <a:moveTo>
                    <a:pt x="1003" y="1"/>
                  </a:moveTo>
                  <a:cubicBezTo>
                    <a:pt x="837" y="1"/>
                    <a:pt x="698" y="129"/>
                    <a:pt x="577" y="229"/>
                  </a:cubicBezTo>
                  <a:cubicBezTo>
                    <a:pt x="353" y="415"/>
                    <a:pt x="165" y="626"/>
                    <a:pt x="3" y="865"/>
                  </a:cubicBezTo>
                  <a:cubicBezTo>
                    <a:pt x="0" y="867"/>
                    <a:pt x="4" y="872"/>
                    <a:pt x="8" y="872"/>
                  </a:cubicBezTo>
                  <a:cubicBezTo>
                    <a:pt x="8" y="872"/>
                    <a:pt x="9" y="872"/>
                    <a:pt x="10" y="871"/>
                  </a:cubicBezTo>
                  <a:cubicBezTo>
                    <a:pt x="209" y="617"/>
                    <a:pt x="479" y="280"/>
                    <a:pt x="772" y="132"/>
                  </a:cubicBezTo>
                  <a:cubicBezTo>
                    <a:pt x="863" y="86"/>
                    <a:pt x="944" y="66"/>
                    <a:pt x="1016" y="66"/>
                  </a:cubicBezTo>
                  <a:cubicBezTo>
                    <a:pt x="1437" y="66"/>
                    <a:pt x="1548" y="762"/>
                    <a:pt x="1590" y="1103"/>
                  </a:cubicBezTo>
                  <a:cubicBezTo>
                    <a:pt x="1591" y="1114"/>
                    <a:pt x="1599" y="1120"/>
                    <a:pt x="1607" y="1120"/>
                  </a:cubicBezTo>
                  <a:cubicBezTo>
                    <a:pt x="1615" y="1120"/>
                    <a:pt x="1622" y="1115"/>
                    <a:pt x="1622" y="1103"/>
                  </a:cubicBezTo>
                  <a:cubicBezTo>
                    <a:pt x="1656" y="753"/>
                    <a:pt x="1472" y="39"/>
                    <a:pt x="1031" y="2"/>
                  </a:cubicBezTo>
                  <a:cubicBezTo>
                    <a:pt x="1021" y="1"/>
                    <a:pt x="1012" y="1"/>
                    <a:pt x="100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4" name="Google Shape;1144;p15"/>
            <p:cNvSpPr/>
            <p:nvPr/>
          </p:nvSpPr>
          <p:spPr>
            <a:xfrm>
              <a:off x="5636761" y="392808"/>
              <a:ext cx="59248" cy="139134"/>
            </a:xfrm>
            <a:custGeom>
              <a:rect b="b" l="l" r="r" t="t"/>
              <a:pathLst>
                <a:path extrusionOk="0" h="2919" w="1243">
                  <a:moveTo>
                    <a:pt x="1223" y="1"/>
                  </a:moveTo>
                  <a:cubicBezTo>
                    <a:pt x="1217" y="1"/>
                    <a:pt x="1211" y="4"/>
                    <a:pt x="1209" y="12"/>
                  </a:cubicBezTo>
                  <a:cubicBezTo>
                    <a:pt x="898" y="1023"/>
                    <a:pt x="514" y="1984"/>
                    <a:pt x="3" y="2913"/>
                  </a:cubicBezTo>
                  <a:cubicBezTo>
                    <a:pt x="1" y="2916"/>
                    <a:pt x="3" y="2919"/>
                    <a:pt x="6" y="2919"/>
                  </a:cubicBezTo>
                  <a:cubicBezTo>
                    <a:pt x="7" y="2919"/>
                    <a:pt x="8" y="2918"/>
                    <a:pt x="9" y="2917"/>
                  </a:cubicBezTo>
                  <a:cubicBezTo>
                    <a:pt x="558" y="2029"/>
                    <a:pt x="994" y="1037"/>
                    <a:pt x="1239" y="22"/>
                  </a:cubicBezTo>
                  <a:cubicBezTo>
                    <a:pt x="1242" y="9"/>
                    <a:pt x="1233" y="1"/>
                    <a:pt x="122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5" name="Google Shape;1145;p15"/>
            <p:cNvSpPr/>
            <p:nvPr/>
          </p:nvSpPr>
          <p:spPr>
            <a:xfrm>
              <a:off x="5568028" y="558635"/>
              <a:ext cx="45091" cy="75311"/>
            </a:xfrm>
            <a:custGeom>
              <a:rect b="b" l="l" r="r" t="t"/>
              <a:pathLst>
                <a:path extrusionOk="0" h="1580" w="946">
                  <a:moveTo>
                    <a:pt x="262" y="1"/>
                  </a:moveTo>
                  <a:cubicBezTo>
                    <a:pt x="259" y="1"/>
                    <a:pt x="257" y="2"/>
                    <a:pt x="257" y="6"/>
                  </a:cubicBezTo>
                  <a:cubicBezTo>
                    <a:pt x="264" y="437"/>
                    <a:pt x="0" y="963"/>
                    <a:pt x="268" y="1363"/>
                  </a:cubicBezTo>
                  <a:cubicBezTo>
                    <a:pt x="355" y="1493"/>
                    <a:pt x="513" y="1579"/>
                    <a:pt x="666" y="1579"/>
                  </a:cubicBezTo>
                  <a:cubicBezTo>
                    <a:pt x="765" y="1579"/>
                    <a:pt x="862" y="1543"/>
                    <a:pt x="935" y="1458"/>
                  </a:cubicBezTo>
                  <a:cubicBezTo>
                    <a:pt x="945" y="1443"/>
                    <a:pt x="935" y="1427"/>
                    <a:pt x="922" y="1427"/>
                  </a:cubicBezTo>
                  <a:cubicBezTo>
                    <a:pt x="919" y="1427"/>
                    <a:pt x="915" y="1429"/>
                    <a:pt x="911" y="1432"/>
                  </a:cubicBezTo>
                  <a:cubicBezTo>
                    <a:pt x="834" y="1494"/>
                    <a:pt x="748" y="1523"/>
                    <a:pt x="662" y="1523"/>
                  </a:cubicBezTo>
                  <a:cubicBezTo>
                    <a:pt x="539" y="1523"/>
                    <a:pt x="417" y="1463"/>
                    <a:pt x="330" y="1359"/>
                  </a:cubicBezTo>
                  <a:cubicBezTo>
                    <a:pt x="206" y="1213"/>
                    <a:pt x="185" y="1008"/>
                    <a:pt x="194" y="825"/>
                  </a:cubicBezTo>
                  <a:cubicBezTo>
                    <a:pt x="205" y="549"/>
                    <a:pt x="281" y="285"/>
                    <a:pt x="267" y="6"/>
                  </a:cubicBezTo>
                  <a:cubicBezTo>
                    <a:pt x="267" y="2"/>
                    <a:pt x="264" y="1"/>
                    <a:pt x="26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6" name="Google Shape;1146;p15"/>
            <p:cNvSpPr/>
            <p:nvPr/>
          </p:nvSpPr>
          <p:spPr>
            <a:xfrm>
              <a:off x="5560687" y="668026"/>
              <a:ext cx="78361" cy="52003"/>
            </a:xfrm>
            <a:custGeom>
              <a:rect b="b" l="l" r="r" t="t"/>
              <a:pathLst>
                <a:path extrusionOk="0" h="1091" w="1644">
                  <a:moveTo>
                    <a:pt x="1628" y="1"/>
                  </a:moveTo>
                  <a:cubicBezTo>
                    <a:pt x="1625" y="1"/>
                    <a:pt x="1622" y="2"/>
                    <a:pt x="1620" y="4"/>
                  </a:cubicBezTo>
                  <a:cubicBezTo>
                    <a:pt x="1150" y="471"/>
                    <a:pt x="684" y="964"/>
                    <a:pt x="2" y="1090"/>
                  </a:cubicBezTo>
                  <a:cubicBezTo>
                    <a:pt x="0" y="1090"/>
                    <a:pt x="0" y="1091"/>
                    <a:pt x="2" y="1091"/>
                  </a:cubicBezTo>
                  <a:cubicBezTo>
                    <a:pt x="679" y="1007"/>
                    <a:pt x="1201" y="508"/>
                    <a:pt x="1637" y="20"/>
                  </a:cubicBezTo>
                  <a:cubicBezTo>
                    <a:pt x="1644" y="12"/>
                    <a:pt x="1636" y="1"/>
                    <a:pt x="162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7" name="Google Shape;1147;p15"/>
            <p:cNvSpPr/>
            <p:nvPr/>
          </p:nvSpPr>
          <p:spPr>
            <a:xfrm>
              <a:off x="5692291" y="368261"/>
              <a:ext cx="4576" cy="5672"/>
            </a:xfrm>
            <a:custGeom>
              <a:rect b="b" l="l" r="r" t="t"/>
              <a:pathLst>
                <a:path extrusionOk="0" h="119" w="96">
                  <a:moveTo>
                    <a:pt x="48" y="1"/>
                  </a:moveTo>
                  <a:cubicBezTo>
                    <a:pt x="35" y="1"/>
                    <a:pt x="22" y="8"/>
                    <a:pt x="18" y="24"/>
                  </a:cubicBezTo>
                  <a:cubicBezTo>
                    <a:pt x="13" y="38"/>
                    <a:pt x="11" y="52"/>
                    <a:pt x="7" y="65"/>
                  </a:cubicBezTo>
                  <a:cubicBezTo>
                    <a:pt x="1" y="92"/>
                    <a:pt x="21" y="119"/>
                    <a:pt x="48" y="119"/>
                  </a:cubicBezTo>
                  <a:cubicBezTo>
                    <a:pt x="74" y="119"/>
                    <a:pt x="95" y="92"/>
                    <a:pt x="89" y="65"/>
                  </a:cubicBezTo>
                  <a:cubicBezTo>
                    <a:pt x="85" y="51"/>
                    <a:pt x="80" y="36"/>
                    <a:pt x="78" y="24"/>
                  </a:cubicBezTo>
                  <a:cubicBezTo>
                    <a:pt x="74" y="8"/>
                    <a:pt x="61"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8" name="Google Shape;1148;p15"/>
            <p:cNvSpPr/>
            <p:nvPr/>
          </p:nvSpPr>
          <p:spPr>
            <a:xfrm>
              <a:off x="5689288" y="338661"/>
              <a:ext cx="11869" cy="10391"/>
            </a:xfrm>
            <a:custGeom>
              <a:rect b="b" l="l" r="r" t="t"/>
              <a:pathLst>
                <a:path extrusionOk="0" h="218" w="249">
                  <a:moveTo>
                    <a:pt x="107" y="1"/>
                  </a:moveTo>
                  <a:cubicBezTo>
                    <a:pt x="81" y="1"/>
                    <a:pt x="50" y="14"/>
                    <a:pt x="32" y="32"/>
                  </a:cubicBezTo>
                  <a:cubicBezTo>
                    <a:pt x="14" y="50"/>
                    <a:pt x="0" y="81"/>
                    <a:pt x="1" y="110"/>
                  </a:cubicBezTo>
                  <a:cubicBezTo>
                    <a:pt x="2" y="138"/>
                    <a:pt x="12" y="167"/>
                    <a:pt x="32" y="186"/>
                  </a:cubicBezTo>
                  <a:cubicBezTo>
                    <a:pt x="52" y="203"/>
                    <a:pt x="76" y="218"/>
                    <a:pt x="102" y="218"/>
                  </a:cubicBezTo>
                  <a:cubicBezTo>
                    <a:pt x="105" y="218"/>
                    <a:pt x="107" y="218"/>
                    <a:pt x="110" y="217"/>
                  </a:cubicBezTo>
                  <a:cubicBezTo>
                    <a:pt x="127" y="216"/>
                    <a:pt x="142" y="216"/>
                    <a:pt x="159" y="212"/>
                  </a:cubicBezTo>
                  <a:cubicBezTo>
                    <a:pt x="183" y="207"/>
                    <a:pt x="201" y="195"/>
                    <a:pt x="218" y="180"/>
                  </a:cubicBezTo>
                  <a:cubicBezTo>
                    <a:pt x="236" y="164"/>
                    <a:pt x="248" y="133"/>
                    <a:pt x="247" y="110"/>
                  </a:cubicBezTo>
                  <a:cubicBezTo>
                    <a:pt x="247" y="85"/>
                    <a:pt x="238" y="57"/>
                    <a:pt x="218" y="38"/>
                  </a:cubicBezTo>
                  <a:cubicBezTo>
                    <a:pt x="201" y="23"/>
                    <a:pt x="181" y="11"/>
                    <a:pt x="159" y="6"/>
                  </a:cubicBezTo>
                  <a:cubicBezTo>
                    <a:pt x="143" y="2"/>
                    <a:pt x="127" y="2"/>
                    <a:pt x="110" y="1"/>
                  </a:cubicBezTo>
                  <a:cubicBezTo>
                    <a:pt x="109" y="1"/>
                    <a:pt x="108" y="1"/>
                    <a:pt x="10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9" name="Google Shape;1149;p15"/>
            <p:cNvSpPr/>
            <p:nvPr/>
          </p:nvSpPr>
          <p:spPr>
            <a:xfrm>
              <a:off x="5732186" y="345667"/>
              <a:ext cx="6530" cy="5005"/>
            </a:xfrm>
            <a:custGeom>
              <a:rect b="b" l="l" r="r" t="t"/>
              <a:pathLst>
                <a:path extrusionOk="0" h="105" w="137">
                  <a:moveTo>
                    <a:pt x="68" y="0"/>
                  </a:moveTo>
                  <a:cubicBezTo>
                    <a:pt x="0" y="0"/>
                    <a:pt x="0" y="105"/>
                    <a:pt x="68" y="105"/>
                  </a:cubicBezTo>
                  <a:cubicBezTo>
                    <a:pt x="136" y="105"/>
                    <a:pt x="136" y="0"/>
                    <a:pt x="6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0" name="Google Shape;1150;p15"/>
            <p:cNvSpPr/>
            <p:nvPr/>
          </p:nvSpPr>
          <p:spPr>
            <a:xfrm>
              <a:off x="5740956" y="378032"/>
              <a:ext cx="9962" cy="9247"/>
            </a:xfrm>
            <a:custGeom>
              <a:rect b="b" l="l" r="r" t="t"/>
              <a:pathLst>
                <a:path extrusionOk="0" h="194" w="209">
                  <a:moveTo>
                    <a:pt x="117" y="1"/>
                  </a:moveTo>
                  <a:cubicBezTo>
                    <a:pt x="115" y="1"/>
                    <a:pt x="113" y="1"/>
                    <a:pt x="112" y="1"/>
                  </a:cubicBezTo>
                  <a:cubicBezTo>
                    <a:pt x="80" y="2"/>
                    <a:pt x="50" y="17"/>
                    <a:pt x="32" y="43"/>
                  </a:cubicBezTo>
                  <a:cubicBezTo>
                    <a:pt x="13" y="54"/>
                    <a:pt x="1" y="76"/>
                    <a:pt x="2" y="97"/>
                  </a:cubicBezTo>
                  <a:cubicBezTo>
                    <a:pt x="3" y="119"/>
                    <a:pt x="15" y="140"/>
                    <a:pt x="33" y="153"/>
                  </a:cubicBezTo>
                  <a:cubicBezTo>
                    <a:pt x="52" y="177"/>
                    <a:pt x="81" y="193"/>
                    <a:pt x="112" y="193"/>
                  </a:cubicBezTo>
                  <a:cubicBezTo>
                    <a:pt x="137" y="193"/>
                    <a:pt x="163" y="183"/>
                    <a:pt x="180" y="165"/>
                  </a:cubicBezTo>
                  <a:cubicBezTo>
                    <a:pt x="196" y="148"/>
                    <a:pt x="209" y="121"/>
                    <a:pt x="209" y="97"/>
                  </a:cubicBezTo>
                  <a:cubicBezTo>
                    <a:pt x="206" y="72"/>
                    <a:pt x="198" y="46"/>
                    <a:pt x="180" y="29"/>
                  </a:cubicBezTo>
                  <a:cubicBezTo>
                    <a:pt x="163" y="13"/>
                    <a:pt x="140" y="1"/>
                    <a:pt x="11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1" name="Google Shape;1151;p15"/>
            <p:cNvSpPr/>
            <p:nvPr/>
          </p:nvSpPr>
          <p:spPr>
            <a:xfrm>
              <a:off x="5769269" y="313732"/>
              <a:ext cx="5672" cy="7007"/>
            </a:xfrm>
            <a:custGeom>
              <a:rect b="b" l="l" r="r" t="t"/>
              <a:pathLst>
                <a:path extrusionOk="0" h="147" w="119">
                  <a:moveTo>
                    <a:pt x="59" y="0"/>
                  </a:moveTo>
                  <a:cubicBezTo>
                    <a:pt x="47" y="0"/>
                    <a:pt x="36" y="5"/>
                    <a:pt x="26" y="13"/>
                  </a:cubicBezTo>
                  <a:cubicBezTo>
                    <a:pt x="13" y="28"/>
                    <a:pt x="5" y="42"/>
                    <a:pt x="4" y="63"/>
                  </a:cubicBezTo>
                  <a:cubicBezTo>
                    <a:pt x="3" y="73"/>
                    <a:pt x="3" y="81"/>
                    <a:pt x="3" y="90"/>
                  </a:cubicBezTo>
                  <a:cubicBezTo>
                    <a:pt x="0" y="120"/>
                    <a:pt x="29" y="147"/>
                    <a:pt x="57" y="147"/>
                  </a:cubicBezTo>
                  <a:cubicBezTo>
                    <a:pt x="58" y="147"/>
                    <a:pt x="58" y="147"/>
                    <a:pt x="59" y="147"/>
                  </a:cubicBezTo>
                  <a:cubicBezTo>
                    <a:pt x="88" y="146"/>
                    <a:pt x="118" y="122"/>
                    <a:pt x="115" y="90"/>
                  </a:cubicBezTo>
                  <a:cubicBezTo>
                    <a:pt x="114" y="81"/>
                    <a:pt x="114" y="73"/>
                    <a:pt x="113" y="63"/>
                  </a:cubicBezTo>
                  <a:cubicBezTo>
                    <a:pt x="112" y="42"/>
                    <a:pt x="105" y="28"/>
                    <a:pt x="91" y="13"/>
                  </a:cubicBezTo>
                  <a:cubicBezTo>
                    <a:pt x="82" y="5"/>
                    <a:pt x="70" y="0"/>
                    <a:pt x="5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2" name="Google Shape;1152;p15"/>
            <p:cNvSpPr/>
            <p:nvPr/>
          </p:nvSpPr>
          <p:spPr>
            <a:xfrm>
              <a:off x="5768364" y="276315"/>
              <a:ext cx="7531" cy="5815"/>
            </a:xfrm>
            <a:custGeom>
              <a:rect b="b" l="l" r="r" t="t"/>
              <a:pathLst>
                <a:path extrusionOk="0" h="122" w="158">
                  <a:moveTo>
                    <a:pt x="79" y="0"/>
                  </a:moveTo>
                  <a:cubicBezTo>
                    <a:pt x="0" y="0"/>
                    <a:pt x="0" y="122"/>
                    <a:pt x="79" y="122"/>
                  </a:cubicBezTo>
                  <a:cubicBezTo>
                    <a:pt x="79" y="122"/>
                    <a:pt x="79" y="122"/>
                    <a:pt x="80" y="122"/>
                  </a:cubicBezTo>
                  <a:cubicBezTo>
                    <a:pt x="157" y="122"/>
                    <a:pt x="157" y="0"/>
                    <a:pt x="7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3" name="Google Shape;1153;p15"/>
            <p:cNvSpPr/>
            <p:nvPr/>
          </p:nvSpPr>
          <p:spPr>
            <a:xfrm>
              <a:off x="5663120" y="644289"/>
              <a:ext cx="8532" cy="6768"/>
            </a:xfrm>
            <a:custGeom>
              <a:rect b="b" l="l" r="r" t="t"/>
              <a:pathLst>
                <a:path extrusionOk="0" h="142" w="179">
                  <a:moveTo>
                    <a:pt x="73" y="1"/>
                  </a:moveTo>
                  <a:cubicBezTo>
                    <a:pt x="35" y="1"/>
                    <a:pt x="0" y="30"/>
                    <a:pt x="0" y="71"/>
                  </a:cubicBezTo>
                  <a:cubicBezTo>
                    <a:pt x="0" y="111"/>
                    <a:pt x="33" y="142"/>
                    <a:pt x="71" y="142"/>
                  </a:cubicBezTo>
                  <a:cubicBezTo>
                    <a:pt x="77" y="142"/>
                    <a:pt x="84" y="141"/>
                    <a:pt x="90" y="139"/>
                  </a:cubicBezTo>
                  <a:cubicBezTo>
                    <a:pt x="105" y="135"/>
                    <a:pt x="120" y="133"/>
                    <a:pt x="132" y="128"/>
                  </a:cubicBezTo>
                  <a:cubicBezTo>
                    <a:pt x="157" y="122"/>
                    <a:pt x="178" y="96"/>
                    <a:pt x="177" y="71"/>
                  </a:cubicBezTo>
                  <a:cubicBezTo>
                    <a:pt x="175" y="45"/>
                    <a:pt x="159" y="21"/>
                    <a:pt x="132" y="13"/>
                  </a:cubicBezTo>
                  <a:cubicBezTo>
                    <a:pt x="118" y="10"/>
                    <a:pt x="104" y="7"/>
                    <a:pt x="90" y="3"/>
                  </a:cubicBezTo>
                  <a:cubicBezTo>
                    <a:pt x="85" y="1"/>
                    <a:pt x="79" y="1"/>
                    <a:pt x="7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4" name="Google Shape;1154;p15"/>
            <p:cNvSpPr/>
            <p:nvPr/>
          </p:nvSpPr>
          <p:spPr>
            <a:xfrm>
              <a:off x="5684187" y="603726"/>
              <a:ext cx="7722" cy="6053"/>
            </a:xfrm>
            <a:custGeom>
              <a:rect b="b" l="l" r="r" t="t"/>
              <a:pathLst>
                <a:path extrusionOk="0" h="127" w="162">
                  <a:moveTo>
                    <a:pt x="82" y="1"/>
                  </a:moveTo>
                  <a:cubicBezTo>
                    <a:pt x="0" y="1"/>
                    <a:pt x="0" y="126"/>
                    <a:pt x="82" y="126"/>
                  </a:cubicBezTo>
                  <a:cubicBezTo>
                    <a:pt x="161" y="126"/>
                    <a:pt x="161" y="1"/>
                    <a:pt x="8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5" name="Google Shape;1155;p15"/>
            <p:cNvSpPr/>
            <p:nvPr/>
          </p:nvSpPr>
          <p:spPr>
            <a:xfrm>
              <a:off x="5703873" y="572886"/>
              <a:ext cx="5148" cy="3051"/>
            </a:xfrm>
            <a:custGeom>
              <a:rect b="b" l="l" r="r" t="t"/>
              <a:pathLst>
                <a:path extrusionOk="0" h="64" w="108">
                  <a:moveTo>
                    <a:pt x="77" y="1"/>
                  </a:moveTo>
                  <a:cubicBezTo>
                    <a:pt x="76" y="1"/>
                    <a:pt x="75" y="1"/>
                    <a:pt x="74" y="1"/>
                  </a:cubicBezTo>
                  <a:cubicBezTo>
                    <a:pt x="66" y="1"/>
                    <a:pt x="55" y="1"/>
                    <a:pt x="46" y="2"/>
                  </a:cubicBezTo>
                  <a:cubicBezTo>
                    <a:pt x="37" y="3"/>
                    <a:pt x="31" y="7"/>
                    <a:pt x="24" y="9"/>
                  </a:cubicBezTo>
                  <a:cubicBezTo>
                    <a:pt x="2" y="18"/>
                    <a:pt x="1" y="45"/>
                    <a:pt x="24" y="54"/>
                  </a:cubicBezTo>
                  <a:cubicBezTo>
                    <a:pt x="31" y="56"/>
                    <a:pt x="37" y="60"/>
                    <a:pt x="46" y="61"/>
                  </a:cubicBezTo>
                  <a:cubicBezTo>
                    <a:pt x="51" y="63"/>
                    <a:pt x="57" y="64"/>
                    <a:pt x="63" y="64"/>
                  </a:cubicBezTo>
                  <a:cubicBezTo>
                    <a:pt x="67" y="64"/>
                    <a:pt x="71" y="64"/>
                    <a:pt x="74" y="64"/>
                  </a:cubicBezTo>
                  <a:cubicBezTo>
                    <a:pt x="92" y="64"/>
                    <a:pt x="108" y="48"/>
                    <a:pt x="108" y="30"/>
                  </a:cubicBezTo>
                  <a:cubicBezTo>
                    <a:pt x="106" y="15"/>
                    <a:pt x="94" y="1"/>
                    <a:pt x="7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6" name="Google Shape;1156;p15"/>
            <p:cNvSpPr/>
            <p:nvPr/>
          </p:nvSpPr>
          <p:spPr>
            <a:xfrm>
              <a:off x="5625131" y="608492"/>
              <a:ext cx="6959" cy="5148"/>
            </a:xfrm>
            <a:custGeom>
              <a:rect b="b" l="l" r="r" t="t"/>
              <a:pathLst>
                <a:path extrusionOk="0" h="108" w="146">
                  <a:moveTo>
                    <a:pt x="55" y="0"/>
                  </a:moveTo>
                  <a:cubicBezTo>
                    <a:pt x="28" y="0"/>
                    <a:pt x="1" y="25"/>
                    <a:pt x="2" y="55"/>
                  </a:cubicBezTo>
                  <a:cubicBezTo>
                    <a:pt x="3" y="83"/>
                    <a:pt x="25" y="108"/>
                    <a:pt x="55" y="108"/>
                  </a:cubicBezTo>
                  <a:cubicBezTo>
                    <a:pt x="69" y="108"/>
                    <a:pt x="80" y="107"/>
                    <a:pt x="93" y="105"/>
                  </a:cubicBezTo>
                  <a:cubicBezTo>
                    <a:pt x="108" y="103"/>
                    <a:pt x="119" y="94"/>
                    <a:pt x="130" y="84"/>
                  </a:cubicBezTo>
                  <a:cubicBezTo>
                    <a:pt x="145" y="67"/>
                    <a:pt x="145" y="41"/>
                    <a:pt x="130" y="24"/>
                  </a:cubicBezTo>
                  <a:cubicBezTo>
                    <a:pt x="119" y="14"/>
                    <a:pt x="108" y="5"/>
                    <a:pt x="93" y="3"/>
                  </a:cubicBezTo>
                  <a:cubicBezTo>
                    <a:pt x="80" y="0"/>
                    <a:pt x="69" y="0"/>
                    <a:pt x="5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7" name="Google Shape;1157;p15"/>
            <p:cNvSpPr/>
            <p:nvPr/>
          </p:nvSpPr>
          <p:spPr>
            <a:xfrm>
              <a:off x="5641670" y="586900"/>
              <a:ext cx="6578" cy="5148"/>
            </a:xfrm>
            <a:custGeom>
              <a:rect b="b" l="l" r="r" t="t"/>
              <a:pathLst>
                <a:path extrusionOk="0" h="108" w="138">
                  <a:moveTo>
                    <a:pt x="69" y="1"/>
                  </a:moveTo>
                  <a:cubicBezTo>
                    <a:pt x="1" y="1"/>
                    <a:pt x="0" y="108"/>
                    <a:pt x="69" y="108"/>
                  </a:cubicBezTo>
                  <a:cubicBezTo>
                    <a:pt x="137" y="108"/>
                    <a:pt x="137" y="1"/>
                    <a:pt x="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8" name="Google Shape;1158;p15"/>
            <p:cNvSpPr/>
            <p:nvPr/>
          </p:nvSpPr>
          <p:spPr>
            <a:xfrm>
              <a:off x="5541478" y="686758"/>
              <a:ext cx="4433" cy="6196"/>
            </a:xfrm>
            <a:custGeom>
              <a:rect b="b" l="l" r="r" t="t"/>
              <a:pathLst>
                <a:path extrusionOk="0" h="130" w="93">
                  <a:moveTo>
                    <a:pt x="45" y="1"/>
                  </a:moveTo>
                  <a:cubicBezTo>
                    <a:pt x="34" y="1"/>
                    <a:pt x="23" y="6"/>
                    <a:pt x="14" y="14"/>
                  </a:cubicBezTo>
                  <a:cubicBezTo>
                    <a:pt x="3" y="23"/>
                    <a:pt x="0" y="37"/>
                    <a:pt x="0" y="51"/>
                  </a:cubicBezTo>
                  <a:lnTo>
                    <a:pt x="0" y="83"/>
                  </a:lnTo>
                  <a:cubicBezTo>
                    <a:pt x="0" y="106"/>
                    <a:pt x="21" y="129"/>
                    <a:pt x="46" y="129"/>
                  </a:cubicBezTo>
                  <a:cubicBezTo>
                    <a:pt x="71" y="127"/>
                    <a:pt x="92" y="109"/>
                    <a:pt x="92" y="83"/>
                  </a:cubicBezTo>
                  <a:cubicBezTo>
                    <a:pt x="92" y="74"/>
                    <a:pt x="92" y="63"/>
                    <a:pt x="91" y="53"/>
                  </a:cubicBezTo>
                  <a:cubicBezTo>
                    <a:pt x="91" y="40"/>
                    <a:pt x="88" y="30"/>
                    <a:pt x="81" y="19"/>
                  </a:cubicBezTo>
                  <a:cubicBezTo>
                    <a:pt x="72" y="9"/>
                    <a:pt x="60" y="1"/>
                    <a:pt x="4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9" name="Google Shape;1159;p15"/>
            <p:cNvSpPr/>
            <p:nvPr/>
          </p:nvSpPr>
          <p:spPr>
            <a:xfrm>
              <a:off x="5536140" y="651581"/>
              <a:ext cx="6530" cy="5100"/>
            </a:xfrm>
            <a:custGeom>
              <a:rect b="b" l="l" r="r" t="t"/>
              <a:pathLst>
                <a:path extrusionOk="0" h="107" w="137">
                  <a:moveTo>
                    <a:pt x="68" y="1"/>
                  </a:moveTo>
                  <a:cubicBezTo>
                    <a:pt x="0" y="1"/>
                    <a:pt x="0" y="106"/>
                    <a:pt x="68" y="106"/>
                  </a:cubicBezTo>
                  <a:cubicBezTo>
                    <a:pt x="136" y="106"/>
                    <a:pt x="136" y="1"/>
                    <a:pt x="6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60" name="Google Shape;1160;p15"/>
          <p:cNvGrpSpPr/>
          <p:nvPr/>
        </p:nvGrpSpPr>
        <p:grpSpPr>
          <a:xfrm rot="-633036">
            <a:off x="-127942" y="3948806"/>
            <a:ext cx="1179431" cy="1316309"/>
            <a:chOff x="5072836" y="892909"/>
            <a:chExt cx="282224" cy="314970"/>
          </a:xfrm>
        </p:grpSpPr>
        <p:sp>
          <p:nvSpPr>
            <p:cNvPr id="1161" name="Google Shape;1161;p15"/>
            <p:cNvSpPr/>
            <p:nvPr/>
          </p:nvSpPr>
          <p:spPr>
            <a:xfrm>
              <a:off x="5084705" y="892909"/>
              <a:ext cx="16969" cy="37894"/>
            </a:xfrm>
            <a:custGeom>
              <a:rect b="b" l="l" r="r" t="t"/>
              <a:pathLst>
                <a:path extrusionOk="0" h="795" w="356">
                  <a:moveTo>
                    <a:pt x="125" y="1"/>
                  </a:moveTo>
                  <a:cubicBezTo>
                    <a:pt x="111" y="1"/>
                    <a:pt x="96" y="8"/>
                    <a:pt x="91" y="24"/>
                  </a:cubicBezTo>
                  <a:cubicBezTo>
                    <a:pt x="50" y="171"/>
                    <a:pt x="0" y="280"/>
                    <a:pt x="25" y="438"/>
                  </a:cubicBezTo>
                  <a:cubicBezTo>
                    <a:pt x="46" y="565"/>
                    <a:pt x="99" y="727"/>
                    <a:pt x="224" y="785"/>
                  </a:cubicBezTo>
                  <a:cubicBezTo>
                    <a:pt x="237" y="791"/>
                    <a:pt x="251" y="794"/>
                    <a:pt x="266" y="794"/>
                  </a:cubicBezTo>
                  <a:cubicBezTo>
                    <a:pt x="310" y="794"/>
                    <a:pt x="356" y="766"/>
                    <a:pt x="350" y="714"/>
                  </a:cubicBezTo>
                  <a:cubicBezTo>
                    <a:pt x="339" y="601"/>
                    <a:pt x="270" y="508"/>
                    <a:pt x="233" y="402"/>
                  </a:cubicBezTo>
                  <a:cubicBezTo>
                    <a:pt x="195" y="293"/>
                    <a:pt x="143" y="150"/>
                    <a:pt x="157" y="34"/>
                  </a:cubicBezTo>
                  <a:cubicBezTo>
                    <a:pt x="160" y="12"/>
                    <a:pt x="143" y="1"/>
                    <a:pt x="12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2" name="Google Shape;1162;p15"/>
            <p:cNvSpPr/>
            <p:nvPr/>
          </p:nvSpPr>
          <p:spPr>
            <a:xfrm>
              <a:off x="5100148" y="956351"/>
              <a:ext cx="26549" cy="40134"/>
            </a:xfrm>
            <a:custGeom>
              <a:rect b="b" l="l" r="r" t="t"/>
              <a:pathLst>
                <a:path extrusionOk="0" h="842" w="557">
                  <a:moveTo>
                    <a:pt x="86" y="0"/>
                  </a:moveTo>
                  <a:cubicBezTo>
                    <a:pt x="42" y="0"/>
                    <a:pt x="0" y="48"/>
                    <a:pt x="25" y="102"/>
                  </a:cubicBezTo>
                  <a:cubicBezTo>
                    <a:pt x="86" y="237"/>
                    <a:pt x="139" y="376"/>
                    <a:pt x="203" y="510"/>
                  </a:cubicBezTo>
                  <a:cubicBezTo>
                    <a:pt x="259" y="625"/>
                    <a:pt x="301" y="761"/>
                    <a:pt x="415" y="829"/>
                  </a:cubicBezTo>
                  <a:cubicBezTo>
                    <a:pt x="430" y="838"/>
                    <a:pt x="446" y="842"/>
                    <a:pt x="461" y="842"/>
                  </a:cubicBezTo>
                  <a:cubicBezTo>
                    <a:pt x="509" y="842"/>
                    <a:pt x="554" y="802"/>
                    <a:pt x="555" y="749"/>
                  </a:cubicBezTo>
                  <a:cubicBezTo>
                    <a:pt x="557" y="618"/>
                    <a:pt x="460" y="505"/>
                    <a:pt x="392" y="399"/>
                  </a:cubicBezTo>
                  <a:cubicBezTo>
                    <a:pt x="314" y="272"/>
                    <a:pt x="225" y="156"/>
                    <a:pt x="143" y="33"/>
                  </a:cubicBezTo>
                  <a:cubicBezTo>
                    <a:pt x="128" y="10"/>
                    <a:pt x="107" y="0"/>
                    <a:pt x="8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3" name="Google Shape;1163;p15"/>
            <p:cNvSpPr/>
            <p:nvPr/>
          </p:nvSpPr>
          <p:spPr>
            <a:xfrm>
              <a:off x="5136231" y="1013549"/>
              <a:ext cx="28933" cy="31459"/>
            </a:xfrm>
            <a:custGeom>
              <a:rect b="b" l="l" r="r" t="t"/>
              <a:pathLst>
                <a:path extrusionOk="0" h="660" w="607">
                  <a:moveTo>
                    <a:pt x="97" y="0"/>
                  </a:moveTo>
                  <a:cubicBezTo>
                    <a:pt x="45" y="0"/>
                    <a:pt x="0" y="78"/>
                    <a:pt x="47" y="121"/>
                  </a:cubicBezTo>
                  <a:cubicBezTo>
                    <a:pt x="141" y="207"/>
                    <a:pt x="224" y="301"/>
                    <a:pt x="297" y="405"/>
                  </a:cubicBezTo>
                  <a:cubicBezTo>
                    <a:pt x="365" y="499"/>
                    <a:pt x="421" y="584"/>
                    <a:pt x="516" y="652"/>
                  </a:cubicBezTo>
                  <a:cubicBezTo>
                    <a:pt x="524" y="657"/>
                    <a:pt x="534" y="660"/>
                    <a:pt x="544" y="660"/>
                  </a:cubicBezTo>
                  <a:cubicBezTo>
                    <a:pt x="574" y="660"/>
                    <a:pt x="607" y="634"/>
                    <a:pt x="603" y="602"/>
                  </a:cubicBezTo>
                  <a:cubicBezTo>
                    <a:pt x="577" y="345"/>
                    <a:pt x="325" y="155"/>
                    <a:pt x="131" y="12"/>
                  </a:cubicBezTo>
                  <a:cubicBezTo>
                    <a:pt x="119" y="4"/>
                    <a:pt x="108" y="0"/>
                    <a:pt x="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4" name="Google Shape;1164;p15"/>
            <p:cNvSpPr/>
            <p:nvPr/>
          </p:nvSpPr>
          <p:spPr>
            <a:xfrm>
              <a:off x="5179749" y="1060928"/>
              <a:ext cx="48189" cy="34748"/>
            </a:xfrm>
            <a:custGeom>
              <a:rect b="b" l="l" r="r" t="t"/>
              <a:pathLst>
                <a:path extrusionOk="0" h="729" w="1011">
                  <a:moveTo>
                    <a:pt x="91" y="0"/>
                  </a:moveTo>
                  <a:cubicBezTo>
                    <a:pt x="42" y="0"/>
                    <a:pt x="1" y="66"/>
                    <a:pt x="46" y="105"/>
                  </a:cubicBezTo>
                  <a:cubicBezTo>
                    <a:pt x="307" y="327"/>
                    <a:pt x="569" y="619"/>
                    <a:pt x="905" y="725"/>
                  </a:cubicBezTo>
                  <a:cubicBezTo>
                    <a:pt x="911" y="727"/>
                    <a:pt x="917" y="728"/>
                    <a:pt x="923" y="728"/>
                  </a:cubicBezTo>
                  <a:cubicBezTo>
                    <a:pt x="969" y="728"/>
                    <a:pt x="1010" y="671"/>
                    <a:pt x="980" y="629"/>
                  </a:cubicBezTo>
                  <a:cubicBezTo>
                    <a:pt x="771" y="342"/>
                    <a:pt x="414" y="188"/>
                    <a:pt x="119" y="8"/>
                  </a:cubicBezTo>
                  <a:cubicBezTo>
                    <a:pt x="110" y="3"/>
                    <a:pt x="100" y="0"/>
                    <a:pt x="9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5" name="Google Shape;1165;p15"/>
            <p:cNvSpPr/>
            <p:nvPr/>
          </p:nvSpPr>
          <p:spPr>
            <a:xfrm>
              <a:off x="5241761" y="1097630"/>
              <a:ext cx="46855" cy="30458"/>
            </a:xfrm>
            <a:custGeom>
              <a:rect b="b" l="l" r="r" t="t"/>
              <a:pathLst>
                <a:path extrusionOk="0" h="639" w="983">
                  <a:moveTo>
                    <a:pt x="65" y="1"/>
                  </a:moveTo>
                  <a:cubicBezTo>
                    <a:pt x="26" y="1"/>
                    <a:pt x="1" y="59"/>
                    <a:pt x="28" y="93"/>
                  </a:cubicBezTo>
                  <a:cubicBezTo>
                    <a:pt x="217" y="325"/>
                    <a:pt x="527" y="639"/>
                    <a:pt x="855" y="639"/>
                  </a:cubicBezTo>
                  <a:cubicBezTo>
                    <a:pt x="878" y="639"/>
                    <a:pt x="902" y="637"/>
                    <a:pt x="925" y="634"/>
                  </a:cubicBezTo>
                  <a:cubicBezTo>
                    <a:pt x="975" y="625"/>
                    <a:pt x="983" y="556"/>
                    <a:pt x="953" y="525"/>
                  </a:cubicBezTo>
                  <a:cubicBezTo>
                    <a:pt x="844" y="407"/>
                    <a:pt x="676" y="354"/>
                    <a:pt x="536" y="281"/>
                  </a:cubicBezTo>
                  <a:cubicBezTo>
                    <a:pt x="384" y="202"/>
                    <a:pt x="231" y="111"/>
                    <a:pt x="93" y="11"/>
                  </a:cubicBezTo>
                  <a:cubicBezTo>
                    <a:pt x="83" y="4"/>
                    <a:pt x="74" y="1"/>
                    <a:pt x="6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6" name="Google Shape;1166;p15"/>
            <p:cNvSpPr/>
            <p:nvPr/>
          </p:nvSpPr>
          <p:spPr>
            <a:xfrm>
              <a:off x="5307682" y="1141292"/>
              <a:ext cx="47379" cy="66588"/>
            </a:xfrm>
            <a:custGeom>
              <a:rect b="b" l="l" r="r" t="t"/>
              <a:pathLst>
                <a:path extrusionOk="0" h="1397" w="994">
                  <a:moveTo>
                    <a:pt x="48" y="1"/>
                  </a:moveTo>
                  <a:cubicBezTo>
                    <a:pt x="21" y="1"/>
                    <a:pt x="0" y="42"/>
                    <a:pt x="22" y="66"/>
                  </a:cubicBezTo>
                  <a:cubicBezTo>
                    <a:pt x="203" y="265"/>
                    <a:pt x="351" y="510"/>
                    <a:pt x="480" y="746"/>
                  </a:cubicBezTo>
                  <a:cubicBezTo>
                    <a:pt x="585" y="939"/>
                    <a:pt x="629" y="1223"/>
                    <a:pt x="790" y="1372"/>
                  </a:cubicBezTo>
                  <a:cubicBezTo>
                    <a:pt x="807" y="1388"/>
                    <a:pt x="830" y="1396"/>
                    <a:pt x="853" y="1396"/>
                  </a:cubicBezTo>
                  <a:cubicBezTo>
                    <a:pt x="890" y="1396"/>
                    <a:pt x="927" y="1374"/>
                    <a:pt x="937" y="1332"/>
                  </a:cubicBezTo>
                  <a:cubicBezTo>
                    <a:pt x="993" y="1091"/>
                    <a:pt x="789" y="788"/>
                    <a:pt x="659" y="594"/>
                  </a:cubicBezTo>
                  <a:cubicBezTo>
                    <a:pt x="498" y="353"/>
                    <a:pt x="296" y="180"/>
                    <a:pt x="68" y="8"/>
                  </a:cubicBezTo>
                  <a:cubicBezTo>
                    <a:pt x="61" y="3"/>
                    <a:pt x="55"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7" name="Google Shape;1167;p15"/>
            <p:cNvSpPr/>
            <p:nvPr/>
          </p:nvSpPr>
          <p:spPr>
            <a:xfrm>
              <a:off x="5116497" y="921556"/>
              <a:ext cx="19924" cy="32698"/>
            </a:xfrm>
            <a:custGeom>
              <a:rect b="b" l="l" r="r" t="t"/>
              <a:pathLst>
                <a:path extrusionOk="0" h="686" w="418">
                  <a:moveTo>
                    <a:pt x="51" y="0"/>
                  </a:moveTo>
                  <a:cubicBezTo>
                    <a:pt x="25" y="0"/>
                    <a:pt x="0" y="29"/>
                    <a:pt x="14" y="60"/>
                  </a:cubicBezTo>
                  <a:cubicBezTo>
                    <a:pt x="64" y="170"/>
                    <a:pt x="112" y="280"/>
                    <a:pt x="167" y="388"/>
                  </a:cubicBezTo>
                  <a:cubicBezTo>
                    <a:pt x="215" y="486"/>
                    <a:pt x="257" y="593"/>
                    <a:pt x="331" y="671"/>
                  </a:cubicBezTo>
                  <a:cubicBezTo>
                    <a:pt x="341" y="681"/>
                    <a:pt x="352" y="686"/>
                    <a:pt x="363" y="686"/>
                  </a:cubicBezTo>
                  <a:cubicBezTo>
                    <a:pt x="391" y="686"/>
                    <a:pt x="417" y="656"/>
                    <a:pt x="411" y="624"/>
                  </a:cubicBezTo>
                  <a:cubicBezTo>
                    <a:pt x="389" y="518"/>
                    <a:pt x="322" y="422"/>
                    <a:pt x="268" y="329"/>
                  </a:cubicBezTo>
                  <a:cubicBezTo>
                    <a:pt x="210" y="224"/>
                    <a:pt x="146" y="123"/>
                    <a:pt x="83" y="20"/>
                  </a:cubicBezTo>
                  <a:cubicBezTo>
                    <a:pt x="74" y="6"/>
                    <a:pt x="62" y="0"/>
                    <a:pt x="5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8" name="Google Shape;1168;p15"/>
            <p:cNvSpPr/>
            <p:nvPr/>
          </p:nvSpPr>
          <p:spPr>
            <a:xfrm>
              <a:off x="5148290" y="978849"/>
              <a:ext cx="27312" cy="30506"/>
            </a:xfrm>
            <a:custGeom>
              <a:rect b="b" l="l" r="r" t="t"/>
              <a:pathLst>
                <a:path extrusionOk="0" h="640" w="573">
                  <a:moveTo>
                    <a:pt x="67" y="0"/>
                  </a:moveTo>
                  <a:cubicBezTo>
                    <a:pt x="34" y="0"/>
                    <a:pt x="0" y="38"/>
                    <a:pt x="24" y="70"/>
                  </a:cubicBezTo>
                  <a:cubicBezTo>
                    <a:pt x="102" y="174"/>
                    <a:pt x="177" y="277"/>
                    <a:pt x="253" y="382"/>
                  </a:cubicBezTo>
                  <a:cubicBezTo>
                    <a:pt x="315" y="468"/>
                    <a:pt x="380" y="588"/>
                    <a:pt x="480" y="633"/>
                  </a:cubicBezTo>
                  <a:cubicBezTo>
                    <a:pt x="489" y="638"/>
                    <a:pt x="498" y="640"/>
                    <a:pt x="507" y="640"/>
                  </a:cubicBezTo>
                  <a:cubicBezTo>
                    <a:pt x="542" y="640"/>
                    <a:pt x="572" y="610"/>
                    <a:pt x="563" y="569"/>
                  </a:cubicBezTo>
                  <a:cubicBezTo>
                    <a:pt x="538" y="463"/>
                    <a:pt x="435" y="378"/>
                    <a:pt x="360" y="299"/>
                  </a:cubicBezTo>
                  <a:cubicBezTo>
                    <a:pt x="271" y="205"/>
                    <a:pt x="183" y="110"/>
                    <a:pt x="97" y="13"/>
                  </a:cubicBezTo>
                  <a:cubicBezTo>
                    <a:pt x="89" y="4"/>
                    <a:pt x="78" y="0"/>
                    <a:pt x="6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9" name="Google Shape;1169;p15"/>
            <p:cNvSpPr/>
            <p:nvPr/>
          </p:nvSpPr>
          <p:spPr>
            <a:xfrm>
              <a:off x="5198958" y="1032901"/>
              <a:ext cx="27360" cy="19638"/>
            </a:xfrm>
            <a:custGeom>
              <a:rect b="b" l="l" r="r" t="t"/>
              <a:pathLst>
                <a:path extrusionOk="0" h="412" w="574">
                  <a:moveTo>
                    <a:pt x="60" y="0"/>
                  </a:moveTo>
                  <a:cubicBezTo>
                    <a:pt x="22" y="0"/>
                    <a:pt x="0" y="58"/>
                    <a:pt x="38" y="88"/>
                  </a:cubicBezTo>
                  <a:cubicBezTo>
                    <a:pt x="186" y="202"/>
                    <a:pt x="316" y="350"/>
                    <a:pt x="496" y="408"/>
                  </a:cubicBezTo>
                  <a:cubicBezTo>
                    <a:pt x="502" y="410"/>
                    <a:pt x="508" y="411"/>
                    <a:pt x="514" y="411"/>
                  </a:cubicBezTo>
                  <a:cubicBezTo>
                    <a:pt x="557" y="411"/>
                    <a:pt x="574" y="354"/>
                    <a:pt x="547" y="321"/>
                  </a:cubicBezTo>
                  <a:cubicBezTo>
                    <a:pt x="431" y="174"/>
                    <a:pt x="242" y="104"/>
                    <a:pt x="85" y="8"/>
                  </a:cubicBezTo>
                  <a:cubicBezTo>
                    <a:pt x="77" y="3"/>
                    <a:pt x="68"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0" name="Google Shape;1170;p15"/>
            <p:cNvSpPr/>
            <p:nvPr/>
          </p:nvSpPr>
          <p:spPr>
            <a:xfrm>
              <a:off x="5255965" y="1068221"/>
              <a:ext cx="36750" cy="20258"/>
            </a:xfrm>
            <a:custGeom>
              <a:rect b="b" l="l" r="r" t="t"/>
              <a:pathLst>
                <a:path extrusionOk="0" h="425" w="771">
                  <a:moveTo>
                    <a:pt x="77" y="0"/>
                  </a:moveTo>
                  <a:cubicBezTo>
                    <a:pt x="33" y="0"/>
                    <a:pt x="1" y="60"/>
                    <a:pt x="38" y="98"/>
                  </a:cubicBezTo>
                  <a:cubicBezTo>
                    <a:pt x="200" y="264"/>
                    <a:pt x="417" y="424"/>
                    <a:pt x="659" y="424"/>
                  </a:cubicBezTo>
                  <a:cubicBezTo>
                    <a:pt x="667" y="424"/>
                    <a:pt x="674" y="424"/>
                    <a:pt x="682" y="424"/>
                  </a:cubicBezTo>
                  <a:cubicBezTo>
                    <a:pt x="744" y="421"/>
                    <a:pt x="771" y="339"/>
                    <a:pt x="714" y="305"/>
                  </a:cubicBezTo>
                  <a:cubicBezTo>
                    <a:pt x="518" y="193"/>
                    <a:pt x="299" y="134"/>
                    <a:pt x="106" y="9"/>
                  </a:cubicBezTo>
                  <a:cubicBezTo>
                    <a:pt x="96" y="3"/>
                    <a:pt x="86" y="0"/>
                    <a:pt x="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1" name="Google Shape;1171;p15"/>
            <p:cNvSpPr/>
            <p:nvPr/>
          </p:nvSpPr>
          <p:spPr>
            <a:xfrm>
              <a:off x="5317787" y="1100395"/>
              <a:ext cx="25119" cy="23690"/>
            </a:xfrm>
            <a:custGeom>
              <a:rect b="b" l="l" r="r" t="t"/>
              <a:pathLst>
                <a:path extrusionOk="0" h="497" w="527">
                  <a:moveTo>
                    <a:pt x="75" y="1"/>
                  </a:moveTo>
                  <a:cubicBezTo>
                    <a:pt x="34" y="1"/>
                    <a:pt x="1" y="51"/>
                    <a:pt x="35" y="94"/>
                  </a:cubicBezTo>
                  <a:cubicBezTo>
                    <a:pt x="151" y="237"/>
                    <a:pt x="259" y="390"/>
                    <a:pt x="418" y="488"/>
                  </a:cubicBezTo>
                  <a:cubicBezTo>
                    <a:pt x="428" y="494"/>
                    <a:pt x="439" y="497"/>
                    <a:pt x="449" y="497"/>
                  </a:cubicBezTo>
                  <a:cubicBezTo>
                    <a:pt x="491" y="497"/>
                    <a:pt x="526" y="448"/>
                    <a:pt x="503" y="405"/>
                  </a:cubicBezTo>
                  <a:cubicBezTo>
                    <a:pt x="407" y="244"/>
                    <a:pt x="255" y="135"/>
                    <a:pt x="113" y="16"/>
                  </a:cubicBezTo>
                  <a:cubicBezTo>
                    <a:pt x="101" y="5"/>
                    <a:pt x="88"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2" name="Google Shape;1172;p15"/>
            <p:cNvSpPr/>
            <p:nvPr/>
          </p:nvSpPr>
          <p:spPr>
            <a:xfrm>
              <a:off x="5072836" y="956685"/>
              <a:ext cx="20258" cy="40754"/>
            </a:xfrm>
            <a:custGeom>
              <a:rect b="b" l="l" r="r" t="t"/>
              <a:pathLst>
                <a:path extrusionOk="0" h="855" w="425">
                  <a:moveTo>
                    <a:pt x="68" y="0"/>
                  </a:moveTo>
                  <a:cubicBezTo>
                    <a:pt x="35" y="0"/>
                    <a:pt x="0" y="28"/>
                    <a:pt x="7" y="70"/>
                  </a:cubicBezTo>
                  <a:cubicBezTo>
                    <a:pt x="44" y="337"/>
                    <a:pt x="126" y="659"/>
                    <a:pt x="335" y="844"/>
                  </a:cubicBezTo>
                  <a:cubicBezTo>
                    <a:pt x="344" y="851"/>
                    <a:pt x="355" y="855"/>
                    <a:pt x="366" y="855"/>
                  </a:cubicBezTo>
                  <a:cubicBezTo>
                    <a:pt x="395" y="855"/>
                    <a:pt x="425" y="832"/>
                    <a:pt x="413" y="798"/>
                  </a:cubicBezTo>
                  <a:cubicBezTo>
                    <a:pt x="322" y="539"/>
                    <a:pt x="177" y="313"/>
                    <a:pt x="115" y="41"/>
                  </a:cubicBezTo>
                  <a:cubicBezTo>
                    <a:pt x="109" y="12"/>
                    <a:pt x="89" y="0"/>
                    <a:pt x="6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3" name="Google Shape;1173;p15"/>
            <p:cNvSpPr/>
            <p:nvPr/>
          </p:nvSpPr>
          <p:spPr>
            <a:xfrm>
              <a:off x="5101816" y="1021605"/>
              <a:ext cx="32126" cy="34509"/>
            </a:xfrm>
            <a:custGeom>
              <a:rect b="b" l="l" r="r" t="t"/>
              <a:pathLst>
                <a:path extrusionOk="0" h="724" w="674">
                  <a:moveTo>
                    <a:pt x="67" y="1"/>
                  </a:moveTo>
                  <a:cubicBezTo>
                    <a:pt x="35" y="1"/>
                    <a:pt x="1" y="29"/>
                    <a:pt x="13" y="66"/>
                  </a:cubicBezTo>
                  <a:cubicBezTo>
                    <a:pt x="96" y="299"/>
                    <a:pt x="304" y="707"/>
                    <a:pt x="591" y="723"/>
                  </a:cubicBezTo>
                  <a:cubicBezTo>
                    <a:pt x="593" y="724"/>
                    <a:pt x="594" y="724"/>
                    <a:pt x="596" y="724"/>
                  </a:cubicBezTo>
                  <a:cubicBezTo>
                    <a:pt x="644" y="724"/>
                    <a:pt x="674" y="663"/>
                    <a:pt x="648" y="624"/>
                  </a:cubicBezTo>
                  <a:cubicBezTo>
                    <a:pt x="580" y="517"/>
                    <a:pt x="451" y="454"/>
                    <a:pt x="357" y="371"/>
                  </a:cubicBezTo>
                  <a:cubicBezTo>
                    <a:pt x="251" y="273"/>
                    <a:pt x="171" y="156"/>
                    <a:pt x="108" y="26"/>
                  </a:cubicBezTo>
                  <a:cubicBezTo>
                    <a:pt x="99" y="8"/>
                    <a:pt x="83" y="1"/>
                    <a:pt x="6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4" name="Google Shape;1174;p15"/>
            <p:cNvSpPr/>
            <p:nvPr/>
          </p:nvSpPr>
          <p:spPr>
            <a:xfrm>
              <a:off x="5147813" y="1069222"/>
              <a:ext cx="28647" cy="15872"/>
            </a:xfrm>
            <a:custGeom>
              <a:rect b="b" l="l" r="r" t="t"/>
              <a:pathLst>
                <a:path extrusionOk="0" h="333" w="601">
                  <a:moveTo>
                    <a:pt x="75" y="1"/>
                  </a:moveTo>
                  <a:cubicBezTo>
                    <a:pt x="30" y="1"/>
                    <a:pt x="0" y="64"/>
                    <a:pt x="49" y="91"/>
                  </a:cubicBezTo>
                  <a:cubicBezTo>
                    <a:pt x="127" y="136"/>
                    <a:pt x="206" y="180"/>
                    <a:pt x="281" y="227"/>
                  </a:cubicBezTo>
                  <a:cubicBezTo>
                    <a:pt x="357" y="273"/>
                    <a:pt x="421" y="317"/>
                    <a:pt x="510" y="332"/>
                  </a:cubicBezTo>
                  <a:cubicBezTo>
                    <a:pt x="514" y="332"/>
                    <a:pt x="518" y="333"/>
                    <a:pt x="522" y="333"/>
                  </a:cubicBezTo>
                  <a:cubicBezTo>
                    <a:pt x="566" y="333"/>
                    <a:pt x="600" y="281"/>
                    <a:pt x="563" y="243"/>
                  </a:cubicBezTo>
                  <a:cubicBezTo>
                    <a:pt x="504" y="183"/>
                    <a:pt x="438" y="157"/>
                    <a:pt x="361" y="124"/>
                  </a:cubicBezTo>
                  <a:cubicBezTo>
                    <a:pt x="272" y="87"/>
                    <a:pt x="185" y="47"/>
                    <a:pt x="98" y="6"/>
                  </a:cubicBezTo>
                  <a:cubicBezTo>
                    <a:pt x="90" y="2"/>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5" name="Google Shape;1175;p15"/>
            <p:cNvSpPr/>
            <p:nvPr/>
          </p:nvSpPr>
          <p:spPr>
            <a:xfrm>
              <a:off x="5201961" y="1104923"/>
              <a:ext cx="27932" cy="20353"/>
            </a:xfrm>
            <a:custGeom>
              <a:rect b="b" l="l" r="r" t="t"/>
              <a:pathLst>
                <a:path extrusionOk="0" h="427" w="586">
                  <a:moveTo>
                    <a:pt x="75" y="0"/>
                  </a:moveTo>
                  <a:cubicBezTo>
                    <a:pt x="35" y="0"/>
                    <a:pt x="0" y="54"/>
                    <a:pt x="38" y="84"/>
                  </a:cubicBezTo>
                  <a:cubicBezTo>
                    <a:pt x="125" y="154"/>
                    <a:pt x="212" y="226"/>
                    <a:pt x="297" y="300"/>
                  </a:cubicBezTo>
                  <a:cubicBezTo>
                    <a:pt x="361" y="355"/>
                    <a:pt x="418" y="427"/>
                    <a:pt x="503" y="427"/>
                  </a:cubicBezTo>
                  <a:cubicBezTo>
                    <a:pt x="514" y="427"/>
                    <a:pt x="525" y="426"/>
                    <a:pt x="536" y="423"/>
                  </a:cubicBezTo>
                  <a:cubicBezTo>
                    <a:pt x="573" y="417"/>
                    <a:pt x="586" y="378"/>
                    <a:pt x="580" y="346"/>
                  </a:cubicBezTo>
                  <a:cubicBezTo>
                    <a:pt x="567" y="249"/>
                    <a:pt x="453" y="213"/>
                    <a:pt x="376" y="169"/>
                  </a:cubicBezTo>
                  <a:cubicBezTo>
                    <a:pt x="282" y="116"/>
                    <a:pt x="191" y="62"/>
                    <a:pt x="98" y="7"/>
                  </a:cubicBezTo>
                  <a:cubicBezTo>
                    <a:pt x="90" y="2"/>
                    <a:pt x="83"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6" name="Google Shape;1176;p15"/>
            <p:cNvSpPr/>
            <p:nvPr/>
          </p:nvSpPr>
          <p:spPr>
            <a:xfrm>
              <a:off x="5256156" y="1140624"/>
              <a:ext cx="32412" cy="36654"/>
            </a:xfrm>
            <a:custGeom>
              <a:rect b="b" l="l" r="r" t="t"/>
              <a:pathLst>
                <a:path extrusionOk="0" h="769" w="680">
                  <a:moveTo>
                    <a:pt x="75" y="1"/>
                  </a:moveTo>
                  <a:cubicBezTo>
                    <a:pt x="35" y="1"/>
                    <a:pt x="1" y="58"/>
                    <a:pt x="38" y="89"/>
                  </a:cubicBezTo>
                  <a:cubicBezTo>
                    <a:pt x="223" y="245"/>
                    <a:pt x="359" y="450"/>
                    <a:pt x="417" y="687"/>
                  </a:cubicBezTo>
                  <a:cubicBezTo>
                    <a:pt x="431" y="744"/>
                    <a:pt x="474" y="768"/>
                    <a:pt x="518" y="768"/>
                  </a:cubicBezTo>
                  <a:cubicBezTo>
                    <a:pt x="596" y="768"/>
                    <a:pt x="680" y="694"/>
                    <a:pt x="626" y="598"/>
                  </a:cubicBezTo>
                  <a:cubicBezTo>
                    <a:pt x="494" y="361"/>
                    <a:pt x="323" y="163"/>
                    <a:pt x="100" y="9"/>
                  </a:cubicBezTo>
                  <a:cubicBezTo>
                    <a:pt x="92" y="3"/>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77" name="Google Shape;1177;p15"/>
          <p:cNvGrpSpPr/>
          <p:nvPr/>
        </p:nvGrpSpPr>
        <p:grpSpPr>
          <a:xfrm rot="-334778">
            <a:off x="661802" y="3960935"/>
            <a:ext cx="929084" cy="940729"/>
            <a:chOff x="3063709" y="-107293"/>
            <a:chExt cx="201909" cy="204435"/>
          </a:xfrm>
        </p:grpSpPr>
        <p:sp>
          <p:nvSpPr>
            <p:cNvPr id="1178" name="Google Shape;1178;p15"/>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9" name="Google Shape;1179;p15"/>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0" name="Google Shape;1180;p15"/>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1" name="Google Shape;1181;p15"/>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2" name="Google Shape;1182;p15"/>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3" name="Google Shape;1183;p15"/>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4" name="Google Shape;1184;p15"/>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5" name="Google Shape;1185;p15"/>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6" name="Google Shape;1186;p15"/>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7" name="Google Shape;1187;p15"/>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8" name="Google Shape;1188;p15"/>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9" name="Google Shape;1189;p15"/>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90" name="Google Shape;1190;p15"/>
          <p:cNvGrpSpPr/>
          <p:nvPr/>
        </p:nvGrpSpPr>
        <p:grpSpPr>
          <a:xfrm>
            <a:off x="156686" y="3831567"/>
            <a:ext cx="1311011" cy="980470"/>
            <a:chOff x="574023" y="2653178"/>
            <a:chExt cx="667453" cy="499196"/>
          </a:xfrm>
        </p:grpSpPr>
        <p:sp>
          <p:nvSpPr>
            <p:cNvPr id="1191" name="Google Shape;1191;p15"/>
            <p:cNvSpPr/>
            <p:nvPr/>
          </p:nvSpPr>
          <p:spPr>
            <a:xfrm>
              <a:off x="676407" y="2676248"/>
              <a:ext cx="473075" cy="473075"/>
            </a:xfrm>
            <a:custGeom>
              <a:rect b="b" l="l" r="r" t="t"/>
              <a:pathLst>
                <a:path extrusionOk="0" h="9925" w="9925">
                  <a:moveTo>
                    <a:pt x="4962" y="1"/>
                  </a:moveTo>
                  <a:cubicBezTo>
                    <a:pt x="3647" y="1"/>
                    <a:pt x="2385" y="524"/>
                    <a:pt x="1454" y="1455"/>
                  </a:cubicBezTo>
                  <a:cubicBezTo>
                    <a:pt x="524" y="2386"/>
                    <a:pt x="0" y="3647"/>
                    <a:pt x="0" y="4963"/>
                  </a:cubicBezTo>
                  <a:cubicBezTo>
                    <a:pt x="0" y="6279"/>
                    <a:pt x="524" y="7541"/>
                    <a:pt x="1454" y="8472"/>
                  </a:cubicBezTo>
                  <a:cubicBezTo>
                    <a:pt x="2385" y="9403"/>
                    <a:pt x="3647" y="9925"/>
                    <a:pt x="4962" y="9925"/>
                  </a:cubicBezTo>
                  <a:cubicBezTo>
                    <a:pt x="6279" y="9925"/>
                    <a:pt x="7541" y="9403"/>
                    <a:pt x="8471" y="8472"/>
                  </a:cubicBezTo>
                  <a:cubicBezTo>
                    <a:pt x="9402" y="7541"/>
                    <a:pt x="9924" y="6279"/>
                    <a:pt x="9924" y="4963"/>
                  </a:cubicBezTo>
                  <a:cubicBezTo>
                    <a:pt x="9924" y="3647"/>
                    <a:pt x="9402" y="2386"/>
                    <a:pt x="8471" y="1455"/>
                  </a:cubicBezTo>
                  <a:cubicBezTo>
                    <a:pt x="7541" y="524"/>
                    <a:pt x="6279" y="1"/>
                    <a:pt x="4962" y="1"/>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2" name="Google Shape;1192;p15"/>
            <p:cNvSpPr/>
            <p:nvPr/>
          </p:nvSpPr>
          <p:spPr>
            <a:xfrm>
              <a:off x="893474" y="2676295"/>
              <a:ext cx="256438" cy="254293"/>
            </a:xfrm>
            <a:custGeom>
              <a:rect b="b" l="l" r="r" t="t"/>
              <a:pathLst>
                <a:path extrusionOk="0" h="5335" w="5380">
                  <a:moveTo>
                    <a:pt x="421" y="1"/>
                  </a:moveTo>
                  <a:cubicBezTo>
                    <a:pt x="280" y="1"/>
                    <a:pt x="140" y="7"/>
                    <a:pt x="0" y="19"/>
                  </a:cubicBezTo>
                  <a:cubicBezTo>
                    <a:pt x="85" y="328"/>
                    <a:pt x="186" y="633"/>
                    <a:pt x="318" y="926"/>
                  </a:cubicBezTo>
                  <a:cubicBezTo>
                    <a:pt x="431" y="1175"/>
                    <a:pt x="566" y="1413"/>
                    <a:pt x="728" y="1635"/>
                  </a:cubicBezTo>
                  <a:cubicBezTo>
                    <a:pt x="906" y="1878"/>
                    <a:pt x="1114" y="2101"/>
                    <a:pt x="1332" y="2310"/>
                  </a:cubicBezTo>
                  <a:cubicBezTo>
                    <a:pt x="1763" y="2729"/>
                    <a:pt x="2249" y="3087"/>
                    <a:pt x="2760" y="3402"/>
                  </a:cubicBezTo>
                  <a:cubicBezTo>
                    <a:pt x="3017" y="3562"/>
                    <a:pt x="3281" y="3710"/>
                    <a:pt x="3549" y="3851"/>
                  </a:cubicBezTo>
                  <a:cubicBezTo>
                    <a:pt x="3802" y="3985"/>
                    <a:pt x="4059" y="4107"/>
                    <a:pt x="4300" y="4263"/>
                  </a:cubicBezTo>
                  <a:cubicBezTo>
                    <a:pt x="4726" y="4537"/>
                    <a:pt x="5106" y="4896"/>
                    <a:pt x="5359" y="5335"/>
                  </a:cubicBezTo>
                  <a:cubicBezTo>
                    <a:pt x="5380" y="5040"/>
                    <a:pt x="5376" y="4747"/>
                    <a:pt x="5345" y="4459"/>
                  </a:cubicBezTo>
                  <a:cubicBezTo>
                    <a:pt x="5126" y="4039"/>
                    <a:pt x="4858" y="3644"/>
                    <a:pt x="4538" y="3292"/>
                  </a:cubicBezTo>
                  <a:cubicBezTo>
                    <a:pt x="4223" y="2945"/>
                    <a:pt x="3863" y="2639"/>
                    <a:pt x="3482" y="2364"/>
                  </a:cubicBezTo>
                  <a:cubicBezTo>
                    <a:pt x="3041" y="2044"/>
                    <a:pt x="2579" y="1751"/>
                    <a:pt x="2157" y="1404"/>
                  </a:cubicBezTo>
                  <a:cubicBezTo>
                    <a:pt x="1954" y="1238"/>
                    <a:pt x="1763" y="1055"/>
                    <a:pt x="1598" y="849"/>
                  </a:cubicBezTo>
                  <a:cubicBezTo>
                    <a:pt x="1449" y="663"/>
                    <a:pt x="1318" y="464"/>
                    <a:pt x="1203" y="255"/>
                  </a:cubicBezTo>
                  <a:cubicBezTo>
                    <a:pt x="1165" y="186"/>
                    <a:pt x="1130" y="117"/>
                    <a:pt x="1095" y="47"/>
                  </a:cubicBezTo>
                  <a:cubicBezTo>
                    <a:pt x="870" y="16"/>
                    <a:pt x="645" y="1"/>
                    <a:pt x="421"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3" name="Google Shape;1193;p15"/>
            <p:cNvSpPr/>
            <p:nvPr/>
          </p:nvSpPr>
          <p:spPr>
            <a:xfrm>
              <a:off x="756723" y="2700223"/>
              <a:ext cx="370738" cy="341234"/>
            </a:xfrm>
            <a:custGeom>
              <a:rect b="b" l="l" r="r" t="t"/>
              <a:pathLst>
                <a:path extrusionOk="0" h="7159" w="7778">
                  <a:moveTo>
                    <a:pt x="1109" y="0"/>
                  </a:moveTo>
                  <a:cubicBezTo>
                    <a:pt x="711" y="196"/>
                    <a:pt x="338" y="442"/>
                    <a:pt x="1" y="737"/>
                  </a:cubicBezTo>
                  <a:cubicBezTo>
                    <a:pt x="120" y="955"/>
                    <a:pt x="249" y="1166"/>
                    <a:pt x="395" y="1369"/>
                  </a:cubicBezTo>
                  <a:cubicBezTo>
                    <a:pt x="890" y="2045"/>
                    <a:pt x="1544" y="2600"/>
                    <a:pt x="2236" y="3065"/>
                  </a:cubicBezTo>
                  <a:cubicBezTo>
                    <a:pt x="2924" y="3528"/>
                    <a:pt x="3658" y="3913"/>
                    <a:pt x="4376" y="4328"/>
                  </a:cubicBezTo>
                  <a:cubicBezTo>
                    <a:pt x="4743" y="4540"/>
                    <a:pt x="5107" y="4760"/>
                    <a:pt x="5462" y="4994"/>
                  </a:cubicBezTo>
                  <a:cubicBezTo>
                    <a:pt x="5806" y="5221"/>
                    <a:pt x="6137" y="5469"/>
                    <a:pt x="6423" y="5766"/>
                  </a:cubicBezTo>
                  <a:cubicBezTo>
                    <a:pt x="6556" y="5903"/>
                    <a:pt x="6671" y="6054"/>
                    <a:pt x="6790" y="6203"/>
                  </a:cubicBezTo>
                  <a:cubicBezTo>
                    <a:pt x="6894" y="6334"/>
                    <a:pt x="6999" y="6467"/>
                    <a:pt x="7097" y="6603"/>
                  </a:cubicBezTo>
                  <a:cubicBezTo>
                    <a:pt x="7224" y="6778"/>
                    <a:pt x="7348" y="6962"/>
                    <a:pt x="7446" y="7159"/>
                  </a:cubicBezTo>
                  <a:cubicBezTo>
                    <a:pt x="7568" y="6969"/>
                    <a:pt x="7679" y="6768"/>
                    <a:pt x="7778" y="6558"/>
                  </a:cubicBezTo>
                  <a:cubicBezTo>
                    <a:pt x="7651" y="5887"/>
                    <a:pt x="7381" y="5239"/>
                    <a:pt x="7012" y="4667"/>
                  </a:cubicBezTo>
                  <a:cubicBezTo>
                    <a:pt x="6616" y="4057"/>
                    <a:pt x="6099" y="3539"/>
                    <a:pt x="5448" y="3208"/>
                  </a:cubicBezTo>
                  <a:cubicBezTo>
                    <a:pt x="5080" y="3020"/>
                    <a:pt x="4691" y="2884"/>
                    <a:pt x="4311" y="2727"/>
                  </a:cubicBezTo>
                  <a:cubicBezTo>
                    <a:pt x="3945" y="2578"/>
                    <a:pt x="3590" y="2402"/>
                    <a:pt x="3254" y="2193"/>
                  </a:cubicBezTo>
                  <a:cubicBezTo>
                    <a:pt x="2916" y="1986"/>
                    <a:pt x="2597" y="1746"/>
                    <a:pt x="2301" y="1482"/>
                  </a:cubicBezTo>
                  <a:cubicBezTo>
                    <a:pt x="2031" y="1243"/>
                    <a:pt x="1775" y="987"/>
                    <a:pt x="1557" y="701"/>
                  </a:cubicBezTo>
                  <a:cubicBezTo>
                    <a:pt x="1390" y="481"/>
                    <a:pt x="1240" y="245"/>
                    <a:pt x="1109"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4" name="Google Shape;1194;p15"/>
            <p:cNvSpPr/>
            <p:nvPr/>
          </p:nvSpPr>
          <p:spPr>
            <a:xfrm>
              <a:off x="704816" y="2780539"/>
              <a:ext cx="391473" cy="352721"/>
            </a:xfrm>
            <a:custGeom>
              <a:rect b="b" l="l" r="r" t="t"/>
              <a:pathLst>
                <a:path extrusionOk="0" h="7400" w="8213">
                  <a:moveTo>
                    <a:pt x="256" y="1"/>
                  </a:moveTo>
                  <a:cubicBezTo>
                    <a:pt x="165" y="137"/>
                    <a:pt x="79" y="278"/>
                    <a:pt x="0" y="425"/>
                  </a:cubicBezTo>
                  <a:cubicBezTo>
                    <a:pt x="487" y="800"/>
                    <a:pt x="980" y="1167"/>
                    <a:pt x="1460" y="1551"/>
                  </a:cubicBezTo>
                  <a:cubicBezTo>
                    <a:pt x="2069" y="2038"/>
                    <a:pt x="2649" y="2559"/>
                    <a:pt x="3181" y="3129"/>
                  </a:cubicBezTo>
                  <a:cubicBezTo>
                    <a:pt x="3693" y="3675"/>
                    <a:pt x="4184" y="4255"/>
                    <a:pt x="4536" y="4921"/>
                  </a:cubicBezTo>
                  <a:cubicBezTo>
                    <a:pt x="4700" y="5236"/>
                    <a:pt x="4847" y="5561"/>
                    <a:pt x="5025" y="5869"/>
                  </a:cubicBezTo>
                  <a:cubicBezTo>
                    <a:pt x="5196" y="6166"/>
                    <a:pt x="5375" y="6455"/>
                    <a:pt x="5576" y="6730"/>
                  </a:cubicBezTo>
                  <a:cubicBezTo>
                    <a:pt x="5752" y="6971"/>
                    <a:pt x="5947" y="7196"/>
                    <a:pt x="6162" y="7400"/>
                  </a:cubicBezTo>
                  <a:cubicBezTo>
                    <a:pt x="6952" y="7093"/>
                    <a:pt x="7664" y="6585"/>
                    <a:pt x="8213" y="5911"/>
                  </a:cubicBezTo>
                  <a:cubicBezTo>
                    <a:pt x="7931" y="5282"/>
                    <a:pt x="7521" y="4709"/>
                    <a:pt x="7031" y="4226"/>
                  </a:cubicBezTo>
                  <a:cubicBezTo>
                    <a:pt x="6748" y="3947"/>
                    <a:pt x="6436" y="3696"/>
                    <a:pt x="6098" y="3487"/>
                  </a:cubicBezTo>
                  <a:cubicBezTo>
                    <a:pt x="5717" y="3251"/>
                    <a:pt x="5300" y="3074"/>
                    <a:pt x="4879" y="2926"/>
                  </a:cubicBezTo>
                  <a:cubicBezTo>
                    <a:pt x="4437" y="2768"/>
                    <a:pt x="3977" y="2659"/>
                    <a:pt x="3549" y="2460"/>
                  </a:cubicBezTo>
                  <a:cubicBezTo>
                    <a:pt x="3135" y="2267"/>
                    <a:pt x="2744" y="2026"/>
                    <a:pt x="2366" y="1771"/>
                  </a:cubicBezTo>
                  <a:cubicBezTo>
                    <a:pt x="1995" y="1522"/>
                    <a:pt x="1623" y="1268"/>
                    <a:pt x="1276" y="988"/>
                  </a:cubicBezTo>
                  <a:cubicBezTo>
                    <a:pt x="958" y="729"/>
                    <a:pt x="661" y="446"/>
                    <a:pt x="385" y="145"/>
                  </a:cubicBezTo>
                  <a:cubicBezTo>
                    <a:pt x="341" y="98"/>
                    <a:pt x="298" y="49"/>
                    <a:pt x="256"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5" name="Google Shape;1195;p15"/>
            <p:cNvSpPr/>
            <p:nvPr/>
          </p:nvSpPr>
          <p:spPr>
            <a:xfrm>
              <a:off x="675263" y="2861760"/>
              <a:ext cx="295523" cy="284512"/>
            </a:xfrm>
            <a:custGeom>
              <a:rect b="b" l="l" r="r" t="t"/>
              <a:pathLst>
                <a:path extrusionOk="0" h="5969" w="6200">
                  <a:moveTo>
                    <a:pt x="144" y="1"/>
                  </a:moveTo>
                  <a:cubicBezTo>
                    <a:pt x="24" y="535"/>
                    <a:pt x="0" y="1074"/>
                    <a:pt x="56" y="1600"/>
                  </a:cubicBezTo>
                  <a:cubicBezTo>
                    <a:pt x="398" y="1960"/>
                    <a:pt x="771" y="2289"/>
                    <a:pt x="1171" y="2583"/>
                  </a:cubicBezTo>
                  <a:cubicBezTo>
                    <a:pt x="1692" y="2966"/>
                    <a:pt x="2253" y="3278"/>
                    <a:pt x="2844" y="3539"/>
                  </a:cubicBezTo>
                  <a:cubicBezTo>
                    <a:pt x="3481" y="3822"/>
                    <a:pt x="4173" y="4052"/>
                    <a:pt x="4699" y="4528"/>
                  </a:cubicBezTo>
                  <a:cubicBezTo>
                    <a:pt x="5142" y="4927"/>
                    <a:pt x="5526" y="5423"/>
                    <a:pt x="5773" y="5968"/>
                  </a:cubicBezTo>
                  <a:cubicBezTo>
                    <a:pt x="5916" y="5944"/>
                    <a:pt x="6058" y="5916"/>
                    <a:pt x="6200" y="5880"/>
                  </a:cubicBezTo>
                  <a:cubicBezTo>
                    <a:pt x="5845" y="5478"/>
                    <a:pt x="5536" y="5041"/>
                    <a:pt x="5249" y="4586"/>
                  </a:cubicBezTo>
                  <a:cubicBezTo>
                    <a:pt x="5052" y="4273"/>
                    <a:pt x="4865" y="3954"/>
                    <a:pt x="4672" y="3638"/>
                  </a:cubicBezTo>
                  <a:cubicBezTo>
                    <a:pt x="4477" y="3313"/>
                    <a:pt x="4280" y="2989"/>
                    <a:pt x="4052" y="2686"/>
                  </a:cubicBezTo>
                  <a:cubicBezTo>
                    <a:pt x="3602" y="2094"/>
                    <a:pt x="3054" y="1578"/>
                    <a:pt x="2446" y="1151"/>
                  </a:cubicBezTo>
                  <a:cubicBezTo>
                    <a:pt x="2138" y="935"/>
                    <a:pt x="1814" y="741"/>
                    <a:pt x="1479" y="573"/>
                  </a:cubicBezTo>
                  <a:cubicBezTo>
                    <a:pt x="1180" y="421"/>
                    <a:pt x="868" y="298"/>
                    <a:pt x="558" y="173"/>
                  </a:cubicBezTo>
                  <a:cubicBezTo>
                    <a:pt x="421" y="116"/>
                    <a:pt x="283" y="60"/>
                    <a:pt x="144"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6" name="Google Shape;1196;p15"/>
            <p:cNvSpPr/>
            <p:nvPr/>
          </p:nvSpPr>
          <p:spPr>
            <a:xfrm>
              <a:off x="722166" y="3052372"/>
              <a:ext cx="101622" cy="79505"/>
            </a:xfrm>
            <a:custGeom>
              <a:rect b="b" l="l" r="r" t="t"/>
              <a:pathLst>
                <a:path extrusionOk="0" h="1668" w="2132">
                  <a:moveTo>
                    <a:pt x="0" y="1"/>
                  </a:moveTo>
                  <a:cubicBezTo>
                    <a:pt x="525" y="720"/>
                    <a:pt x="1247" y="1308"/>
                    <a:pt x="2132" y="1668"/>
                  </a:cubicBezTo>
                  <a:cubicBezTo>
                    <a:pt x="1791" y="1290"/>
                    <a:pt x="1417" y="945"/>
                    <a:pt x="1016" y="634"/>
                  </a:cubicBezTo>
                  <a:cubicBezTo>
                    <a:pt x="810" y="473"/>
                    <a:pt x="602" y="310"/>
                    <a:pt x="373" y="184"/>
                  </a:cubicBezTo>
                  <a:cubicBezTo>
                    <a:pt x="253" y="116"/>
                    <a:pt x="127" y="57"/>
                    <a:pt x="0"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7" name="Google Shape;1197;p15"/>
            <p:cNvSpPr/>
            <p:nvPr/>
          </p:nvSpPr>
          <p:spPr>
            <a:xfrm>
              <a:off x="687799" y="2984735"/>
              <a:ext cx="215875" cy="164444"/>
            </a:xfrm>
            <a:custGeom>
              <a:rect b="b" l="l" r="r" t="t"/>
              <a:pathLst>
                <a:path extrusionOk="0" h="3450" w="4529">
                  <a:moveTo>
                    <a:pt x="0" y="0"/>
                  </a:moveTo>
                  <a:lnTo>
                    <a:pt x="0" y="0"/>
                  </a:lnTo>
                  <a:cubicBezTo>
                    <a:pt x="90" y="281"/>
                    <a:pt x="205" y="555"/>
                    <a:pt x="344" y="815"/>
                  </a:cubicBezTo>
                  <a:cubicBezTo>
                    <a:pt x="403" y="872"/>
                    <a:pt x="463" y="928"/>
                    <a:pt x="529" y="980"/>
                  </a:cubicBezTo>
                  <a:cubicBezTo>
                    <a:pt x="697" y="1116"/>
                    <a:pt x="879" y="1236"/>
                    <a:pt x="1067" y="1347"/>
                  </a:cubicBezTo>
                  <a:cubicBezTo>
                    <a:pt x="1724" y="1736"/>
                    <a:pt x="2459" y="2024"/>
                    <a:pt x="3054" y="2516"/>
                  </a:cubicBezTo>
                  <a:cubicBezTo>
                    <a:pt x="3335" y="2749"/>
                    <a:pt x="3570" y="3029"/>
                    <a:pt x="3736" y="3354"/>
                  </a:cubicBezTo>
                  <a:cubicBezTo>
                    <a:pt x="4000" y="3407"/>
                    <a:pt x="4266" y="3439"/>
                    <a:pt x="4529" y="3450"/>
                  </a:cubicBezTo>
                  <a:cubicBezTo>
                    <a:pt x="4461" y="3070"/>
                    <a:pt x="4276" y="2707"/>
                    <a:pt x="4071" y="2390"/>
                  </a:cubicBezTo>
                  <a:cubicBezTo>
                    <a:pt x="3812" y="1993"/>
                    <a:pt x="3480" y="1605"/>
                    <a:pt x="3053" y="1383"/>
                  </a:cubicBezTo>
                  <a:cubicBezTo>
                    <a:pt x="2475" y="1081"/>
                    <a:pt x="1826" y="964"/>
                    <a:pt x="1221" y="730"/>
                  </a:cubicBezTo>
                  <a:cubicBezTo>
                    <a:pt x="773" y="558"/>
                    <a:pt x="366" y="306"/>
                    <a:pt x="0"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8" name="Google Shape;1198;p15"/>
            <p:cNvSpPr/>
            <p:nvPr/>
          </p:nvSpPr>
          <p:spPr>
            <a:xfrm>
              <a:off x="986706" y="2688164"/>
              <a:ext cx="153052" cy="157771"/>
            </a:xfrm>
            <a:custGeom>
              <a:rect b="b" l="l" r="r" t="t"/>
              <a:pathLst>
                <a:path extrusionOk="0" h="3310" w="3211">
                  <a:moveTo>
                    <a:pt x="1" y="1"/>
                  </a:moveTo>
                  <a:lnTo>
                    <a:pt x="1" y="1"/>
                  </a:lnTo>
                  <a:cubicBezTo>
                    <a:pt x="215" y="241"/>
                    <a:pt x="442" y="468"/>
                    <a:pt x="677" y="687"/>
                  </a:cubicBezTo>
                  <a:cubicBezTo>
                    <a:pt x="1020" y="1006"/>
                    <a:pt x="1377" y="1311"/>
                    <a:pt x="1729" y="1619"/>
                  </a:cubicBezTo>
                  <a:cubicBezTo>
                    <a:pt x="2095" y="1942"/>
                    <a:pt x="2453" y="2265"/>
                    <a:pt x="2754" y="2650"/>
                  </a:cubicBezTo>
                  <a:cubicBezTo>
                    <a:pt x="2919" y="2860"/>
                    <a:pt x="3068" y="3082"/>
                    <a:pt x="3210" y="3309"/>
                  </a:cubicBezTo>
                  <a:cubicBezTo>
                    <a:pt x="2794" y="1901"/>
                    <a:pt x="1759" y="692"/>
                    <a:pt x="290" y="106"/>
                  </a:cubicBezTo>
                  <a:cubicBezTo>
                    <a:pt x="194" y="67"/>
                    <a:pt x="98" y="32"/>
                    <a:pt x="1"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9" name="Google Shape;1199;p15"/>
            <p:cNvSpPr/>
            <p:nvPr/>
          </p:nvSpPr>
          <p:spPr>
            <a:xfrm>
              <a:off x="574023" y="2653178"/>
              <a:ext cx="667453" cy="499196"/>
            </a:xfrm>
            <a:custGeom>
              <a:rect b="b" l="l" r="r" t="t"/>
              <a:pathLst>
                <a:path extrusionOk="0" h="10473" w="14003">
                  <a:moveTo>
                    <a:pt x="2477" y="1"/>
                  </a:moveTo>
                  <a:cubicBezTo>
                    <a:pt x="1967" y="1"/>
                    <a:pt x="1491" y="212"/>
                    <a:pt x="1058" y="734"/>
                  </a:cubicBezTo>
                  <a:cubicBezTo>
                    <a:pt x="0" y="2006"/>
                    <a:pt x="551" y="3871"/>
                    <a:pt x="5251" y="7430"/>
                  </a:cubicBezTo>
                  <a:cubicBezTo>
                    <a:pt x="8134" y="9612"/>
                    <a:pt x="10158" y="10473"/>
                    <a:pt x="11480" y="10473"/>
                  </a:cubicBezTo>
                  <a:cubicBezTo>
                    <a:pt x="12284" y="10473"/>
                    <a:pt x="12828" y="10155"/>
                    <a:pt x="13151" y="9624"/>
                  </a:cubicBezTo>
                  <a:cubicBezTo>
                    <a:pt x="14003" y="8218"/>
                    <a:pt x="12683" y="6906"/>
                    <a:pt x="11968" y="6476"/>
                  </a:cubicBezTo>
                  <a:cubicBezTo>
                    <a:pt x="11877" y="6862"/>
                    <a:pt x="11818" y="7046"/>
                    <a:pt x="11722" y="7284"/>
                  </a:cubicBezTo>
                  <a:cubicBezTo>
                    <a:pt x="11921" y="7363"/>
                    <a:pt x="12248" y="7771"/>
                    <a:pt x="11989" y="8251"/>
                  </a:cubicBezTo>
                  <a:cubicBezTo>
                    <a:pt x="11874" y="8464"/>
                    <a:pt x="11670" y="8587"/>
                    <a:pt x="11347" y="8587"/>
                  </a:cubicBezTo>
                  <a:cubicBezTo>
                    <a:pt x="10576" y="8587"/>
                    <a:pt x="9133" y="7886"/>
                    <a:pt x="6636" y="6038"/>
                  </a:cubicBezTo>
                  <a:cubicBezTo>
                    <a:pt x="3094" y="3418"/>
                    <a:pt x="2215" y="2023"/>
                    <a:pt x="2607" y="1623"/>
                  </a:cubicBezTo>
                  <a:cubicBezTo>
                    <a:pt x="2724" y="1503"/>
                    <a:pt x="2874" y="1457"/>
                    <a:pt x="3030" y="1457"/>
                  </a:cubicBezTo>
                  <a:cubicBezTo>
                    <a:pt x="3332" y="1457"/>
                    <a:pt x="3655" y="1627"/>
                    <a:pt x="3795" y="1756"/>
                  </a:cubicBezTo>
                  <a:cubicBezTo>
                    <a:pt x="4079" y="1511"/>
                    <a:pt x="4460" y="1244"/>
                    <a:pt x="4869" y="1022"/>
                  </a:cubicBezTo>
                  <a:cubicBezTo>
                    <a:pt x="4016" y="439"/>
                    <a:pt x="3211" y="1"/>
                    <a:pt x="2477" y="1"/>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0" name="Google Shape;1200;p15"/>
            <p:cNvSpPr/>
            <p:nvPr/>
          </p:nvSpPr>
          <p:spPr>
            <a:xfrm>
              <a:off x="743520" y="2721339"/>
              <a:ext cx="15014" cy="13728"/>
            </a:xfrm>
            <a:custGeom>
              <a:rect b="b" l="l" r="r" t="t"/>
              <a:pathLst>
                <a:path extrusionOk="0" h="288" w="315">
                  <a:moveTo>
                    <a:pt x="0" y="0"/>
                  </a:moveTo>
                  <a:lnTo>
                    <a:pt x="0" y="0"/>
                  </a:lnTo>
                  <a:cubicBezTo>
                    <a:pt x="25" y="21"/>
                    <a:pt x="50" y="42"/>
                    <a:pt x="73" y="64"/>
                  </a:cubicBezTo>
                  <a:cubicBezTo>
                    <a:pt x="147" y="133"/>
                    <a:pt x="218" y="209"/>
                    <a:pt x="285" y="288"/>
                  </a:cubicBezTo>
                  <a:cubicBezTo>
                    <a:pt x="293" y="282"/>
                    <a:pt x="303" y="272"/>
                    <a:pt x="314" y="264"/>
                  </a:cubicBezTo>
                  <a:cubicBezTo>
                    <a:pt x="212" y="174"/>
                    <a:pt x="108" y="85"/>
                    <a:pt x="0" y="0"/>
                  </a:cubicBezTo>
                  <a:close/>
                </a:path>
              </a:pathLst>
            </a:custGeom>
            <a:solidFill>
              <a:srgbClr val="D77A4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1" name="Google Shape;1201;p15"/>
            <p:cNvSpPr/>
            <p:nvPr/>
          </p:nvSpPr>
          <p:spPr>
            <a:xfrm>
              <a:off x="665444" y="2694837"/>
              <a:ext cx="70830" cy="108343"/>
            </a:xfrm>
            <a:custGeom>
              <a:rect b="b" l="l" r="r" t="t"/>
              <a:pathLst>
                <a:path extrusionOk="0" h="2273" w="1486">
                  <a:moveTo>
                    <a:pt x="530" y="1"/>
                  </a:moveTo>
                  <a:cubicBezTo>
                    <a:pt x="515" y="1"/>
                    <a:pt x="500" y="1"/>
                    <a:pt x="485" y="2"/>
                  </a:cubicBezTo>
                  <a:cubicBezTo>
                    <a:pt x="282" y="18"/>
                    <a:pt x="103" y="168"/>
                    <a:pt x="52" y="367"/>
                  </a:cubicBezTo>
                  <a:cubicBezTo>
                    <a:pt x="0" y="578"/>
                    <a:pt x="78" y="809"/>
                    <a:pt x="160" y="1003"/>
                  </a:cubicBezTo>
                  <a:cubicBezTo>
                    <a:pt x="266" y="1253"/>
                    <a:pt x="411" y="1485"/>
                    <a:pt x="567" y="1708"/>
                  </a:cubicBezTo>
                  <a:cubicBezTo>
                    <a:pt x="705" y="1902"/>
                    <a:pt x="851" y="2091"/>
                    <a:pt x="1007" y="2273"/>
                  </a:cubicBezTo>
                  <a:cubicBezTo>
                    <a:pt x="715" y="1903"/>
                    <a:pt x="449" y="1495"/>
                    <a:pt x="344" y="1030"/>
                  </a:cubicBezTo>
                  <a:cubicBezTo>
                    <a:pt x="302" y="835"/>
                    <a:pt x="282" y="600"/>
                    <a:pt x="398" y="424"/>
                  </a:cubicBezTo>
                  <a:cubicBezTo>
                    <a:pt x="497" y="273"/>
                    <a:pt x="676" y="220"/>
                    <a:pt x="850" y="220"/>
                  </a:cubicBezTo>
                  <a:cubicBezTo>
                    <a:pt x="903" y="220"/>
                    <a:pt x="957" y="225"/>
                    <a:pt x="1007" y="234"/>
                  </a:cubicBezTo>
                  <a:cubicBezTo>
                    <a:pt x="1181" y="265"/>
                    <a:pt x="1340" y="341"/>
                    <a:pt x="1486" y="441"/>
                  </a:cubicBezTo>
                  <a:cubicBezTo>
                    <a:pt x="1361" y="349"/>
                    <a:pt x="1234" y="264"/>
                    <a:pt x="1101" y="190"/>
                  </a:cubicBezTo>
                  <a:cubicBezTo>
                    <a:pt x="931" y="93"/>
                    <a:pt x="731" y="1"/>
                    <a:pt x="530"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2" name="Google Shape;1202;p15"/>
            <p:cNvSpPr/>
            <p:nvPr/>
          </p:nvSpPr>
          <p:spPr>
            <a:xfrm>
              <a:off x="584032" y="2713283"/>
              <a:ext cx="599959" cy="439090"/>
            </a:xfrm>
            <a:custGeom>
              <a:rect b="b" l="l" r="r" t="t"/>
              <a:pathLst>
                <a:path extrusionOk="0" h="9212" w="12587">
                  <a:moveTo>
                    <a:pt x="521" y="1"/>
                  </a:moveTo>
                  <a:lnTo>
                    <a:pt x="521" y="1"/>
                  </a:lnTo>
                  <a:cubicBezTo>
                    <a:pt x="1" y="1258"/>
                    <a:pt x="948" y="3073"/>
                    <a:pt x="5040" y="6170"/>
                  </a:cubicBezTo>
                  <a:cubicBezTo>
                    <a:pt x="7923" y="8351"/>
                    <a:pt x="9946" y="9212"/>
                    <a:pt x="11269" y="9212"/>
                  </a:cubicBezTo>
                  <a:cubicBezTo>
                    <a:pt x="11830" y="9212"/>
                    <a:pt x="12265" y="9057"/>
                    <a:pt x="12587" y="8783"/>
                  </a:cubicBezTo>
                  <a:lnTo>
                    <a:pt x="12587" y="8783"/>
                  </a:lnTo>
                  <a:cubicBezTo>
                    <a:pt x="12191" y="9049"/>
                    <a:pt x="11711" y="9162"/>
                    <a:pt x="11239" y="9171"/>
                  </a:cubicBezTo>
                  <a:cubicBezTo>
                    <a:pt x="11218" y="9171"/>
                    <a:pt x="11197" y="9172"/>
                    <a:pt x="11176" y="9172"/>
                  </a:cubicBezTo>
                  <a:cubicBezTo>
                    <a:pt x="10629" y="9172"/>
                    <a:pt x="10113" y="9028"/>
                    <a:pt x="9607" y="8821"/>
                  </a:cubicBezTo>
                  <a:cubicBezTo>
                    <a:pt x="8887" y="8526"/>
                    <a:pt x="8207" y="8145"/>
                    <a:pt x="7549" y="7729"/>
                  </a:cubicBezTo>
                  <a:cubicBezTo>
                    <a:pt x="6270" y="6921"/>
                    <a:pt x="5016" y="6047"/>
                    <a:pt x="3885" y="5037"/>
                  </a:cubicBezTo>
                  <a:cubicBezTo>
                    <a:pt x="2951" y="4202"/>
                    <a:pt x="2105" y="3277"/>
                    <a:pt x="1470" y="2191"/>
                  </a:cubicBezTo>
                  <a:cubicBezTo>
                    <a:pt x="1067" y="1500"/>
                    <a:pt x="758" y="762"/>
                    <a:pt x="521"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3" name="Google Shape;1203;p15"/>
            <p:cNvSpPr/>
            <p:nvPr/>
          </p:nvSpPr>
          <p:spPr>
            <a:xfrm>
              <a:off x="630411" y="2653225"/>
              <a:ext cx="571074" cy="481131"/>
            </a:xfrm>
            <a:custGeom>
              <a:rect b="b" l="l" r="r" t="t"/>
              <a:pathLst>
                <a:path extrusionOk="0" h="10094" w="11981">
                  <a:moveTo>
                    <a:pt x="1294" y="0"/>
                  </a:moveTo>
                  <a:cubicBezTo>
                    <a:pt x="941" y="0"/>
                    <a:pt x="606" y="101"/>
                    <a:pt x="289" y="335"/>
                  </a:cubicBezTo>
                  <a:cubicBezTo>
                    <a:pt x="196" y="491"/>
                    <a:pt x="143" y="671"/>
                    <a:pt x="118" y="847"/>
                  </a:cubicBezTo>
                  <a:cubicBezTo>
                    <a:pt x="0" y="1728"/>
                    <a:pt x="521" y="2549"/>
                    <a:pt x="1000" y="3240"/>
                  </a:cubicBezTo>
                  <a:cubicBezTo>
                    <a:pt x="1553" y="4040"/>
                    <a:pt x="2172" y="4795"/>
                    <a:pt x="2855" y="5487"/>
                  </a:cubicBezTo>
                  <a:cubicBezTo>
                    <a:pt x="3553" y="6194"/>
                    <a:pt x="4317" y="6830"/>
                    <a:pt x="5124" y="7408"/>
                  </a:cubicBezTo>
                  <a:cubicBezTo>
                    <a:pt x="5560" y="7721"/>
                    <a:pt x="6010" y="8013"/>
                    <a:pt x="6467" y="8295"/>
                  </a:cubicBezTo>
                  <a:cubicBezTo>
                    <a:pt x="6927" y="8580"/>
                    <a:pt x="7398" y="8848"/>
                    <a:pt x="7854" y="9141"/>
                  </a:cubicBezTo>
                  <a:cubicBezTo>
                    <a:pt x="8308" y="9432"/>
                    <a:pt x="8758" y="9728"/>
                    <a:pt x="9261" y="9928"/>
                  </a:cubicBezTo>
                  <a:cubicBezTo>
                    <a:pt x="9539" y="10038"/>
                    <a:pt x="9839" y="10093"/>
                    <a:pt x="10138" y="10093"/>
                  </a:cubicBezTo>
                  <a:cubicBezTo>
                    <a:pt x="10203" y="10093"/>
                    <a:pt x="10269" y="10091"/>
                    <a:pt x="10334" y="10086"/>
                  </a:cubicBezTo>
                  <a:cubicBezTo>
                    <a:pt x="10688" y="10056"/>
                    <a:pt x="11043" y="9947"/>
                    <a:pt x="11332" y="9736"/>
                  </a:cubicBezTo>
                  <a:cubicBezTo>
                    <a:pt x="11630" y="9518"/>
                    <a:pt x="11823" y="9202"/>
                    <a:pt x="11899" y="8843"/>
                  </a:cubicBezTo>
                  <a:cubicBezTo>
                    <a:pt x="11980" y="8456"/>
                    <a:pt x="11904" y="8046"/>
                    <a:pt x="11757" y="7684"/>
                  </a:cubicBezTo>
                  <a:cubicBezTo>
                    <a:pt x="11603" y="7302"/>
                    <a:pt x="11363" y="6944"/>
                    <a:pt x="11050" y="6674"/>
                  </a:cubicBezTo>
                  <a:cubicBezTo>
                    <a:pt x="10967" y="6602"/>
                    <a:pt x="10878" y="6538"/>
                    <a:pt x="10784" y="6481"/>
                  </a:cubicBezTo>
                  <a:cubicBezTo>
                    <a:pt x="10770" y="6538"/>
                    <a:pt x="10758" y="6588"/>
                    <a:pt x="10746" y="6637"/>
                  </a:cubicBezTo>
                  <a:cubicBezTo>
                    <a:pt x="10809" y="6685"/>
                    <a:pt x="10870" y="6732"/>
                    <a:pt x="10929" y="6784"/>
                  </a:cubicBezTo>
                  <a:cubicBezTo>
                    <a:pt x="11064" y="6899"/>
                    <a:pt x="11187" y="7032"/>
                    <a:pt x="11282" y="7183"/>
                  </a:cubicBezTo>
                  <a:cubicBezTo>
                    <a:pt x="11444" y="7436"/>
                    <a:pt x="11526" y="7732"/>
                    <a:pt x="11516" y="8033"/>
                  </a:cubicBezTo>
                  <a:cubicBezTo>
                    <a:pt x="11505" y="8330"/>
                    <a:pt x="11406" y="8620"/>
                    <a:pt x="11253" y="8872"/>
                  </a:cubicBezTo>
                  <a:cubicBezTo>
                    <a:pt x="11097" y="9130"/>
                    <a:pt x="10875" y="9384"/>
                    <a:pt x="10611" y="9533"/>
                  </a:cubicBezTo>
                  <a:cubicBezTo>
                    <a:pt x="10434" y="9633"/>
                    <a:pt x="10245" y="9674"/>
                    <a:pt x="10054" y="9674"/>
                  </a:cubicBezTo>
                  <a:cubicBezTo>
                    <a:pt x="9671" y="9674"/>
                    <a:pt x="9278" y="9511"/>
                    <a:pt x="8947" y="9340"/>
                  </a:cubicBezTo>
                  <a:cubicBezTo>
                    <a:pt x="8652" y="9190"/>
                    <a:pt x="8370" y="9019"/>
                    <a:pt x="8078" y="8863"/>
                  </a:cubicBezTo>
                  <a:cubicBezTo>
                    <a:pt x="7666" y="8643"/>
                    <a:pt x="7256" y="8422"/>
                    <a:pt x="6850" y="8194"/>
                  </a:cubicBezTo>
                  <a:cubicBezTo>
                    <a:pt x="6036" y="7736"/>
                    <a:pt x="5241" y="7245"/>
                    <a:pt x="4507" y="6669"/>
                  </a:cubicBezTo>
                  <a:cubicBezTo>
                    <a:pt x="4138" y="6380"/>
                    <a:pt x="3788" y="6064"/>
                    <a:pt x="3444" y="5746"/>
                  </a:cubicBezTo>
                  <a:cubicBezTo>
                    <a:pt x="3104" y="5432"/>
                    <a:pt x="2771" y="5109"/>
                    <a:pt x="2446" y="4780"/>
                  </a:cubicBezTo>
                  <a:cubicBezTo>
                    <a:pt x="2133" y="4465"/>
                    <a:pt x="1827" y="4146"/>
                    <a:pt x="1536" y="3811"/>
                  </a:cubicBezTo>
                  <a:cubicBezTo>
                    <a:pt x="1264" y="3497"/>
                    <a:pt x="1008" y="3167"/>
                    <a:pt x="808" y="2802"/>
                  </a:cubicBezTo>
                  <a:cubicBezTo>
                    <a:pt x="646" y="2507"/>
                    <a:pt x="478" y="2210"/>
                    <a:pt x="362" y="1894"/>
                  </a:cubicBezTo>
                  <a:cubicBezTo>
                    <a:pt x="259" y="1609"/>
                    <a:pt x="179" y="1268"/>
                    <a:pt x="310" y="979"/>
                  </a:cubicBezTo>
                  <a:cubicBezTo>
                    <a:pt x="414" y="749"/>
                    <a:pt x="645" y="580"/>
                    <a:pt x="882" y="507"/>
                  </a:cubicBezTo>
                  <a:cubicBezTo>
                    <a:pt x="1011" y="466"/>
                    <a:pt x="1145" y="449"/>
                    <a:pt x="1279" y="449"/>
                  </a:cubicBezTo>
                  <a:cubicBezTo>
                    <a:pt x="1399" y="449"/>
                    <a:pt x="1518" y="463"/>
                    <a:pt x="1634" y="486"/>
                  </a:cubicBezTo>
                  <a:cubicBezTo>
                    <a:pt x="2157" y="588"/>
                    <a:pt x="2664" y="857"/>
                    <a:pt x="3059" y="1211"/>
                  </a:cubicBezTo>
                  <a:cubicBezTo>
                    <a:pt x="3101" y="1248"/>
                    <a:pt x="3141" y="1287"/>
                    <a:pt x="3179" y="1326"/>
                  </a:cubicBezTo>
                  <a:cubicBezTo>
                    <a:pt x="3259" y="1274"/>
                    <a:pt x="3342" y="1221"/>
                    <a:pt x="3426" y="1169"/>
                  </a:cubicBezTo>
                  <a:cubicBezTo>
                    <a:pt x="3362" y="1114"/>
                    <a:pt x="3296" y="1057"/>
                    <a:pt x="3228" y="1004"/>
                  </a:cubicBezTo>
                  <a:cubicBezTo>
                    <a:pt x="3041" y="855"/>
                    <a:pt x="2849" y="713"/>
                    <a:pt x="2651" y="581"/>
                  </a:cubicBezTo>
                  <a:cubicBezTo>
                    <a:pt x="2326" y="365"/>
                    <a:pt x="1966" y="147"/>
                    <a:pt x="1586" y="22"/>
                  </a:cubicBezTo>
                  <a:cubicBezTo>
                    <a:pt x="1487" y="8"/>
                    <a:pt x="1390" y="0"/>
                    <a:pt x="129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4" name="Google Shape;1204;p15"/>
            <p:cNvSpPr/>
            <p:nvPr/>
          </p:nvSpPr>
          <p:spPr>
            <a:xfrm>
              <a:off x="851242" y="2924725"/>
              <a:ext cx="321119" cy="167066"/>
            </a:xfrm>
            <a:custGeom>
              <a:rect b="b" l="l" r="r" t="t"/>
              <a:pathLst>
                <a:path extrusionOk="0" h="3505" w="6737">
                  <a:moveTo>
                    <a:pt x="1" y="0"/>
                  </a:moveTo>
                  <a:cubicBezTo>
                    <a:pt x="204" y="163"/>
                    <a:pt x="404" y="330"/>
                    <a:pt x="600" y="503"/>
                  </a:cubicBezTo>
                  <a:cubicBezTo>
                    <a:pt x="911" y="776"/>
                    <a:pt x="1217" y="1049"/>
                    <a:pt x="1549" y="1299"/>
                  </a:cubicBezTo>
                  <a:cubicBezTo>
                    <a:pt x="2205" y="1794"/>
                    <a:pt x="2909" y="2223"/>
                    <a:pt x="3590" y="2679"/>
                  </a:cubicBezTo>
                  <a:cubicBezTo>
                    <a:pt x="4066" y="2997"/>
                    <a:pt x="4563" y="3355"/>
                    <a:pt x="5133" y="3471"/>
                  </a:cubicBezTo>
                  <a:cubicBezTo>
                    <a:pt x="5240" y="3493"/>
                    <a:pt x="5348" y="3505"/>
                    <a:pt x="5456" y="3505"/>
                  </a:cubicBezTo>
                  <a:cubicBezTo>
                    <a:pt x="5633" y="3505"/>
                    <a:pt x="5809" y="3474"/>
                    <a:pt x="5976" y="3407"/>
                  </a:cubicBezTo>
                  <a:cubicBezTo>
                    <a:pt x="6244" y="3299"/>
                    <a:pt x="6532" y="3107"/>
                    <a:pt x="6644" y="2829"/>
                  </a:cubicBezTo>
                  <a:cubicBezTo>
                    <a:pt x="6737" y="2603"/>
                    <a:pt x="6680" y="2358"/>
                    <a:pt x="6579" y="2145"/>
                  </a:cubicBezTo>
                  <a:cubicBezTo>
                    <a:pt x="6517" y="2015"/>
                    <a:pt x="6439" y="1894"/>
                    <a:pt x="6353" y="1778"/>
                  </a:cubicBezTo>
                  <a:lnTo>
                    <a:pt x="6353" y="1778"/>
                  </a:lnTo>
                  <a:cubicBezTo>
                    <a:pt x="6533" y="2068"/>
                    <a:pt x="6583" y="2419"/>
                    <a:pt x="6337" y="2712"/>
                  </a:cubicBezTo>
                  <a:cubicBezTo>
                    <a:pt x="6092" y="3005"/>
                    <a:pt x="5735" y="3109"/>
                    <a:pt x="5369" y="3109"/>
                  </a:cubicBezTo>
                  <a:cubicBezTo>
                    <a:pt x="5284" y="3109"/>
                    <a:pt x="5200" y="3104"/>
                    <a:pt x="5115" y="3094"/>
                  </a:cubicBezTo>
                  <a:cubicBezTo>
                    <a:pt x="4656" y="3037"/>
                    <a:pt x="4211" y="2867"/>
                    <a:pt x="3801" y="2659"/>
                  </a:cubicBezTo>
                  <a:cubicBezTo>
                    <a:pt x="3135" y="2322"/>
                    <a:pt x="2510" y="1910"/>
                    <a:pt x="1908" y="1469"/>
                  </a:cubicBezTo>
                  <a:cubicBezTo>
                    <a:pt x="1313" y="1031"/>
                    <a:pt x="740" y="565"/>
                    <a:pt x="153" y="116"/>
                  </a:cubicBezTo>
                  <a:cubicBezTo>
                    <a:pt x="103" y="78"/>
                    <a:pt x="52" y="40"/>
                    <a:pt x="1"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5" name="Google Shape;1205;p15"/>
            <p:cNvSpPr/>
            <p:nvPr/>
          </p:nvSpPr>
          <p:spPr>
            <a:xfrm>
              <a:off x="999671" y="2874820"/>
              <a:ext cx="160154" cy="189087"/>
            </a:xfrm>
            <a:custGeom>
              <a:rect b="b" l="l" r="r" t="t"/>
              <a:pathLst>
                <a:path extrusionOk="0" h="3967" w="3360">
                  <a:moveTo>
                    <a:pt x="3096" y="0"/>
                  </a:moveTo>
                  <a:cubicBezTo>
                    <a:pt x="3093" y="0"/>
                    <a:pt x="3090" y="3"/>
                    <a:pt x="3090" y="6"/>
                  </a:cubicBezTo>
                  <a:cubicBezTo>
                    <a:pt x="3154" y="717"/>
                    <a:pt x="3119" y="1411"/>
                    <a:pt x="2916" y="2098"/>
                  </a:cubicBezTo>
                  <a:cubicBezTo>
                    <a:pt x="2731" y="2727"/>
                    <a:pt x="2408" y="3251"/>
                    <a:pt x="2051" y="3790"/>
                  </a:cubicBezTo>
                  <a:cubicBezTo>
                    <a:pt x="1852" y="3749"/>
                    <a:pt x="1664" y="3690"/>
                    <a:pt x="1525" y="3643"/>
                  </a:cubicBezTo>
                  <a:cubicBezTo>
                    <a:pt x="1012" y="3469"/>
                    <a:pt x="522" y="3210"/>
                    <a:pt x="53" y="2942"/>
                  </a:cubicBezTo>
                  <a:cubicBezTo>
                    <a:pt x="49" y="2939"/>
                    <a:pt x="44" y="2938"/>
                    <a:pt x="40" y="2938"/>
                  </a:cubicBezTo>
                  <a:cubicBezTo>
                    <a:pt x="18" y="2938"/>
                    <a:pt x="1" y="2967"/>
                    <a:pt x="25" y="2984"/>
                  </a:cubicBezTo>
                  <a:cubicBezTo>
                    <a:pt x="409" y="3214"/>
                    <a:pt x="801" y="3414"/>
                    <a:pt x="1210" y="3596"/>
                  </a:cubicBezTo>
                  <a:cubicBezTo>
                    <a:pt x="1561" y="3752"/>
                    <a:pt x="1922" y="3942"/>
                    <a:pt x="2312" y="3966"/>
                  </a:cubicBezTo>
                  <a:cubicBezTo>
                    <a:pt x="2328" y="3967"/>
                    <a:pt x="2343" y="3967"/>
                    <a:pt x="2359" y="3967"/>
                  </a:cubicBezTo>
                  <a:cubicBezTo>
                    <a:pt x="2774" y="3967"/>
                    <a:pt x="3262" y="3661"/>
                    <a:pt x="3129" y="3191"/>
                  </a:cubicBezTo>
                  <a:cubicBezTo>
                    <a:pt x="3127" y="3183"/>
                    <a:pt x="3121" y="3180"/>
                    <a:pt x="3116" y="3180"/>
                  </a:cubicBezTo>
                  <a:cubicBezTo>
                    <a:pt x="3109" y="3180"/>
                    <a:pt x="3103" y="3185"/>
                    <a:pt x="3104" y="3194"/>
                  </a:cubicBezTo>
                  <a:cubicBezTo>
                    <a:pt x="3151" y="3695"/>
                    <a:pt x="2848" y="3840"/>
                    <a:pt x="2478" y="3840"/>
                  </a:cubicBezTo>
                  <a:cubicBezTo>
                    <a:pt x="2377" y="3840"/>
                    <a:pt x="2272" y="3829"/>
                    <a:pt x="2167" y="3812"/>
                  </a:cubicBezTo>
                  <a:cubicBezTo>
                    <a:pt x="3041" y="2820"/>
                    <a:pt x="3359" y="1275"/>
                    <a:pt x="3103" y="5"/>
                  </a:cubicBezTo>
                  <a:cubicBezTo>
                    <a:pt x="3102" y="2"/>
                    <a:pt x="3099" y="0"/>
                    <a:pt x="3096"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6" name="Google Shape;1206;p15"/>
            <p:cNvSpPr/>
            <p:nvPr/>
          </p:nvSpPr>
          <p:spPr>
            <a:xfrm>
              <a:off x="590324" y="2659565"/>
              <a:ext cx="157533" cy="395381"/>
            </a:xfrm>
            <a:custGeom>
              <a:rect b="b" l="l" r="r" t="t"/>
              <a:pathLst>
                <a:path extrusionOk="0" h="8295" w="3305">
                  <a:moveTo>
                    <a:pt x="1447" y="1"/>
                  </a:moveTo>
                  <a:cubicBezTo>
                    <a:pt x="1443" y="1"/>
                    <a:pt x="1439" y="2"/>
                    <a:pt x="1435" y="4"/>
                  </a:cubicBezTo>
                  <a:cubicBezTo>
                    <a:pt x="482" y="524"/>
                    <a:pt x="1" y="1674"/>
                    <a:pt x="406" y="2702"/>
                  </a:cubicBezTo>
                  <a:cubicBezTo>
                    <a:pt x="662" y="3358"/>
                    <a:pt x="1156" y="3927"/>
                    <a:pt x="1618" y="4447"/>
                  </a:cubicBezTo>
                  <a:cubicBezTo>
                    <a:pt x="1679" y="4513"/>
                    <a:pt x="1738" y="4579"/>
                    <a:pt x="1799" y="4644"/>
                  </a:cubicBezTo>
                  <a:cubicBezTo>
                    <a:pt x="1779" y="4651"/>
                    <a:pt x="1764" y="4665"/>
                    <a:pt x="1762" y="4691"/>
                  </a:cubicBezTo>
                  <a:cubicBezTo>
                    <a:pt x="1658" y="5914"/>
                    <a:pt x="1812" y="7416"/>
                    <a:pt x="2783" y="8294"/>
                  </a:cubicBezTo>
                  <a:cubicBezTo>
                    <a:pt x="2783" y="8295"/>
                    <a:pt x="2784" y="8295"/>
                    <a:pt x="2784" y="8295"/>
                  </a:cubicBezTo>
                  <a:cubicBezTo>
                    <a:pt x="2785" y="8295"/>
                    <a:pt x="2786" y="8292"/>
                    <a:pt x="2785" y="8291"/>
                  </a:cubicBezTo>
                  <a:cubicBezTo>
                    <a:pt x="2405" y="7756"/>
                    <a:pt x="2109" y="7247"/>
                    <a:pt x="1967" y="6598"/>
                  </a:cubicBezTo>
                  <a:cubicBezTo>
                    <a:pt x="1830" y="5983"/>
                    <a:pt x="1823" y="5354"/>
                    <a:pt x="1875" y="4728"/>
                  </a:cubicBezTo>
                  <a:lnTo>
                    <a:pt x="1875" y="4728"/>
                  </a:lnTo>
                  <a:cubicBezTo>
                    <a:pt x="2309" y="5185"/>
                    <a:pt x="2778" y="5605"/>
                    <a:pt x="3281" y="5984"/>
                  </a:cubicBezTo>
                  <a:cubicBezTo>
                    <a:pt x="3284" y="5986"/>
                    <a:pt x="3287" y="5987"/>
                    <a:pt x="3289" y="5987"/>
                  </a:cubicBezTo>
                  <a:cubicBezTo>
                    <a:pt x="3299" y="5987"/>
                    <a:pt x="3304" y="5974"/>
                    <a:pt x="3296" y="5966"/>
                  </a:cubicBezTo>
                  <a:cubicBezTo>
                    <a:pt x="2406" y="5158"/>
                    <a:pt x="1517" y="4274"/>
                    <a:pt x="854" y="3264"/>
                  </a:cubicBezTo>
                  <a:cubicBezTo>
                    <a:pt x="515" y="2748"/>
                    <a:pt x="281" y="2143"/>
                    <a:pt x="401" y="1518"/>
                  </a:cubicBezTo>
                  <a:cubicBezTo>
                    <a:pt x="521" y="902"/>
                    <a:pt x="909" y="358"/>
                    <a:pt x="1456" y="55"/>
                  </a:cubicBezTo>
                  <a:cubicBezTo>
                    <a:pt x="1482" y="39"/>
                    <a:pt x="1470" y="1"/>
                    <a:pt x="1447"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7" name="Google Shape;1207;p15"/>
            <p:cNvSpPr/>
            <p:nvPr/>
          </p:nvSpPr>
          <p:spPr>
            <a:xfrm>
              <a:off x="1059110" y="2859424"/>
              <a:ext cx="35224" cy="31078"/>
            </a:xfrm>
            <a:custGeom>
              <a:rect b="b" l="l" r="r" t="t"/>
              <a:pathLst>
                <a:path extrusionOk="0" h="652" w="739">
                  <a:moveTo>
                    <a:pt x="370" y="0"/>
                  </a:moveTo>
                  <a:cubicBezTo>
                    <a:pt x="241" y="0"/>
                    <a:pt x="119" y="78"/>
                    <a:pt x="68" y="206"/>
                  </a:cubicBezTo>
                  <a:cubicBezTo>
                    <a:pt x="1" y="373"/>
                    <a:pt x="82" y="562"/>
                    <a:pt x="250" y="628"/>
                  </a:cubicBezTo>
                  <a:cubicBezTo>
                    <a:pt x="290" y="644"/>
                    <a:pt x="331" y="651"/>
                    <a:pt x="371" y="651"/>
                  </a:cubicBezTo>
                  <a:cubicBezTo>
                    <a:pt x="500" y="651"/>
                    <a:pt x="622" y="574"/>
                    <a:pt x="673" y="447"/>
                  </a:cubicBezTo>
                  <a:cubicBezTo>
                    <a:pt x="739" y="279"/>
                    <a:pt x="658" y="91"/>
                    <a:pt x="491" y="24"/>
                  </a:cubicBezTo>
                  <a:cubicBezTo>
                    <a:pt x="451" y="8"/>
                    <a:pt x="410" y="0"/>
                    <a:pt x="37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8" name="Google Shape;1208;p15"/>
            <p:cNvSpPr/>
            <p:nvPr/>
          </p:nvSpPr>
          <p:spPr>
            <a:xfrm>
              <a:off x="1048862" y="2908471"/>
              <a:ext cx="59534" cy="52574"/>
            </a:xfrm>
            <a:custGeom>
              <a:rect b="b" l="l" r="r" t="t"/>
              <a:pathLst>
                <a:path extrusionOk="0" h="1103" w="1249">
                  <a:moveTo>
                    <a:pt x="623" y="1"/>
                  </a:moveTo>
                  <a:cubicBezTo>
                    <a:pt x="405" y="1"/>
                    <a:pt x="198" y="132"/>
                    <a:pt x="113" y="347"/>
                  </a:cubicBezTo>
                  <a:cubicBezTo>
                    <a:pt x="0" y="630"/>
                    <a:pt x="137" y="951"/>
                    <a:pt x="420" y="1063"/>
                  </a:cubicBezTo>
                  <a:cubicBezTo>
                    <a:pt x="487" y="1090"/>
                    <a:pt x="556" y="1103"/>
                    <a:pt x="624" y="1103"/>
                  </a:cubicBezTo>
                  <a:cubicBezTo>
                    <a:pt x="843" y="1103"/>
                    <a:pt x="1050" y="971"/>
                    <a:pt x="1136" y="756"/>
                  </a:cubicBezTo>
                  <a:cubicBezTo>
                    <a:pt x="1249" y="473"/>
                    <a:pt x="1111" y="153"/>
                    <a:pt x="828" y="41"/>
                  </a:cubicBezTo>
                  <a:cubicBezTo>
                    <a:pt x="761" y="14"/>
                    <a:pt x="692" y="1"/>
                    <a:pt x="623" y="1"/>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9" name="Google Shape;1209;p15"/>
            <p:cNvSpPr/>
            <p:nvPr/>
          </p:nvSpPr>
          <p:spPr>
            <a:xfrm>
              <a:off x="961635" y="2820530"/>
              <a:ext cx="35272" cy="31125"/>
            </a:xfrm>
            <a:custGeom>
              <a:rect b="b" l="l" r="r" t="t"/>
              <a:pathLst>
                <a:path extrusionOk="0" h="653" w="740">
                  <a:moveTo>
                    <a:pt x="369" y="1"/>
                  </a:moveTo>
                  <a:cubicBezTo>
                    <a:pt x="240" y="1"/>
                    <a:pt x="118" y="79"/>
                    <a:pt x="67" y="206"/>
                  </a:cubicBezTo>
                  <a:cubicBezTo>
                    <a:pt x="0" y="374"/>
                    <a:pt x="82" y="562"/>
                    <a:pt x="249" y="629"/>
                  </a:cubicBezTo>
                  <a:cubicBezTo>
                    <a:pt x="289" y="645"/>
                    <a:pt x="329" y="652"/>
                    <a:pt x="369" y="652"/>
                  </a:cubicBezTo>
                  <a:cubicBezTo>
                    <a:pt x="498" y="652"/>
                    <a:pt x="621" y="575"/>
                    <a:pt x="672" y="447"/>
                  </a:cubicBezTo>
                  <a:cubicBezTo>
                    <a:pt x="739" y="280"/>
                    <a:pt x="658" y="91"/>
                    <a:pt x="490" y="24"/>
                  </a:cubicBezTo>
                  <a:cubicBezTo>
                    <a:pt x="450" y="8"/>
                    <a:pt x="409" y="1"/>
                    <a:pt x="36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0" name="Google Shape;1210;p15"/>
            <p:cNvSpPr/>
            <p:nvPr/>
          </p:nvSpPr>
          <p:spPr>
            <a:xfrm>
              <a:off x="907011" y="2851988"/>
              <a:ext cx="59534" cy="52574"/>
            </a:xfrm>
            <a:custGeom>
              <a:rect b="b" l="l" r="r" t="t"/>
              <a:pathLst>
                <a:path extrusionOk="0" h="1103" w="1249">
                  <a:moveTo>
                    <a:pt x="625" y="0"/>
                  </a:moveTo>
                  <a:cubicBezTo>
                    <a:pt x="406" y="0"/>
                    <a:pt x="199" y="131"/>
                    <a:pt x="113" y="347"/>
                  </a:cubicBezTo>
                  <a:cubicBezTo>
                    <a:pt x="1" y="630"/>
                    <a:pt x="138" y="950"/>
                    <a:pt x="421" y="1063"/>
                  </a:cubicBezTo>
                  <a:cubicBezTo>
                    <a:pt x="487" y="1090"/>
                    <a:pt x="556" y="1102"/>
                    <a:pt x="624" y="1102"/>
                  </a:cubicBezTo>
                  <a:cubicBezTo>
                    <a:pt x="843" y="1102"/>
                    <a:pt x="1050" y="971"/>
                    <a:pt x="1137" y="756"/>
                  </a:cubicBezTo>
                  <a:cubicBezTo>
                    <a:pt x="1249" y="473"/>
                    <a:pt x="1112" y="153"/>
                    <a:pt x="829" y="40"/>
                  </a:cubicBezTo>
                  <a:cubicBezTo>
                    <a:pt x="762" y="13"/>
                    <a:pt x="693" y="0"/>
                    <a:pt x="625" y="0"/>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1" name="Google Shape;1211;p15"/>
            <p:cNvSpPr/>
            <p:nvPr/>
          </p:nvSpPr>
          <p:spPr>
            <a:xfrm>
              <a:off x="998480" y="2862141"/>
              <a:ext cx="43470" cy="35177"/>
            </a:xfrm>
            <a:custGeom>
              <a:rect b="b" l="l" r="r" t="t"/>
              <a:pathLst>
                <a:path extrusionOk="0" h="738" w="912">
                  <a:moveTo>
                    <a:pt x="125" y="1"/>
                  </a:moveTo>
                  <a:cubicBezTo>
                    <a:pt x="91" y="1"/>
                    <a:pt x="59" y="22"/>
                    <a:pt x="47" y="55"/>
                  </a:cubicBezTo>
                  <a:cubicBezTo>
                    <a:pt x="46" y="58"/>
                    <a:pt x="1" y="172"/>
                    <a:pt x="1" y="304"/>
                  </a:cubicBezTo>
                  <a:cubicBezTo>
                    <a:pt x="1" y="492"/>
                    <a:pt x="93" y="634"/>
                    <a:pt x="259" y="700"/>
                  </a:cubicBezTo>
                  <a:cubicBezTo>
                    <a:pt x="327" y="726"/>
                    <a:pt x="391" y="737"/>
                    <a:pt x="451" y="737"/>
                  </a:cubicBezTo>
                  <a:cubicBezTo>
                    <a:pt x="663" y="737"/>
                    <a:pt x="821" y="595"/>
                    <a:pt x="885" y="502"/>
                  </a:cubicBezTo>
                  <a:cubicBezTo>
                    <a:pt x="912" y="463"/>
                    <a:pt x="901" y="411"/>
                    <a:pt x="862" y="385"/>
                  </a:cubicBezTo>
                  <a:cubicBezTo>
                    <a:pt x="848" y="374"/>
                    <a:pt x="831" y="369"/>
                    <a:pt x="814" y="369"/>
                  </a:cubicBezTo>
                  <a:cubicBezTo>
                    <a:pt x="787" y="369"/>
                    <a:pt x="760" y="382"/>
                    <a:pt x="744" y="406"/>
                  </a:cubicBezTo>
                  <a:cubicBezTo>
                    <a:pt x="739" y="414"/>
                    <a:pt x="630" y="569"/>
                    <a:pt x="451" y="569"/>
                  </a:cubicBezTo>
                  <a:cubicBezTo>
                    <a:pt x="411" y="569"/>
                    <a:pt x="368" y="561"/>
                    <a:pt x="322" y="543"/>
                  </a:cubicBezTo>
                  <a:cubicBezTo>
                    <a:pt x="79" y="445"/>
                    <a:pt x="200" y="131"/>
                    <a:pt x="205" y="119"/>
                  </a:cubicBezTo>
                  <a:cubicBezTo>
                    <a:pt x="224" y="74"/>
                    <a:pt x="202" y="24"/>
                    <a:pt x="158" y="8"/>
                  </a:cubicBezTo>
                  <a:cubicBezTo>
                    <a:pt x="147" y="3"/>
                    <a:pt x="136" y="1"/>
                    <a:pt x="125"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12" name="Google Shape;1212;p15"/>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1213" name="Google Shape;1213;p15"/>
          <p:cNvSpPr/>
          <p:nvPr/>
        </p:nvSpPr>
        <p:spPr>
          <a:xfrm>
            <a:off x="8395325" y="4040096"/>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4" name="Google Shape;1214;p15"/>
          <p:cNvSpPr/>
          <p:nvPr/>
        </p:nvSpPr>
        <p:spPr>
          <a:xfrm>
            <a:off x="8342873" y="2156877"/>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5" name="Google Shape;1215;p15"/>
          <p:cNvSpPr/>
          <p:nvPr/>
        </p:nvSpPr>
        <p:spPr>
          <a:xfrm>
            <a:off x="199859" y="793425"/>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6" name="Google Shape;1216;p15"/>
          <p:cNvSpPr/>
          <p:nvPr/>
        </p:nvSpPr>
        <p:spPr>
          <a:xfrm>
            <a:off x="7025211" y="4726340"/>
            <a:ext cx="57458" cy="57568"/>
          </a:xfrm>
          <a:custGeom>
            <a:rect b="b" l="l" r="r" t="t"/>
            <a:pathLst>
              <a:path extrusionOk="0" h="525" w="524">
                <a:moveTo>
                  <a:pt x="255" y="1"/>
                </a:moveTo>
                <a:cubicBezTo>
                  <a:pt x="255" y="1"/>
                  <a:pt x="236" y="121"/>
                  <a:pt x="232" y="233"/>
                </a:cubicBezTo>
                <a:cubicBezTo>
                  <a:pt x="143" y="240"/>
                  <a:pt x="1" y="269"/>
                  <a:pt x="1" y="269"/>
                </a:cubicBezTo>
                <a:cubicBezTo>
                  <a:pt x="1" y="269"/>
                  <a:pt x="121" y="287"/>
                  <a:pt x="232" y="291"/>
                </a:cubicBezTo>
                <a:cubicBezTo>
                  <a:pt x="235" y="405"/>
                  <a:pt x="256" y="524"/>
                  <a:pt x="256" y="524"/>
                </a:cubicBezTo>
                <a:cubicBezTo>
                  <a:pt x="256"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7" name="Google Shape;1217;p15"/>
          <p:cNvSpPr/>
          <p:nvPr/>
        </p:nvSpPr>
        <p:spPr>
          <a:xfrm>
            <a:off x="8342866" y="2938059"/>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8" name="Google Shape;1218;p15"/>
          <p:cNvSpPr/>
          <p:nvPr/>
        </p:nvSpPr>
        <p:spPr>
          <a:xfrm>
            <a:off x="8770191" y="1296176"/>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9" name="Google Shape;1219;p15"/>
          <p:cNvSpPr/>
          <p:nvPr/>
        </p:nvSpPr>
        <p:spPr>
          <a:xfrm>
            <a:off x="2052137" y="4816005"/>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0" name="Google Shape;1220;p15"/>
          <p:cNvSpPr/>
          <p:nvPr/>
        </p:nvSpPr>
        <p:spPr>
          <a:xfrm>
            <a:off x="543408" y="267249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1" name="Google Shape;1221;p15"/>
          <p:cNvSpPr/>
          <p:nvPr/>
        </p:nvSpPr>
        <p:spPr>
          <a:xfrm>
            <a:off x="8554448" y="3328265"/>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2" name="Google Shape;1222;p15"/>
          <p:cNvSpPr/>
          <p:nvPr/>
        </p:nvSpPr>
        <p:spPr>
          <a:xfrm>
            <a:off x="2730834" y="187767"/>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2">
  <p:cSld name="TITLE_ONLY_2">
    <p:spTree>
      <p:nvGrpSpPr>
        <p:cNvPr id="1223" name="Shape 1223"/>
        <p:cNvGrpSpPr/>
        <p:nvPr/>
      </p:nvGrpSpPr>
      <p:grpSpPr>
        <a:xfrm>
          <a:off x="0" y="0"/>
          <a:ext cx="0" cy="0"/>
          <a:chOff x="0" y="0"/>
          <a:chExt cx="0" cy="0"/>
        </a:xfrm>
      </p:grpSpPr>
      <p:grpSp>
        <p:nvGrpSpPr>
          <p:cNvPr id="1224" name="Google Shape;1224;p16"/>
          <p:cNvGrpSpPr/>
          <p:nvPr/>
        </p:nvGrpSpPr>
        <p:grpSpPr>
          <a:xfrm rot="-764523">
            <a:off x="8655145" y="1008318"/>
            <a:ext cx="786818" cy="1198717"/>
            <a:chOff x="2251545" y="3095652"/>
            <a:chExt cx="344809" cy="525316"/>
          </a:xfrm>
        </p:grpSpPr>
        <p:sp>
          <p:nvSpPr>
            <p:cNvPr id="1225" name="Google Shape;1225;p16"/>
            <p:cNvSpPr/>
            <p:nvPr/>
          </p:nvSpPr>
          <p:spPr>
            <a:xfrm>
              <a:off x="2271516" y="3095652"/>
              <a:ext cx="257486" cy="505535"/>
            </a:xfrm>
            <a:custGeom>
              <a:rect b="b" l="l" r="r" t="t"/>
              <a:pathLst>
                <a:path extrusionOk="0" h="10606" w="5402">
                  <a:moveTo>
                    <a:pt x="31" y="1"/>
                  </a:moveTo>
                  <a:cubicBezTo>
                    <a:pt x="14" y="1"/>
                    <a:pt x="1" y="23"/>
                    <a:pt x="17" y="37"/>
                  </a:cubicBezTo>
                  <a:cubicBezTo>
                    <a:pt x="824" y="811"/>
                    <a:pt x="1469" y="1684"/>
                    <a:pt x="1892" y="2726"/>
                  </a:cubicBezTo>
                  <a:cubicBezTo>
                    <a:pt x="2324" y="3789"/>
                    <a:pt x="2398" y="4896"/>
                    <a:pt x="2467" y="6028"/>
                  </a:cubicBezTo>
                  <a:cubicBezTo>
                    <a:pt x="2575" y="7789"/>
                    <a:pt x="3053" y="10270"/>
                    <a:pt x="5172" y="10603"/>
                  </a:cubicBezTo>
                  <a:cubicBezTo>
                    <a:pt x="5182" y="10605"/>
                    <a:pt x="5190" y="10605"/>
                    <a:pt x="5199" y="10605"/>
                  </a:cubicBezTo>
                  <a:cubicBezTo>
                    <a:pt x="5362" y="10605"/>
                    <a:pt x="5401" y="10354"/>
                    <a:pt x="5226" y="10315"/>
                  </a:cubicBezTo>
                  <a:cubicBezTo>
                    <a:pt x="2769" y="9786"/>
                    <a:pt x="2808" y="6792"/>
                    <a:pt x="2573" y="4839"/>
                  </a:cubicBezTo>
                  <a:cubicBezTo>
                    <a:pt x="2350" y="2972"/>
                    <a:pt x="1540" y="1197"/>
                    <a:pt x="44" y="6"/>
                  </a:cubicBezTo>
                  <a:cubicBezTo>
                    <a:pt x="40" y="2"/>
                    <a:pt x="35" y="1"/>
                    <a:pt x="3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6" name="Google Shape;1226;p16"/>
            <p:cNvSpPr/>
            <p:nvPr/>
          </p:nvSpPr>
          <p:spPr>
            <a:xfrm>
              <a:off x="2295015" y="3099465"/>
              <a:ext cx="301338" cy="439757"/>
            </a:xfrm>
            <a:custGeom>
              <a:rect b="b" l="l" r="r" t="t"/>
              <a:pathLst>
                <a:path extrusionOk="0" h="9226" w="6322">
                  <a:moveTo>
                    <a:pt x="21" y="1"/>
                  </a:moveTo>
                  <a:cubicBezTo>
                    <a:pt x="10" y="1"/>
                    <a:pt x="1" y="15"/>
                    <a:pt x="12" y="23"/>
                  </a:cubicBezTo>
                  <a:cubicBezTo>
                    <a:pt x="788" y="683"/>
                    <a:pt x="1486" y="1407"/>
                    <a:pt x="1970" y="2313"/>
                  </a:cubicBezTo>
                  <a:cubicBezTo>
                    <a:pt x="2483" y="3269"/>
                    <a:pt x="2744" y="4291"/>
                    <a:pt x="2850" y="5365"/>
                  </a:cubicBezTo>
                  <a:cubicBezTo>
                    <a:pt x="2938" y="6254"/>
                    <a:pt x="3050" y="7148"/>
                    <a:pt x="3667" y="7842"/>
                  </a:cubicBezTo>
                  <a:cubicBezTo>
                    <a:pt x="4286" y="8535"/>
                    <a:pt x="5230" y="8951"/>
                    <a:pt x="6102" y="9220"/>
                  </a:cubicBezTo>
                  <a:cubicBezTo>
                    <a:pt x="6115" y="9224"/>
                    <a:pt x="6128" y="9226"/>
                    <a:pt x="6139" y="9226"/>
                  </a:cubicBezTo>
                  <a:cubicBezTo>
                    <a:pt x="6267" y="9226"/>
                    <a:pt x="6321" y="9011"/>
                    <a:pt x="6189" y="8953"/>
                  </a:cubicBezTo>
                  <a:cubicBezTo>
                    <a:pt x="5250" y="8536"/>
                    <a:pt x="4192" y="8218"/>
                    <a:pt x="3610" y="7298"/>
                  </a:cubicBezTo>
                  <a:cubicBezTo>
                    <a:pt x="3083" y="6462"/>
                    <a:pt x="3141" y="5406"/>
                    <a:pt x="2943" y="4471"/>
                  </a:cubicBezTo>
                  <a:cubicBezTo>
                    <a:pt x="2575" y="2739"/>
                    <a:pt x="1512" y="1002"/>
                    <a:pt x="29" y="3"/>
                  </a:cubicBezTo>
                  <a:cubicBezTo>
                    <a:pt x="27" y="1"/>
                    <a:pt x="24" y="1"/>
                    <a:pt x="2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7" name="Google Shape;1227;p16"/>
            <p:cNvSpPr/>
            <p:nvPr/>
          </p:nvSpPr>
          <p:spPr>
            <a:xfrm>
              <a:off x="2291679" y="3155948"/>
              <a:ext cx="128696" cy="463590"/>
            </a:xfrm>
            <a:custGeom>
              <a:rect b="b" l="l" r="r" t="t"/>
              <a:pathLst>
                <a:path extrusionOk="0" h="9726" w="2700">
                  <a:moveTo>
                    <a:pt x="20" y="0"/>
                  </a:moveTo>
                  <a:cubicBezTo>
                    <a:pt x="10" y="0"/>
                    <a:pt x="1" y="11"/>
                    <a:pt x="8" y="22"/>
                  </a:cubicBezTo>
                  <a:cubicBezTo>
                    <a:pt x="520" y="845"/>
                    <a:pt x="896" y="1726"/>
                    <a:pt x="1051" y="2686"/>
                  </a:cubicBezTo>
                  <a:cubicBezTo>
                    <a:pt x="1215" y="3703"/>
                    <a:pt x="1054" y="4685"/>
                    <a:pt x="917" y="5694"/>
                  </a:cubicBezTo>
                  <a:cubicBezTo>
                    <a:pt x="800" y="6548"/>
                    <a:pt x="745" y="7430"/>
                    <a:pt x="1054" y="8251"/>
                  </a:cubicBezTo>
                  <a:cubicBezTo>
                    <a:pt x="1283" y="8863"/>
                    <a:pt x="1818" y="9676"/>
                    <a:pt x="2543" y="9725"/>
                  </a:cubicBezTo>
                  <a:cubicBezTo>
                    <a:pt x="2546" y="9726"/>
                    <a:pt x="2549" y="9726"/>
                    <a:pt x="2552" y="9726"/>
                  </a:cubicBezTo>
                  <a:cubicBezTo>
                    <a:pt x="2660" y="9726"/>
                    <a:pt x="2699" y="9598"/>
                    <a:pt x="2604" y="9538"/>
                  </a:cubicBezTo>
                  <a:cubicBezTo>
                    <a:pt x="2206" y="9280"/>
                    <a:pt x="1862" y="9109"/>
                    <a:pt x="1592" y="8693"/>
                  </a:cubicBezTo>
                  <a:cubicBezTo>
                    <a:pt x="1338" y="8302"/>
                    <a:pt x="1187" y="7843"/>
                    <a:pt x="1129" y="7382"/>
                  </a:cubicBezTo>
                  <a:cubicBezTo>
                    <a:pt x="1008" y="6410"/>
                    <a:pt x="1260" y="5435"/>
                    <a:pt x="1333" y="4471"/>
                  </a:cubicBezTo>
                  <a:cubicBezTo>
                    <a:pt x="1453" y="2888"/>
                    <a:pt x="1037" y="1255"/>
                    <a:pt x="32" y="6"/>
                  </a:cubicBezTo>
                  <a:cubicBezTo>
                    <a:pt x="29" y="2"/>
                    <a:pt x="24" y="0"/>
                    <a:pt x="2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8" name="Google Shape;1228;p16"/>
            <p:cNvSpPr/>
            <p:nvPr/>
          </p:nvSpPr>
          <p:spPr>
            <a:xfrm>
              <a:off x="2257884" y="3158999"/>
              <a:ext cx="53242" cy="284417"/>
            </a:xfrm>
            <a:custGeom>
              <a:rect b="b" l="l" r="r" t="t"/>
              <a:pathLst>
                <a:path extrusionOk="0" h="5967" w="1117">
                  <a:moveTo>
                    <a:pt x="106" y="1"/>
                  </a:moveTo>
                  <a:cubicBezTo>
                    <a:pt x="99" y="1"/>
                    <a:pt x="92" y="10"/>
                    <a:pt x="98" y="17"/>
                  </a:cubicBezTo>
                  <a:cubicBezTo>
                    <a:pt x="759" y="905"/>
                    <a:pt x="1068" y="1979"/>
                    <a:pt x="888" y="3082"/>
                  </a:cubicBezTo>
                  <a:cubicBezTo>
                    <a:pt x="796" y="3643"/>
                    <a:pt x="544" y="4098"/>
                    <a:pt x="305" y="4602"/>
                  </a:cubicBezTo>
                  <a:cubicBezTo>
                    <a:pt x="107" y="5019"/>
                    <a:pt x="0" y="5470"/>
                    <a:pt x="133" y="5921"/>
                  </a:cubicBezTo>
                  <a:cubicBezTo>
                    <a:pt x="143" y="5951"/>
                    <a:pt x="173" y="5966"/>
                    <a:pt x="202" y="5966"/>
                  </a:cubicBezTo>
                  <a:cubicBezTo>
                    <a:pt x="233" y="5966"/>
                    <a:pt x="264" y="5949"/>
                    <a:pt x="266" y="5913"/>
                  </a:cubicBezTo>
                  <a:cubicBezTo>
                    <a:pt x="293" y="5537"/>
                    <a:pt x="312" y="5187"/>
                    <a:pt x="460" y="4834"/>
                  </a:cubicBezTo>
                  <a:cubicBezTo>
                    <a:pt x="567" y="4579"/>
                    <a:pt x="713" y="4343"/>
                    <a:pt x="821" y="4088"/>
                  </a:cubicBezTo>
                  <a:cubicBezTo>
                    <a:pt x="1010" y="3638"/>
                    <a:pt x="1104" y="3154"/>
                    <a:pt x="1108" y="2665"/>
                  </a:cubicBezTo>
                  <a:cubicBezTo>
                    <a:pt x="1116" y="1697"/>
                    <a:pt x="779" y="714"/>
                    <a:pt x="113" y="4"/>
                  </a:cubicBezTo>
                  <a:cubicBezTo>
                    <a:pt x="111" y="2"/>
                    <a:pt x="109" y="1"/>
                    <a:pt x="10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9" name="Google Shape;1229;p16"/>
            <p:cNvSpPr/>
            <p:nvPr/>
          </p:nvSpPr>
          <p:spPr>
            <a:xfrm>
              <a:off x="2422519" y="3434407"/>
              <a:ext cx="72355" cy="104386"/>
            </a:xfrm>
            <a:custGeom>
              <a:rect b="b" l="l" r="r" t="t"/>
              <a:pathLst>
                <a:path extrusionOk="0" h="2190" w="1518">
                  <a:moveTo>
                    <a:pt x="17" y="0"/>
                  </a:moveTo>
                  <a:cubicBezTo>
                    <a:pt x="8" y="0"/>
                    <a:pt x="0" y="6"/>
                    <a:pt x="1" y="17"/>
                  </a:cubicBezTo>
                  <a:cubicBezTo>
                    <a:pt x="65" y="937"/>
                    <a:pt x="587" y="1721"/>
                    <a:pt x="1377" y="2179"/>
                  </a:cubicBezTo>
                  <a:cubicBezTo>
                    <a:pt x="1390" y="2187"/>
                    <a:pt x="1402" y="2190"/>
                    <a:pt x="1414" y="2190"/>
                  </a:cubicBezTo>
                  <a:cubicBezTo>
                    <a:pt x="1479" y="2190"/>
                    <a:pt x="1518" y="2082"/>
                    <a:pt x="1444" y="2041"/>
                  </a:cubicBezTo>
                  <a:cubicBezTo>
                    <a:pt x="682" y="1611"/>
                    <a:pt x="189" y="871"/>
                    <a:pt x="35" y="15"/>
                  </a:cubicBezTo>
                  <a:cubicBezTo>
                    <a:pt x="33" y="5"/>
                    <a:pt x="25" y="0"/>
                    <a:pt x="1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0" name="Google Shape;1230;p16"/>
            <p:cNvSpPr/>
            <p:nvPr/>
          </p:nvSpPr>
          <p:spPr>
            <a:xfrm>
              <a:off x="2520089" y="3552283"/>
              <a:ext cx="14395" cy="12631"/>
            </a:xfrm>
            <a:custGeom>
              <a:rect b="b" l="l" r="r" t="t"/>
              <a:pathLst>
                <a:path extrusionOk="0" h="265" w="302">
                  <a:moveTo>
                    <a:pt x="134" y="0"/>
                  </a:moveTo>
                  <a:cubicBezTo>
                    <a:pt x="118" y="0"/>
                    <a:pt x="103" y="3"/>
                    <a:pt x="90" y="8"/>
                  </a:cubicBezTo>
                  <a:cubicBezTo>
                    <a:pt x="62" y="18"/>
                    <a:pt x="31" y="43"/>
                    <a:pt x="19" y="72"/>
                  </a:cubicBezTo>
                  <a:cubicBezTo>
                    <a:pt x="6" y="102"/>
                    <a:pt x="0" y="136"/>
                    <a:pt x="14" y="168"/>
                  </a:cubicBezTo>
                  <a:cubicBezTo>
                    <a:pt x="26" y="197"/>
                    <a:pt x="46" y="230"/>
                    <a:pt x="78" y="240"/>
                  </a:cubicBezTo>
                  <a:cubicBezTo>
                    <a:pt x="101" y="247"/>
                    <a:pt x="126" y="259"/>
                    <a:pt x="151" y="262"/>
                  </a:cubicBezTo>
                  <a:cubicBezTo>
                    <a:pt x="160" y="264"/>
                    <a:pt x="169" y="264"/>
                    <a:pt x="178" y="264"/>
                  </a:cubicBezTo>
                  <a:cubicBezTo>
                    <a:pt x="188" y="264"/>
                    <a:pt x="198" y="263"/>
                    <a:pt x="209" y="261"/>
                  </a:cubicBezTo>
                  <a:cubicBezTo>
                    <a:pt x="241" y="255"/>
                    <a:pt x="274" y="233"/>
                    <a:pt x="287" y="201"/>
                  </a:cubicBezTo>
                  <a:cubicBezTo>
                    <a:pt x="299" y="173"/>
                    <a:pt x="302" y="144"/>
                    <a:pt x="292" y="114"/>
                  </a:cubicBezTo>
                  <a:cubicBezTo>
                    <a:pt x="284" y="92"/>
                    <a:pt x="271" y="74"/>
                    <a:pt x="253" y="57"/>
                  </a:cubicBezTo>
                  <a:cubicBezTo>
                    <a:pt x="235" y="39"/>
                    <a:pt x="210" y="25"/>
                    <a:pt x="188" y="13"/>
                  </a:cubicBezTo>
                  <a:cubicBezTo>
                    <a:pt x="173" y="4"/>
                    <a:pt x="154" y="0"/>
                    <a:pt x="13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1" name="Google Shape;1231;p16"/>
            <p:cNvSpPr/>
            <p:nvPr/>
          </p:nvSpPr>
          <p:spPr>
            <a:xfrm>
              <a:off x="2365512" y="3461671"/>
              <a:ext cx="9533" cy="16158"/>
            </a:xfrm>
            <a:custGeom>
              <a:rect b="b" l="l" r="r" t="t"/>
              <a:pathLst>
                <a:path extrusionOk="0" h="339" w="200">
                  <a:moveTo>
                    <a:pt x="101" y="1"/>
                  </a:moveTo>
                  <a:cubicBezTo>
                    <a:pt x="98" y="1"/>
                    <a:pt x="95" y="1"/>
                    <a:pt x="92" y="1"/>
                  </a:cubicBezTo>
                  <a:cubicBezTo>
                    <a:pt x="36" y="9"/>
                    <a:pt x="3" y="52"/>
                    <a:pt x="2" y="106"/>
                  </a:cubicBezTo>
                  <a:cubicBezTo>
                    <a:pt x="2" y="122"/>
                    <a:pt x="0" y="136"/>
                    <a:pt x="2" y="151"/>
                  </a:cubicBezTo>
                  <a:cubicBezTo>
                    <a:pt x="3" y="158"/>
                    <a:pt x="3" y="166"/>
                    <a:pt x="4" y="173"/>
                  </a:cubicBezTo>
                  <a:cubicBezTo>
                    <a:pt x="7" y="190"/>
                    <a:pt x="11" y="205"/>
                    <a:pt x="20" y="219"/>
                  </a:cubicBezTo>
                  <a:cubicBezTo>
                    <a:pt x="19" y="217"/>
                    <a:pt x="18" y="216"/>
                    <a:pt x="17" y="216"/>
                  </a:cubicBezTo>
                  <a:lnTo>
                    <a:pt x="17" y="216"/>
                  </a:lnTo>
                  <a:cubicBezTo>
                    <a:pt x="16" y="216"/>
                    <a:pt x="17" y="220"/>
                    <a:pt x="20" y="226"/>
                  </a:cubicBezTo>
                  <a:cubicBezTo>
                    <a:pt x="21" y="234"/>
                    <a:pt x="24" y="241"/>
                    <a:pt x="25" y="248"/>
                  </a:cubicBezTo>
                  <a:cubicBezTo>
                    <a:pt x="30" y="262"/>
                    <a:pt x="34" y="276"/>
                    <a:pt x="39" y="288"/>
                  </a:cubicBezTo>
                  <a:cubicBezTo>
                    <a:pt x="49" y="320"/>
                    <a:pt x="75" y="339"/>
                    <a:pt x="104" y="339"/>
                  </a:cubicBezTo>
                  <a:cubicBezTo>
                    <a:pt x="105" y="339"/>
                    <a:pt x="107" y="339"/>
                    <a:pt x="108" y="338"/>
                  </a:cubicBezTo>
                  <a:cubicBezTo>
                    <a:pt x="140" y="335"/>
                    <a:pt x="160" y="312"/>
                    <a:pt x="170" y="283"/>
                  </a:cubicBezTo>
                  <a:cubicBezTo>
                    <a:pt x="174" y="268"/>
                    <a:pt x="178" y="255"/>
                    <a:pt x="181" y="240"/>
                  </a:cubicBezTo>
                  <a:cubicBezTo>
                    <a:pt x="182" y="232"/>
                    <a:pt x="183" y="225"/>
                    <a:pt x="186" y="218"/>
                  </a:cubicBezTo>
                  <a:cubicBezTo>
                    <a:pt x="186" y="210"/>
                    <a:pt x="187" y="206"/>
                    <a:pt x="187" y="206"/>
                  </a:cubicBezTo>
                  <a:cubicBezTo>
                    <a:pt x="188" y="206"/>
                    <a:pt x="188" y="207"/>
                    <a:pt x="188" y="210"/>
                  </a:cubicBezTo>
                  <a:cubicBezTo>
                    <a:pt x="199" y="171"/>
                    <a:pt x="199" y="132"/>
                    <a:pt x="197" y="92"/>
                  </a:cubicBezTo>
                  <a:cubicBezTo>
                    <a:pt x="194" y="44"/>
                    <a:pt x="149" y="1"/>
                    <a:pt x="10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2" name="Google Shape;1232;p16"/>
            <p:cNvSpPr/>
            <p:nvPr/>
          </p:nvSpPr>
          <p:spPr>
            <a:xfrm>
              <a:off x="2370946" y="3524303"/>
              <a:ext cx="17112" cy="13156"/>
            </a:xfrm>
            <a:custGeom>
              <a:rect b="b" l="l" r="r" t="t"/>
              <a:pathLst>
                <a:path extrusionOk="0" h="276" w="359">
                  <a:moveTo>
                    <a:pt x="171" y="0"/>
                  </a:moveTo>
                  <a:cubicBezTo>
                    <a:pt x="125" y="0"/>
                    <a:pt x="80" y="23"/>
                    <a:pt x="53" y="76"/>
                  </a:cubicBezTo>
                  <a:cubicBezTo>
                    <a:pt x="0" y="185"/>
                    <a:pt x="95" y="275"/>
                    <a:pt x="187" y="275"/>
                  </a:cubicBezTo>
                  <a:cubicBezTo>
                    <a:pt x="234" y="275"/>
                    <a:pt x="279" y="253"/>
                    <a:pt x="306" y="199"/>
                  </a:cubicBezTo>
                  <a:cubicBezTo>
                    <a:pt x="358" y="91"/>
                    <a:pt x="264" y="0"/>
                    <a:pt x="17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3" name="Google Shape;1233;p16"/>
            <p:cNvSpPr/>
            <p:nvPr/>
          </p:nvSpPr>
          <p:spPr>
            <a:xfrm>
              <a:off x="2399926" y="3566916"/>
              <a:ext cx="63013" cy="54052"/>
            </a:xfrm>
            <a:custGeom>
              <a:rect b="b" l="l" r="r" t="t"/>
              <a:pathLst>
                <a:path extrusionOk="0" h="1134" w="1322">
                  <a:moveTo>
                    <a:pt x="45" y="0"/>
                  </a:moveTo>
                  <a:cubicBezTo>
                    <a:pt x="23" y="0"/>
                    <a:pt x="1" y="29"/>
                    <a:pt x="15" y="51"/>
                  </a:cubicBezTo>
                  <a:cubicBezTo>
                    <a:pt x="308" y="482"/>
                    <a:pt x="756" y="974"/>
                    <a:pt x="1269" y="1132"/>
                  </a:cubicBezTo>
                  <a:cubicBezTo>
                    <a:pt x="1273" y="1133"/>
                    <a:pt x="1276" y="1133"/>
                    <a:pt x="1279" y="1133"/>
                  </a:cubicBezTo>
                  <a:cubicBezTo>
                    <a:pt x="1308" y="1133"/>
                    <a:pt x="1322" y="1090"/>
                    <a:pt x="1300" y="1069"/>
                  </a:cubicBezTo>
                  <a:cubicBezTo>
                    <a:pt x="1097" y="888"/>
                    <a:pt x="852" y="762"/>
                    <a:pt x="643" y="584"/>
                  </a:cubicBezTo>
                  <a:cubicBezTo>
                    <a:pt x="437" y="407"/>
                    <a:pt x="245" y="213"/>
                    <a:pt x="64" y="10"/>
                  </a:cubicBezTo>
                  <a:cubicBezTo>
                    <a:pt x="59" y="3"/>
                    <a:pt x="52" y="0"/>
                    <a:pt x="4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4" name="Google Shape;1234;p16"/>
            <p:cNvSpPr/>
            <p:nvPr/>
          </p:nvSpPr>
          <p:spPr>
            <a:xfrm>
              <a:off x="2278714" y="3372824"/>
              <a:ext cx="43709" cy="187085"/>
            </a:xfrm>
            <a:custGeom>
              <a:rect b="b" l="l" r="r" t="t"/>
              <a:pathLst>
                <a:path extrusionOk="0" h="3925" w="917">
                  <a:moveTo>
                    <a:pt x="896" y="0"/>
                  </a:moveTo>
                  <a:cubicBezTo>
                    <a:pt x="891" y="0"/>
                    <a:pt x="886" y="3"/>
                    <a:pt x="883" y="9"/>
                  </a:cubicBezTo>
                  <a:cubicBezTo>
                    <a:pt x="590" y="666"/>
                    <a:pt x="323" y="1341"/>
                    <a:pt x="189" y="2052"/>
                  </a:cubicBezTo>
                  <a:cubicBezTo>
                    <a:pt x="86" y="2602"/>
                    <a:pt x="1" y="3417"/>
                    <a:pt x="354" y="3898"/>
                  </a:cubicBezTo>
                  <a:cubicBezTo>
                    <a:pt x="367" y="3916"/>
                    <a:pt x="387" y="3924"/>
                    <a:pt x="406" y="3924"/>
                  </a:cubicBezTo>
                  <a:cubicBezTo>
                    <a:pt x="439" y="3924"/>
                    <a:pt x="472" y="3900"/>
                    <a:pt x="468" y="3859"/>
                  </a:cubicBezTo>
                  <a:cubicBezTo>
                    <a:pt x="433" y="3538"/>
                    <a:pt x="306" y="3239"/>
                    <a:pt x="283" y="2911"/>
                  </a:cubicBezTo>
                  <a:cubicBezTo>
                    <a:pt x="260" y="2591"/>
                    <a:pt x="281" y="2269"/>
                    <a:pt x="336" y="1952"/>
                  </a:cubicBezTo>
                  <a:cubicBezTo>
                    <a:pt x="445" y="1288"/>
                    <a:pt x="684" y="653"/>
                    <a:pt x="913" y="24"/>
                  </a:cubicBezTo>
                  <a:cubicBezTo>
                    <a:pt x="917" y="11"/>
                    <a:pt x="906" y="0"/>
                    <a:pt x="8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5" name="Google Shape;1235;p16"/>
            <p:cNvSpPr/>
            <p:nvPr/>
          </p:nvSpPr>
          <p:spPr>
            <a:xfrm>
              <a:off x="2304739" y="3584981"/>
              <a:ext cx="12155" cy="9390"/>
            </a:xfrm>
            <a:custGeom>
              <a:rect b="b" l="l" r="r" t="t"/>
              <a:pathLst>
                <a:path extrusionOk="0" h="197" w="255">
                  <a:moveTo>
                    <a:pt x="121" y="1"/>
                  </a:moveTo>
                  <a:cubicBezTo>
                    <a:pt x="89" y="1"/>
                    <a:pt x="57" y="16"/>
                    <a:pt x="38" y="54"/>
                  </a:cubicBezTo>
                  <a:cubicBezTo>
                    <a:pt x="0" y="132"/>
                    <a:pt x="68" y="196"/>
                    <a:pt x="134" y="196"/>
                  </a:cubicBezTo>
                  <a:cubicBezTo>
                    <a:pt x="166" y="196"/>
                    <a:pt x="198" y="180"/>
                    <a:pt x="217" y="142"/>
                  </a:cubicBezTo>
                  <a:cubicBezTo>
                    <a:pt x="255" y="65"/>
                    <a:pt x="187" y="1"/>
                    <a:pt x="12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6" name="Google Shape;1236;p16"/>
            <p:cNvSpPr/>
            <p:nvPr/>
          </p:nvSpPr>
          <p:spPr>
            <a:xfrm>
              <a:off x="2251545" y="3474875"/>
              <a:ext cx="9867" cy="10582"/>
            </a:xfrm>
            <a:custGeom>
              <a:rect b="b" l="l" r="r" t="t"/>
              <a:pathLst>
                <a:path extrusionOk="0" h="222" w="207">
                  <a:moveTo>
                    <a:pt x="104" y="0"/>
                  </a:moveTo>
                  <a:cubicBezTo>
                    <a:pt x="63" y="0"/>
                    <a:pt x="25" y="29"/>
                    <a:pt x="18" y="72"/>
                  </a:cubicBezTo>
                  <a:cubicBezTo>
                    <a:pt x="14" y="95"/>
                    <a:pt x="9" y="120"/>
                    <a:pt x="6" y="143"/>
                  </a:cubicBezTo>
                  <a:cubicBezTo>
                    <a:pt x="0" y="171"/>
                    <a:pt x="14" y="204"/>
                    <a:pt x="42" y="215"/>
                  </a:cubicBezTo>
                  <a:cubicBezTo>
                    <a:pt x="51" y="220"/>
                    <a:pt x="61" y="222"/>
                    <a:pt x="71" y="222"/>
                  </a:cubicBezTo>
                  <a:cubicBezTo>
                    <a:pt x="89" y="222"/>
                    <a:pt x="107" y="214"/>
                    <a:pt x="121" y="200"/>
                  </a:cubicBezTo>
                  <a:cubicBezTo>
                    <a:pt x="136" y="182"/>
                    <a:pt x="153" y="163"/>
                    <a:pt x="169" y="145"/>
                  </a:cubicBezTo>
                  <a:cubicBezTo>
                    <a:pt x="206" y="103"/>
                    <a:pt x="192" y="33"/>
                    <a:pt x="142" y="9"/>
                  </a:cubicBezTo>
                  <a:cubicBezTo>
                    <a:pt x="129" y="3"/>
                    <a:pt x="117" y="0"/>
                    <a:pt x="10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37" name="Google Shape;1237;p16"/>
          <p:cNvGrpSpPr/>
          <p:nvPr/>
        </p:nvGrpSpPr>
        <p:grpSpPr>
          <a:xfrm>
            <a:off x="2189575" y="3248521"/>
            <a:ext cx="2650933" cy="2065403"/>
            <a:chOff x="1551108" y="3780503"/>
            <a:chExt cx="1043387" cy="812927"/>
          </a:xfrm>
        </p:grpSpPr>
        <p:sp>
          <p:nvSpPr>
            <p:cNvPr id="1238" name="Google Shape;1238;p16"/>
            <p:cNvSpPr/>
            <p:nvPr/>
          </p:nvSpPr>
          <p:spPr>
            <a:xfrm>
              <a:off x="2562416" y="3854526"/>
              <a:ext cx="32079" cy="30267"/>
            </a:xfrm>
            <a:custGeom>
              <a:rect b="b" l="l" r="r" t="t"/>
              <a:pathLst>
                <a:path extrusionOk="0" h="635" w="673">
                  <a:moveTo>
                    <a:pt x="265" y="0"/>
                  </a:moveTo>
                  <a:cubicBezTo>
                    <a:pt x="243" y="0"/>
                    <a:pt x="221" y="3"/>
                    <a:pt x="201" y="7"/>
                  </a:cubicBezTo>
                  <a:cubicBezTo>
                    <a:pt x="150" y="19"/>
                    <a:pt x="97" y="45"/>
                    <a:pt x="65" y="90"/>
                  </a:cubicBezTo>
                  <a:cubicBezTo>
                    <a:pt x="39" y="126"/>
                    <a:pt x="21" y="165"/>
                    <a:pt x="12" y="207"/>
                  </a:cubicBezTo>
                  <a:cubicBezTo>
                    <a:pt x="0" y="263"/>
                    <a:pt x="17" y="346"/>
                    <a:pt x="54" y="389"/>
                  </a:cubicBezTo>
                  <a:cubicBezTo>
                    <a:pt x="89" y="430"/>
                    <a:pt x="123" y="472"/>
                    <a:pt x="158" y="514"/>
                  </a:cubicBezTo>
                  <a:cubicBezTo>
                    <a:pt x="215" y="584"/>
                    <a:pt x="293" y="635"/>
                    <a:pt x="383" y="635"/>
                  </a:cubicBezTo>
                  <a:cubicBezTo>
                    <a:pt x="393" y="635"/>
                    <a:pt x="404" y="634"/>
                    <a:pt x="415" y="632"/>
                  </a:cubicBezTo>
                  <a:cubicBezTo>
                    <a:pt x="488" y="622"/>
                    <a:pt x="555" y="591"/>
                    <a:pt x="603" y="531"/>
                  </a:cubicBezTo>
                  <a:cubicBezTo>
                    <a:pt x="649" y="476"/>
                    <a:pt x="672" y="398"/>
                    <a:pt x="665" y="327"/>
                  </a:cubicBezTo>
                  <a:cubicBezTo>
                    <a:pt x="653" y="222"/>
                    <a:pt x="590" y="148"/>
                    <a:pt x="501" y="100"/>
                  </a:cubicBezTo>
                  <a:cubicBezTo>
                    <a:pt x="452" y="73"/>
                    <a:pt x="405" y="47"/>
                    <a:pt x="357" y="21"/>
                  </a:cubicBezTo>
                  <a:cubicBezTo>
                    <a:pt x="330" y="6"/>
                    <a:pt x="297" y="0"/>
                    <a:pt x="26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9" name="Google Shape;1239;p16"/>
            <p:cNvSpPr/>
            <p:nvPr/>
          </p:nvSpPr>
          <p:spPr>
            <a:xfrm>
              <a:off x="2479336" y="3810484"/>
              <a:ext cx="32937" cy="23880"/>
            </a:xfrm>
            <a:custGeom>
              <a:rect b="b" l="l" r="r" t="t"/>
              <a:pathLst>
                <a:path extrusionOk="0" h="501" w="691">
                  <a:moveTo>
                    <a:pt x="333" y="1"/>
                  </a:moveTo>
                  <a:cubicBezTo>
                    <a:pt x="269" y="1"/>
                    <a:pt x="205" y="28"/>
                    <a:pt x="152" y="92"/>
                  </a:cubicBezTo>
                  <a:cubicBezTo>
                    <a:pt x="0" y="277"/>
                    <a:pt x="176" y="500"/>
                    <a:pt x="360" y="500"/>
                  </a:cubicBezTo>
                  <a:cubicBezTo>
                    <a:pt x="423" y="500"/>
                    <a:pt x="487" y="474"/>
                    <a:pt x="539" y="410"/>
                  </a:cubicBezTo>
                  <a:cubicBezTo>
                    <a:pt x="691" y="225"/>
                    <a:pt x="517" y="1"/>
                    <a:pt x="33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0" name="Google Shape;1240;p16"/>
            <p:cNvSpPr/>
            <p:nvPr/>
          </p:nvSpPr>
          <p:spPr>
            <a:xfrm>
              <a:off x="2341155" y="3780503"/>
              <a:ext cx="69496" cy="70115"/>
            </a:xfrm>
            <a:custGeom>
              <a:rect b="b" l="l" r="r" t="t"/>
              <a:pathLst>
                <a:path extrusionOk="0" h="1471" w="1458">
                  <a:moveTo>
                    <a:pt x="822" y="0"/>
                  </a:moveTo>
                  <a:cubicBezTo>
                    <a:pt x="692" y="0"/>
                    <a:pt x="540" y="43"/>
                    <a:pt x="451" y="116"/>
                  </a:cubicBezTo>
                  <a:cubicBezTo>
                    <a:pt x="398" y="159"/>
                    <a:pt x="347" y="201"/>
                    <a:pt x="295" y="245"/>
                  </a:cubicBezTo>
                  <a:cubicBezTo>
                    <a:pt x="194" y="316"/>
                    <a:pt x="118" y="409"/>
                    <a:pt x="67" y="522"/>
                  </a:cubicBezTo>
                  <a:cubicBezTo>
                    <a:pt x="18" y="630"/>
                    <a:pt x="0" y="744"/>
                    <a:pt x="12" y="862"/>
                  </a:cubicBezTo>
                  <a:cubicBezTo>
                    <a:pt x="37" y="1040"/>
                    <a:pt x="115" y="1200"/>
                    <a:pt x="256" y="1318"/>
                  </a:cubicBezTo>
                  <a:cubicBezTo>
                    <a:pt x="373" y="1414"/>
                    <a:pt x="532" y="1471"/>
                    <a:pt x="686" y="1471"/>
                  </a:cubicBezTo>
                  <a:cubicBezTo>
                    <a:pt x="707" y="1471"/>
                    <a:pt x="728" y="1469"/>
                    <a:pt x="749" y="1467"/>
                  </a:cubicBezTo>
                  <a:cubicBezTo>
                    <a:pt x="866" y="1456"/>
                    <a:pt x="974" y="1415"/>
                    <a:pt x="1072" y="1347"/>
                  </a:cubicBezTo>
                  <a:cubicBezTo>
                    <a:pt x="1173" y="1276"/>
                    <a:pt x="1248" y="1183"/>
                    <a:pt x="1300" y="1070"/>
                  </a:cubicBezTo>
                  <a:cubicBezTo>
                    <a:pt x="1332" y="1011"/>
                    <a:pt x="1363" y="952"/>
                    <a:pt x="1395" y="894"/>
                  </a:cubicBezTo>
                  <a:cubicBezTo>
                    <a:pt x="1411" y="841"/>
                    <a:pt x="1426" y="789"/>
                    <a:pt x="1442" y="735"/>
                  </a:cubicBezTo>
                  <a:cubicBezTo>
                    <a:pt x="1458" y="653"/>
                    <a:pt x="1454" y="571"/>
                    <a:pt x="1429" y="494"/>
                  </a:cubicBezTo>
                  <a:cubicBezTo>
                    <a:pt x="1399" y="362"/>
                    <a:pt x="1330" y="229"/>
                    <a:pt x="1219" y="145"/>
                  </a:cubicBezTo>
                  <a:cubicBezTo>
                    <a:pt x="1128" y="77"/>
                    <a:pt x="1026" y="31"/>
                    <a:pt x="916" y="9"/>
                  </a:cubicBezTo>
                  <a:cubicBezTo>
                    <a:pt x="887" y="3"/>
                    <a:pt x="855" y="0"/>
                    <a:pt x="82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1" name="Google Shape;1241;p16"/>
            <p:cNvSpPr/>
            <p:nvPr/>
          </p:nvSpPr>
          <p:spPr>
            <a:xfrm>
              <a:off x="2224423" y="3806814"/>
              <a:ext cx="48237" cy="48618"/>
            </a:xfrm>
            <a:custGeom>
              <a:rect b="b" l="l" r="r" t="t"/>
              <a:pathLst>
                <a:path extrusionOk="0" h="1020" w="1012">
                  <a:moveTo>
                    <a:pt x="541" y="0"/>
                  </a:moveTo>
                  <a:cubicBezTo>
                    <a:pt x="525" y="0"/>
                    <a:pt x="508" y="1"/>
                    <a:pt x="492" y="4"/>
                  </a:cubicBezTo>
                  <a:cubicBezTo>
                    <a:pt x="376" y="20"/>
                    <a:pt x="243" y="71"/>
                    <a:pt x="175" y="172"/>
                  </a:cubicBezTo>
                  <a:cubicBezTo>
                    <a:pt x="153" y="206"/>
                    <a:pt x="131" y="238"/>
                    <a:pt x="111" y="270"/>
                  </a:cubicBezTo>
                  <a:cubicBezTo>
                    <a:pt x="69" y="318"/>
                    <a:pt x="42" y="371"/>
                    <a:pt x="30" y="432"/>
                  </a:cubicBezTo>
                  <a:cubicBezTo>
                    <a:pt x="7" y="486"/>
                    <a:pt x="1" y="546"/>
                    <a:pt x="9" y="605"/>
                  </a:cubicBezTo>
                  <a:cubicBezTo>
                    <a:pt x="20" y="716"/>
                    <a:pt x="82" y="845"/>
                    <a:pt x="174" y="914"/>
                  </a:cubicBezTo>
                  <a:cubicBezTo>
                    <a:pt x="254" y="976"/>
                    <a:pt x="354" y="1019"/>
                    <a:pt x="457" y="1019"/>
                  </a:cubicBezTo>
                  <a:cubicBezTo>
                    <a:pt x="473" y="1019"/>
                    <a:pt x="490" y="1018"/>
                    <a:pt x="506" y="1016"/>
                  </a:cubicBezTo>
                  <a:cubicBezTo>
                    <a:pt x="544" y="1006"/>
                    <a:pt x="582" y="998"/>
                    <a:pt x="620" y="990"/>
                  </a:cubicBezTo>
                  <a:cubicBezTo>
                    <a:pt x="697" y="960"/>
                    <a:pt x="761" y="914"/>
                    <a:pt x="815" y="850"/>
                  </a:cubicBezTo>
                  <a:cubicBezTo>
                    <a:pt x="844" y="824"/>
                    <a:pt x="871" y="795"/>
                    <a:pt x="899" y="768"/>
                  </a:cubicBezTo>
                  <a:cubicBezTo>
                    <a:pt x="942" y="720"/>
                    <a:pt x="969" y="665"/>
                    <a:pt x="982" y="603"/>
                  </a:cubicBezTo>
                  <a:cubicBezTo>
                    <a:pt x="1005" y="546"/>
                    <a:pt x="1011" y="487"/>
                    <a:pt x="1004" y="425"/>
                  </a:cubicBezTo>
                  <a:cubicBezTo>
                    <a:pt x="991" y="311"/>
                    <a:pt x="927" y="179"/>
                    <a:pt x="834" y="108"/>
                  </a:cubicBezTo>
                  <a:cubicBezTo>
                    <a:pt x="751" y="45"/>
                    <a:pt x="647" y="0"/>
                    <a:pt x="54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2" name="Google Shape;1242;p16"/>
            <p:cNvSpPr/>
            <p:nvPr/>
          </p:nvSpPr>
          <p:spPr>
            <a:xfrm>
              <a:off x="2129761" y="3846566"/>
              <a:ext cx="70211" cy="61964"/>
            </a:xfrm>
            <a:custGeom>
              <a:rect b="b" l="l" r="r" t="t"/>
              <a:pathLst>
                <a:path extrusionOk="0" h="1300" w="1473">
                  <a:moveTo>
                    <a:pt x="818" y="1"/>
                  </a:moveTo>
                  <a:cubicBezTo>
                    <a:pt x="797" y="1"/>
                    <a:pt x="776" y="2"/>
                    <a:pt x="755" y="4"/>
                  </a:cubicBezTo>
                  <a:cubicBezTo>
                    <a:pt x="715" y="9"/>
                    <a:pt x="674" y="12"/>
                    <a:pt x="635" y="20"/>
                  </a:cubicBezTo>
                  <a:cubicBezTo>
                    <a:pt x="582" y="27"/>
                    <a:pt x="515" y="43"/>
                    <a:pt x="463" y="59"/>
                  </a:cubicBezTo>
                  <a:cubicBezTo>
                    <a:pt x="454" y="62"/>
                    <a:pt x="447" y="65"/>
                    <a:pt x="437" y="69"/>
                  </a:cubicBezTo>
                  <a:lnTo>
                    <a:pt x="426" y="73"/>
                  </a:lnTo>
                  <a:cubicBezTo>
                    <a:pt x="344" y="99"/>
                    <a:pt x="275" y="143"/>
                    <a:pt x="219" y="206"/>
                  </a:cubicBezTo>
                  <a:cubicBezTo>
                    <a:pt x="176" y="247"/>
                    <a:pt x="168" y="247"/>
                    <a:pt x="148" y="279"/>
                  </a:cubicBezTo>
                  <a:cubicBezTo>
                    <a:pt x="91" y="342"/>
                    <a:pt x="55" y="414"/>
                    <a:pt x="39" y="494"/>
                  </a:cubicBezTo>
                  <a:cubicBezTo>
                    <a:pt x="9" y="569"/>
                    <a:pt x="1" y="646"/>
                    <a:pt x="11" y="726"/>
                  </a:cubicBezTo>
                  <a:cubicBezTo>
                    <a:pt x="23" y="776"/>
                    <a:pt x="34" y="827"/>
                    <a:pt x="46" y="878"/>
                  </a:cubicBezTo>
                  <a:cubicBezTo>
                    <a:pt x="85" y="981"/>
                    <a:pt x="145" y="1067"/>
                    <a:pt x="231" y="1137"/>
                  </a:cubicBezTo>
                  <a:lnTo>
                    <a:pt x="244" y="1150"/>
                  </a:lnTo>
                  <a:cubicBezTo>
                    <a:pt x="310" y="1207"/>
                    <a:pt x="383" y="1245"/>
                    <a:pt x="467" y="1262"/>
                  </a:cubicBezTo>
                  <a:cubicBezTo>
                    <a:pt x="494" y="1274"/>
                    <a:pt x="522" y="1282"/>
                    <a:pt x="552" y="1287"/>
                  </a:cubicBezTo>
                  <a:cubicBezTo>
                    <a:pt x="603" y="1296"/>
                    <a:pt x="659" y="1300"/>
                    <a:pt x="712" y="1300"/>
                  </a:cubicBezTo>
                  <a:cubicBezTo>
                    <a:pt x="729" y="1300"/>
                    <a:pt x="745" y="1300"/>
                    <a:pt x="761" y="1299"/>
                  </a:cubicBezTo>
                  <a:cubicBezTo>
                    <a:pt x="800" y="1296"/>
                    <a:pt x="841" y="1294"/>
                    <a:pt x="880" y="1290"/>
                  </a:cubicBezTo>
                  <a:cubicBezTo>
                    <a:pt x="966" y="1285"/>
                    <a:pt x="1045" y="1261"/>
                    <a:pt x="1116" y="1215"/>
                  </a:cubicBezTo>
                  <a:cubicBezTo>
                    <a:pt x="1195" y="1181"/>
                    <a:pt x="1263" y="1128"/>
                    <a:pt x="1317" y="1058"/>
                  </a:cubicBezTo>
                  <a:cubicBezTo>
                    <a:pt x="1375" y="991"/>
                    <a:pt x="1415" y="916"/>
                    <a:pt x="1432" y="831"/>
                  </a:cubicBezTo>
                  <a:cubicBezTo>
                    <a:pt x="1463" y="752"/>
                    <a:pt x="1473" y="670"/>
                    <a:pt x="1461" y="585"/>
                  </a:cubicBezTo>
                  <a:cubicBezTo>
                    <a:pt x="1437" y="418"/>
                    <a:pt x="1365" y="251"/>
                    <a:pt x="1228" y="147"/>
                  </a:cubicBezTo>
                  <a:cubicBezTo>
                    <a:pt x="1179" y="117"/>
                    <a:pt x="1129" y="86"/>
                    <a:pt x="1080" y="56"/>
                  </a:cubicBezTo>
                  <a:cubicBezTo>
                    <a:pt x="996" y="19"/>
                    <a:pt x="908" y="1"/>
                    <a:pt x="81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3" name="Google Shape;1243;p16"/>
            <p:cNvSpPr/>
            <p:nvPr/>
          </p:nvSpPr>
          <p:spPr>
            <a:xfrm>
              <a:off x="2020084" y="3922163"/>
              <a:ext cx="65158" cy="65396"/>
            </a:xfrm>
            <a:custGeom>
              <a:rect b="b" l="l" r="r" t="t"/>
              <a:pathLst>
                <a:path extrusionOk="0" h="1372" w="1367">
                  <a:moveTo>
                    <a:pt x="744" y="1"/>
                  </a:moveTo>
                  <a:cubicBezTo>
                    <a:pt x="697" y="1"/>
                    <a:pt x="651" y="8"/>
                    <a:pt x="606" y="23"/>
                  </a:cubicBezTo>
                  <a:cubicBezTo>
                    <a:pt x="525" y="34"/>
                    <a:pt x="454" y="65"/>
                    <a:pt x="388" y="115"/>
                  </a:cubicBezTo>
                  <a:lnTo>
                    <a:pt x="321" y="173"/>
                  </a:lnTo>
                  <a:cubicBezTo>
                    <a:pt x="313" y="181"/>
                    <a:pt x="302" y="190"/>
                    <a:pt x="293" y="199"/>
                  </a:cubicBezTo>
                  <a:cubicBezTo>
                    <a:pt x="189" y="290"/>
                    <a:pt x="117" y="348"/>
                    <a:pt x="64" y="479"/>
                  </a:cubicBezTo>
                  <a:lnTo>
                    <a:pt x="17" y="636"/>
                  </a:lnTo>
                  <a:cubicBezTo>
                    <a:pt x="1" y="719"/>
                    <a:pt x="5" y="798"/>
                    <a:pt x="30" y="877"/>
                  </a:cubicBezTo>
                  <a:cubicBezTo>
                    <a:pt x="34" y="932"/>
                    <a:pt x="54" y="984"/>
                    <a:pt x="86" y="1029"/>
                  </a:cubicBezTo>
                  <a:cubicBezTo>
                    <a:pt x="119" y="1107"/>
                    <a:pt x="172" y="1173"/>
                    <a:pt x="241" y="1227"/>
                  </a:cubicBezTo>
                  <a:cubicBezTo>
                    <a:pt x="290" y="1256"/>
                    <a:pt x="339" y="1286"/>
                    <a:pt x="386" y="1316"/>
                  </a:cubicBezTo>
                  <a:lnTo>
                    <a:pt x="543" y="1363"/>
                  </a:lnTo>
                  <a:cubicBezTo>
                    <a:pt x="575" y="1369"/>
                    <a:pt x="608" y="1372"/>
                    <a:pt x="639" y="1372"/>
                  </a:cubicBezTo>
                  <a:cubicBezTo>
                    <a:pt x="688" y="1372"/>
                    <a:pt x="736" y="1365"/>
                    <a:pt x="784" y="1350"/>
                  </a:cubicBezTo>
                  <a:cubicBezTo>
                    <a:pt x="866" y="1339"/>
                    <a:pt x="941" y="1307"/>
                    <a:pt x="1009" y="1256"/>
                  </a:cubicBezTo>
                  <a:cubicBezTo>
                    <a:pt x="1127" y="1177"/>
                    <a:pt x="1170" y="1095"/>
                    <a:pt x="1240" y="975"/>
                  </a:cubicBezTo>
                  <a:cubicBezTo>
                    <a:pt x="1247" y="965"/>
                    <a:pt x="1253" y="953"/>
                    <a:pt x="1260" y="943"/>
                  </a:cubicBezTo>
                  <a:cubicBezTo>
                    <a:pt x="1274" y="918"/>
                    <a:pt x="1290" y="892"/>
                    <a:pt x="1304" y="867"/>
                  </a:cubicBezTo>
                  <a:cubicBezTo>
                    <a:pt x="1320" y="816"/>
                    <a:pt x="1335" y="765"/>
                    <a:pt x="1350" y="714"/>
                  </a:cubicBezTo>
                  <a:cubicBezTo>
                    <a:pt x="1366" y="634"/>
                    <a:pt x="1362" y="556"/>
                    <a:pt x="1337" y="480"/>
                  </a:cubicBezTo>
                  <a:cubicBezTo>
                    <a:pt x="1332" y="426"/>
                    <a:pt x="1314" y="377"/>
                    <a:pt x="1282" y="333"/>
                  </a:cubicBezTo>
                  <a:cubicBezTo>
                    <a:pt x="1249" y="257"/>
                    <a:pt x="1200" y="193"/>
                    <a:pt x="1133" y="142"/>
                  </a:cubicBezTo>
                  <a:cubicBezTo>
                    <a:pt x="1086" y="113"/>
                    <a:pt x="1039" y="84"/>
                    <a:pt x="993" y="55"/>
                  </a:cubicBezTo>
                  <a:cubicBezTo>
                    <a:pt x="942" y="39"/>
                    <a:pt x="891" y="26"/>
                    <a:pt x="840" y="10"/>
                  </a:cubicBezTo>
                  <a:cubicBezTo>
                    <a:pt x="807" y="4"/>
                    <a:pt x="776" y="1"/>
                    <a:pt x="74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4" name="Google Shape;1244;p16"/>
            <p:cNvSpPr/>
            <p:nvPr/>
          </p:nvSpPr>
          <p:spPr>
            <a:xfrm>
              <a:off x="1911121" y="4075072"/>
              <a:ext cx="58056" cy="58628"/>
            </a:xfrm>
            <a:custGeom>
              <a:rect b="b" l="l" r="r" t="t"/>
              <a:pathLst>
                <a:path extrusionOk="0" h="1230" w="1218">
                  <a:moveTo>
                    <a:pt x="693" y="0"/>
                  </a:moveTo>
                  <a:cubicBezTo>
                    <a:pt x="652" y="0"/>
                    <a:pt x="613" y="6"/>
                    <a:pt x="573" y="18"/>
                  </a:cubicBezTo>
                  <a:cubicBezTo>
                    <a:pt x="505" y="27"/>
                    <a:pt x="443" y="54"/>
                    <a:pt x="388" y="96"/>
                  </a:cubicBezTo>
                  <a:cubicBezTo>
                    <a:pt x="367" y="110"/>
                    <a:pt x="348" y="125"/>
                    <a:pt x="327" y="138"/>
                  </a:cubicBezTo>
                  <a:cubicBezTo>
                    <a:pt x="327" y="138"/>
                    <a:pt x="325" y="138"/>
                    <a:pt x="325" y="139"/>
                  </a:cubicBezTo>
                  <a:cubicBezTo>
                    <a:pt x="255" y="170"/>
                    <a:pt x="194" y="216"/>
                    <a:pt x="147" y="280"/>
                  </a:cubicBezTo>
                  <a:cubicBezTo>
                    <a:pt x="145" y="283"/>
                    <a:pt x="142" y="286"/>
                    <a:pt x="139" y="289"/>
                  </a:cubicBezTo>
                  <a:cubicBezTo>
                    <a:pt x="86" y="348"/>
                    <a:pt x="52" y="416"/>
                    <a:pt x="36" y="492"/>
                  </a:cubicBezTo>
                  <a:cubicBezTo>
                    <a:pt x="9" y="561"/>
                    <a:pt x="1" y="635"/>
                    <a:pt x="10" y="711"/>
                  </a:cubicBezTo>
                  <a:cubicBezTo>
                    <a:pt x="15" y="786"/>
                    <a:pt x="37" y="858"/>
                    <a:pt x="77" y="920"/>
                  </a:cubicBezTo>
                  <a:cubicBezTo>
                    <a:pt x="107" y="991"/>
                    <a:pt x="152" y="1051"/>
                    <a:pt x="217" y="1099"/>
                  </a:cubicBezTo>
                  <a:cubicBezTo>
                    <a:pt x="318" y="1175"/>
                    <a:pt x="443" y="1230"/>
                    <a:pt x="573" y="1230"/>
                  </a:cubicBezTo>
                  <a:cubicBezTo>
                    <a:pt x="594" y="1230"/>
                    <a:pt x="616" y="1228"/>
                    <a:pt x="637" y="1225"/>
                  </a:cubicBezTo>
                  <a:cubicBezTo>
                    <a:pt x="785" y="1204"/>
                    <a:pt x="931" y="1140"/>
                    <a:pt x="1024" y="1018"/>
                  </a:cubicBezTo>
                  <a:cubicBezTo>
                    <a:pt x="1027" y="1015"/>
                    <a:pt x="1030" y="1012"/>
                    <a:pt x="1032" y="1007"/>
                  </a:cubicBezTo>
                  <a:cubicBezTo>
                    <a:pt x="1060" y="964"/>
                    <a:pt x="1086" y="920"/>
                    <a:pt x="1113" y="876"/>
                  </a:cubicBezTo>
                  <a:cubicBezTo>
                    <a:pt x="1130" y="842"/>
                    <a:pt x="1142" y="806"/>
                    <a:pt x="1150" y="770"/>
                  </a:cubicBezTo>
                  <a:lnTo>
                    <a:pt x="1166" y="734"/>
                  </a:lnTo>
                  <a:cubicBezTo>
                    <a:pt x="1178" y="691"/>
                    <a:pt x="1192" y="648"/>
                    <a:pt x="1203" y="604"/>
                  </a:cubicBezTo>
                  <a:cubicBezTo>
                    <a:pt x="1217" y="536"/>
                    <a:pt x="1213" y="471"/>
                    <a:pt x="1193" y="405"/>
                  </a:cubicBezTo>
                  <a:cubicBezTo>
                    <a:pt x="1188" y="360"/>
                    <a:pt x="1173" y="317"/>
                    <a:pt x="1147" y="282"/>
                  </a:cubicBezTo>
                  <a:cubicBezTo>
                    <a:pt x="1120" y="217"/>
                    <a:pt x="1078" y="163"/>
                    <a:pt x="1020" y="120"/>
                  </a:cubicBezTo>
                  <a:cubicBezTo>
                    <a:pt x="982" y="94"/>
                    <a:pt x="941" y="69"/>
                    <a:pt x="901" y="46"/>
                  </a:cubicBezTo>
                  <a:cubicBezTo>
                    <a:pt x="858" y="33"/>
                    <a:pt x="815" y="20"/>
                    <a:pt x="772" y="8"/>
                  </a:cubicBezTo>
                  <a:cubicBezTo>
                    <a:pt x="745" y="3"/>
                    <a:pt x="719" y="0"/>
                    <a:pt x="69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5" name="Google Shape;1245;p16"/>
            <p:cNvSpPr/>
            <p:nvPr/>
          </p:nvSpPr>
          <p:spPr>
            <a:xfrm>
              <a:off x="1789719" y="4187943"/>
              <a:ext cx="115969" cy="83795"/>
            </a:xfrm>
            <a:custGeom>
              <a:rect b="b" l="l" r="r" t="t"/>
              <a:pathLst>
                <a:path extrusionOk="0" h="1758" w="2433">
                  <a:moveTo>
                    <a:pt x="1171" y="0"/>
                  </a:moveTo>
                  <a:cubicBezTo>
                    <a:pt x="948" y="0"/>
                    <a:pt x="721" y="94"/>
                    <a:pt x="536" y="320"/>
                  </a:cubicBezTo>
                  <a:cubicBezTo>
                    <a:pt x="0" y="971"/>
                    <a:pt x="615" y="1758"/>
                    <a:pt x="1262" y="1758"/>
                  </a:cubicBezTo>
                  <a:cubicBezTo>
                    <a:pt x="1485" y="1758"/>
                    <a:pt x="1712" y="1664"/>
                    <a:pt x="1898" y="1439"/>
                  </a:cubicBezTo>
                  <a:cubicBezTo>
                    <a:pt x="2433" y="787"/>
                    <a:pt x="1818" y="0"/>
                    <a:pt x="117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6" name="Google Shape;1246;p16"/>
            <p:cNvSpPr/>
            <p:nvPr/>
          </p:nvSpPr>
          <p:spPr>
            <a:xfrm>
              <a:off x="1686715" y="4293330"/>
              <a:ext cx="39324" cy="38084"/>
            </a:xfrm>
            <a:custGeom>
              <a:rect b="b" l="l" r="r" t="t"/>
              <a:pathLst>
                <a:path extrusionOk="0" h="799" w="825">
                  <a:moveTo>
                    <a:pt x="420" y="0"/>
                  </a:moveTo>
                  <a:cubicBezTo>
                    <a:pt x="390" y="0"/>
                    <a:pt x="360" y="5"/>
                    <a:pt x="332" y="14"/>
                  </a:cubicBezTo>
                  <a:cubicBezTo>
                    <a:pt x="279" y="22"/>
                    <a:pt x="232" y="42"/>
                    <a:pt x="190" y="75"/>
                  </a:cubicBezTo>
                  <a:cubicBezTo>
                    <a:pt x="136" y="106"/>
                    <a:pt x="85" y="159"/>
                    <a:pt x="62" y="217"/>
                  </a:cubicBezTo>
                  <a:cubicBezTo>
                    <a:pt x="23" y="317"/>
                    <a:pt x="1" y="436"/>
                    <a:pt x="45" y="540"/>
                  </a:cubicBezTo>
                  <a:cubicBezTo>
                    <a:pt x="72" y="605"/>
                    <a:pt x="113" y="663"/>
                    <a:pt x="166" y="710"/>
                  </a:cubicBezTo>
                  <a:cubicBezTo>
                    <a:pt x="231" y="770"/>
                    <a:pt x="322" y="796"/>
                    <a:pt x="408" y="798"/>
                  </a:cubicBezTo>
                  <a:cubicBezTo>
                    <a:pt x="414" y="798"/>
                    <a:pt x="419" y="798"/>
                    <a:pt x="425" y="798"/>
                  </a:cubicBezTo>
                  <a:cubicBezTo>
                    <a:pt x="503" y="798"/>
                    <a:pt x="588" y="778"/>
                    <a:pt x="651" y="729"/>
                  </a:cubicBezTo>
                  <a:cubicBezTo>
                    <a:pt x="709" y="684"/>
                    <a:pt x="755" y="629"/>
                    <a:pt x="786" y="563"/>
                  </a:cubicBezTo>
                  <a:cubicBezTo>
                    <a:pt x="824" y="487"/>
                    <a:pt x="825" y="394"/>
                    <a:pt x="807" y="312"/>
                  </a:cubicBezTo>
                  <a:cubicBezTo>
                    <a:pt x="787" y="228"/>
                    <a:pt x="744" y="145"/>
                    <a:pt x="675" y="92"/>
                  </a:cubicBezTo>
                  <a:cubicBezTo>
                    <a:pt x="619" y="49"/>
                    <a:pt x="553" y="21"/>
                    <a:pt x="484" y="6"/>
                  </a:cubicBezTo>
                  <a:cubicBezTo>
                    <a:pt x="462" y="2"/>
                    <a:pt x="441" y="0"/>
                    <a:pt x="42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7" name="Google Shape;1247;p16"/>
            <p:cNvSpPr/>
            <p:nvPr/>
          </p:nvSpPr>
          <p:spPr>
            <a:xfrm>
              <a:off x="1570603" y="4297334"/>
              <a:ext cx="55387" cy="39991"/>
            </a:xfrm>
            <a:custGeom>
              <a:rect b="b" l="l" r="r" t="t"/>
              <a:pathLst>
                <a:path extrusionOk="0" h="839" w="1162">
                  <a:moveTo>
                    <a:pt x="559" y="1"/>
                  </a:moveTo>
                  <a:cubicBezTo>
                    <a:pt x="452" y="1"/>
                    <a:pt x="344" y="45"/>
                    <a:pt x="255" y="153"/>
                  </a:cubicBezTo>
                  <a:cubicBezTo>
                    <a:pt x="1" y="463"/>
                    <a:pt x="295" y="839"/>
                    <a:pt x="603" y="839"/>
                  </a:cubicBezTo>
                  <a:cubicBezTo>
                    <a:pt x="709" y="839"/>
                    <a:pt x="817" y="794"/>
                    <a:pt x="905" y="687"/>
                  </a:cubicBezTo>
                  <a:cubicBezTo>
                    <a:pt x="1162" y="376"/>
                    <a:pt x="868" y="1"/>
                    <a:pt x="55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8" name="Google Shape;1248;p16"/>
            <p:cNvSpPr/>
            <p:nvPr/>
          </p:nvSpPr>
          <p:spPr>
            <a:xfrm>
              <a:off x="2488106" y="3912487"/>
              <a:ext cx="47903" cy="34605"/>
            </a:xfrm>
            <a:custGeom>
              <a:rect b="b" l="l" r="r" t="t"/>
              <a:pathLst>
                <a:path extrusionOk="0" h="726" w="1005">
                  <a:moveTo>
                    <a:pt x="483" y="0"/>
                  </a:moveTo>
                  <a:cubicBezTo>
                    <a:pt x="391" y="0"/>
                    <a:pt x="298" y="39"/>
                    <a:pt x="221" y="131"/>
                  </a:cubicBezTo>
                  <a:cubicBezTo>
                    <a:pt x="0" y="400"/>
                    <a:pt x="255" y="726"/>
                    <a:pt x="522" y="726"/>
                  </a:cubicBezTo>
                  <a:cubicBezTo>
                    <a:pt x="614" y="726"/>
                    <a:pt x="708" y="687"/>
                    <a:pt x="784" y="594"/>
                  </a:cubicBezTo>
                  <a:cubicBezTo>
                    <a:pt x="1005" y="326"/>
                    <a:pt x="751" y="0"/>
                    <a:pt x="48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9" name="Google Shape;1249;p16"/>
            <p:cNvSpPr/>
            <p:nvPr/>
          </p:nvSpPr>
          <p:spPr>
            <a:xfrm>
              <a:off x="2382814" y="3900380"/>
              <a:ext cx="74500" cy="53814"/>
            </a:xfrm>
            <a:custGeom>
              <a:rect b="b" l="l" r="r" t="t"/>
              <a:pathLst>
                <a:path extrusionOk="0" h="1129" w="1563">
                  <a:moveTo>
                    <a:pt x="753" y="0"/>
                  </a:moveTo>
                  <a:cubicBezTo>
                    <a:pt x="609" y="0"/>
                    <a:pt x="464" y="61"/>
                    <a:pt x="345" y="205"/>
                  </a:cubicBezTo>
                  <a:cubicBezTo>
                    <a:pt x="1" y="623"/>
                    <a:pt x="395" y="1129"/>
                    <a:pt x="811" y="1129"/>
                  </a:cubicBezTo>
                  <a:cubicBezTo>
                    <a:pt x="954" y="1129"/>
                    <a:pt x="1100" y="1068"/>
                    <a:pt x="1219" y="924"/>
                  </a:cubicBezTo>
                  <a:cubicBezTo>
                    <a:pt x="1562" y="506"/>
                    <a:pt x="1168" y="0"/>
                    <a:pt x="75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0" name="Google Shape;1250;p16"/>
            <p:cNvSpPr/>
            <p:nvPr/>
          </p:nvSpPr>
          <p:spPr>
            <a:xfrm>
              <a:off x="2293156" y="3929980"/>
              <a:ext cx="51669" cy="37322"/>
            </a:xfrm>
            <a:custGeom>
              <a:rect b="b" l="l" r="r" t="t"/>
              <a:pathLst>
                <a:path extrusionOk="0" h="783" w="1084">
                  <a:moveTo>
                    <a:pt x="521" y="0"/>
                  </a:moveTo>
                  <a:cubicBezTo>
                    <a:pt x="422" y="0"/>
                    <a:pt x="321" y="42"/>
                    <a:pt x="239" y="141"/>
                  </a:cubicBezTo>
                  <a:cubicBezTo>
                    <a:pt x="1" y="432"/>
                    <a:pt x="274" y="783"/>
                    <a:pt x="562" y="783"/>
                  </a:cubicBezTo>
                  <a:cubicBezTo>
                    <a:pt x="661" y="783"/>
                    <a:pt x="762" y="741"/>
                    <a:pt x="845" y="641"/>
                  </a:cubicBezTo>
                  <a:cubicBezTo>
                    <a:pt x="1083" y="350"/>
                    <a:pt x="809" y="0"/>
                    <a:pt x="52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1" name="Google Shape;1251;p16"/>
            <p:cNvSpPr/>
            <p:nvPr/>
          </p:nvSpPr>
          <p:spPr>
            <a:xfrm>
              <a:off x="2168417" y="3984604"/>
              <a:ext cx="60106" cy="43423"/>
            </a:xfrm>
            <a:custGeom>
              <a:rect b="b" l="l" r="r" t="t"/>
              <a:pathLst>
                <a:path extrusionOk="0" h="911" w="1261">
                  <a:moveTo>
                    <a:pt x="608" y="0"/>
                  </a:moveTo>
                  <a:cubicBezTo>
                    <a:pt x="492" y="0"/>
                    <a:pt x="374" y="49"/>
                    <a:pt x="279" y="166"/>
                  </a:cubicBezTo>
                  <a:cubicBezTo>
                    <a:pt x="0" y="503"/>
                    <a:pt x="318" y="911"/>
                    <a:pt x="653" y="911"/>
                  </a:cubicBezTo>
                  <a:cubicBezTo>
                    <a:pt x="769" y="911"/>
                    <a:pt x="887" y="862"/>
                    <a:pt x="983" y="745"/>
                  </a:cubicBezTo>
                  <a:cubicBezTo>
                    <a:pt x="1261" y="408"/>
                    <a:pt x="942" y="0"/>
                    <a:pt x="6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2" name="Google Shape;1252;p16"/>
            <p:cNvSpPr/>
            <p:nvPr/>
          </p:nvSpPr>
          <p:spPr>
            <a:xfrm>
              <a:off x="2071228" y="4068066"/>
              <a:ext cx="95378" cy="91755"/>
            </a:xfrm>
            <a:custGeom>
              <a:rect b="b" l="l" r="r" t="t"/>
              <a:pathLst>
                <a:path extrusionOk="0" h="1925" w="2001">
                  <a:moveTo>
                    <a:pt x="1092" y="0"/>
                  </a:moveTo>
                  <a:cubicBezTo>
                    <a:pt x="1059" y="0"/>
                    <a:pt x="1026" y="2"/>
                    <a:pt x="993" y="7"/>
                  </a:cubicBezTo>
                  <a:cubicBezTo>
                    <a:pt x="759" y="39"/>
                    <a:pt x="534" y="142"/>
                    <a:pt x="384" y="332"/>
                  </a:cubicBezTo>
                  <a:cubicBezTo>
                    <a:pt x="304" y="435"/>
                    <a:pt x="216" y="538"/>
                    <a:pt x="161" y="660"/>
                  </a:cubicBezTo>
                  <a:cubicBezTo>
                    <a:pt x="1" y="1018"/>
                    <a:pt x="100" y="1476"/>
                    <a:pt x="405" y="1727"/>
                  </a:cubicBezTo>
                  <a:cubicBezTo>
                    <a:pt x="563" y="1856"/>
                    <a:pt x="775" y="1925"/>
                    <a:pt x="986" y="1925"/>
                  </a:cubicBezTo>
                  <a:cubicBezTo>
                    <a:pt x="1171" y="1925"/>
                    <a:pt x="1354" y="1872"/>
                    <a:pt x="1499" y="1759"/>
                  </a:cubicBezTo>
                  <a:cubicBezTo>
                    <a:pt x="1604" y="1678"/>
                    <a:pt x="1692" y="1577"/>
                    <a:pt x="1779" y="1477"/>
                  </a:cubicBezTo>
                  <a:cubicBezTo>
                    <a:pt x="1927" y="1304"/>
                    <a:pt x="2000" y="1041"/>
                    <a:pt x="1978" y="816"/>
                  </a:cubicBezTo>
                  <a:cubicBezTo>
                    <a:pt x="1958" y="596"/>
                    <a:pt x="1833" y="342"/>
                    <a:pt x="1654" y="207"/>
                  </a:cubicBezTo>
                  <a:cubicBezTo>
                    <a:pt x="1492" y="86"/>
                    <a:pt x="1295" y="0"/>
                    <a:pt x="10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3" name="Google Shape;1253;p16"/>
            <p:cNvSpPr/>
            <p:nvPr/>
          </p:nvSpPr>
          <p:spPr>
            <a:xfrm>
              <a:off x="2016223" y="4196618"/>
              <a:ext cx="85749" cy="85749"/>
            </a:xfrm>
            <a:custGeom>
              <a:rect b="b" l="l" r="r" t="t"/>
              <a:pathLst>
                <a:path extrusionOk="0" h="1799" w="1799">
                  <a:moveTo>
                    <a:pt x="938" y="0"/>
                  </a:moveTo>
                  <a:cubicBezTo>
                    <a:pt x="908" y="0"/>
                    <a:pt x="877" y="2"/>
                    <a:pt x="846" y="7"/>
                  </a:cubicBezTo>
                  <a:cubicBezTo>
                    <a:pt x="633" y="37"/>
                    <a:pt x="393" y="130"/>
                    <a:pt x="268" y="316"/>
                  </a:cubicBezTo>
                  <a:cubicBezTo>
                    <a:pt x="202" y="413"/>
                    <a:pt x="125" y="510"/>
                    <a:pt x="83" y="620"/>
                  </a:cubicBezTo>
                  <a:cubicBezTo>
                    <a:pt x="62" y="690"/>
                    <a:pt x="42" y="759"/>
                    <a:pt x="21" y="828"/>
                  </a:cubicBezTo>
                  <a:cubicBezTo>
                    <a:pt x="0" y="937"/>
                    <a:pt x="7" y="1043"/>
                    <a:pt x="39" y="1147"/>
                  </a:cubicBezTo>
                  <a:cubicBezTo>
                    <a:pt x="78" y="1320"/>
                    <a:pt x="170" y="1497"/>
                    <a:pt x="316" y="1607"/>
                  </a:cubicBezTo>
                  <a:cubicBezTo>
                    <a:pt x="437" y="1696"/>
                    <a:pt x="570" y="1757"/>
                    <a:pt x="715" y="1786"/>
                  </a:cubicBezTo>
                  <a:cubicBezTo>
                    <a:pt x="757" y="1795"/>
                    <a:pt x="799" y="1799"/>
                    <a:pt x="841" y="1799"/>
                  </a:cubicBezTo>
                  <a:cubicBezTo>
                    <a:pt x="1013" y="1799"/>
                    <a:pt x="1187" y="1733"/>
                    <a:pt x="1329" y="1644"/>
                  </a:cubicBezTo>
                  <a:cubicBezTo>
                    <a:pt x="1430" y="1581"/>
                    <a:pt x="1510" y="1488"/>
                    <a:pt x="1593" y="1404"/>
                  </a:cubicBezTo>
                  <a:cubicBezTo>
                    <a:pt x="1671" y="1315"/>
                    <a:pt x="1721" y="1216"/>
                    <a:pt x="1745" y="1103"/>
                  </a:cubicBezTo>
                  <a:cubicBezTo>
                    <a:pt x="1786" y="998"/>
                    <a:pt x="1799" y="890"/>
                    <a:pt x="1783" y="776"/>
                  </a:cubicBezTo>
                  <a:cubicBezTo>
                    <a:pt x="1762" y="567"/>
                    <a:pt x="1646" y="326"/>
                    <a:pt x="1474" y="198"/>
                  </a:cubicBezTo>
                  <a:cubicBezTo>
                    <a:pt x="1321" y="83"/>
                    <a:pt x="1132" y="0"/>
                    <a:pt x="93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4" name="Google Shape;1254;p16"/>
            <p:cNvSpPr/>
            <p:nvPr/>
          </p:nvSpPr>
          <p:spPr>
            <a:xfrm>
              <a:off x="1945202" y="4343331"/>
              <a:ext cx="42422" cy="42994"/>
            </a:xfrm>
            <a:custGeom>
              <a:rect b="b" l="l" r="r" t="t"/>
              <a:pathLst>
                <a:path extrusionOk="0" h="902" w="890">
                  <a:moveTo>
                    <a:pt x="513" y="0"/>
                  </a:moveTo>
                  <a:cubicBezTo>
                    <a:pt x="436" y="0"/>
                    <a:pt x="348" y="26"/>
                    <a:pt x="293" y="69"/>
                  </a:cubicBezTo>
                  <a:lnTo>
                    <a:pt x="223" y="125"/>
                  </a:lnTo>
                  <a:cubicBezTo>
                    <a:pt x="212" y="132"/>
                    <a:pt x="204" y="140"/>
                    <a:pt x="193" y="148"/>
                  </a:cubicBezTo>
                  <a:cubicBezTo>
                    <a:pt x="123" y="203"/>
                    <a:pt x="78" y="252"/>
                    <a:pt x="40" y="334"/>
                  </a:cubicBezTo>
                  <a:cubicBezTo>
                    <a:pt x="4" y="414"/>
                    <a:pt x="1" y="503"/>
                    <a:pt x="19" y="587"/>
                  </a:cubicBezTo>
                  <a:cubicBezTo>
                    <a:pt x="39" y="671"/>
                    <a:pt x="82" y="756"/>
                    <a:pt x="153" y="810"/>
                  </a:cubicBezTo>
                  <a:cubicBezTo>
                    <a:pt x="211" y="851"/>
                    <a:pt x="276" y="881"/>
                    <a:pt x="346" y="895"/>
                  </a:cubicBezTo>
                  <a:cubicBezTo>
                    <a:pt x="366" y="899"/>
                    <a:pt x="386" y="901"/>
                    <a:pt x="407" y="901"/>
                  </a:cubicBezTo>
                  <a:cubicBezTo>
                    <a:pt x="489" y="901"/>
                    <a:pt x="579" y="871"/>
                    <a:pt x="641" y="827"/>
                  </a:cubicBezTo>
                  <a:cubicBezTo>
                    <a:pt x="715" y="775"/>
                    <a:pt x="753" y="721"/>
                    <a:pt x="795" y="641"/>
                  </a:cubicBezTo>
                  <a:cubicBezTo>
                    <a:pt x="799" y="630"/>
                    <a:pt x="807" y="619"/>
                    <a:pt x="812" y="607"/>
                  </a:cubicBezTo>
                  <a:cubicBezTo>
                    <a:pt x="825" y="581"/>
                    <a:pt x="838" y="555"/>
                    <a:pt x="853" y="529"/>
                  </a:cubicBezTo>
                  <a:cubicBezTo>
                    <a:pt x="861" y="497"/>
                    <a:pt x="871" y="466"/>
                    <a:pt x="880" y="436"/>
                  </a:cubicBezTo>
                  <a:cubicBezTo>
                    <a:pt x="889" y="387"/>
                    <a:pt x="886" y="339"/>
                    <a:pt x="872" y="293"/>
                  </a:cubicBezTo>
                  <a:cubicBezTo>
                    <a:pt x="854" y="215"/>
                    <a:pt x="813" y="136"/>
                    <a:pt x="748" y="86"/>
                  </a:cubicBezTo>
                  <a:cubicBezTo>
                    <a:pt x="694" y="46"/>
                    <a:pt x="634" y="18"/>
                    <a:pt x="568" y="5"/>
                  </a:cubicBezTo>
                  <a:cubicBezTo>
                    <a:pt x="551" y="2"/>
                    <a:pt x="532" y="0"/>
                    <a:pt x="51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5" name="Google Shape;1255;p16"/>
            <p:cNvSpPr/>
            <p:nvPr/>
          </p:nvSpPr>
          <p:spPr>
            <a:xfrm>
              <a:off x="1826087" y="4422884"/>
              <a:ext cx="78790" cy="76788"/>
            </a:xfrm>
            <a:custGeom>
              <a:rect b="b" l="l" r="r" t="t"/>
              <a:pathLst>
                <a:path extrusionOk="0" h="1611" w="1653">
                  <a:moveTo>
                    <a:pt x="910" y="1"/>
                  </a:moveTo>
                  <a:cubicBezTo>
                    <a:pt x="884" y="1"/>
                    <a:pt x="858" y="3"/>
                    <a:pt x="832" y="6"/>
                  </a:cubicBezTo>
                  <a:cubicBezTo>
                    <a:pt x="628" y="35"/>
                    <a:pt x="484" y="127"/>
                    <a:pt x="338" y="271"/>
                  </a:cubicBezTo>
                  <a:cubicBezTo>
                    <a:pt x="300" y="308"/>
                    <a:pt x="264" y="344"/>
                    <a:pt x="225" y="381"/>
                  </a:cubicBezTo>
                  <a:cubicBezTo>
                    <a:pt x="53" y="548"/>
                    <a:pt x="1" y="900"/>
                    <a:pt x="101" y="1116"/>
                  </a:cubicBezTo>
                  <a:cubicBezTo>
                    <a:pt x="157" y="1236"/>
                    <a:pt x="214" y="1356"/>
                    <a:pt x="326" y="1438"/>
                  </a:cubicBezTo>
                  <a:cubicBezTo>
                    <a:pt x="438" y="1522"/>
                    <a:pt x="548" y="1562"/>
                    <a:pt x="685" y="1596"/>
                  </a:cubicBezTo>
                  <a:cubicBezTo>
                    <a:pt x="724" y="1606"/>
                    <a:pt x="766" y="1610"/>
                    <a:pt x="809" y="1610"/>
                  </a:cubicBezTo>
                  <a:cubicBezTo>
                    <a:pt x="1023" y="1610"/>
                    <a:pt x="1273" y="1499"/>
                    <a:pt x="1384" y="1331"/>
                  </a:cubicBezTo>
                  <a:cubicBezTo>
                    <a:pt x="1412" y="1289"/>
                    <a:pt x="1440" y="1244"/>
                    <a:pt x="1470" y="1201"/>
                  </a:cubicBezTo>
                  <a:cubicBezTo>
                    <a:pt x="1579" y="1033"/>
                    <a:pt x="1653" y="873"/>
                    <a:pt x="1633" y="665"/>
                  </a:cubicBezTo>
                  <a:cubicBezTo>
                    <a:pt x="1616" y="485"/>
                    <a:pt x="1516" y="279"/>
                    <a:pt x="1369" y="169"/>
                  </a:cubicBezTo>
                  <a:cubicBezTo>
                    <a:pt x="1238" y="71"/>
                    <a:pt x="1076" y="1"/>
                    <a:pt x="91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6" name="Google Shape;1256;p16"/>
            <p:cNvSpPr/>
            <p:nvPr/>
          </p:nvSpPr>
          <p:spPr>
            <a:xfrm>
              <a:off x="1677658" y="4444476"/>
              <a:ext cx="68876" cy="66064"/>
            </a:xfrm>
            <a:custGeom>
              <a:rect b="b" l="l" r="r" t="t"/>
              <a:pathLst>
                <a:path extrusionOk="0" h="1386" w="1445">
                  <a:moveTo>
                    <a:pt x="625" y="0"/>
                  </a:moveTo>
                  <a:cubicBezTo>
                    <a:pt x="505" y="13"/>
                    <a:pt x="395" y="52"/>
                    <a:pt x="297" y="123"/>
                  </a:cubicBezTo>
                  <a:cubicBezTo>
                    <a:pt x="243" y="157"/>
                    <a:pt x="198" y="201"/>
                    <a:pt x="162" y="249"/>
                  </a:cubicBezTo>
                  <a:lnTo>
                    <a:pt x="162" y="248"/>
                  </a:lnTo>
                  <a:cubicBezTo>
                    <a:pt x="119" y="296"/>
                    <a:pt x="87" y="349"/>
                    <a:pt x="65" y="406"/>
                  </a:cubicBezTo>
                  <a:cubicBezTo>
                    <a:pt x="39" y="459"/>
                    <a:pt x="21" y="515"/>
                    <a:pt x="14" y="575"/>
                  </a:cubicBezTo>
                  <a:cubicBezTo>
                    <a:pt x="14" y="579"/>
                    <a:pt x="14" y="581"/>
                    <a:pt x="13" y="585"/>
                  </a:cubicBezTo>
                  <a:cubicBezTo>
                    <a:pt x="4" y="639"/>
                    <a:pt x="0" y="694"/>
                    <a:pt x="9" y="751"/>
                  </a:cubicBezTo>
                  <a:cubicBezTo>
                    <a:pt x="14" y="808"/>
                    <a:pt x="27" y="866"/>
                    <a:pt x="48" y="921"/>
                  </a:cubicBezTo>
                  <a:cubicBezTo>
                    <a:pt x="92" y="1039"/>
                    <a:pt x="161" y="1135"/>
                    <a:pt x="256" y="1214"/>
                  </a:cubicBezTo>
                  <a:cubicBezTo>
                    <a:pt x="387" y="1307"/>
                    <a:pt x="459" y="1347"/>
                    <a:pt x="616" y="1378"/>
                  </a:cubicBezTo>
                  <a:cubicBezTo>
                    <a:pt x="624" y="1379"/>
                    <a:pt x="631" y="1380"/>
                    <a:pt x="637" y="1380"/>
                  </a:cubicBezTo>
                  <a:cubicBezTo>
                    <a:pt x="693" y="1381"/>
                    <a:pt x="751" y="1384"/>
                    <a:pt x="808" y="1385"/>
                  </a:cubicBezTo>
                  <a:lnTo>
                    <a:pt x="812" y="1385"/>
                  </a:lnTo>
                  <a:cubicBezTo>
                    <a:pt x="815" y="1385"/>
                    <a:pt x="819" y="1384"/>
                    <a:pt x="821" y="1384"/>
                  </a:cubicBezTo>
                  <a:cubicBezTo>
                    <a:pt x="1002" y="1363"/>
                    <a:pt x="1170" y="1278"/>
                    <a:pt x="1285" y="1135"/>
                  </a:cubicBezTo>
                  <a:cubicBezTo>
                    <a:pt x="1360" y="1043"/>
                    <a:pt x="1411" y="933"/>
                    <a:pt x="1428" y="815"/>
                  </a:cubicBezTo>
                  <a:cubicBezTo>
                    <a:pt x="1438" y="755"/>
                    <a:pt x="1444" y="690"/>
                    <a:pt x="1433" y="630"/>
                  </a:cubicBezTo>
                  <a:cubicBezTo>
                    <a:pt x="1421" y="577"/>
                    <a:pt x="1407" y="525"/>
                    <a:pt x="1396" y="470"/>
                  </a:cubicBezTo>
                  <a:cubicBezTo>
                    <a:pt x="1369" y="389"/>
                    <a:pt x="1324" y="318"/>
                    <a:pt x="1261" y="261"/>
                  </a:cubicBezTo>
                  <a:cubicBezTo>
                    <a:pt x="1227" y="214"/>
                    <a:pt x="1183" y="177"/>
                    <a:pt x="1130" y="154"/>
                  </a:cubicBezTo>
                  <a:cubicBezTo>
                    <a:pt x="1120" y="146"/>
                    <a:pt x="1108" y="139"/>
                    <a:pt x="1096" y="131"/>
                  </a:cubicBezTo>
                  <a:cubicBezTo>
                    <a:pt x="1008" y="67"/>
                    <a:pt x="909" y="24"/>
                    <a:pt x="800" y="5"/>
                  </a:cubicBezTo>
                  <a:cubicBezTo>
                    <a:pt x="742" y="4"/>
                    <a:pt x="684" y="2"/>
                    <a:pt x="62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7" name="Google Shape;1257;p16"/>
            <p:cNvSpPr/>
            <p:nvPr/>
          </p:nvSpPr>
          <p:spPr>
            <a:xfrm>
              <a:off x="2246397" y="3887749"/>
              <a:ext cx="43423" cy="42660"/>
            </a:xfrm>
            <a:custGeom>
              <a:rect b="b" l="l" r="r" t="t"/>
              <a:pathLst>
                <a:path extrusionOk="0" h="895" w="911">
                  <a:moveTo>
                    <a:pt x="474" y="0"/>
                  </a:moveTo>
                  <a:cubicBezTo>
                    <a:pt x="426" y="0"/>
                    <a:pt x="378" y="9"/>
                    <a:pt x="331" y="25"/>
                  </a:cubicBezTo>
                  <a:cubicBezTo>
                    <a:pt x="261" y="52"/>
                    <a:pt x="202" y="94"/>
                    <a:pt x="153" y="152"/>
                  </a:cubicBezTo>
                  <a:cubicBezTo>
                    <a:pt x="106" y="211"/>
                    <a:pt x="77" y="277"/>
                    <a:pt x="64" y="351"/>
                  </a:cubicBezTo>
                  <a:cubicBezTo>
                    <a:pt x="53" y="398"/>
                    <a:pt x="41" y="446"/>
                    <a:pt x="30" y="493"/>
                  </a:cubicBezTo>
                  <a:cubicBezTo>
                    <a:pt x="0" y="608"/>
                    <a:pt x="63" y="743"/>
                    <a:pt x="151" y="813"/>
                  </a:cubicBezTo>
                  <a:cubicBezTo>
                    <a:pt x="209" y="862"/>
                    <a:pt x="294" y="894"/>
                    <a:pt x="375" y="894"/>
                  </a:cubicBezTo>
                  <a:cubicBezTo>
                    <a:pt x="414" y="894"/>
                    <a:pt x="453" y="887"/>
                    <a:pt x="487" y="870"/>
                  </a:cubicBezTo>
                  <a:cubicBezTo>
                    <a:pt x="531" y="849"/>
                    <a:pt x="576" y="828"/>
                    <a:pt x="619" y="807"/>
                  </a:cubicBezTo>
                  <a:cubicBezTo>
                    <a:pt x="690" y="781"/>
                    <a:pt x="749" y="739"/>
                    <a:pt x="797" y="681"/>
                  </a:cubicBezTo>
                  <a:cubicBezTo>
                    <a:pt x="844" y="623"/>
                    <a:pt x="875" y="556"/>
                    <a:pt x="886" y="482"/>
                  </a:cubicBezTo>
                  <a:cubicBezTo>
                    <a:pt x="910" y="336"/>
                    <a:pt x="853" y="188"/>
                    <a:pt x="740" y="95"/>
                  </a:cubicBezTo>
                  <a:cubicBezTo>
                    <a:pt x="664" y="33"/>
                    <a:pt x="570" y="0"/>
                    <a:pt x="47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8" name="Google Shape;1258;p16"/>
            <p:cNvSpPr/>
            <p:nvPr/>
          </p:nvSpPr>
          <p:spPr>
            <a:xfrm>
              <a:off x="2120466" y="3974737"/>
              <a:ext cx="25548" cy="18494"/>
            </a:xfrm>
            <a:custGeom>
              <a:rect b="b" l="l" r="r" t="t"/>
              <a:pathLst>
                <a:path extrusionOk="0" h="388" w="536">
                  <a:moveTo>
                    <a:pt x="258" y="1"/>
                  </a:moveTo>
                  <a:cubicBezTo>
                    <a:pt x="209" y="1"/>
                    <a:pt x="159" y="21"/>
                    <a:pt x="118" y="71"/>
                  </a:cubicBezTo>
                  <a:cubicBezTo>
                    <a:pt x="1" y="214"/>
                    <a:pt x="136" y="388"/>
                    <a:pt x="278" y="388"/>
                  </a:cubicBezTo>
                  <a:cubicBezTo>
                    <a:pt x="327" y="388"/>
                    <a:pt x="377" y="367"/>
                    <a:pt x="418" y="317"/>
                  </a:cubicBezTo>
                  <a:cubicBezTo>
                    <a:pt x="535" y="174"/>
                    <a:pt x="400" y="1"/>
                    <a:pt x="25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9" name="Google Shape;1259;p16"/>
            <p:cNvSpPr/>
            <p:nvPr/>
          </p:nvSpPr>
          <p:spPr>
            <a:xfrm>
              <a:off x="2016366" y="4098285"/>
              <a:ext cx="28742" cy="20830"/>
            </a:xfrm>
            <a:custGeom>
              <a:rect b="b" l="l" r="r" t="t"/>
              <a:pathLst>
                <a:path extrusionOk="0" h="437" w="603">
                  <a:moveTo>
                    <a:pt x="290" y="1"/>
                  </a:moveTo>
                  <a:cubicBezTo>
                    <a:pt x="235" y="1"/>
                    <a:pt x="179" y="24"/>
                    <a:pt x="132" y="80"/>
                  </a:cubicBezTo>
                  <a:cubicBezTo>
                    <a:pt x="0" y="241"/>
                    <a:pt x="153" y="436"/>
                    <a:pt x="313" y="436"/>
                  </a:cubicBezTo>
                  <a:cubicBezTo>
                    <a:pt x="369" y="436"/>
                    <a:pt x="425" y="413"/>
                    <a:pt x="470" y="357"/>
                  </a:cubicBezTo>
                  <a:cubicBezTo>
                    <a:pt x="603" y="195"/>
                    <a:pt x="451" y="1"/>
                    <a:pt x="29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0" name="Google Shape;1260;p16"/>
            <p:cNvSpPr/>
            <p:nvPr/>
          </p:nvSpPr>
          <p:spPr>
            <a:xfrm>
              <a:off x="1906117" y="4209249"/>
              <a:ext cx="92089" cy="66540"/>
            </a:xfrm>
            <a:custGeom>
              <a:rect b="b" l="l" r="r" t="t"/>
              <a:pathLst>
                <a:path extrusionOk="0" h="1396" w="1932">
                  <a:moveTo>
                    <a:pt x="929" y="1"/>
                  </a:moveTo>
                  <a:cubicBezTo>
                    <a:pt x="752" y="1"/>
                    <a:pt x="572" y="75"/>
                    <a:pt x="425" y="254"/>
                  </a:cubicBezTo>
                  <a:cubicBezTo>
                    <a:pt x="0" y="771"/>
                    <a:pt x="487" y="1396"/>
                    <a:pt x="1001" y="1396"/>
                  </a:cubicBezTo>
                  <a:cubicBezTo>
                    <a:pt x="1179" y="1396"/>
                    <a:pt x="1359" y="1321"/>
                    <a:pt x="1506" y="1142"/>
                  </a:cubicBezTo>
                  <a:cubicBezTo>
                    <a:pt x="1931" y="625"/>
                    <a:pt x="1443" y="1"/>
                    <a:pt x="92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1" name="Google Shape;1261;p16"/>
            <p:cNvSpPr/>
            <p:nvPr/>
          </p:nvSpPr>
          <p:spPr>
            <a:xfrm>
              <a:off x="1852493" y="4317020"/>
              <a:ext cx="30744" cy="30887"/>
            </a:xfrm>
            <a:custGeom>
              <a:rect b="b" l="l" r="r" t="t"/>
              <a:pathLst>
                <a:path extrusionOk="0" h="648" w="645">
                  <a:moveTo>
                    <a:pt x="351" y="0"/>
                  </a:moveTo>
                  <a:cubicBezTo>
                    <a:pt x="341" y="0"/>
                    <a:pt x="330" y="1"/>
                    <a:pt x="320" y="3"/>
                  </a:cubicBezTo>
                  <a:cubicBezTo>
                    <a:pt x="249" y="13"/>
                    <a:pt x="166" y="44"/>
                    <a:pt x="124" y="107"/>
                  </a:cubicBezTo>
                  <a:cubicBezTo>
                    <a:pt x="97" y="148"/>
                    <a:pt x="60" y="194"/>
                    <a:pt x="40" y="237"/>
                  </a:cubicBezTo>
                  <a:cubicBezTo>
                    <a:pt x="31" y="259"/>
                    <a:pt x="20" y="300"/>
                    <a:pt x="14" y="328"/>
                  </a:cubicBezTo>
                  <a:cubicBezTo>
                    <a:pt x="1" y="383"/>
                    <a:pt x="11" y="428"/>
                    <a:pt x="26" y="480"/>
                  </a:cubicBezTo>
                  <a:cubicBezTo>
                    <a:pt x="48" y="563"/>
                    <a:pt x="141" y="639"/>
                    <a:pt x="225" y="645"/>
                  </a:cubicBezTo>
                  <a:cubicBezTo>
                    <a:pt x="243" y="647"/>
                    <a:pt x="260" y="648"/>
                    <a:pt x="276" y="648"/>
                  </a:cubicBezTo>
                  <a:cubicBezTo>
                    <a:pt x="310" y="648"/>
                    <a:pt x="341" y="643"/>
                    <a:pt x="376" y="629"/>
                  </a:cubicBezTo>
                  <a:cubicBezTo>
                    <a:pt x="404" y="616"/>
                    <a:pt x="442" y="598"/>
                    <a:pt x="461" y="585"/>
                  </a:cubicBezTo>
                  <a:cubicBezTo>
                    <a:pt x="501" y="557"/>
                    <a:pt x="539" y="513"/>
                    <a:pt x="573" y="478"/>
                  </a:cubicBezTo>
                  <a:cubicBezTo>
                    <a:pt x="622" y="428"/>
                    <a:pt x="644" y="331"/>
                    <a:pt x="638" y="264"/>
                  </a:cubicBezTo>
                  <a:cubicBezTo>
                    <a:pt x="632" y="194"/>
                    <a:pt x="591" y="111"/>
                    <a:pt x="533" y="69"/>
                  </a:cubicBezTo>
                  <a:cubicBezTo>
                    <a:pt x="482" y="29"/>
                    <a:pt x="417" y="0"/>
                    <a:pt x="35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2" name="Google Shape;1262;p16"/>
            <p:cNvSpPr/>
            <p:nvPr/>
          </p:nvSpPr>
          <p:spPr>
            <a:xfrm>
              <a:off x="1742816" y="4345953"/>
              <a:ext cx="79601" cy="78647"/>
            </a:xfrm>
            <a:custGeom>
              <a:rect b="b" l="l" r="r" t="t"/>
              <a:pathLst>
                <a:path extrusionOk="0" h="1650" w="1670">
                  <a:moveTo>
                    <a:pt x="836" y="1"/>
                  </a:moveTo>
                  <a:cubicBezTo>
                    <a:pt x="809" y="1"/>
                    <a:pt x="782" y="2"/>
                    <a:pt x="754" y="5"/>
                  </a:cubicBezTo>
                  <a:cubicBezTo>
                    <a:pt x="686" y="21"/>
                    <a:pt x="616" y="36"/>
                    <a:pt x="548" y="52"/>
                  </a:cubicBezTo>
                  <a:cubicBezTo>
                    <a:pt x="410" y="104"/>
                    <a:pt x="292" y="187"/>
                    <a:pt x="197" y="302"/>
                  </a:cubicBezTo>
                  <a:cubicBezTo>
                    <a:pt x="122" y="387"/>
                    <a:pt x="74" y="484"/>
                    <a:pt x="51" y="593"/>
                  </a:cubicBezTo>
                  <a:cubicBezTo>
                    <a:pt x="12" y="694"/>
                    <a:pt x="1" y="797"/>
                    <a:pt x="14" y="906"/>
                  </a:cubicBezTo>
                  <a:cubicBezTo>
                    <a:pt x="22" y="1015"/>
                    <a:pt x="54" y="1116"/>
                    <a:pt x="112" y="1206"/>
                  </a:cubicBezTo>
                  <a:cubicBezTo>
                    <a:pt x="155" y="1307"/>
                    <a:pt x="222" y="1394"/>
                    <a:pt x="312" y="1462"/>
                  </a:cubicBezTo>
                  <a:cubicBezTo>
                    <a:pt x="374" y="1501"/>
                    <a:pt x="437" y="1538"/>
                    <a:pt x="500" y="1578"/>
                  </a:cubicBezTo>
                  <a:cubicBezTo>
                    <a:pt x="608" y="1625"/>
                    <a:pt x="718" y="1650"/>
                    <a:pt x="832" y="1650"/>
                  </a:cubicBezTo>
                  <a:cubicBezTo>
                    <a:pt x="860" y="1650"/>
                    <a:pt x="888" y="1648"/>
                    <a:pt x="917" y="1645"/>
                  </a:cubicBezTo>
                  <a:cubicBezTo>
                    <a:pt x="985" y="1630"/>
                    <a:pt x="1054" y="1614"/>
                    <a:pt x="1122" y="1598"/>
                  </a:cubicBezTo>
                  <a:cubicBezTo>
                    <a:pt x="1260" y="1546"/>
                    <a:pt x="1378" y="1463"/>
                    <a:pt x="1473" y="1348"/>
                  </a:cubicBezTo>
                  <a:cubicBezTo>
                    <a:pt x="1548" y="1263"/>
                    <a:pt x="1597" y="1166"/>
                    <a:pt x="1619" y="1057"/>
                  </a:cubicBezTo>
                  <a:cubicBezTo>
                    <a:pt x="1658" y="956"/>
                    <a:pt x="1669" y="853"/>
                    <a:pt x="1656" y="745"/>
                  </a:cubicBezTo>
                  <a:cubicBezTo>
                    <a:pt x="1649" y="635"/>
                    <a:pt x="1616" y="536"/>
                    <a:pt x="1558" y="445"/>
                  </a:cubicBezTo>
                  <a:cubicBezTo>
                    <a:pt x="1515" y="343"/>
                    <a:pt x="1448" y="256"/>
                    <a:pt x="1358" y="188"/>
                  </a:cubicBezTo>
                  <a:cubicBezTo>
                    <a:pt x="1296" y="149"/>
                    <a:pt x="1233" y="112"/>
                    <a:pt x="1170" y="72"/>
                  </a:cubicBezTo>
                  <a:cubicBezTo>
                    <a:pt x="1063" y="24"/>
                    <a:pt x="952" y="1"/>
                    <a:pt x="83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3" name="Google Shape;1263;p16"/>
            <p:cNvSpPr/>
            <p:nvPr/>
          </p:nvSpPr>
          <p:spPr>
            <a:xfrm>
              <a:off x="1656447" y="4404962"/>
              <a:ext cx="35558" cy="33413"/>
            </a:xfrm>
            <a:custGeom>
              <a:rect b="b" l="l" r="r" t="t"/>
              <a:pathLst>
                <a:path extrusionOk="0" h="701" w="746">
                  <a:moveTo>
                    <a:pt x="322" y="0"/>
                  </a:moveTo>
                  <a:cubicBezTo>
                    <a:pt x="299" y="0"/>
                    <a:pt x="276" y="3"/>
                    <a:pt x="252" y="8"/>
                  </a:cubicBezTo>
                  <a:cubicBezTo>
                    <a:pt x="188" y="22"/>
                    <a:pt x="124" y="57"/>
                    <a:pt x="83" y="110"/>
                  </a:cubicBezTo>
                  <a:cubicBezTo>
                    <a:pt x="51" y="153"/>
                    <a:pt x="29" y="203"/>
                    <a:pt x="18" y="256"/>
                  </a:cubicBezTo>
                  <a:cubicBezTo>
                    <a:pt x="1" y="338"/>
                    <a:pt x="31" y="414"/>
                    <a:pt x="71" y="482"/>
                  </a:cubicBezTo>
                  <a:cubicBezTo>
                    <a:pt x="122" y="572"/>
                    <a:pt x="234" y="621"/>
                    <a:pt x="322" y="674"/>
                  </a:cubicBezTo>
                  <a:cubicBezTo>
                    <a:pt x="346" y="682"/>
                    <a:pt x="370" y="689"/>
                    <a:pt x="395" y="696"/>
                  </a:cubicBezTo>
                  <a:cubicBezTo>
                    <a:pt x="410" y="699"/>
                    <a:pt x="424" y="701"/>
                    <a:pt x="439" y="701"/>
                  </a:cubicBezTo>
                  <a:cubicBezTo>
                    <a:pt x="462" y="701"/>
                    <a:pt x="485" y="697"/>
                    <a:pt x="507" y="690"/>
                  </a:cubicBezTo>
                  <a:cubicBezTo>
                    <a:pt x="569" y="675"/>
                    <a:pt x="632" y="644"/>
                    <a:pt x="669" y="591"/>
                  </a:cubicBezTo>
                  <a:cubicBezTo>
                    <a:pt x="701" y="550"/>
                    <a:pt x="722" y="503"/>
                    <a:pt x="732" y="450"/>
                  </a:cubicBezTo>
                  <a:cubicBezTo>
                    <a:pt x="746" y="387"/>
                    <a:pt x="726" y="283"/>
                    <a:pt x="683" y="233"/>
                  </a:cubicBezTo>
                  <a:cubicBezTo>
                    <a:pt x="614" y="156"/>
                    <a:pt x="546" y="57"/>
                    <a:pt x="445" y="24"/>
                  </a:cubicBezTo>
                  <a:cubicBezTo>
                    <a:pt x="403" y="9"/>
                    <a:pt x="364" y="0"/>
                    <a:pt x="32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4" name="Google Shape;1264;p16"/>
            <p:cNvSpPr/>
            <p:nvPr/>
          </p:nvSpPr>
          <p:spPr>
            <a:xfrm>
              <a:off x="1551108" y="4396239"/>
              <a:ext cx="56483" cy="40754"/>
            </a:xfrm>
            <a:custGeom>
              <a:rect b="b" l="l" r="r" t="t"/>
              <a:pathLst>
                <a:path extrusionOk="0" h="855" w="1185">
                  <a:moveTo>
                    <a:pt x="571" y="1"/>
                  </a:moveTo>
                  <a:cubicBezTo>
                    <a:pt x="462" y="1"/>
                    <a:pt x="351" y="46"/>
                    <a:pt x="261" y="156"/>
                  </a:cubicBezTo>
                  <a:cubicBezTo>
                    <a:pt x="1" y="473"/>
                    <a:pt x="300" y="855"/>
                    <a:pt x="615" y="855"/>
                  </a:cubicBezTo>
                  <a:cubicBezTo>
                    <a:pt x="724" y="855"/>
                    <a:pt x="834" y="809"/>
                    <a:pt x="924" y="700"/>
                  </a:cubicBezTo>
                  <a:cubicBezTo>
                    <a:pt x="1185" y="383"/>
                    <a:pt x="885" y="1"/>
                    <a:pt x="57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5" name="Google Shape;1265;p16"/>
            <p:cNvSpPr/>
            <p:nvPr/>
          </p:nvSpPr>
          <p:spPr>
            <a:xfrm>
              <a:off x="1753875" y="4499815"/>
              <a:ext cx="49000" cy="35415"/>
            </a:xfrm>
            <a:custGeom>
              <a:rect b="b" l="l" r="r" t="t"/>
              <a:pathLst>
                <a:path extrusionOk="0" h="743" w="1028">
                  <a:moveTo>
                    <a:pt x="495" y="1"/>
                  </a:moveTo>
                  <a:cubicBezTo>
                    <a:pt x="401" y="1"/>
                    <a:pt x="305" y="40"/>
                    <a:pt x="227" y="135"/>
                  </a:cubicBezTo>
                  <a:cubicBezTo>
                    <a:pt x="1" y="411"/>
                    <a:pt x="260" y="742"/>
                    <a:pt x="533" y="742"/>
                  </a:cubicBezTo>
                  <a:cubicBezTo>
                    <a:pt x="628" y="742"/>
                    <a:pt x="724" y="702"/>
                    <a:pt x="802" y="607"/>
                  </a:cubicBezTo>
                  <a:cubicBezTo>
                    <a:pt x="1028" y="333"/>
                    <a:pt x="768" y="1"/>
                    <a:pt x="49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6" name="Google Shape;1266;p16"/>
            <p:cNvSpPr/>
            <p:nvPr/>
          </p:nvSpPr>
          <p:spPr>
            <a:xfrm>
              <a:off x="1616027" y="4547385"/>
              <a:ext cx="47093" cy="46044"/>
            </a:xfrm>
            <a:custGeom>
              <a:rect b="b" l="l" r="r" t="t"/>
              <a:pathLst>
                <a:path extrusionOk="0" h="966" w="988">
                  <a:moveTo>
                    <a:pt x="434" y="0"/>
                  </a:moveTo>
                  <a:cubicBezTo>
                    <a:pt x="421" y="0"/>
                    <a:pt x="409" y="1"/>
                    <a:pt x="396" y="2"/>
                  </a:cubicBezTo>
                  <a:cubicBezTo>
                    <a:pt x="353" y="6"/>
                    <a:pt x="306" y="19"/>
                    <a:pt x="265" y="36"/>
                  </a:cubicBezTo>
                  <a:cubicBezTo>
                    <a:pt x="202" y="63"/>
                    <a:pt x="135" y="99"/>
                    <a:pt x="92" y="156"/>
                  </a:cubicBezTo>
                  <a:cubicBezTo>
                    <a:pt x="29" y="239"/>
                    <a:pt x="5" y="328"/>
                    <a:pt x="3" y="428"/>
                  </a:cubicBezTo>
                  <a:cubicBezTo>
                    <a:pt x="1" y="489"/>
                    <a:pt x="4" y="544"/>
                    <a:pt x="30" y="604"/>
                  </a:cubicBezTo>
                  <a:cubicBezTo>
                    <a:pt x="46" y="643"/>
                    <a:pt x="70" y="682"/>
                    <a:pt x="92" y="717"/>
                  </a:cubicBezTo>
                  <a:cubicBezTo>
                    <a:pt x="103" y="734"/>
                    <a:pt x="115" y="750"/>
                    <a:pt x="127" y="769"/>
                  </a:cubicBezTo>
                  <a:cubicBezTo>
                    <a:pt x="216" y="900"/>
                    <a:pt x="361" y="966"/>
                    <a:pt x="507" y="966"/>
                  </a:cubicBezTo>
                  <a:cubicBezTo>
                    <a:pt x="644" y="966"/>
                    <a:pt x="780" y="909"/>
                    <a:pt x="872" y="796"/>
                  </a:cubicBezTo>
                  <a:cubicBezTo>
                    <a:pt x="947" y="703"/>
                    <a:pt x="988" y="572"/>
                    <a:pt x="976" y="454"/>
                  </a:cubicBezTo>
                  <a:cubicBezTo>
                    <a:pt x="961" y="289"/>
                    <a:pt x="853" y="136"/>
                    <a:pt x="700" y="70"/>
                  </a:cubicBezTo>
                  <a:cubicBezTo>
                    <a:pt x="615" y="33"/>
                    <a:pt x="527" y="0"/>
                    <a:pt x="43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7" name="Google Shape;1267;p16"/>
            <p:cNvSpPr/>
            <p:nvPr/>
          </p:nvSpPr>
          <p:spPr>
            <a:xfrm>
              <a:off x="1588525" y="4484610"/>
              <a:ext cx="54719" cy="55005"/>
            </a:xfrm>
            <a:custGeom>
              <a:rect b="b" l="l" r="r" t="t"/>
              <a:pathLst>
                <a:path extrusionOk="0" h="1154" w="1148">
                  <a:moveTo>
                    <a:pt x="610" y="1"/>
                  </a:moveTo>
                  <a:cubicBezTo>
                    <a:pt x="590" y="1"/>
                    <a:pt x="569" y="2"/>
                    <a:pt x="549" y="5"/>
                  </a:cubicBezTo>
                  <a:lnTo>
                    <a:pt x="416" y="35"/>
                  </a:lnTo>
                  <a:cubicBezTo>
                    <a:pt x="325" y="70"/>
                    <a:pt x="249" y="123"/>
                    <a:pt x="187" y="199"/>
                  </a:cubicBezTo>
                  <a:lnTo>
                    <a:pt x="141" y="271"/>
                  </a:lnTo>
                  <a:cubicBezTo>
                    <a:pt x="123" y="300"/>
                    <a:pt x="104" y="329"/>
                    <a:pt x="88" y="359"/>
                  </a:cubicBezTo>
                  <a:cubicBezTo>
                    <a:pt x="46" y="415"/>
                    <a:pt x="21" y="478"/>
                    <a:pt x="11" y="548"/>
                  </a:cubicBezTo>
                  <a:cubicBezTo>
                    <a:pt x="3" y="597"/>
                    <a:pt x="1" y="644"/>
                    <a:pt x="9" y="691"/>
                  </a:cubicBezTo>
                  <a:cubicBezTo>
                    <a:pt x="29" y="819"/>
                    <a:pt x="87" y="957"/>
                    <a:pt x="193" y="1038"/>
                  </a:cubicBezTo>
                  <a:cubicBezTo>
                    <a:pt x="231" y="1061"/>
                    <a:pt x="271" y="1086"/>
                    <a:pt x="310" y="1109"/>
                  </a:cubicBezTo>
                  <a:cubicBezTo>
                    <a:pt x="377" y="1139"/>
                    <a:pt x="446" y="1154"/>
                    <a:pt x="518" y="1154"/>
                  </a:cubicBezTo>
                  <a:cubicBezTo>
                    <a:pt x="535" y="1154"/>
                    <a:pt x="552" y="1153"/>
                    <a:pt x="569" y="1151"/>
                  </a:cubicBezTo>
                  <a:cubicBezTo>
                    <a:pt x="660" y="1148"/>
                    <a:pt x="751" y="1107"/>
                    <a:pt x="828" y="1059"/>
                  </a:cubicBezTo>
                  <a:cubicBezTo>
                    <a:pt x="864" y="1035"/>
                    <a:pt x="915" y="979"/>
                    <a:pt x="955" y="941"/>
                  </a:cubicBezTo>
                  <a:lnTo>
                    <a:pt x="1018" y="882"/>
                  </a:lnTo>
                  <a:cubicBezTo>
                    <a:pt x="1068" y="827"/>
                    <a:pt x="1099" y="763"/>
                    <a:pt x="1114" y="693"/>
                  </a:cubicBezTo>
                  <a:cubicBezTo>
                    <a:pt x="1140" y="627"/>
                    <a:pt x="1147" y="559"/>
                    <a:pt x="1137" y="489"/>
                  </a:cubicBezTo>
                  <a:cubicBezTo>
                    <a:pt x="1133" y="416"/>
                    <a:pt x="1113" y="353"/>
                    <a:pt x="1074" y="292"/>
                  </a:cubicBezTo>
                  <a:cubicBezTo>
                    <a:pt x="1046" y="225"/>
                    <a:pt x="1003" y="169"/>
                    <a:pt x="943" y="124"/>
                  </a:cubicBezTo>
                  <a:cubicBezTo>
                    <a:pt x="848" y="52"/>
                    <a:pt x="731" y="1"/>
                    <a:pt x="61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68" name="Google Shape;1268;p16"/>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1269" name="Google Shape;1269;p16"/>
          <p:cNvSpPr/>
          <p:nvPr/>
        </p:nvSpPr>
        <p:spPr>
          <a:xfrm>
            <a:off x="8355123" y="2710765"/>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0" name="Google Shape;1270;p16"/>
          <p:cNvSpPr/>
          <p:nvPr/>
        </p:nvSpPr>
        <p:spPr>
          <a:xfrm>
            <a:off x="8804284" y="669825"/>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1" name="Google Shape;1271;p16"/>
          <p:cNvSpPr/>
          <p:nvPr/>
        </p:nvSpPr>
        <p:spPr>
          <a:xfrm>
            <a:off x="391784" y="3340792"/>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2" name="Google Shape;1272;p16"/>
          <p:cNvSpPr/>
          <p:nvPr/>
        </p:nvSpPr>
        <p:spPr>
          <a:xfrm>
            <a:off x="7274899" y="4674899"/>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3" name="Google Shape;1273;p16"/>
          <p:cNvSpPr/>
          <p:nvPr/>
        </p:nvSpPr>
        <p:spPr>
          <a:xfrm>
            <a:off x="1790100" y="4804730"/>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4" name="Google Shape;1274;p16"/>
          <p:cNvSpPr/>
          <p:nvPr/>
        </p:nvSpPr>
        <p:spPr>
          <a:xfrm>
            <a:off x="189814" y="3500960"/>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5" name="Google Shape;1275;p16"/>
          <p:cNvSpPr/>
          <p:nvPr/>
        </p:nvSpPr>
        <p:spPr>
          <a:xfrm>
            <a:off x="319433" y="540008"/>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6" name="Google Shape;1276;p16"/>
          <p:cNvSpPr/>
          <p:nvPr/>
        </p:nvSpPr>
        <p:spPr>
          <a:xfrm>
            <a:off x="8532648" y="3067903"/>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7" name="Google Shape;1277;p16"/>
          <p:cNvSpPr/>
          <p:nvPr/>
        </p:nvSpPr>
        <p:spPr>
          <a:xfrm>
            <a:off x="6732552" y="475085"/>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3">
  <p:cSld name="TITLE_ONLY_3">
    <p:spTree>
      <p:nvGrpSpPr>
        <p:cNvPr id="1278" name="Shape 1278"/>
        <p:cNvGrpSpPr/>
        <p:nvPr/>
      </p:nvGrpSpPr>
      <p:grpSpPr>
        <a:xfrm>
          <a:off x="0" y="0"/>
          <a:ext cx="0" cy="0"/>
          <a:chOff x="0" y="0"/>
          <a:chExt cx="0" cy="0"/>
        </a:xfrm>
      </p:grpSpPr>
      <p:grpSp>
        <p:nvGrpSpPr>
          <p:cNvPr id="1279" name="Google Shape;1279;p17"/>
          <p:cNvGrpSpPr/>
          <p:nvPr/>
        </p:nvGrpSpPr>
        <p:grpSpPr>
          <a:xfrm>
            <a:off x="7708256" y="3219792"/>
            <a:ext cx="1597538" cy="708015"/>
            <a:chOff x="4059002" y="793671"/>
            <a:chExt cx="401482" cy="177933"/>
          </a:xfrm>
        </p:grpSpPr>
        <p:sp>
          <p:nvSpPr>
            <p:cNvPr id="1280" name="Google Shape;1280;p17"/>
            <p:cNvSpPr/>
            <p:nvPr/>
          </p:nvSpPr>
          <p:spPr>
            <a:xfrm>
              <a:off x="4419301" y="862833"/>
              <a:ext cx="20925" cy="15014"/>
            </a:xfrm>
            <a:custGeom>
              <a:rect b="b" l="l" r="r" t="t"/>
              <a:pathLst>
                <a:path extrusionOk="0" h="315" w="439">
                  <a:moveTo>
                    <a:pt x="216" y="0"/>
                  </a:moveTo>
                  <a:cubicBezTo>
                    <a:pt x="50" y="0"/>
                    <a:pt x="1" y="267"/>
                    <a:pt x="183" y="310"/>
                  </a:cubicBezTo>
                  <a:cubicBezTo>
                    <a:pt x="196" y="313"/>
                    <a:pt x="210" y="315"/>
                    <a:pt x="222" y="315"/>
                  </a:cubicBezTo>
                  <a:cubicBezTo>
                    <a:pt x="388" y="315"/>
                    <a:pt x="438" y="47"/>
                    <a:pt x="255" y="5"/>
                  </a:cubicBezTo>
                  <a:cubicBezTo>
                    <a:pt x="241" y="2"/>
                    <a:pt x="228" y="0"/>
                    <a:pt x="21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1" name="Google Shape;1281;p17"/>
            <p:cNvSpPr/>
            <p:nvPr/>
          </p:nvSpPr>
          <p:spPr>
            <a:xfrm>
              <a:off x="4359148" y="868123"/>
              <a:ext cx="21449" cy="19161"/>
            </a:xfrm>
            <a:custGeom>
              <a:rect b="b" l="l" r="r" t="t"/>
              <a:pathLst>
                <a:path extrusionOk="0" h="402" w="450">
                  <a:moveTo>
                    <a:pt x="189" y="1"/>
                  </a:moveTo>
                  <a:cubicBezTo>
                    <a:pt x="164" y="1"/>
                    <a:pt x="140" y="7"/>
                    <a:pt x="118" y="19"/>
                  </a:cubicBezTo>
                  <a:cubicBezTo>
                    <a:pt x="94" y="27"/>
                    <a:pt x="74" y="42"/>
                    <a:pt x="58" y="60"/>
                  </a:cubicBezTo>
                  <a:cubicBezTo>
                    <a:pt x="36" y="86"/>
                    <a:pt x="20" y="116"/>
                    <a:pt x="9" y="147"/>
                  </a:cubicBezTo>
                  <a:cubicBezTo>
                    <a:pt x="0" y="174"/>
                    <a:pt x="0" y="199"/>
                    <a:pt x="6" y="223"/>
                  </a:cubicBezTo>
                  <a:cubicBezTo>
                    <a:pt x="9" y="241"/>
                    <a:pt x="12" y="256"/>
                    <a:pt x="21" y="271"/>
                  </a:cubicBezTo>
                  <a:cubicBezTo>
                    <a:pt x="29" y="294"/>
                    <a:pt x="43" y="314"/>
                    <a:pt x="62" y="331"/>
                  </a:cubicBezTo>
                  <a:lnTo>
                    <a:pt x="103" y="360"/>
                  </a:lnTo>
                  <a:cubicBezTo>
                    <a:pt x="134" y="372"/>
                    <a:pt x="166" y="383"/>
                    <a:pt x="198" y="395"/>
                  </a:cubicBezTo>
                  <a:cubicBezTo>
                    <a:pt x="212" y="400"/>
                    <a:pt x="226" y="402"/>
                    <a:pt x="241" y="402"/>
                  </a:cubicBezTo>
                  <a:cubicBezTo>
                    <a:pt x="278" y="402"/>
                    <a:pt x="316" y="388"/>
                    <a:pt x="347" y="372"/>
                  </a:cubicBezTo>
                  <a:cubicBezTo>
                    <a:pt x="393" y="346"/>
                    <a:pt x="420" y="298"/>
                    <a:pt x="435" y="249"/>
                  </a:cubicBezTo>
                  <a:cubicBezTo>
                    <a:pt x="449" y="201"/>
                    <a:pt x="436" y="141"/>
                    <a:pt x="412" y="100"/>
                  </a:cubicBezTo>
                  <a:cubicBezTo>
                    <a:pt x="398" y="78"/>
                    <a:pt x="381" y="60"/>
                    <a:pt x="359" y="47"/>
                  </a:cubicBezTo>
                  <a:cubicBezTo>
                    <a:pt x="339" y="29"/>
                    <a:pt x="316" y="18"/>
                    <a:pt x="290" y="12"/>
                  </a:cubicBezTo>
                  <a:cubicBezTo>
                    <a:pt x="257" y="7"/>
                    <a:pt x="223" y="5"/>
                    <a:pt x="18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2" name="Google Shape;1282;p17"/>
            <p:cNvSpPr/>
            <p:nvPr/>
          </p:nvSpPr>
          <p:spPr>
            <a:xfrm>
              <a:off x="4285649" y="845006"/>
              <a:ext cx="34748" cy="37036"/>
            </a:xfrm>
            <a:custGeom>
              <a:rect b="b" l="l" r="r" t="t"/>
              <a:pathLst>
                <a:path extrusionOk="0" h="777" w="729">
                  <a:moveTo>
                    <a:pt x="378" y="0"/>
                  </a:moveTo>
                  <a:cubicBezTo>
                    <a:pt x="355" y="0"/>
                    <a:pt x="333" y="3"/>
                    <a:pt x="310" y="9"/>
                  </a:cubicBezTo>
                  <a:cubicBezTo>
                    <a:pt x="264" y="13"/>
                    <a:pt x="222" y="26"/>
                    <a:pt x="183" y="53"/>
                  </a:cubicBezTo>
                  <a:cubicBezTo>
                    <a:pt x="142" y="77"/>
                    <a:pt x="110" y="108"/>
                    <a:pt x="86" y="147"/>
                  </a:cubicBezTo>
                  <a:cubicBezTo>
                    <a:pt x="56" y="182"/>
                    <a:pt x="35" y="224"/>
                    <a:pt x="27" y="272"/>
                  </a:cubicBezTo>
                  <a:lnTo>
                    <a:pt x="14" y="345"/>
                  </a:lnTo>
                  <a:cubicBezTo>
                    <a:pt x="0" y="406"/>
                    <a:pt x="1" y="468"/>
                    <a:pt x="19" y="528"/>
                  </a:cubicBezTo>
                  <a:cubicBezTo>
                    <a:pt x="32" y="554"/>
                    <a:pt x="44" y="581"/>
                    <a:pt x="56" y="609"/>
                  </a:cubicBezTo>
                  <a:cubicBezTo>
                    <a:pt x="89" y="662"/>
                    <a:pt x="132" y="702"/>
                    <a:pt x="185" y="732"/>
                  </a:cubicBezTo>
                  <a:cubicBezTo>
                    <a:pt x="215" y="743"/>
                    <a:pt x="244" y="754"/>
                    <a:pt x="273" y="766"/>
                  </a:cubicBezTo>
                  <a:cubicBezTo>
                    <a:pt x="297" y="773"/>
                    <a:pt x="321" y="776"/>
                    <a:pt x="345" y="776"/>
                  </a:cubicBezTo>
                  <a:cubicBezTo>
                    <a:pt x="367" y="776"/>
                    <a:pt x="390" y="773"/>
                    <a:pt x="412" y="768"/>
                  </a:cubicBezTo>
                  <a:cubicBezTo>
                    <a:pt x="457" y="763"/>
                    <a:pt x="498" y="749"/>
                    <a:pt x="537" y="723"/>
                  </a:cubicBezTo>
                  <a:cubicBezTo>
                    <a:pt x="578" y="699"/>
                    <a:pt x="610" y="669"/>
                    <a:pt x="635" y="630"/>
                  </a:cubicBezTo>
                  <a:cubicBezTo>
                    <a:pt x="666" y="595"/>
                    <a:pt x="686" y="553"/>
                    <a:pt x="694" y="506"/>
                  </a:cubicBezTo>
                  <a:lnTo>
                    <a:pt x="714" y="435"/>
                  </a:lnTo>
                  <a:cubicBezTo>
                    <a:pt x="729" y="374"/>
                    <a:pt x="726" y="312"/>
                    <a:pt x="708" y="250"/>
                  </a:cubicBezTo>
                  <a:cubicBezTo>
                    <a:pt x="694" y="223"/>
                    <a:pt x="683" y="196"/>
                    <a:pt x="670" y="168"/>
                  </a:cubicBezTo>
                  <a:cubicBezTo>
                    <a:pt x="637" y="115"/>
                    <a:pt x="594" y="73"/>
                    <a:pt x="539" y="44"/>
                  </a:cubicBezTo>
                  <a:cubicBezTo>
                    <a:pt x="509" y="32"/>
                    <a:pt x="480" y="21"/>
                    <a:pt x="450" y="10"/>
                  </a:cubicBezTo>
                  <a:cubicBezTo>
                    <a:pt x="426" y="3"/>
                    <a:pt x="402" y="0"/>
                    <a:pt x="37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3" name="Google Shape;1283;p17"/>
            <p:cNvSpPr/>
            <p:nvPr/>
          </p:nvSpPr>
          <p:spPr>
            <a:xfrm>
              <a:off x="4214104" y="807065"/>
              <a:ext cx="32508" cy="30649"/>
            </a:xfrm>
            <a:custGeom>
              <a:rect b="b" l="l" r="r" t="t"/>
              <a:pathLst>
                <a:path extrusionOk="0" h="643" w="682">
                  <a:moveTo>
                    <a:pt x="299" y="0"/>
                  </a:moveTo>
                  <a:cubicBezTo>
                    <a:pt x="273" y="0"/>
                    <a:pt x="245" y="4"/>
                    <a:pt x="217" y="11"/>
                  </a:cubicBezTo>
                  <a:cubicBezTo>
                    <a:pt x="187" y="19"/>
                    <a:pt x="146" y="42"/>
                    <a:pt x="114" y="58"/>
                  </a:cubicBezTo>
                  <a:cubicBezTo>
                    <a:pt x="37" y="95"/>
                    <a:pt x="4" y="191"/>
                    <a:pt x="2" y="266"/>
                  </a:cubicBezTo>
                  <a:cubicBezTo>
                    <a:pt x="1" y="298"/>
                    <a:pt x="2" y="322"/>
                    <a:pt x="7" y="352"/>
                  </a:cubicBezTo>
                  <a:cubicBezTo>
                    <a:pt x="22" y="439"/>
                    <a:pt x="69" y="501"/>
                    <a:pt x="132" y="558"/>
                  </a:cubicBezTo>
                  <a:cubicBezTo>
                    <a:pt x="194" y="614"/>
                    <a:pt x="272" y="642"/>
                    <a:pt x="348" y="642"/>
                  </a:cubicBezTo>
                  <a:cubicBezTo>
                    <a:pt x="444" y="642"/>
                    <a:pt x="538" y="598"/>
                    <a:pt x="600" y="514"/>
                  </a:cubicBezTo>
                  <a:cubicBezTo>
                    <a:pt x="656" y="436"/>
                    <a:pt x="681" y="331"/>
                    <a:pt x="649" y="237"/>
                  </a:cubicBezTo>
                  <a:cubicBezTo>
                    <a:pt x="624" y="166"/>
                    <a:pt x="575" y="87"/>
                    <a:pt x="499" y="54"/>
                  </a:cubicBezTo>
                  <a:cubicBezTo>
                    <a:pt x="484" y="48"/>
                    <a:pt x="470" y="41"/>
                    <a:pt x="454" y="35"/>
                  </a:cubicBezTo>
                  <a:cubicBezTo>
                    <a:pt x="401" y="13"/>
                    <a:pt x="351" y="0"/>
                    <a:pt x="29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4" name="Google Shape;1284;p17"/>
            <p:cNvSpPr/>
            <p:nvPr/>
          </p:nvSpPr>
          <p:spPr>
            <a:xfrm>
              <a:off x="4122587" y="793671"/>
              <a:ext cx="39085" cy="31602"/>
            </a:xfrm>
            <a:custGeom>
              <a:rect b="b" l="l" r="r" t="t"/>
              <a:pathLst>
                <a:path extrusionOk="0" h="663" w="820">
                  <a:moveTo>
                    <a:pt x="452" y="1"/>
                  </a:moveTo>
                  <a:cubicBezTo>
                    <a:pt x="419" y="1"/>
                    <a:pt x="386" y="6"/>
                    <a:pt x="353" y="18"/>
                  </a:cubicBezTo>
                  <a:cubicBezTo>
                    <a:pt x="287" y="41"/>
                    <a:pt x="237" y="75"/>
                    <a:pt x="183" y="119"/>
                  </a:cubicBezTo>
                  <a:cubicBezTo>
                    <a:pt x="203" y="103"/>
                    <a:pt x="224" y="87"/>
                    <a:pt x="243" y="70"/>
                  </a:cubicBezTo>
                  <a:lnTo>
                    <a:pt x="243" y="70"/>
                  </a:lnTo>
                  <a:cubicBezTo>
                    <a:pt x="213" y="91"/>
                    <a:pt x="182" y="114"/>
                    <a:pt x="153" y="140"/>
                  </a:cubicBezTo>
                  <a:cubicBezTo>
                    <a:pt x="0" y="281"/>
                    <a:pt x="83" y="561"/>
                    <a:pt x="276" y="611"/>
                  </a:cubicBezTo>
                  <a:cubicBezTo>
                    <a:pt x="306" y="631"/>
                    <a:pt x="339" y="645"/>
                    <a:pt x="374" y="653"/>
                  </a:cubicBezTo>
                  <a:cubicBezTo>
                    <a:pt x="400" y="660"/>
                    <a:pt x="426" y="663"/>
                    <a:pt x="452" y="663"/>
                  </a:cubicBezTo>
                  <a:cubicBezTo>
                    <a:pt x="484" y="663"/>
                    <a:pt x="516" y="658"/>
                    <a:pt x="546" y="648"/>
                  </a:cubicBezTo>
                  <a:cubicBezTo>
                    <a:pt x="656" y="614"/>
                    <a:pt x="744" y="521"/>
                    <a:pt x="770" y="409"/>
                  </a:cubicBezTo>
                  <a:cubicBezTo>
                    <a:pt x="819" y="205"/>
                    <a:pt x="652" y="1"/>
                    <a:pt x="45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5" name="Google Shape;1285;p17"/>
            <p:cNvSpPr/>
            <p:nvPr/>
          </p:nvSpPr>
          <p:spPr>
            <a:xfrm>
              <a:off x="4059002" y="822651"/>
              <a:ext cx="31745" cy="27598"/>
            </a:xfrm>
            <a:custGeom>
              <a:rect b="b" l="l" r="r" t="t"/>
              <a:pathLst>
                <a:path extrusionOk="0" h="579" w="666">
                  <a:moveTo>
                    <a:pt x="310" y="0"/>
                  </a:moveTo>
                  <a:cubicBezTo>
                    <a:pt x="264" y="0"/>
                    <a:pt x="217" y="11"/>
                    <a:pt x="176" y="33"/>
                  </a:cubicBezTo>
                  <a:cubicBezTo>
                    <a:pt x="99" y="59"/>
                    <a:pt x="37" y="139"/>
                    <a:pt x="19" y="216"/>
                  </a:cubicBezTo>
                  <a:cubicBezTo>
                    <a:pt x="0" y="291"/>
                    <a:pt x="19" y="391"/>
                    <a:pt x="78" y="449"/>
                  </a:cubicBezTo>
                  <a:cubicBezTo>
                    <a:pt x="121" y="509"/>
                    <a:pt x="191" y="549"/>
                    <a:pt x="261" y="564"/>
                  </a:cubicBezTo>
                  <a:cubicBezTo>
                    <a:pt x="301" y="574"/>
                    <a:pt x="349" y="574"/>
                    <a:pt x="391" y="578"/>
                  </a:cubicBezTo>
                  <a:cubicBezTo>
                    <a:pt x="394" y="578"/>
                    <a:pt x="397" y="578"/>
                    <a:pt x="400" y="578"/>
                  </a:cubicBezTo>
                  <a:cubicBezTo>
                    <a:pt x="460" y="578"/>
                    <a:pt x="544" y="534"/>
                    <a:pt x="580" y="491"/>
                  </a:cubicBezTo>
                  <a:cubicBezTo>
                    <a:pt x="613" y="455"/>
                    <a:pt x="637" y="412"/>
                    <a:pt x="649" y="365"/>
                  </a:cubicBezTo>
                  <a:cubicBezTo>
                    <a:pt x="665" y="307"/>
                    <a:pt x="655" y="242"/>
                    <a:pt x="631" y="188"/>
                  </a:cubicBezTo>
                  <a:cubicBezTo>
                    <a:pt x="618" y="154"/>
                    <a:pt x="599" y="125"/>
                    <a:pt x="571" y="101"/>
                  </a:cubicBezTo>
                  <a:cubicBezTo>
                    <a:pt x="553" y="87"/>
                    <a:pt x="533" y="73"/>
                    <a:pt x="513" y="59"/>
                  </a:cubicBezTo>
                  <a:cubicBezTo>
                    <a:pt x="475" y="43"/>
                    <a:pt x="434" y="23"/>
                    <a:pt x="392" y="12"/>
                  </a:cubicBezTo>
                  <a:cubicBezTo>
                    <a:pt x="366" y="4"/>
                    <a:pt x="338" y="0"/>
                    <a:pt x="3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6" name="Google Shape;1286;p17"/>
            <p:cNvSpPr/>
            <p:nvPr/>
          </p:nvSpPr>
          <p:spPr>
            <a:xfrm>
              <a:off x="4438415" y="889239"/>
              <a:ext cx="22069" cy="17159"/>
            </a:xfrm>
            <a:custGeom>
              <a:rect b="b" l="l" r="r" t="t"/>
              <a:pathLst>
                <a:path extrusionOk="0" h="360" w="463">
                  <a:moveTo>
                    <a:pt x="284" y="0"/>
                  </a:moveTo>
                  <a:cubicBezTo>
                    <a:pt x="268" y="0"/>
                    <a:pt x="252" y="2"/>
                    <a:pt x="236" y="7"/>
                  </a:cubicBezTo>
                  <a:cubicBezTo>
                    <a:pt x="171" y="27"/>
                    <a:pt x="100" y="44"/>
                    <a:pt x="52" y="96"/>
                  </a:cubicBezTo>
                  <a:cubicBezTo>
                    <a:pt x="15" y="135"/>
                    <a:pt x="1" y="191"/>
                    <a:pt x="17" y="247"/>
                  </a:cubicBezTo>
                  <a:cubicBezTo>
                    <a:pt x="34" y="302"/>
                    <a:pt x="75" y="329"/>
                    <a:pt x="127" y="349"/>
                  </a:cubicBezTo>
                  <a:cubicBezTo>
                    <a:pt x="147" y="357"/>
                    <a:pt x="168" y="359"/>
                    <a:pt x="189" y="359"/>
                  </a:cubicBezTo>
                  <a:cubicBezTo>
                    <a:pt x="239" y="359"/>
                    <a:pt x="291" y="345"/>
                    <a:pt x="337" y="337"/>
                  </a:cubicBezTo>
                  <a:cubicBezTo>
                    <a:pt x="381" y="328"/>
                    <a:pt x="417" y="290"/>
                    <a:pt x="438" y="254"/>
                  </a:cubicBezTo>
                  <a:cubicBezTo>
                    <a:pt x="461" y="213"/>
                    <a:pt x="462" y="164"/>
                    <a:pt x="451" y="120"/>
                  </a:cubicBezTo>
                  <a:cubicBezTo>
                    <a:pt x="433" y="47"/>
                    <a:pt x="358" y="0"/>
                    <a:pt x="28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7" name="Google Shape;1287;p17"/>
            <p:cNvSpPr/>
            <p:nvPr/>
          </p:nvSpPr>
          <p:spPr>
            <a:xfrm>
              <a:off x="4383743" y="914883"/>
              <a:ext cx="31793" cy="27884"/>
            </a:xfrm>
            <a:custGeom>
              <a:rect b="b" l="l" r="r" t="t"/>
              <a:pathLst>
                <a:path extrusionOk="0" h="585" w="667">
                  <a:moveTo>
                    <a:pt x="382" y="0"/>
                  </a:moveTo>
                  <a:cubicBezTo>
                    <a:pt x="329" y="0"/>
                    <a:pt x="272" y="12"/>
                    <a:pt x="234" y="41"/>
                  </a:cubicBezTo>
                  <a:cubicBezTo>
                    <a:pt x="203" y="63"/>
                    <a:pt x="173" y="87"/>
                    <a:pt x="143" y="110"/>
                  </a:cubicBezTo>
                  <a:cubicBezTo>
                    <a:pt x="88" y="155"/>
                    <a:pt x="48" y="223"/>
                    <a:pt x="39" y="295"/>
                  </a:cubicBezTo>
                  <a:cubicBezTo>
                    <a:pt x="34" y="311"/>
                    <a:pt x="28" y="324"/>
                    <a:pt x="23" y="340"/>
                  </a:cubicBezTo>
                  <a:cubicBezTo>
                    <a:pt x="0" y="435"/>
                    <a:pt x="64" y="542"/>
                    <a:pt x="160" y="563"/>
                  </a:cubicBezTo>
                  <a:cubicBezTo>
                    <a:pt x="177" y="565"/>
                    <a:pt x="192" y="568"/>
                    <a:pt x="207" y="569"/>
                  </a:cubicBezTo>
                  <a:cubicBezTo>
                    <a:pt x="238" y="579"/>
                    <a:pt x="270" y="584"/>
                    <a:pt x="301" y="584"/>
                  </a:cubicBezTo>
                  <a:cubicBezTo>
                    <a:pt x="342" y="584"/>
                    <a:pt x="383" y="576"/>
                    <a:pt x="420" y="559"/>
                  </a:cubicBezTo>
                  <a:cubicBezTo>
                    <a:pt x="456" y="543"/>
                    <a:pt x="489" y="524"/>
                    <a:pt x="524" y="508"/>
                  </a:cubicBezTo>
                  <a:cubicBezTo>
                    <a:pt x="588" y="476"/>
                    <a:pt x="628" y="404"/>
                    <a:pt x="646" y="338"/>
                  </a:cubicBezTo>
                  <a:cubicBezTo>
                    <a:pt x="666" y="267"/>
                    <a:pt x="648" y="191"/>
                    <a:pt x="613" y="130"/>
                  </a:cubicBezTo>
                  <a:cubicBezTo>
                    <a:pt x="579" y="69"/>
                    <a:pt x="508" y="22"/>
                    <a:pt x="442" y="6"/>
                  </a:cubicBezTo>
                  <a:cubicBezTo>
                    <a:pt x="424" y="2"/>
                    <a:pt x="403"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8" name="Google Shape;1288;p17"/>
            <p:cNvSpPr/>
            <p:nvPr/>
          </p:nvSpPr>
          <p:spPr>
            <a:xfrm>
              <a:off x="4325878" y="935283"/>
              <a:ext cx="26645" cy="22450"/>
            </a:xfrm>
            <a:custGeom>
              <a:rect b="b" l="l" r="r" t="t"/>
              <a:pathLst>
                <a:path extrusionOk="0" h="471" w="559">
                  <a:moveTo>
                    <a:pt x="197" y="0"/>
                  </a:moveTo>
                  <a:cubicBezTo>
                    <a:pt x="174" y="0"/>
                    <a:pt x="149" y="4"/>
                    <a:pt x="124" y="14"/>
                  </a:cubicBezTo>
                  <a:cubicBezTo>
                    <a:pt x="56" y="38"/>
                    <a:pt x="1" y="103"/>
                    <a:pt x="5" y="179"/>
                  </a:cubicBezTo>
                  <a:cubicBezTo>
                    <a:pt x="11" y="270"/>
                    <a:pt x="54" y="328"/>
                    <a:pt x="120" y="381"/>
                  </a:cubicBezTo>
                  <a:cubicBezTo>
                    <a:pt x="182" y="430"/>
                    <a:pt x="253" y="444"/>
                    <a:pt x="326" y="465"/>
                  </a:cubicBezTo>
                  <a:cubicBezTo>
                    <a:pt x="339" y="468"/>
                    <a:pt x="353" y="470"/>
                    <a:pt x="366" y="470"/>
                  </a:cubicBezTo>
                  <a:cubicBezTo>
                    <a:pt x="426" y="470"/>
                    <a:pt x="484" y="433"/>
                    <a:pt x="515" y="381"/>
                  </a:cubicBezTo>
                  <a:cubicBezTo>
                    <a:pt x="559" y="312"/>
                    <a:pt x="531" y="231"/>
                    <a:pt x="484" y="176"/>
                  </a:cubicBezTo>
                  <a:cubicBezTo>
                    <a:pt x="471" y="160"/>
                    <a:pt x="455" y="134"/>
                    <a:pt x="440" y="119"/>
                  </a:cubicBezTo>
                  <a:cubicBezTo>
                    <a:pt x="430" y="109"/>
                    <a:pt x="421" y="97"/>
                    <a:pt x="412" y="87"/>
                  </a:cubicBezTo>
                  <a:cubicBezTo>
                    <a:pt x="397" y="71"/>
                    <a:pt x="374" y="58"/>
                    <a:pt x="355" y="47"/>
                  </a:cubicBezTo>
                  <a:cubicBezTo>
                    <a:pt x="302" y="21"/>
                    <a:pt x="251" y="0"/>
                    <a:pt x="1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9" name="Google Shape;1289;p17"/>
            <p:cNvSpPr/>
            <p:nvPr/>
          </p:nvSpPr>
          <p:spPr>
            <a:xfrm>
              <a:off x="4274543" y="925512"/>
              <a:ext cx="15253" cy="13013"/>
            </a:xfrm>
            <a:custGeom>
              <a:rect b="b" l="l" r="r" t="t"/>
              <a:pathLst>
                <a:path extrusionOk="0" h="273" w="320">
                  <a:moveTo>
                    <a:pt x="147" y="0"/>
                  </a:moveTo>
                  <a:cubicBezTo>
                    <a:pt x="119" y="0"/>
                    <a:pt x="84" y="7"/>
                    <a:pt x="62" y="23"/>
                  </a:cubicBezTo>
                  <a:cubicBezTo>
                    <a:pt x="44" y="35"/>
                    <a:pt x="31" y="49"/>
                    <a:pt x="21" y="68"/>
                  </a:cubicBezTo>
                  <a:cubicBezTo>
                    <a:pt x="16" y="77"/>
                    <a:pt x="12" y="88"/>
                    <a:pt x="10" y="99"/>
                  </a:cubicBezTo>
                  <a:cubicBezTo>
                    <a:pt x="1" y="132"/>
                    <a:pt x="11" y="161"/>
                    <a:pt x="25" y="189"/>
                  </a:cubicBezTo>
                  <a:cubicBezTo>
                    <a:pt x="37" y="216"/>
                    <a:pt x="75" y="242"/>
                    <a:pt x="101" y="252"/>
                  </a:cubicBezTo>
                  <a:cubicBezTo>
                    <a:pt x="117" y="257"/>
                    <a:pt x="135" y="264"/>
                    <a:pt x="150" y="269"/>
                  </a:cubicBezTo>
                  <a:cubicBezTo>
                    <a:pt x="159" y="272"/>
                    <a:pt x="168" y="273"/>
                    <a:pt x="177" y="273"/>
                  </a:cubicBezTo>
                  <a:cubicBezTo>
                    <a:pt x="203" y="273"/>
                    <a:pt x="229" y="264"/>
                    <a:pt x="251" y="252"/>
                  </a:cubicBezTo>
                  <a:cubicBezTo>
                    <a:pt x="282" y="234"/>
                    <a:pt x="302" y="201"/>
                    <a:pt x="311" y="168"/>
                  </a:cubicBezTo>
                  <a:cubicBezTo>
                    <a:pt x="320" y="137"/>
                    <a:pt x="311" y="95"/>
                    <a:pt x="294" y="68"/>
                  </a:cubicBezTo>
                  <a:cubicBezTo>
                    <a:pt x="277" y="42"/>
                    <a:pt x="241" y="11"/>
                    <a:pt x="210" y="7"/>
                  </a:cubicBezTo>
                  <a:cubicBezTo>
                    <a:pt x="193" y="5"/>
                    <a:pt x="177" y="2"/>
                    <a:pt x="160" y="1"/>
                  </a:cubicBezTo>
                  <a:cubicBezTo>
                    <a:pt x="156" y="1"/>
                    <a:pt x="152" y="0"/>
                    <a:pt x="14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0" name="Google Shape;1290;p17"/>
            <p:cNvSpPr/>
            <p:nvPr/>
          </p:nvSpPr>
          <p:spPr>
            <a:xfrm>
              <a:off x="4204857" y="894625"/>
              <a:ext cx="31173" cy="30982"/>
            </a:xfrm>
            <a:custGeom>
              <a:rect b="b" l="l" r="r" t="t"/>
              <a:pathLst>
                <a:path extrusionOk="0" h="650" w="654">
                  <a:moveTo>
                    <a:pt x="315" y="1"/>
                  </a:moveTo>
                  <a:cubicBezTo>
                    <a:pt x="272" y="1"/>
                    <a:pt x="232" y="11"/>
                    <a:pt x="195" y="32"/>
                  </a:cubicBezTo>
                  <a:cubicBezTo>
                    <a:pt x="169" y="41"/>
                    <a:pt x="145" y="54"/>
                    <a:pt x="126" y="75"/>
                  </a:cubicBezTo>
                  <a:cubicBezTo>
                    <a:pt x="101" y="92"/>
                    <a:pt x="83" y="111"/>
                    <a:pt x="68" y="136"/>
                  </a:cubicBezTo>
                  <a:cubicBezTo>
                    <a:pt x="60" y="146"/>
                    <a:pt x="52" y="158"/>
                    <a:pt x="43" y="170"/>
                  </a:cubicBezTo>
                  <a:cubicBezTo>
                    <a:pt x="42" y="171"/>
                    <a:pt x="41" y="174"/>
                    <a:pt x="39" y="176"/>
                  </a:cubicBezTo>
                  <a:cubicBezTo>
                    <a:pt x="12" y="219"/>
                    <a:pt x="12" y="246"/>
                    <a:pt x="5" y="292"/>
                  </a:cubicBezTo>
                  <a:cubicBezTo>
                    <a:pt x="1" y="331"/>
                    <a:pt x="0" y="318"/>
                    <a:pt x="1" y="333"/>
                  </a:cubicBezTo>
                  <a:cubicBezTo>
                    <a:pt x="1" y="335"/>
                    <a:pt x="2" y="336"/>
                    <a:pt x="2" y="339"/>
                  </a:cubicBezTo>
                  <a:cubicBezTo>
                    <a:pt x="2" y="382"/>
                    <a:pt x="13" y="423"/>
                    <a:pt x="34" y="459"/>
                  </a:cubicBezTo>
                  <a:cubicBezTo>
                    <a:pt x="42" y="486"/>
                    <a:pt x="57" y="509"/>
                    <a:pt x="78" y="528"/>
                  </a:cubicBezTo>
                  <a:cubicBezTo>
                    <a:pt x="102" y="562"/>
                    <a:pt x="132" y="590"/>
                    <a:pt x="172" y="609"/>
                  </a:cubicBezTo>
                  <a:cubicBezTo>
                    <a:pt x="199" y="620"/>
                    <a:pt x="225" y="630"/>
                    <a:pt x="253" y="640"/>
                  </a:cubicBezTo>
                  <a:cubicBezTo>
                    <a:pt x="282" y="645"/>
                    <a:pt x="310" y="648"/>
                    <a:pt x="339" y="650"/>
                  </a:cubicBezTo>
                  <a:lnTo>
                    <a:pt x="421" y="635"/>
                  </a:lnTo>
                  <a:cubicBezTo>
                    <a:pt x="447" y="624"/>
                    <a:pt x="472" y="613"/>
                    <a:pt x="498" y="602"/>
                  </a:cubicBezTo>
                  <a:cubicBezTo>
                    <a:pt x="535" y="580"/>
                    <a:pt x="565" y="551"/>
                    <a:pt x="587" y="515"/>
                  </a:cubicBezTo>
                  <a:cubicBezTo>
                    <a:pt x="607" y="494"/>
                    <a:pt x="620" y="470"/>
                    <a:pt x="627" y="440"/>
                  </a:cubicBezTo>
                  <a:cubicBezTo>
                    <a:pt x="641" y="414"/>
                    <a:pt x="648" y="387"/>
                    <a:pt x="646" y="357"/>
                  </a:cubicBezTo>
                  <a:cubicBezTo>
                    <a:pt x="653" y="328"/>
                    <a:pt x="651" y="299"/>
                    <a:pt x="644" y="272"/>
                  </a:cubicBezTo>
                  <a:cubicBezTo>
                    <a:pt x="641" y="230"/>
                    <a:pt x="627" y="190"/>
                    <a:pt x="603" y="156"/>
                  </a:cubicBezTo>
                  <a:cubicBezTo>
                    <a:pt x="587" y="135"/>
                    <a:pt x="568" y="112"/>
                    <a:pt x="551" y="91"/>
                  </a:cubicBezTo>
                  <a:lnTo>
                    <a:pt x="483" y="42"/>
                  </a:lnTo>
                  <a:cubicBezTo>
                    <a:pt x="456" y="31"/>
                    <a:pt x="429" y="21"/>
                    <a:pt x="401" y="10"/>
                  </a:cubicBezTo>
                  <a:cubicBezTo>
                    <a:pt x="373" y="6"/>
                    <a:pt x="345" y="4"/>
                    <a:pt x="31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1" name="Google Shape;1291;p17"/>
            <p:cNvSpPr/>
            <p:nvPr/>
          </p:nvSpPr>
          <p:spPr>
            <a:xfrm>
              <a:off x="4139746" y="912214"/>
              <a:ext cx="27264" cy="24261"/>
            </a:xfrm>
            <a:custGeom>
              <a:rect b="b" l="l" r="r" t="t"/>
              <a:pathLst>
                <a:path extrusionOk="0" h="509" w="572">
                  <a:moveTo>
                    <a:pt x="352" y="1"/>
                  </a:moveTo>
                  <a:cubicBezTo>
                    <a:pt x="347" y="1"/>
                    <a:pt x="342" y="1"/>
                    <a:pt x="337" y="1"/>
                  </a:cubicBezTo>
                  <a:cubicBezTo>
                    <a:pt x="317" y="3"/>
                    <a:pt x="300" y="8"/>
                    <a:pt x="280" y="11"/>
                  </a:cubicBezTo>
                  <a:cubicBezTo>
                    <a:pt x="237" y="29"/>
                    <a:pt x="191" y="45"/>
                    <a:pt x="152" y="74"/>
                  </a:cubicBezTo>
                  <a:cubicBezTo>
                    <a:pt x="112" y="102"/>
                    <a:pt x="73" y="132"/>
                    <a:pt x="49" y="175"/>
                  </a:cubicBezTo>
                  <a:cubicBezTo>
                    <a:pt x="38" y="196"/>
                    <a:pt x="32" y="218"/>
                    <a:pt x="27" y="241"/>
                  </a:cubicBezTo>
                  <a:cubicBezTo>
                    <a:pt x="24" y="246"/>
                    <a:pt x="22" y="252"/>
                    <a:pt x="21" y="257"/>
                  </a:cubicBezTo>
                  <a:cubicBezTo>
                    <a:pt x="0" y="310"/>
                    <a:pt x="5" y="367"/>
                    <a:pt x="33" y="416"/>
                  </a:cubicBezTo>
                  <a:cubicBezTo>
                    <a:pt x="66" y="477"/>
                    <a:pt x="132" y="498"/>
                    <a:pt x="195" y="503"/>
                  </a:cubicBezTo>
                  <a:cubicBezTo>
                    <a:pt x="212" y="506"/>
                    <a:pt x="229" y="508"/>
                    <a:pt x="245" y="508"/>
                  </a:cubicBezTo>
                  <a:cubicBezTo>
                    <a:pt x="258" y="508"/>
                    <a:pt x="271" y="507"/>
                    <a:pt x="285" y="505"/>
                  </a:cubicBezTo>
                  <a:cubicBezTo>
                    <a:pt x="325" y="499"/>
                    <a:pt x="357" y="483"/>
                    <a:pt x="393" y="464"/>
                  </a:cubicBezTo>
                  <a:cubicBezTo>
                    <a:pt x="435" y="442"/>
                    <a:pt x="469" y="410"/>
                    <a:pt x="506" y="378"/>
                  </a:cubicBezTo>
                  <a:cubicBezTo>
                    <a:pt x="546" y="344"/>
                    <a:pt x="572" y="267"/>
                    <a:pt x="568" y="216"/>
                  </a:cubicBezTo>
                  <a:cubicBezTo>
                    <a:pt x="565" y="178"/>
                    <a:pt x="553" y="142"/>
                    <a:pt x="535" y="107"/>
                  </a:cubicBezTo>
                  <a:cubicBezTo>
                    <a:pt x="511" y="65"/>
                    <a:pt x="469" y="35"/>
                    <a:pt x="425" y="18"/>
                  </a:cubicBezTo>
                  <a:cubicBezTo>
                    <a:pt x="402" y="8"/>
                    <a:pt x="378" y="1"/>
                    <a:pt x="35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2" name="Google Shape;1292;p17"/>
            <p:cNvSpPr/>
            <p:nvPr/>
          </p:nvSpPr>
          <p:spPr>
            <a:xfrm>
              <a:off x="4104712" y="950727"/>
              <a:ext cx="28933" cy="20877"/>
            </a:xfrm>
            <a:custGeom>
              <a:rect b="b" l="l" r="r" t="t"/>
              <a:pathLst>
                <a:path extrusionOk="0" h="438" w="607">
                  <a:moveTo>
                    <a:pt x="299" y="0"/>
                  </a:moveTo>
                  <a:cubicBezTo>
                    <a:pt x="70" y="0"/>
                    <a:pt x="1" y="370"/>
                    <a:pt x="255" y="431"/>
                  </a:cubicBezTo>
                  <a:cubicBezTo>
                    <a:pt x="274" y="435"/>
                    <a:pt x="292" y="437"/>
                    <a:pt x="310" y="437"/>
                  </a:cubicBezTo>
                  <a:cubicBezTo>
                    <a:pt x="539" y="437"/>
                    <a:pt x="607" y="67"/>
                    <a:pt x="354" y="7"/>
                  </a:cubicBezTo>
                  <a:cubicBezTo>
                    <a:pt x="335" y="2"/>
                    <a:pt x="316" y="0"/>
                    <a:pt x="29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3" name="Google Shape;1293;p17"/>
            <p:cNvSpPr/>
            <p:nvPr/>
          </p:nvSpPr>
          <p:spPr>
            <a:xfrm>
              <a:off x="4393658" y="889620"/>
              <a:ext cx="14776" cy="12298"/>
            </a:xfrm>
            <a:custGeom>
              <a:rect b="b" l="l" r="r" t="t"/>
              <a:pathLst>
                <a:path extrusionOk="0" h="258" w="310">
                  <a:moveTo>
                    <a:pt x="130" y="1"/>
                  </a:moveTo>
                  <a:cubicBezTo>
                    <a:pt x="117" y="1"/>
                    <a:pt x="105" y="2"/>
                    <a:pt x="91" y="5"/>
                  </a:cubicBezTo>
                  <a:cubicBezTo>
                    <a:pt x="51" y="15"/>
                    <a:pt x="18" y="52"/>
                    <a:pt x="9" y="90"/>
                  </a:cubicBezTo>
                  <a:cubicBezTo>
                    <a:pt x="1" y="128"/>
                    <a:pt x="11" y="179"/>
                    <a:pt x="43" y="204"/>
                  </a:cubicBezTo>
                  <a:cubicBezTo>
                    <a:pt x="53" y="212"/>
                    <a:pt x="61" y="220"/>
                    <a:pt x="72" y="226"/>
                  </a:cubicBezTo>
                  <a:cubicBezTo>
                    <a:pt x="81" y="230"/>
                    <a:pt x="92" y="235"/>
                    <a:pt x="102" y="238"/>
                  </a:cubicBezTo>
                  <a:cubicBezTo>
                    <a:pt x="107" y="241"/>
                    <a:pt x="113" y="242"/>
                    <a:pt x="118" y="243"/>
                  </a:cubicBezTo>
                  <a:cubicBezTo>
                    <a:pt x="129" y="247"/>
                    <a:pt x="140" y="250"/>
                    <a:pt x="150" y="253"/>
                  </a:cubicBezTo>
                  <a:cubicBezTo>
                    <a:pt x="159" y="256"/>
                    <a:pt x="168" y="257"/>
                    <a:pt x="177" y="257"/>
                  </a:cubicBezTo>
                  <a:cubicBezTo>
                    <a:pt x="201" y="257"/>
                    <a:pt x="225" y="249"/>
                    <a:pt x="244" y="238"/>
                  </a:cubicBezTo>
                  <a:cubicBezTo>
                    <a:pt x="274" y="222"/>
                    <a:pt x="292" y="193"/>
                    <a:pt x="301" y="161"/>
                  </a:cubicBezTo>
                  <a:cubicBezTo>
                    <a:pt x="309" y="131"/>
                    <a:pt x="301" y="93"/>
                    <a:pt x="285" y="67"/>
                  </a:cubicBezTo>
                  <a:cubicBezTo>
                    <a:pt x="270" y="41"/>
                    <a:pt x="238" y="16"/>
                    <a:pt x="208" y="11"/>
                  </a:cubicBezTo>
                  <a:cubicBezTo>
                    <a:pt x="197" y="10"/>
                    <a:pt x="186" y="6"/>
                    <a:pt x="175" y="5"/>
                  </a:cubicBezTo>
                  <a:cubicBezTo>
                    <a:pt x="169" y="4"/>
                    <a:pt x="164" y="4"/>
                    <a:pt x="159" y="3"/>
                  </a:cubicBezTo>
                  <a:cubicBezTo>
                    <a:pt x="148" y="1"/>
                    <a:pt x="139" y="1"/>
                    <a:pt x="13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4" name="Google Shape;1294;p17"/>
            <p:cNvSpPr/>
            <p:nvPr/>
          </p:nvSpPr>
          <p:spPr>
            <a:xfrm>
              <a:off x="4330930" y="896818"/>
              <a:ext cx="30124" cy="21640"/>
            </a:xfrm>
            <a:custGeom>
              <a:rect b="b" l="l" r="r" t="t"/>
              <a:pathLst>
                <a:path extrusionOk="0" h="454" w="632">
                  <a:moveTo>
                    <a:pt x="309" y="0"/>
                  </a:moveTo>
                  <a:cubicBezTo>
                    <a:pt x="71" y="0"/>
                    <a:pt x="0" y="385"/>
                    <a:pt x="264" y="447"/>
                  </a:cubicBezTo>
                  <a:cubicBezTo>
                    <a:pt x="285" y="452"/>
                    <a:pt x="304" y="454"/>
                    <a:pt x="322" y="454"/>
                  </a:cubicBezTo>
                  <a:cubicBezTo>
                    <a:pt x="560" y="454"/>
                    <a:pt x="631" y="69"/>
                    <a:pt x="367" y="7"/>
                  </a:cubicBezTo>
                  <a:cubicBezTo>
                    <a:pt x="347" y="2"/>
                    <a:pt x="328" y="0"/>
                    <a:pt x="30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5" name="Google Shape;1295;p17"/>
            <p:cNvSpPr/>
            <p:nvPr/>
          </p:nvSpPr>
          <p:spPr>
            <a:xfrm>
              <a:off x="4256192" y="879706"/>
              <a:ext cx="29123" cy="27407"/>
            </a:xfrm>
            <a:custGeom>
              <a:rect b="b" l="l" r="r" t="t"/>
              <a:pathLst>
                <a:path extrusionOk="0" h="575" w="611">
                  <a:moveTo>
                    <a:pt x="307" y="0"/>
                  </a:moveTo>
                  <a:cubicBezTo>
                    <a:pt x="279" y="0"/>
                    <a:pt x="250" y="5"/>
                    <a:pt x="223" y="13"/>
                  </a:cubicBezTo>
                  <a:cubicBezTo>
                    <a:pt x="215" y="15"/>
                    <a:pt x="206" y="20"/>
                    <a:pt x="196" y="23"/>
                  </a:cubicBezTo>
                  <a:cubicBezTo>
                    <a:pt x="175" y="31"/>
                    <a:pt x="154" y="42"/>
                    <a:pt x="133" y="51"/>
                  </a:cubicBezTo>
                  <a:cubicBezTo>
                    <a:pt x="111" y="63"/>
                    <a:pt x="93" y="77"/>
                    <a:pt x="79" y="96"/>
                  </a:cubicBezTo>
                  <a:cubicBezTo>
                    <a:pt x="63" y="113"/>
                    <a:pt x="50" y="133"/>
                    <a:pt x="37" y="152"/>
                  </a:cubicBezTo>
                  <a:cubicBezTo>
                    <a:pt x="28" y="175"/>
                    <a:pt x="19" y="197"/>
                    <a:pt x="11" y="218"/>
                  </a:cubicBezTo>
                  <a:cubicBezTo>
                    <a:pt x="2" y="253"/>
                    <a:pt x="0" y="288"/>
                    <a:pt x="9" y="322"/>
                  </a:cubicBezTo>
                  <a:cubicBezTo>
                    <a:pt x="11" y="334"/>
                    <a:pt x="13" y="347"/>
                    <a:pt x="16" y="359"/>
                  </a:cubicBezTo>
                  <a:cubicBezTo>
                    <a:pt x="25" y="380"/>
                    <a:pt x="35" y="401"/>
                    <a:pt x="44" y="422"/>
                  </a:cubicBezTo>
                  <a:cubicBezTo>
                    <a:pt x="58" y="442"/>
                    <a:pt x="74" y="459"/>
                    <a:pt x="91" y="476"/>
                  </a:cubicBezTo>
                  <a:cubicBezTo>
                    <a:pt x="97" y="483"/>
                    <a:pt x="103" y="489"/>
                    <a:pt x="110" y="495"/>
                  </a:cubicBezTo>
                  <a:cubicBezTo>
                    <a:pt x="163" y="547"/>
                    <a:pt x="236" y="574"/>
                    <a:pt x="310" y="574"/>
                  </a:cubicBezTo>
                  <a:cubicBezTo>
                    <a:pt x="338" y="574"/>
                    <a:pt x="366" y="570"/>
                    <a:pt x="393" y="562"/>
                  </a:cubicBezTo>
                  <a:cubicBezTo>
                    <a:pt x="489" y="533"/>
                    <a:pt x="564" y="452"/>
                    <a:pt x="588" y="354"/>
                  </a:cubicBezTo>
                  <a:cubicBezTo>
                    <a:pt x="611" y="255"/>
                    <a:pt x="579" y="149"/>
                    <a:pt x="506" y="80"/>
                  </a:cubicBezTo>
                  <a:cubicBezTo>
                    <a:pt x="452" y="29"/>
                    <a:pt x="380" y="0"/>
                    <a:pt x="30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6" name="Google Shape;1296;p17"/>
            <p:cNvSpPr/>
            <p:nvPr/>
          </p:nvSpPr>
          <p:spPr>
            <a:xfrm>
              <a:off x="4188984" y="856827"/>
              <a:ext cx="21497" cy="21926"/>
            </a:xfrm>
            <a:custGeom>
              <a:rect b="b" l="l" r="r" t="t"/>
              <a:pathLst>
                <a:path extrusionOk="0" h="460" w="451">
                  <a:moveTo>
                    <a:pt x="231" y="0"/>
                  </a:moveTo>
                  <a:cubicBezTo>
                    <a:pt x="190" y="0"/>
                    <a:pt x="148" y="14"/>
                    <a:pt x="112" y="34"/>
                  </a:cubicBezTo>
                  <a:cubicBezTo>
                    <a:pt x="87" y="48"/>
                    <a:pt x="66" y="68"/>
                    <a:pt x="52" y="92"/>
                  </a:cubicBezTo>
                  <a:cubicBezTo>
                    <a:pt x="32" y="115"/>
                    <a:pt x="19" y="142"/>
                    <a:pt x="14" y="174"/>
                  </a:cubicBezTo>
                  <a:cubicBezTo>
                    <a:pt x="0" y="229"/>
                    <a:pt x="11" y="291"/>
                    <a:pt x="41" y="341"/>
                  </a:cubicBezTo>
                  <a:cubicBezTo>
                    <a:pt x="56" y="365"/>
                    <a:pt x="76" y="386"/>
                    <a:pt x="100" y="400"/>
                  </a:cubicBezTo>
                  <a:cubicBezTo>
                    <a:pt x="121" y="419"/>
                    <a:pt x="146" y="431"/>
                    <a:pt x="173" y="437"/>
                  </a:cubicBezTo>
                  <a:cubicBezTo>
                    <a:pt x="199" y="451"/>
                    <a:pt x="227" y="459"/>
                    <a:pt x="257" y="459"/>
                  </a:cubicBezTo>
                  <a:cubicBezTo>
                    <a:pt x="261" y="459"/>
                    <a:pt x="264" y="459"/>
                    <a:pt x="267" y="459"/>
                  </a:cubicBezTo>
                  <a:cubicBezTo>
                    <a:pt x="299" y="458"/>
                    <a:pt x="329" y="448"/>
                    <a:pt x="356" y="432"/>
                  </a:cubicBezTo>
                  <a:cubicBezTo>
                    <a:pt x="385" y="415"/>
                    <a:pt x="404" y="391"/>
                    <a:pt x="420" y="364"/>
                  </a:cubicBezTo>
                  <a:cubicBezTo>
                    <a:pt x="437" y="335"/>
                    <a:pt x="444" y="304"/>
                    <a:pt x="443" y="269"/>
                  </a:cubicBezTo>
                  <a:lnTo>
                    <a:pt x="443" y="268"/>
                  </a:lnTo>
                  <a:cubicBezTo>
                    <a:pt x="444" y="260"/>
                    <a:pt x="445" y="252"/>
                    <a:pt x="445" y="243"/>
                  </a:cubicBezTo>
                  <a:cubicBezTo>
                    <a:pt x="451" y="214"/>
                    <a:pt x="449" y="186"/>
                    <a:pt x="439" y="157"/>
                  </a:cubicBezTo>
                  <a:lnTo>
                    <a:pt x="416" y="106"/>
                  </a:lnTo>
                  <a:cubicBezTo>
                    <a:pt x="387" y="54"/>
                    <a:pt x="333" y="22"/>
                    <a:pt x="278" y="7"/>
                  </a:cubicBezTo>
                  <a:cubicBezTo>
                    <a:pt x="263" y="2"/>
                    <a:pt x="247" y="0"/>
                    <a:pt x="23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7" name="Google Shape;1297;p17"/>
            <p:cNvSpPr/>
            <p:nvPr/>
          </p:nvSpPr>
          <p:spPr>
            <a:xfrm>
              <a:off x="4124779" y="855349"/>
              <a:ext cx="24166" cy="22021"/>
            </a:xfrm>
            <a:custGeom>
              <a:rect b="b" l="l" r="r" t="t"/>
              <a:pathLst>
                <a:path extrusionOk="0" h="462" w="507">
                  <a:moveTo>
                    <a:pt x="283" y="1"/>
                  </a:moveTo>
                  <a:cubicBezTo>
                    <a:pt x="270" y="1"/>
                    <a:pt x="258" y="2"/>
                    <a:pt x="245" y="6"/>
                  </a:cubicBezTo>
                  <a:cubicBezTo>
                    <a:pt x="217" y="8"/>
                    <a:pt x="191" y="18"/>
                    <a:pt x="168" y="33"/>
                  </a:cubicBezTo>
                  <a:cubicBezTo>
                    <a:pt x="154" y="43"/>
                    <a:pt x="142" y="50"/>
                    <a:pt x="130" y="60"/>
                  </a:cubicBezTo>
                  <a:cubicBezTo>
                    <a:pt x="110" y="73"/>
                    <a:pt x="90" y="87"/>
                    <a:pt x="74" y="105"/>
                  </a:cubicBezTo>
                  <a:cubicBezTo>
                    <a:pt x="58" y="123"/>
                    <a:pt x="47" y="140"/>
                    <a:pt x="36" y="162"/>
                  </a:cubicBezTo>
                  <a:cubicBezTo>
                    <a:pt x="0" y="225"/>
                    <a:pt x="4" y="305"/>
                    <a:pt x="39" y="366"/>
                  </a:cubicBezTo>
                  <a:cubicBezTo>
                    <a:pt x="74" y="423"/>
                    <a:pt x="140" y="462"/>
                    <a:pt x="208" y="462"/>
                  </a:cubicBezTo>
                  <a:cubicBezTo>
                    <a:pt x="212" y="462"/>
                    <a:pt x="215" y="462"/>
                    <a:pt x="219" y="462"/>
                  </a:cubicBezTo>
                  <a:cubicBezTo>
                    <a:pt x="243" y="461"/>
                    <a:pt x="263" y="458"/>
                    <a:pt x="288" y="451"/>
                  </a:cubicBezTo>
                  <a:cubicBezTo>
                    <a:pt x="311" y="445"/>
                    <a:pt x="332" y="434"/>
                    <a:pt x="353" y="422"/>
                  </a:cubicBezTo>
                  <a:cubicBezTo>
                    <a:pt x="366" y="414"/>
                    <a:pt x="380" y="408"/>
                    <a:pt x="394" y="400"/>
                  </a:cubicBezTo>
                  <a:cubicBezTo>
                    <a:pt x="445" y="374"/>
                    <a:pt x="474" y="320"/>
                    <a:pt x="490" y="267"/>
                  </a:cubicBezTo>
                  <a:cubicBezTo>
                    <a:pt x="507" y="210"/>
                    <a:pt x="492" y="152"/>
                    <a:pt x="464" y="102"/>
                  </a:cubicBezTo>
                  <a:cubicBezTo>
                    <a:pt x="450" y="78"/>
                    <a:pt x="430" y="59"/>
                    <a:pt x="406" y="44"/>
                  </a:cubicBezTo>
                  <a:cubicBezTo>
                    <a:pt x="384" y="26"/>
                    <a:pt x="358" y="12"/>
                    <a:pt x="330" y="7"/>
                  </a:cubicBezTo>
                  <a:cubicBezTo>
                    <a:pt x="314" y="3"/>
                    <a:pt x="298" y="1"/>
                    <a:pt x="28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8" name="Google Shape;1298;p17"/>
            <p:cNvSpPr/>
            <p:nvPr/>
          </p:nvSpPr>
          <p:spPr>
            <a:xfrm>
              <a:off x="4074207" y="888476"/>
              <a:ext cx="25024" cy="23642"/>
            </a:xfrm>
            <a:custGeom>
              <a:rect b="b" l="l" r="r" t="t"/>
              <a:pathLst>
                <a:path extrusionOk="0" h="496" w="525">
                  <a:moveTo>
                    <a:pt x="274" y="1"/>
                  </a:moveTo>
                  <a:cubicBezTo>
                    <a:pt x="209" y="1"/>
                    <a:pt x="145" y="31"/>
                    <a:pt x="99" y="76"/>
                  </a:cubicBezTo>
                  <a:cubicBezTo>
                    <a:pt x="58" y="116"/>
                    <a:pt x="28" y="160"/>
                    <a:pt x="15" y="219"/>
                  </a:cubicBezTo>
                  <a:cubicBezTo>
                    <a:pt x="14" y="226"/>
                    <a:pt x="13" y="231"/>
                    <a:pt x="11" y="238"/>
                  </a:cubicBezTo>
                  <a:cubicBezTo>
                    <a:pt x="1" y="291"/>
                    <a:pt x="7" y="343"/>
                    <a:pt x="35" y="392"/>
                  </a:cubicBezTo>
                  <a:cubicBezTo>
                    <a:pt x="52" y="421"/>
                    <a:pt x="80" y="444"/>
                    <a:pt x="108" y="462"/>
                  </a:cubicBezTo>
                  <a:cubicBezTo>
                    <a:pt x="125" y="472"/>
                    <a:pt x="145" y="477"/>
                    <a:pt x="163" y="483"/>
                  </a:cubicBezTo>
                  <a:cubicBezTo>
                    <a:pt x="170" y="484"/>
                    <a:pt x="176" y="486"/>
                    <a:pt x="183" y="488"/>
                  </a:cubicBezTo>
                  <a:cubicBezTo>
                    <a:pt x="197" y="491"/>
                    <a:pt x="205" y="491"/>
                    <a:pt x="223" y="493"/>
                  </a:cubicBezTo>
                  <a:cubicBezTo>
                    <a:pt x="235" y="494"/>
                    <a:pt x="247" y="495"/>
                    <a:pt x="259" y="495"/>
                  </a:cubicBezTo>
                  <a:cubicBezTo>
                    <a:pt x="278" y="491"/>
                    <a:pt x="299" y="489"/>
                    <a:pt x="319" y="485"/>
                  </a:cubicBezTo>
                  <a:cubicBezTo>
                    <a:pt x="328" y="483"/>
                    <a:pt x="336" y="478"/>
                    <a:pt x="345" y="475"/>
                  </a:cubicBezTo>
                  <a:cubicBezTo>
                    <a:pt x="427" y="448"/>
                    <a:pt x="491" y="385"/>
                    <a:pt x="510" y="300"/>
                  </a:cubicBezTo>
                  <a:cubicBezTo>
                    <a:pt x="524" y="240"/>
                    <a:pt x="513" y="170"/>
                    <a:pt x="480" y="117"/>
                  </a:cubicBezTo>
                  <a:cubicBezTo>
                    <a:pt x="444" y="61"/>
                    <a:pt x="391" y="25"/>
                    <a:pt x="329" y="8"/>
                  </a:cubicBezTo>
                  <a:cubicBezTo>
                    <a:pt x="311" y="3"/>
                    <a:pt x="293" y="1"/>
                    <a:pt x="27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99" name="Google Shape;1299;p17"/>
          <p:cNvGrpSpPr/>
          <p:nvPr/>
        </p:nvGrpSpPr>
        <p:grpSpPr>
          <a:xfrm rot="-2700000">
            <a:off x="5065731" y="4277677"/>
            <a:ext cx="993623" cy="1108911"/>
            <a:chOff x="5072836" y="892909"/>
            <a:chExt cx="282224" cy="314970"/>
          </a:xfrm>
        </p:grpSpPr>
        <p:sp>
          <p:nvSpPr>
            <p:cNvPr id="1300" name="Google Shape;1300;p17"/>
            <p:cNvSpPr/>
            <p:nvPr/>
          </p:nvSpPr>
          <p:spPr>
            <a:xfrm>
              <a:off x="5084705" y="892909"/>
              <a:ext cx="16969" cy="37894"/>
            </a:xfrm>
            <a:custGeom>
              <a:rect b="b" l="l" r="r" t="t"/>
              <a:pathLst>
                <a:path extrusionOk="0" h="795" w="356">
                  <a:moveTo>
                    <a:pt x="125" y="1"/>
                  </a:moveTo>
                  <a:cubicBezTo>
                    <a:pt x="111" y="1"/>
                    <a:pt x="96" y="8"/>
                    <a:pt x="91" y="24"/>
                  </a:cubicBezTo>
                  <a:cubicBezTo>
                    <a:pt x="50" y="171"/>
                    <a:pt x="0" y="280"/>
                    <a:pt x="25" y="438"/>
                  </a:cubicBezTo>
                  <a:cubicBezTo>
                    <a:pt x="46" y="565"/>
                    <a:pt x="99" y="727"/>
                    <a:pt x="224" y="785"/>
                  </a:cubicBezTo>
                  <a:cubicBezTo>
                    <a:pt x="237" y="791"/>
                    <a:pt x="251" y="794"/>
                    <a:pt x="266" y="794"/>
                  </a:cubicBezTo>
                  <a:cubicBezTo>
                    <a:pt x="310" y="794"/>
                    <a:pt x="356" y="766"/>
                    <a:pt x="350" y="714"/>
                  </a:cubicBezTo>
                  <a:cubicBezTo>
                    <a:pt x="339" y="601"/>
                    <a:pt x="270" y="508"/>
                    <a:pt x="233" y="402"/>
                  </a:cubicBezTo>
                  <a:cubicBezTo>
                    <a:pt x="195" y="293"/>
                    <a:pt x="143" y="150"/>
                    <a:pt x="157" y="34"/>
                  </a:cubicBezTo>
                  <a:cubicBezTo>
                    <a:pt x="160" y="12"/>
                    <a:pt x="143" y="1"/>
                    <a:pt x="12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1" name="Google Shape;1301;p17"/>
            <p:cNvSpPr/>
            <p:nvPr/>
          </p:nvSpPr>
          <p:spPr>
            <a:xfrm>
              <a:off x="5100148" y="956351"/>
              <a:ext cx="26549" cy="40134"/>
            </a:xfrm>
            <a:custGeom>
              <a:rect b="b" l="l" r="r" t="t"/>
              <a:pathLst>
                <a:path extrusionOk="0" h="842" w="557">
                  <a:moveTo>
                    <a:pt x="86" y="0"/>
                  </a:moveTo>
                  <a:cubicBezTo>
                    <a:pt x="42" y="0"/>
                    <a:pt x="0" y="48"/>
                    <a:pt x="25" y="102"/>
                  </a:cubicBezTo>
                  <a:cubicBezTo>
                    <a:pt x="86" y="237"/>
                    <a:pt x="139" y="376"/>
                    <a:pt x="203" y="510"/>
                  </a:cubicBezTo>
                  <a:cubicBezTo>
                    <a:pt x="259" y="625"/>
                    <a:pt x="301" y="761"/>
                    <a:pt x="415" y="829"/>
                  </a:cubicBezTo>
                  <a:cubicBezTo>
                    <a:pt x="430" y="838"/>
                    <a:pt x="446" y="842"/>
                    <a:pt x="461" y="842"/>
                  </a:cubicBezTo>
                  <a:cubicBezTo>
                    <a:pt x="509" y="842"/>
                    <a:pt x="554" y="802"/>
                    <a:pt x="555" y="749"/>
                  </a:cubicBezTo>
                  <a:cubicBezTo>
                    <a:pt x="557" y="618"/>
                    <a:pt x="460" y="505"/>
                    <a:pt x="392" y="399"/>
                  </a:cubicBezTo>
                  <a:cubicBezTo>
                    <a:pt x="314" y="272"/>
                    <a:pt x="225" y="156"/>
                    <a:pt x="143" y="33"/>
                  </a:cubicBezTo>
                  <a:cubicBezTo>
                    <a:pt x="128" y="10"/>
                    <a:pt x="107" y="0"/>
                    <a:pt x="8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2" name="Google Shape;1302;p17"/>
            <p:cNvSpPr/>
            <p:nvPr/>
          </p:nvSpPr>
          <p:spPr>
            <a:xfrm>
              <a:off x="5136231" y="1013549"/>
              <a:ext cx="28933" cy="31459"/>
            </a:xfrm>
            <a:custGeom>
              <a:rect b="b" l="l" r="r" t="t"/>
              <a:pathLst>
                <a:path extrusionOk="0" h="660" w="607">
                  <a:moveTo>
                    <a:pt x="97" y="0"/>
                  </a:moveTo>
                  <a:cubicBezTo>
                    <a:pt x="45" y="0"/>
                    <a:pt x="0" y="78"/>
                    <a:pt x="47" y="121"/>
                  </a:cubicBezTo>
                  <a:cubicBezTo>
                    <a:pt x="141" y="207"/>
                    <a:pt x="224" y="301"/>
                    <a:pt x="297" y="405"/>
                  </a:cubicBezTo>
                  <a:cubicBezTo>
                    <a:pt x="365" y="499"/>
                    <a:pt x="421" y="584"/>
                    <a:pt x="516" y="652"/>
                  </a:cubicBezTo>
                  <a:cubicBezTo>
                    <a:pt x="524" y="657"/>
                    <a:pt x="534" y="660"/>
                    <a:pt x="544" y="660"/>
                  </a:cubicBezTo>
                  <a:cubicBezTo>
                    <a:pt x="574" y="660"/>
                    <a:pt x="607" y="634"/>
                    <a:pt x="603" y="602"/>
                  </a:cubicBezTo>
                  <a:cubicBezTo>
                    <a:pt x="577" y="345"/>
                    <a:pt x="325" y="155"/>
                    <a:pt x="131" y="12"/>
                  </a:cubicBezTo>
                  <a:cubicBezTo>
                    <a:pt x="119" y="4"/>
                    <a:pt x="108" y="0"/>
                    <a:pt x="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3" name="Google Shape;1303;p17"/>
            <p:cNvSpPr/>
            <p:nvPr/>
          </p:nvSpPr>
          <p:spPr>
            <a:xfrm>
              <a:off x="5179749" y="1060928"/>
              <a:ext cx="48189" cy="34748"/>
            </a:xfrm>
            <a:custGeom>
              <a:rect b="b" l="l" r="r" t="t"/>
              <a:pathLst>
                <a:path extrusionOk="0" h="729" w="1011">
                  <a:moveTo>
                    <a:pt x="91" y="0"/>
                  </a:moveTo>
                  <a:cubicBezTo>
                    <a:pt x="42" y="0"/>
                    <a:pt x="1" y="66"/>
                    <a:pt x="46" y="105"/>
                  </a:cubicBezTo>
                  <a:cubicBezTo>
                    <a:pt x="307" y="327"/>
                    <a:pt x="569" y="619"/>
                    <a:pt x="905" y="725"/>
                  </a:cubicBezTo>
                  <a:cubicBezTo>
                    <a:pt x="911" y="727"/>
                    <a:pt x="917" y="728"/>
                    <a:pt x="923" y="728"/>
                  </a:cubicBezTo>
                  <a:cubicBezTo>
                    <a:pt x="969" y="728"/>
                    <a:pt x="1010" y="671"/>
                    <a:pt x="980" y="629"/>
                  </a:cubicBezTo>
                  <a:cubicBezTo>
                    <a:pt x="771" y="342"/>
                    <a:pt x="414" y="188"/>
                    <a:pt x="119" y="8"/>
                  </a:cubicBezTo>
                  <a:cubicBezTo>
                    <a:pt x="110" y="3"/>
                    <a:pt x="100" y="0"/>
                    <a:pt x="9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4" name="Google Shape;1304;p17"/>
            <p:cNvSpPr/>
            <p:nvPr/>
          </p:nvSpPr>
          <p:spPr>
            <a:xfrm>
              <a:off x="5241761" y="1097630"/>
              <a:ext cx="46855" cy="30458"/>
            </a:xfrm>
            <a:custGeom>
              <a:rect b="b" l="l" r="r" t="t"/>
              <a:pathLst>
                <a:path extrusionOk="0" h="639" w="983">
                  <a:moveTo>
                    <a:pt x="65" y="1"/>
                  </a:moveTo>
                  <a:cubicBezTo>
                    <a:pt x="26" y="1"/>
                    <a:pt x="1" y="59"/>
                    <a:pt x="28" y="93"/>
                  </a:cubicBezTo>
                  <a:cubicBezTo>
                    <a:pt x="217" y="325"/>
                    <a:pt x="527" y="639"/>
                    <a:pt x="855" y="639"/>
                  </a:cubicBezTo>
                  <a:cubicBezTo>
                    <a:pt x="878" y="639"/>
                    <a:pt x="902" y="637"/>
                    <a:pt x="925" y="634"/>
                  </a:cubicBezTo>
                  <a:cubicBezTo>
                    <a:pt x="975" y="625"/>
                    <a:pt x="983" y="556"/>
                    <a:pt x="953" y="525"/>
                  </a:cubicBezTo>
                  <a:cubicBezTo>
                    <a:pt x="844" y="407"/>
                    <a:pt x="676" y="354"/>
                    <a:pt x="536" y="281"/>
                  </a:cubicBezTo>
                  <a:cubicBezTo>
                    <a:pt x="384" y="202"/>
                    <a:pt x="231" y="111"/>
                    <a:pt x="93" y="11"/>
                  </a:cubicBezTo>
                  <a:cubicBezTo>
                    <a:pt x="83" y="4"/>
                    <a:pt x="74" y="1"/>
                    <a:pt x="6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5" name="Google Shape;1305;p17"/>
            <p:cNvSpPr/>
            <p:nvPr/>
          </p:nvSpPr>
          <p:spPr>
            <a:xfrm>
              <a:off x="5307682" y="1141292"/>
              <a:ext cx="47379" cy="66588"/>
            </a:xfrm>
            <a:custGeom>
              <a:rect b="b" l="l" r="r" t="t"/>
              <a:pathLst>
                <a:path extrusionOk="0" h="1397" w="994">
                  <a:moveTo>
                    <a:pt x="48" y="1"/>
                  </a:moveTo>
                  <a:cubicBezTo>
                    <a:pt x="21" y="1"/>
                    <a:pt x="0" y="42"/>
                    <a:pt x="22" y="66"/>
                  </a:cubicBezTo>
                  <a:cubicBezTo>
                    <a:pt x="203" y="265"/>
                    <a:pt x="351" y="510"/>
                    <a:pt x="480" y="746"/>
                  </a:cubicBezTo>
                  <a:cubicBezTo>
                    <a:pt x="585" y="939"/>
                    <a:pt x="629" y="1223"/>
                    <a:pt x="790" y="1372"/>
                  </a:cubicBezTo>
                  <a:cubicBezTo>
                    <a:pt x="807" y="1388"/>
                    <a:pt x="830" y="1396"/>
                    <a:pt x="853" y="1396"/>
                  </a:cubicBezTo>
                  <a:cubicBezTo>
                    <a:pt x="890" y="1396"/>
                    <a:pt x="927" y="1374"/>
                    <a:pt x="937" y="1332"/>
                  </a:cubicBezTo>
                  <a:cubicBezTo>
                    <a:pt x="993" y="1091"/>
                    <a:pt x="789" y="788"/>
                    <a:pt x="659" y="594"/>
                  </a:cubicBezTo>
                  <a:cubicBezTo>
                    <a:pt x="498" y="353"/>
                    <a:pt x="296" y="180"/>
                    <a:pt x="68" y="8"/>
                  </a:cubicBezTo>
                  <a:cubicBezTo>
                    <a:pt x="61" y="3"/>
                    <a:pt x="55"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6" name="Google Shape;1306;p17"/>
            <p:cNvSpPr/>
            <p:nvPr/>
          </p:nvSpPr>
          <p:spPr>
            <a:xfrm>
              <a:off x="5116497" y="921556"/>
              <a:ext cx="19924" cy="32698"/>
            </a:xfrm>
            <a:custGeom>
              <a:rect b="b" l="l" r="r" t="t"/>
              <a:pathLst>
                <a:path extrusionOk="0" h="686" w="418">
                  <a:moveTo>
                    <a:pt x="51" y="0"/>
                  </a:moveTo>
                  <a:cubicBezTo>
                    <a:pt x="25" y="0"/>
                    <a:pt x="0" y="29"/>
                    <a:pt x="14" y="60"/>
                  </a:cubicBezTo>
                  <a:cubicBezTo>
                    <a:pt x="64" y="170"/>
                    <a:pt x="112" y="280"/>
                    <a:pt x="167" y="388"/>
                  </a:cubicBezTo>
                  <a:cubicBezTo>
                    <a:pt x="215" y="486"/>
                    <a:pt x="257" y="593"/>
                    <a:pt x="331" y="671"/>
                  </a:cubicBezTo>
                  <a:cubicBezTo>
                    <a:pt x="341" y="681"/>
                    <a:pt x="352" y="686"/>
                    <a:pt x="363" y="686"/>
                  </a:cubicBezTo>
                  <a:cubicBezTo>
                    <a:pt x="391" y="686"/>
                    <a:pt x="417" y="656"/>
                    <a:pt x="411" y="624"/>
                  </a:cubicBezTo>
                  <a:cubicBezTo>
                    <a:pt x="389" y="518"/>
                    <a:pt x="322" y="422"/>
                    <a:pt x="268" y="329"/>
                  </a:cubicBezTo>
                  <a:cubicBezTo>
                    <a:pt x="210" y="224"/>
                    <a:pt x="146" y="123"/>
                    <a:pt x="83" y="20"/>
                  </a:cubicBezTo>
                  <a:cubicBezTo>
                    <a:pt x="74" y="6"/>
                    <a:pt x="62" y="0"/>
                    <a:pt x="5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7" name="Google Shape;1307;p17"/>
            <p:cNvSpPr/>
            <p:nvPr/>
          </p:nvSpPr>
          <p:spPr>
            <a:xfrm>
              <a:off x="5148290" y="978849"/>
              <a:ext cx="27312" cy="30506"/>
            </a:xfrm>
            <a:custGeom>
              <a:rect b="b" l="l" r="r" t="t"/>
              <a:pathLst>
                <a:path extrusionOk="0" h="640" w="573">
                  <a:moveTo>
                    <a:pt x="67" y="0"/>
                  </a:moveTo>
                  <a:cubicBezTo>
                    <a:pt x="34" y="0"/>
                    <a:pt x="0" y="38"/>
                    <a:pt x="24" y="70"/>
                  </a:cubicBezTo>
                  <a:cubicBezTo>
                    <a:pt x="102" y="174"/>
                    <a:pt x="177" y="277"/>
                    <a:pt x="253" y="382"/>
                  </a:cubicBezTo>
                  <a:cubicBezTo>
                    <a:pt x="315" y="468"/>
                    <a:pt x="380" y="588"/>
                    <a:pt x="480" y="633"/>
                  </a:cubicBezTo>
                  <a:cubicBezTo>
                    <a:pt x="489" y="638"/>
                    <a:pt x="498" y="640"/>
                    <a:pt x="507" y="640"/>
                  </a:cubicBezTo>
                  <a:cubicBezTo>
                    <a:pt x="542" y="640"/>
                    <a:pt x="572" y="610"/>
                    <a:pt x="563" y="569"/>
                  </a:cubicBezTo>
                  <a:cubicBezTo>
                    <a:pt x="538" y="463"/>
                    <a:pt x="435" y="378"/>
                    <a:pt x="360" y="299"/>
                  </a:cubicBezTo>
                  <a:cubicBezTo>
                    <a:pt x="271" y="205"/>
                    <a:pt x="183" y="110"/>
                    <a:pt x="97" y="13"/>
                  </a:cubicBezTo>
                  <a:cubicBezTo>
                    <a:pt x="89" y="4"/>
                    <a:pt x="78" y="0"/>
                    <a:pt x="6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8" name="Google Shape;1308;p17"/>
            <p:cNvSpPr/>
            <p:nvPr/>
          </p:nvSpPr>
          <p:spPr>
            <a:xfrm>
              <a:off x="5198958" y="1032901"/>
              <a:ext cx="27360" cy="19638"/>
            </a:xfrm>
            <a:custGeom>
              <a:rect b="b" l="l" r="r" t="t"/>
              <a:pathLst>
                <a:path extrusionOk="0" h="412" w="574">
                  <a:moveTo>
                    <a:pt x="60" y="0"/>
                  </a:moveTo>
                  <a:cubicBezTo>
                    <a:pt x="22" y="0"/>
                    <a:pt x="0" y="58"/>
                    <a:pt x="38" y="88"/>
                  </a:cubicBezTo>
                  <a:cubicBezTo>
                    <a:pt x="186" y="202"/>
                    <a:pt x="316" y="350"/>
                    <a:pt x="496" y="408"/>
                  </a:cubicBezTo>
                  <a:cubicBezTo>
                    <a:pt x="502" y="410"/>
                    <a:pt x="508" y="411"/>
                    <a:pt x="514" y="411"/>
                  </a:cubicBezTo>
                  <a:cubicBezTo>
                    <a:pt x="557" y="411"/>
                    <a:pt x="574" y="354"/>
                    <a:pt x="547" y="321"/>
                  </a:cubicBezTo>
                  <a:cubicBezTo>
                    <a:pt x="431" y="174"/>
                    <a:pt x="242" y="104"/>
                    <a:pt x="85" y="8"/>
                  </a:cubicBezTo>
                  <a:cubicBezTo>
                    <a:pt x="77" y="3"/>
                    <a:pt x="68"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9" name="Google Shape;1309;p17"/>
            <p:cNvSpPr/>
            <p:nvPr/>
          </p:nvSpPr>
          <p:spPr>
            <a:xfrm>
              <a:off x="5255965" y="1068221"/>
              <a:ext cx="36750" cy="20258"/>
            </a:xfrm>
            <a:custGeom>
              <a:rect b="b" l="l" r="r" t="t"/>
              <a:pathLst>
                <a:path extrusionOk="0" h="425" w="771">
                  <a:moveTo>
                    <a:pt x="77" y="0"/>
                  </a:moveTo>
                  <a:cubicBezTo>
                    <a:pt x="33" y="0"/>
                    <a:pt x="1" y="60"/>
                    <a:pt x="38" y="98"/>
                  </a:cubicBezTo>
                  <a:cubicBezTo>
                    <a:pt x="200" y="264"/>
                    <a:pt x="417" y="424"/>
                    <a:pt x="659" y="424"/>
                  </a:cubicBezTo>
                  <a:cubicBezTo>
                    <a:pt x="667" y="424"/>
                    <a:pt x="674" y="424"/>
                    <a:pt x="682" y="424"/>
                  </a:cubicBezTo>
                  <a:cubicBezTo>
                    <a:pt x="744" y="421"/>
                    <a:pt x="771" y="339"/>
                    <a:pt x="714" y="305"/>
                  </a:cubicBezTo>
                  <a:cubicBezTo>
                    <a:pt x="518" y="193"/>
                    <a:pt x="299" y="134"/>
                    <a:pt x="106" y="9"/>
                  </a:cubicBezTo>
                  <a:cubicBezTo>
                    <a:pt x="96" y="3"/>
                    <a:pt x="86" y="0"/>
                    <a:pt x="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0" name="Google Shape;1310;p17"/>
            <p:cNvSpPr/>
            <p:nvPr/>
          </p:nvSpPr>
          <p:spPr>
            <a:xfrm>
              <a:off x="5317787" y="1100395"/>
              <a:ext cx="25119" cy="23690"/>
            </a:xfrm>
            <a:custGeom>
              <a:rect b="b" l="l" r="r" t="t"/>
              <a:pathLst>
                <a:path extrusionOk="0" h="497" w="527">
                  <a:moveTo>
                    <a:pt x="75" y="1"/>
                  </a:moveTo>
                  <a:cubicBezTo>
                    <a:pt x="34" y="1"/>
                    <a:pt x="1" y="51"/>
                    <a:pt x="35" y="94"/>
                  </a:cubicBezTo>
                  <a:cubicBezTo>
                    <a:pt x="151" y="237"/>
                    <a:pt x="259" y="390"/>
                    <a:pt x="418" y="488"/>
                  </a:cubicBezTo>
                  <a:cubicBezTo>
                    <a:pt x="428" y="494"/>
                    <a:pt x="439" y="497"/>
                    <a:pt x="449" y="497"/>
                  </a:cubicBezTo>
                  <a:cubicBezTo>
                    <a:pt x="491" y="497"/>
                    <a:pt x="526" y="448"/>
                    <a:pt x="503" y="405"/>
                  </a:cubicBezTo>
                  <a:cubicBezTo>
                    <a:pt x="407" y="244"/>
                    <a:pt x="255" y="135"/>
                    <a:pt x="113" y="16"/>
                  </a:cubicBezTo>
                  <a:cubicBezTo>
                    <a:pt x="101" y="5"/>
                    <a:pt x="88"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1" name="Google Shape;1311;p17"/>
            <p:cNvSpPr/>
            <p:nvPr/>
          </p:nvSpPr>
          <p:spPr>
            <a:xfrm>
              <a:off x="5072836" y="956685"/>
              <a:ext cx="20258" cy="40754"/>
            </a:xfrm>
            <a:custGeom>
              <a:rect b="b" l="l" r="r" t="t"/>
              <a:pathLst>
                <a:path extrusionOk="0" h="855" w="425">
                  <a:moveTo>
                    <a:pt x="68" y="0"/>
                  </a:moveTo>
                  <a:cubicBezTo>
                    <a:pt x="35" y="0"/>
                    <a:pt x="0" y="28"/>
                    <a:pt x="7" y="70"/>
                  </a:cubicBezTo>
                  <a:cubicBezTo>
                    <a:pt x="44" y="337"/>
                    <a:pt x="126" y="659"/>
                    <a:pt x="335" y="844"/>
                  </a:cubicBezTo>
                  <a:cubicBezTo>
                    <a:pt x="344" y="851"/>
                    <a:pt x="355" y="855"/>
                    <a:pt x="366" y="855"/>
                  </a:cubicBezTo>
                  <a:cubicBezTo>
                    <a:pt x="395" y="855"/>
                    <a:pt x="425" y="832"/>
                    <a:pt x="413" y="798"/>
                  </a:cubicBezTo>
                  <a:cubicBezTo>
                    <a:pt x="322" y="539"/>
                    <a:pt x="177" y="313"/>
                    <a:pt x="115" y="41"/>
                  </a:cubicBezTo>
                  <a:cubicBezTo>
                    <a:pt x="109" y="12"/>
                    <a:pt x="89" y="0"/>
                    <a:pt x="6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2" name="Google Shape;1312;p17"/>
            <p:cNvSpPr/>
            <p:nvPr/>
          </p:nvSpPr>
          <p:spPr>
            <a:xfrm>
              <a:off x="5101816" y="1021605"/>
              <a:ext cx="32126" cy="34509"/>
            </a:xfrm>
            <a:custGeom>
              <a:rect b="b" l="l" r="r" t="t"/>
              <a:pathLst>
                <a:path extrusionOk="0" h="724" w="674">
                  <a:moveTo>
                    <a:pt x="67" y="1"/>
                  </a:moveTo>
                  <a:cubicBezTo>
                    <a:pt x="35" y="1"/>
                    <a:pt x="1" y="29"/>
                    <a:pt x="13" y="66"/>
                  </a:cubicBezTo>
                  <a:cubicBezTo>
                    <a:pt x="96" y="299"/>
                    <a:pt x="304" y="707"/>
                    <a:pt x="591" y="723"/>
                  </a:cubicBezTo>
                  <a:cubicBezTo>
                    <a:pt x="593" y="724"/>
                    <a:pt x="594" y="724"/>
                    <a:pt x="596" y="724"/>
                  </a:cubicBezTo>
                  <a:cubicBezTo>
                    <a:pt x="644" y="724"/>
                    <a:pt x="674" y="663"/>
                    <a:pt x="648" y="624"/>
                  </a:cubicBezTo>
                  <a:cubicBezTo>
                    <a:pt x="580" y="517"/>
                    <a:pt x="451" y="454"/>
                    <a:pt x="357" y="371"/>
                  </a:cubicBezTo>
                  <a:cubicBezTo>
                    <a:pt x="251" y="273"/>
                    <a:pt x="171" y="156"/>
                    <a:pt x="108" y="26"/>
                  </a:cubicBezTo>
                  <a:cubicBezTo>
                    <a:pt x="99" y="8"/>
                    <a:pt x="83" y="1"/>
                    <a:pt x="6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3" name="Google Shape;1313;p17"/>
            <p:cNvSpPr/>
            <p:nvPr/>
          </p:nvSpPr>
          <p:spPr>
            <a:xfrm>
              <a:off x="5147813" y="1069222"/>
              <a:ext cx="28647" cy="15872"/>
            </a:xfrm>
            <a:custGeom>
              <a:rect b="b" l="l" r="r" t="t"/>
              <a:pathLst>
                <a:path extrusionOk="0" h="333" w="601">
                  <a:moveTo>
                    <a:pt x="75" y="1"/>
                  </a:moveTo>
                  <a:cubicBezTo>
                    <a:pt x="30" y="1"/>
                    <a:pt x="0" y="64"/>
                    <a:pt x="49" y="91"/>
                  </a:cubicBezTo>
                  <a:cubicBezTo>
                    <a:pt x="127" y="136"/>
                    <a:pt x="206" y="180"/>
                    <a:pt x="281" y="227"/>
                  </a:cubicBezTo>
                  <a:cubicBezTo>
                    <a:pt x="357" y="273"/>
                    <a:pt x="421" y="317"/>
                    <a:pt x="510" y="332"/>
                  </a:cubicBezTo>
                  <a:cubicBezTo>
                    <a:pt x="514" y="332"/>
                    <a:pt x="518" y="333"/>
                    <a:pt x="522" y="333"/>
                  </a:cubicBezTo>
                  <a:cubicBezTo>
                    <a:pt x="566" y="333"/>
                    <a:pt x="600" y="281"/>
                    <a:pt x="563" y="243"/>
                  </a:cubicBezTo>
                  <a:cubicBezTo>
                    <a:pt x="504" y="183"/>
                    <a:pt x="438" y="157"/>
                    <a:pt x="361" y="124"/>
                  </a:cubicBezTo>
                  <a:cubicBezTo>
                    <a:pt x="272" y="87"/>
                    <a:pt x="185" y="47"/>
                    <a:pt x="98" y="6"/>
                  </a:cubicBezTo>
                  <a:cubicBezTo>
                    <a:pt x="90" y="2"/>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4" name="Google Shape;1314;p17"/>
            <p:cNvSpPr/>
            <p:nvPr/>
          </p:nvSpPr>
          <p:spPr>
            <a:xfrm>
              <a:off x="5201961" y="1104923"/>
              <a:ext cx="27932" cy="20353"/>
            </a:xfrm>
            <a:custGeom>
              <a:rect b="b" l="l" r="r" t="t"/>
              <a:pathLst>
                <a:path extrusionOk="0" h="427" w="586">
                  <a:moveTo>
                    <a:pt x="75" y="0"/>
                  </a:moveTo>
                  <a:cubicBezTo>
                    <a:pt x="35" y="0"/>
                    <a:pt x="0" y="54"/>
                    <a:pt x="38" y="84"/>
                  </a:cubicBezTo>
                  <a:cubicBezTo>
                    <a:pt x="125" y="154"/>
                    <a:pt x="212" y="226"/>
                    <a:pt x="297" y="300"/>
                  </a:cubicBezTo>
                  <a:cubicBezTo>
                    <a:pt x="361" y="355"/>
                    <a:pt x="418" y="427"/>
                    <a:pt x="503" y="427"/>
                  </a:cubicBezTo>
                  <a:cubicBezTo>
                    <a:pt x="514" y="427"/>
                    <a:pt x="525" y="426"/>
                    <a:pt x="536" y="423"/>
                  </a:cubicBezTo>
                  <a:cubicBezTo>
                    <a:pt x="573" y="417"/>
                    <a:pt x="586" y="378"/>
                    <a:pt x="580" y="346"/>
                  </a:cubicBezTo>
                  <a:cubicBezTo>
                    <a:pt x="567" y="249"/>
                    <a:pt x="453" y="213"/>
                    <a:pt x="376" y="169"/>
                  </a:cubicBezTo>
                  <a:cubicBezTo>
                    <a:pt x="282" y="116"/>
                    <a:pt x="191" y="62"/>
                    <a:pt x="98" y="7"/>
                  </a:cubicBezTo>
                  <a:cubicBezTo>
                    <a:pt x="90" y="2"/>
                    <a:pt x="83"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5" name="Google Shape;1315;p17"/>
            <p:cNvSpPr/>
            <p:nvPr/>
          </p:nvSpPr>
          <p:spPr>
            <a:xfrm>
              <a:off x="5256156" y="1140624"/>
              <a:ext cx="32412" cy="36654"/>
            </a:xfrm>
            <a:custGeom>
              <a:rect b="b" l="l" r="r" t="t"/>
              <a:pathLst>
                <a:path extrusionOk="0" h="769" w="680">
                  <a:moveTo>
                    <a:pt x="75" y="1"/>
                  </a:moveTo>
                  <a:cubicBezTo>
                    <a:pt x="35" y="1"/>
                    <a:pt x="1" y="58"/>
                    <a:pt x="38" y="89"/>
                  </a:cubicBezTo>
                  <a:cubicBezTo>
                    <a:pt x="223" y="245"/>
                    <a:pt x="359" y="450"/>
                    <a:pt x="417" y="687"/>
                  </a:cubicBezTo>
                  <a:cubicBezTo>
                    <a:pt x="431" y="744"/>
                    <a:pt x="474" y="768"/>
                    <a:pt x="518" y="768"/>
                  </a:cubicBezTo>
                  <a:cubicBezTo>
                    <a:pt x="596" y="768"/>
                    <a:pt x="680" y="694"/>
                    <a:pt x="626" y="598"/>
                  </a:cubicBezTo>
                  <a:cubicBezTo>
                    <a:pt x="494" y="361"/>
                    <a:pt x="323" y="163"/>
                    <a:pt x="100" y="9"/>
                  </a:cubicBezTo>
                  <a:cubicBezTo>
                    <a:pt x="92" y="3"/>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316" name="Google Shape;1316;p17"/>
          <p:cNvGrpSpPr/>
          <p:nvPr/>
        </p:nvGrpSpPr>
        <p:grpSpPr>
          <a:xfrm>
            <a:off x="6059398" y="4755586"/>
            <a:ext cx="466198" cy="463516"/>
            <a:chOff x="4789992" y="5348109"/>
            <a:chExt cx="351768" cy="349718"/>
          </a:xfrm>
        </p:grpSpPr>
        <p:sp>
          <p:nvSpPr>
            <p:cNvPr id="1317" name="Google Shape;1317;p17"/>
            <p:cNvSpPr/>
            <p:nvPr/>
          </p:nvSpPr>
          <p:spPr>
            <a:xfrm>
              <a:off x="4789992" y="5348109"/>
              <a:ext cx="351768" cy="349718"/>
            </a:xfrm>
            <a:custGeom>
              <a:rect b="b" l="l" r="r" t="t"/>
              <a:pathLst>
                <a:path extrusionOk="0" h="7337" w="7380">
                  <a:moveTo>
                    <a:pt x="2586" y="1"/>
                  </a:moveTo>
                  <a:cubicBezTo>
                    <a:pt x="2564" y="1"/>
                    <a:pt x="2544" y="5"/>
                    <a:pt x="2526" y="12"/>
                  </a:cubicBezTo>
                  <a:cubicBezTo>
                    <a:pt x="2087" y="193"/>
                    <a:pt x="2353" y="2766"/>
                    <a:pt x="2353" y="2766"/>
                  </a:cubicBezTo>
                  <a:cubicBezTo>
                    <a:pt x="2353" y="2766"/>
                    <a:pt x="1" y="3286"/>
                    <a:pt x="235" y="3987"/>
                  </a:cubicBezTo>
                  <a:cubicBezTo>
                    <a:pt x="398" y="4474"/>
                    <a:pt x="1488" y="4548"/>
                    <a:pt x="2140" y="4548"/>
                  </a:cubicBezTo>
                  <a:cubicBezTo>
                    <a:pt x="2428" y="4548"/>
                    <a:pt x="2631" y="4534"/>
                    <a:pt x="2631" y="4534"/>
                  </a:cubicBezTo>
                  <a:lnTo>
                    <a:pt x="2631" y="4534"/>
                  </a:lnTo>
                  <a:cubicBezTo>
                    <a:pt x="2631" y="4534"/>
                    <a:pt x="2469" y="7170"/>
                    <a:pt x="3049" y="7329"/>
                  </a:cubicBezTo>
                  <a:cubicBezTo>
                    <a:pt x="3067" y="7334"/>
                    <a:pt x="3086" y="7336"/>
                    <a:pt x="3104" y="7336"/>
                  </a:cubicBezTo>
                  <a:cubicBezTo>
                    <a:pt x="3684" y="7336"/>
                    <a:pt x="4537" y="4999"/>
                    <a:pt x="4537" y="4999"/>
                  </a:cubicBezTo>
                  <a:cubicBezTo>
                    <a:pt x="4537" y="4999"/>
                    <a:pt x="5925" y="6096"/>
                    <a:pt x="6636" y="6096"/>
                  </a:cubicBezTo>
                  <a:cubicBezTo>
                    <a:pt x="6786" y="6096"/>
                    <a:pt x="6907" y="6047"/>
                    <a:pt x="6977" y="5928"/>
                  </a:cubicBezTo>
                  <a:cubicBezTo>
                    <a:pt x="7380" y="5248"/>
                    <a:pt x="5764" y="3691"/>
                    <a:pt x="5764" y="3691"/>
                  </a:cubicBezTo>
                  <a:cubicBezTo>
                    <a:pt x="5764" y="3691"/>
                    <a:pt x="7165" y="2254"/>
                    <a:pt x="6972" y="1648"/>
                  </a:cubicBezTo>
                  <a:cubicBezTo>
                    <a:pt x="6922" y="1493"/>
                    <a:pt x="6727" y="1435"/>
                    <a:pt x="6465" y="1435"/>
                  </a:cubicBezTo>
                  <a:cubicBezTo>
                    <a:pt x="5711" y="1435"/>
                    <a:pt x="4401" y="1915"/>
                    <a:pt x="4401" y="1915"/>
                  </a:cubicBezTo>
                  <a:cubicBezTo>
                    <a:pt x="4401" y="1915"/>
                    <a:pt x="3081" y="1"/>
                    <a:pt x="2586"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8" name="Google Shape;1318;p17"/>
            <p:cNvSpPr/>
            <p:nvPr/>
          </p:nvSpPr>
          <p:spPr>
            <a:xfrm>
              <a:off x="4901195" y="5384525"/>
              <a:ext cx="13632" cy="74119"/>
            </a:xfrm>
            <a:custGeom>
              <a:rect b="b" l="l" r="r" t="t"/>
              <a:pathLst>
                <a:path extrusionOk="0" h="1555" w="286">
                  <a:moveTo>
                    <a:pt x="107" y="1"/>
                  </a:moveTo>
                  <a:cubicBezTo>
                    <a:pt x="99" y="1"/>
                    <a:pt x="90" y="6"/>
                    <a:pt x="89" y="14"/>
                  </a:cubicBezTo>
                  <a:cubicBezTo>
                    <a:pt x="0" y="512"/>
                    <a:pt x="94" y="1070"/>
                    <a:pt x="248" y="1544"/>
                  </a:cubicBezTo>
                  <a:cubicBezTo>
                    <a:pt x="251" y="1552"/>
                    <a:pt x="258" y="1555"/>
                    <a:pt x="264" y="1555"/>
                  </a:cubicBezTo>
                  <a:cubicBezTo>
                    <a:pt x="275" y="1555"/>
                    <a:pt x="286" y="1547"/>
                    <a:pt x="283" y="1535"/>
                  </a:cubicBezTo>
                  <a:cubicBezTo>
                    <a:pt x="151" y="1018"/>
                    <a:pt x="137" y="544"/>
                    <a:pt x="121" y="14"/>
                  </a:cubicBezTo>
                  <a:cubicBezTo>
                    <a:pt x="121" y="5"/>
                    <a:pt x="115" y="1"/>
                    <a:pt x="107"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9" name="Google Shape;1319;p17"/>
            <p:cNvSpPr/>
            <p:nvPr/>
          </p:nvSpPr>
          <p:spPr>
            <a:xfrm>
              <a:off x="4916161" y="5386861"/>
              <a:ext cx="7388" cy="43041"/>
            </a:xfrm>
            <a:custGeom>
              <a:rect b="b" l="l" r="r" t="t"/>
              <a:pathLst>
                <a:path extrusionOk="0" h="903" w="155">
                  <a:moveTo>
                    <a:pt x="73" y="0"/>
                  </a:moveTo>
                  <a:cubicBezTo>
                    <a:pt x="65" y="0"/>
                    <a:pt x="56" y="6"/>
                    <a:pt x="55" y="17"/>
                  </a:cubicBezTo>
                  <a:cubicBezTo>
                    <a:pt x="0" y="305"/>
                    <a:pt x="48" y="615"/>
                    <a:pt x="123" y="893"/>
                  </a:cubicBezTo>
                  <a:cubicBezTo>
                    <a:pt x="124" y="900"/>
                    <a:pt x="130" y="902"/>
                    <a:pt x="136" y="902"/>
                  </a:cubicBezTo>
                  <a:cubicBezTo>
                    <a:pt x="145" y="902"/>
                    <a:pt x="154" y="896"/>
                    <a:pt x="152" y="886"/>
                  </a:cubicBezTo>
                  <a:cubicBezTo>
                    <a:pt x="83" y="594"/>
                    <a:pt x="86" y="319"/>
                    <a:pt x="93" y="22"/>
                  </a:cubicBezTo>
                  <a:cubicBezTo>
                    <a:pt x="94" y="8"/>
                    <a:pt x="83" y="0"/>
                    <a:pt x="7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0" name="Google Shape;1320;p17"/>
            <p:cNvSpPr/>
            <p:nvPr/>
          </p:nvSpPr>
          <p:spPr>
            <a:xfrm>
              <a:off x="5062779" y="5547635"/>
              <a:ext cx="38847" cy="43089"/>
            </a:xfrm>
            <a:custGeom>
              <a:rect b="b" l="l" r="r" t="t"/>
              <a:pathLst>
                <a:path extrusionOk="0" h="904" w="815">
                  <a:moveTo>
                    <a:pt x="27" y="0"/>
                  </a:moveTo>
                  <a:cubicBezTo>
                    <a:pt x="12" y="0"/>
                    <a:pt x="0" y="21"/>
                    <a:pt x="14" y="32"/>
                  </a:cubicBezTo>
                  <a:cubicBezTo>
                    <a:pt x="333" y="286"/>
                    <a:pt x="532" y="581"/>
                    <a:pt x="774" y="896"/>
                  </a:cubicBezTo>
                  <a:cubicBezTo>
                    <a:pt x="779" y="902"/>
                    <a:pt x="784" y="904"/>
                    <a:pt x="790" y="904"/>
                  </a:cubicBezTo>
                  <a:cubicBezTo>
                    <a:pt x="802" y="904"/>
                    <a:pt x="814" y="892"/>
                    <a:pt x="808" y="877"/>
                  </a:cubicBezTo>
                  <a:cubicBezTo>
                    <a:pt x="660" y="523"/>
                    <a:pt x="341" y="228"/>
                    <a:pt x="37" y="4"/>
                  </a:cubicBezTo>
                  <a:cubicBezTo>
                    <a:pt x="34" y="1"/>
                    <a:pt x="30" y="0"/>
                    <a:pt x="27"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1" name="Google Shape;1321;p17"/>
            <p:cNvSpPr/>
            <p:nvPr/>
          </p:nvSpPr>
          <p:spPr>
            <a:xfrm>
              <a:off x="5065639" y="5570800"/>
              <a:ext cx="29934" cy="30601"/>
            </a:xfrm>
            <a:custGeom>
              <a:rect b="b" l="l" r="r" t="t"/>
              <a:pathLst>
                <a:path extrusionOk="0" h="642" w="628">
                  <a:moveTo>
                    <a:pt x="31" y="0"/>
                  </a:moveTo>
                  <a:cubicBezTo>
                    <a:pt x="14" y="0"/>
                    <a:pt x="0" y="24"/>
                    <a:pt x="19" y="37"/>
                  </a:cubicBezTo>
                  <a:cubicBezTo>
                    <a:pt x="244" y="200"/>
                    <a:pt x="413" y="396"/>
                    <a:pt x="559" y="629"/>
                  </a:cubicBezTo>
                  <a:cubicBezTo>
                    <a:pt x="565" y="638"/>
                    <a:pt x="574" y="641"/>
                    <a:pt x="582" y="641"/>
                  </a:cubicBezTo>
                  <a:cubicBezTo>
                    <a:pt x="604" y="641"/>
                    <a:pt x="627" y="619"/>
                    <a:pt x="614" y="596"/>
                  </a:cubicBezTo>
                  <a:cubicBezTo>
                    <a:pt x="475" y="356"/>
                    <a:pt x="274" y="158"/>
                    <a:pt x="43" y="4"/>
                  </a:cubicBezTo>
                  <a:cubicBezTo>
                    <a:pt x="39" y="1"/>
                    <a:pt x="35" y="0"/>
                    <a:pt x="3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2" name="Google Shape;1322;p17"/>
            <p:cNvSpPr/>
            <p:nvPr/>
          </p:nvSpPr>
          <p:spPr>
            <a:xfrm>
              <a:off x="4969641" y="5495156"/>
              <a:ext cx="37846" cy="28456"/>
            </a:xfrm>
            <a:custGeom>
              <a:rect b="b" l="l" r="r" t="t"/>
              <a:pathLst>
                <a:path extrusionOk="0" h="597" w="794">
                  <a:moveTo>
                    <a:pt x="670" y="0"/>
                  </a:moveTo>
                  <a:cubicBezTo>
                    <a:pt x="661" y="0"/>
                    <a:pt x="652" y="2"/>
                    <a:pt x="644" y="6"/>
                  </a:cubicBezTo>
                  <a:cubicBezTo>
                    <a:pt x="616" y="21"/>
                    <a:pt x="605" y="54"/>
                    <a:pt x="618" y="81"/>
                  </a:cubicBezTo>
                  <a:cubicBezTo>
                    <a:pt x="631" y="106"/>
                    <a:pt x="728" y="326"/>
                    <a:pt x="487" y="445"/>
                  </a:cubicBezTo>
                  <a:cubicBezTo>
                    <a:pt x="434" y="471"/>
                    <a:pt x="385" y="484"/>
                    <a:pt x="340" y="484"/>
                  </a:cubicBezTo>
                  <a:cubicBezTo>
                    <a:pt x="313" y="484"/>
                    <a:pt x="288" y="479"/>
                    <a:pt x="264" y="471"/>
                  </a:cubicBezTo>
                  <a:cubicBezTo>
                    <a:pt x="163" y="434"/>
                    <a:pt x="118" y="327"/>
                    <a:pt x="115" y="325"/>
                  </a:cubicBezTo>
                  <a:cubicBezTo>
                    <a:pt x="107" y="303"/>
                    <a:pt x="86" y="291"/>
                    <a:pt x="64" y="291"/>
                  </a:cubicBezTo>
                  <a:cubicBezTo>
                    <a:pt x="57" y="291"/>
                    <a:pt x="49" y="292"/>
                    <a:pt x="42" y="295"/>
                  </a:cubicBezTo>
                  <a:cubicBezTo>
                    <a:pt x="14" y="306"/>
                    <a:pt x="0" y="340"/>
                    <a:pt x="13" y="368"/>
                  </a:cubicBezTo>
                  <a:cubicBezTo>
                    <a:pt x="15" y="373"/>
                    <a:pt x="77" y="520"/>
                    <a:pt x="223" y="575"/>
                  </a:cubicBezTo>
                  <a:cubicBezTo>
                    <a:pt x="260" y="589"/>
                    <a:pt x="299" y="596"/>
                    <a:pt x="340" y="596"/>
                  </a:cubicBezTo>
                  <a:cubicBezTo>
                    <a:pt x="402" y="596"/>
                    <a:pt x="469" y="579"/>
                    <a:pt x="538" y="546"/>
                  </a:cubicBezTo>
                  <a:cubicBezTo>
                    <a:pt x="643" y="495"/>
                    <a:pt x="711" y="424"/>
                    <a:pt x="743" y="332"/>
                  </a:cubicBezTo>
                  <a:cubicBezTo>
                    <a:pt x="794" y="183"/>
                    <a:pt x="723" y="38"/>
                    <a:pt x="721" y="32"/>
                  </a:cubicBezTo>
                  <a:cubicBezTo>
                    <a:pt x="710" y="11"/>
                    <a:pt x="690" y="0"/>
                    <a:pt x="670"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3" name="Google Shape;1323;p17"/>
            <p:cNvSpPr/>
            <p:nvPr/>
          </p:nvSpPr>
          <p:spPr>
            <a:xfrm>
              <a:off x="4928840" y="5526281"/>
              <a:ext cx="39514" cy="34795"/>
            </a:xfrm>
            <a:custGeom>
              <a:rect b="b" l="l" r="r" t="t"/>
              <a:pathLst>
                <a:path extrusionOk="0" h="730" w="829">
                  <a:moveTo>
                    <a:pt x="414" y="0"/>
                  </a:moveTo>
                  <a:cubicBezTo>
                    <a:pt x="367" y="0"/>
                    <a:pt x="320" y="9"/>
                    <a:pt x="274" y="28"/>
                  </a:cubicBezTo>
                  <a:cubicBezTo>
                    <a:pt x="89" y="105"/>
                    <a:pt x="0" y="318"/>
                    <a:pt x="76" y="505"/>
                  </a:cubicBezTo>
                  <a:cubicBezTo>
                    <a:pt x="135" y="645"/>
                    <a:pt x="272" y="730"/>
                    <a:pt x="415" y="730"/>
                  </a:cubicBezTo>
                  <a:cubicBezTo>
                    <a:pt x="461" y="730"/>
                    <a:pt x="508" y="721"/>
                    <a:pt x="553" y="702"/>
                  </a:cubicBezTo>
                  <a:cubicBezTo>
                    <a:pt x="739" y="625"/>
                    <a:pt x="828" y="411"/>
                    <a:pt x="751" y="226"/>
                  </a:cubicBezTo>
                  <a:cubicBezTo>
                    <a:pt x="692" y="85"/>
                    <a:pt x="557" y="0"/>
                    <a:pt x="414"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4" name="Google Shape;1324;p17"/>
            <p:cNvSpPr/>
            <p:nvPr/>
          </p:nvSpPr>
          <p:spPr>
            <a:xfrm>
              <a:off x="5022216" y="5487529"/>
              <a:ext cx="39514" cy="34795"/>
            </a:xfrm>
            <a:custGeom>
              <a:rect b="b" l="l" r="r" t="t"/>
              <a:pathLst>
                <a:path extrusionOk="0" h="730" w="829">
                  <a:moveTo>
                    <a:pt x="416" y="1"/>
                  </a:moveTo>
                  <a:cubicBezTo>
                    <a:pt x="369" y="1"/>
                    <a:pt x="322" y="10"/>
                    <a:pt x="276" y="29"/>
                  </a:cubicBezTo>
                  <a:cubicBezTo>
                    <a:pt x="89" y="105"/>
                    <a:pt x="1" y="319"/>
                    <a:pt x="78" y="505"/>
                  </a:cubicBezTo>
                  <a:cubicBezTo>
                    <a:pt x="137" y="645"/>
                    <a:pt x="272" y="730"/>
                    <a:pt x="415" y="730"/>
                  </a:cubicBezTo>
                  <a:cubicBezTo>
                    <a:pt x="462" y="730"/>
                    <a:pt x="509" y="721"/>
                    <a:pt x="555" y="702"/>
                  </a:cubicBezTo>
                  <a:cubicBezTo>
                    <a:pt x="742" y="626"/>
                    <a:pt x="829" y="412"/>
                    <a:pt x="752" y="226"/>
                  </a:cubicBezTo>
                  <a:cubicBezTo>
                    <a:pt x="694" y="85"/>
                    <a:pt x="558" y="1"/>
                    <a:pt x="416"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5" name="Google Shape;1325;p17"/>
            <p:cNvSpPr/>
            <p:nvPr/>
          </p:nvSpPr>
          <p:spPr>
            <a:xfrm>
              <a:off x="4932081" y="5494822"/>
              <a:ext cx="28694" cy="23451"/>
            </a:xfrm>
            <a:custGeom>
              <a:rect b="b" l="l" r="r" t="t"/>
              <a:pathLst>
                <a:path extrusionOk="0" h="492" w="602">
                  <a:moveTo>
                    <a:pt x="516" y="1"/>
                  </a:moveTo>
                  <a:cubicBezTo>
                    <a:pt x="509" y="1"/>
                    <a:pt x="501" y="2"/>
                    <a:pt x="494" y="5"/>
                  </a:cubicBezTo>
                  <a:cubicBezTo>
                    <a:pt x="466" y="17"/>
                    <a:pt x="452" y="50"/>
                    <a:pt x="464" y="78"/>
                  </a:cubicBezTo>
                  <a:cubicBezTo>
                    <a:pt x="466" y="78"/>
                    <a:pt x="488" y="135"/>
                    <a:pt x="489" y="201"/>
                  </a:cubicBezTo>
                  <a:cubicBezTo>
                    <a:pt x="490" y="280"/>
                    <a:pt x="459" y="332"/>
                    <a:pt x="393" y="359"/>
                  </a:cubicBezTo>
                  <a:cubicBezTo>
                    <a:pt x="361" y="372"/>
                    <a:pt x="331" y="378"/>
                    <a:pt x="304" y="378"/>
                  </a:cubicBezTo>
                  <a:cubicBezTo>
                    <a:pt x="187" y="378"/>
                    <a:pt x="115" y="279"/>
                    <a:pt x="111" y="274"/>
                  </a:cubicBezTo>
                  <a:cubicBezTo>
                    <a:pt x="99" y="257"/>
                    <a:pt x="82" y="248"/>
                    <a:pt x="64" y="248"/>
                  </a:cubicBezTo>
                  <a:cubicBezTo>
                    <a:pt x="53" y="248"/>
                    <a:pt x="42" y="252"/>
                    <a:pt x="33" y="259"/>
                  </a:cubicBezTo>
                  <a:cubicBezTo>
                    <a:pt x="6" y="276"/>
                    <a:pt x="0" y="311"/>
                    <a:pt x="18" y="338"/>
                  </a:cubicBezTo>
                  <a:cubicBezTo>
                    <a:pt x="61" y="400"/>
                    <a:pt x="165" y="491"/>
                    <a:pt x="305" y="491"/>
                  </a:cubicBezTo>
                  <a:cubicBezTo>
                    <a:pt x="346" y="491"/>
                    <a:pt x="389" y="484"/>
                    <a:pt x="432" y="464"/>
                  </a:cubicBezTo>
                  <a:cubicBezTo>
                    <a:pt x="542" y="418"/>
                    <a:pt x="602" y="326"/>
                    <a:pt x="600" y="200"/>
                  </a:cubicBezTo>
                  <a:cubicBezTo>
                    <a:pt x="599" y="112"/>
                    <a:pt x="568" y="38"/>
                    <a:pt x="567" y="35"/>
                  </a:cubicBezTo>
                  <a:cubicBezTo>
                    <a:pt x="559" y="14"/>
                    <a:pt x="538" y="1"/>
                    <a:pt x="516"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6" name="Google Shape;1326;p17"/>
            <p:cNvSpPr/>
            <p:nvPr/>
          </p:nvSpPr>
          <p:spPr>
            <a:xfrm>
              <a:off x="4998479" y="5467272"/>
              <a:ext cx="30935" cy="23451"/>
            </a:xfrm>
            <a:custGeom>
              <a:rect b="b" l="l" r="r" t="t"/>
              <a:pathLst>
                <a:path extrusionOk="0" h="492" w="649">
                  <a:moveTo>
                    <a:pt x="519" y="1"/>
                  </a:moveTo>
                  <a:cubicBezTo>
                    <a:pt x="512" y="1"/>
                    <a:pt x="505" y="2"/>
                    <a:pt x="498" y="5"/>
                  </a:cubicBezTo>
                  <a:cubicBezTo>
                    <a:pt x="468" y="16"/>
                    <a:pt x="455" y="49"/>
                    <a:pt x="466" y="78"/>
                  </a:cubicBezTo>
                  <a:cubicBezTo>
                    <a:pt x="470" y="85"/>
                    <a:pt x="552" y="294"/>
                    <a:pt x="393" y="360"/>
                  </a:cubicBezTo>
                  <a:cubicBezTo>
                    <a:pt x="361" y="373"/>
                    <a:pt x="332" y="378"/>
                    <a:pt x="305" y="378"/>
                  </a:cubicBezTo>
                  <a:cubicBezTo>
                    <a:pt x="187" y="378"/>
                    <a:pt x="115" y="278"/>
                    <a:pt x="111" y="273"/>
                  </a:cubicBezTo>
                  <a:cubicBezTo>
                    <a:pt x="100" y="257"/>
                    <a:pt x="83" y="248"/>
                    <a:pt x="65" y="248"/>
                  </a:cubicBezTo>
                  <a:cubicBezTo>
                    <a:pt x="54" y="248"/>
                    <a:pt x="43" y="251"/>
                    <a:pt x="33" y="258"/>
                  </a:cubicBezTo>
                  <a:cubicBezTo>
                    <a:pt x="7" y="276"/>
                    <a:pt x="0" y="310"/>
                    <a:pt x="18" y="337"/>
                  </a:cubicBezTo>
                  <a:cubicBezTo>
                    <a:pt x="61" y="399"/>
                    <a:pt x="166" y="492"/>
                    <a:pt x="305" y="492"/>
                  </a:cubicBezTo>
                  <a:cubicBezTo>
                    <a:pt x="346" y="492"/>
                    <a:pt x="390" y="483"/>
                    <a:pt x="436" y="464"/>
                  </a:cubicBezTo>
                  <a:cubicBezTo>
                    <a:pt x="648" y="376"/>
                    <a:pt x="617" y="145"/>
                    <a:pt x="571" y="35"/>
                  </a:cubicBezTo>
                  <a:cubicBezTo>
                    <a:pt x="562" y="13"/>
                    <a:pt x="541" y="1"/>
                    <a:pt x="51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27" name="Google Shape;1327;p17"/>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1328" name="Google Shape;1328;p17"/>
          <p:cNvSpPr/>
          <p:nvPr/>
        </p:nvSpPr>
        <p:spPr>
          <a:xfrm>
            <a:off x="7023975" y="4574771"/>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9" name="Google Shape;1329;p17"/>
          <p:cNvSpPr/>
          <p:nvPr/>
        </p:nvSpPr>
        <p:spPr>
          <a:xfrm>
            <a:off x="1704693" y="297818"/>
            <a:ext cx="57348"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0" name="Google Shape;1330;p17"/>
          <p:cNvSpPr/>
          <p:nvPr/>
        </p:nvSpPr>
        <p:spPr>
          <a:xfrm>
            <a:off x="1508904" y="4860851"/>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1" name="Google Shape;1331;p17"/>
          <p:cNvSpPr/>
          <p:nvPr/>
        </p:nvSpPr>
        <p:spPr>
          <a:xfrm>
            <a:off x="352496" y="3872946"/>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2" name="Google Shape;1332;p17"/>
          <p:cNvSpPr/>
          <p:nvPr/>
        </p:nvSpPr>
        <p:spPr>
          <a:xfrm>
            <a:off x="8535310" y="1602212"/>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3" name="Google Shape;1333;p17"/>
          <p:cNvSpPr/>
          <p:nvPr/>
        </p:nvSpPr>
        <p:spPr>
          <a:xfrm>
            <a:off x="2465050" y="4755567"/>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4" name="Google Shape;1334;p17"/>
          <p:cNvSpPr/>
          <p:nvPr/>
        </p:nvSpPr>
        <p:spPr>
          <a:xfrm>
            <a:off x="4921593" y="393030"/>
            <a:ext cx="64914" cy="64914"/>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5" name="Google Shape;1335;p17"/>
          <p:cNvSpPr/>
          <p:nvPr/>
        </p:nvSpPr>
        <p:spPr>
          <a:xfrm>
            <a:off x="352491" y="393080"/>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6" name="Google Shape;1336;p17"/>
          <p:cNvSpPr/>
          <p:nvPr/>
        </p:nvSpPr>
        <p:spPr>
          <a:xfrm>
            <a:off x="7793423" y="4702528"/>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4">
  <p:cSld name="TITLE_ONLY_4">
    <p:spTree>
      <p:nvGrpSpPr>
        <p:cNvPr id="1337" name="Shape 1337"/>
        <p:cNvGrpSpPr/>
        <p:nvPr/>
      </p:nvGrpSpPr>
      <p:grpSpPr>
        <a:xfrm>
          <a:off x="0" y="0"/>
          <a:ext cx="0" cy="0"/>
          <a:chOff x="0" y="0"/>
          <a:chExt cx="0" cy="0"/>
        </a:xfrm>
      </p:grpSpPr>
      <p:grpSp>
        <p:nvGrpSpPr>
          <p:cNvPr id="1338" name="Google Shape;1338;p18"/>
          <p:cNvGrpSpPr/>
          <p:nvPr/>
        </p:nvGrpSpPr>
        <p:grpSpPr>
          <a:xfrm flipH="1" rot="4255318">
            <a:off x="6043398" y="-334441"/>
            <a:ext cx="1287221" cy="1961280"/>
            <a:chOff x="2251545" y="3095652"/>
            <a:chExt cx="344809" cy="525316"/>
          </a:xfrm>
        </p:grpSpPr>
        <p:sp>
          <p:nvSpPr>
            <p:cNvPr id="1339" name="Google Shape;1339;p18"/>
            <p:cNvSpPr/>
            <p:nvPr/>
          </p:nvSpPr>
          <p:spPr>
            <a:xfrm>
              <a:off x="2271516" y="3095652"/>
              <a:ext cx="257486" cy="505535"/>
            </a:xfrm>
            <a:custGeom>
              <a:rect b="b" l="l" r="r" t="t"/>
              <a:pathLst>
                <a:path extrusionOk="0" h="10606" w="5402">
                  <a:moveTo>
                    <a:pt x="31" y="1"/>
                  </a:moveTo>
                  <a:cubicBezTo>
                    <a:pt x="14" y="1"/>
                    <a:pt x="1" y="23"/>
                    <a:pt x="17" y="37"/>
                  </a:cubicBezTo>
                  <a:cubicBezTo>
                    <a:pt x="824" y="811"/>
                    <a:pt x="1469" y="1684"/>
                    <a:pt x="1892" y="2726"/>
                  </a:cubicBezTo>
                  <a:cubicBezTo>
                    <a:pt x="2324" y="3789"/>
                    <a:pt x="2398" y="4896"/>
                    <a:pt x="2467" y="6028"/>
                  </a:cubicBezTo>
                  <a:cubicBezTo>
                    <a:pt x="2575" y="7789"/>
                    <a:pt x="3053" y="10270"/>
                    <a:pt x="5172" y="10603"/>
                  </a:cubicBezTo>
                  <a:cubicBezTo>
                    <a:pt x="5182" y="10605"/>
                    <a:pt x="5190" y="10605"/>
                    <a:pt x="5199" y="10605"/>
                  </a:cubicBezTo>
                  <a:cubicBezTo>
                    <a:pt x="5362" y="10605"/>
                    <a:pt x="5401" y="10354"/>
                    <a:pt x="5226" y="10315"/>
                  </a:cubicBezTo>
                  <a:cubicBezTo>
                    <a:pt x="2769" y="9786"/>
                    <a:pt x="2808" y="6792"/>
                    <a:pt x="2573" y="4839"/>
                  </a:cubicBezTo>
                  <a:cubicBezTo>
                    <a:pt x="2350" y="2972"/>
                    <a:pt x="1540" y="1197"/>
                    <a:pt x="44" y="6"/>
                  </a:cubicBezTo>
                  <a:cubicBezTo>
                    <a:pt x="40" y="2"/>
                    <a:pt x="35" y="1"/>
                    <a:pt x="3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0" name="Google Shape;1340;p18"/>
            <p:cNvSpPr/>
            <p:nvPr/>
          </p:nvSpPr>
          <p:spPr>
            <a:xfrm>
              <a:off x="2295015" y="3099465"/>
              <a:ext cx="301338" cy="439757"/>
            </a:xfrm>
            <a:custGeom>
              <a:rect b="b" l="l" r="r" t="t"/>
              <a:pathLst>
                <a:path extrusionOk="0" h="9226" w="6322">
                  <a:moveTo>
                    <a:pt x="21" y="1"/>
                  </a:moveTo>
                  <a:cubicBezTo>
                    <a:pt x="10" y="1"/>
                    <a:pt x="1" y="15"/>
                    <a:pt x="12" y="23"/>
                  </a:cubicBezTo>
                  <a:cubicBezTo>
                    <a:pt x="788" y="683"/>
                    <a:pt x="1486" y="1407"/>
                    <a:pt x="1970" y="2313"/>
                  </a:cubicBezTo>
                  <a:cubicBezTo>
                    <a:pt x="2483" y="3269"/>
                    <a:pt x="2744" y="4291"/>
                    <a:pt x="2850" y="5365"/>
                  </a:cubicBezTo>
                  <a:cubicBezTo>
                    <a:pt x="2938" y="6254"/>
                    <a:pt x="3050" y="7148"/>
                    <a:pt x="3667" y="7842"/>
                  </a:cubicBezTo>
                  <a:cubicBezTo>
                    <a:pt x="4286" y="8535"/>
                    <a:pt x="5230" y="8951"/>
                    <a:pt x="6102" y="9220"/>
                  </a:cubicBezTo>
                  <a:cubicBezTo>
                    <a:pt x="6115" y="9224"/>
                    <a:pt x="6128" y="9226"/>
                    <a:pt x="6139" y="9226"/>
                  </a:cubicBezTo>
                  <a:cubicBezTo>
                    <a:pt x="6267" y="9226"/>
                    <a:pt x="6321" y="9011"/>
                    <a:pt x="6189" y="8953"/>
                  </a:cubicBezTo>
                  <a:cubicBezTo>
                    <a:pt x="5250" y="8536"/>
                    <a:pt x="4192" y="8218"/>
                    <a:pt x="3610" y="7298"/>
                  </a:cubicBezTo>
                  <a:cubicBezTo>
                    <a:pt x="3083" y="6462"/>
                    <a:pt x="3141" y="5406"/>
                    <a:pt x="2943" y="4471"/>
                  </a:cubicBezTo>
                  <a:cubicBezTo>
                    <a:pt x="2575" y="2739"/>
                    <a:pt x="1512" y="1002"/>
                    <a:pt x="29" y="3"/>
                  </a:cubicBezTo>
                  <a:cubicBezTo>
                    <a:pt x="27" y="1"/>
                    <a:pt x="24" y="1"/>
                    <a:pt x="2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1" name="Google Shape;1341;p18"/>
            <p:cNvSpPr/>
            <p:nvPr/>
          </p:nvSpPr>
          <p:spPr>
            <a:xfrm>
              <a:off x="2291679" y="3155948"/>
              <a:ext cx="128696" cy="463590"/>
            </a:xfrm>
            <a:custGeom>
              <a:rect b="b" l="l" r="r" t="t"/>
              <a:pathLst>
                <a:path extrusionOk="0" h="9726" w="2700">
                  <a:moveTo>
                    <a:pt x="20" y="0"/>
                  </a:moveTo>
                  <a:cubicBezTo>
                    <a:pt x="10" y="0"/>
                    <a:pt x="1" y="11"/>
                    <a:pt x="8" y="22"/>
                  </a:cubicBezTo>
                  <a:cubicBezTo>
                    <a:pt x="520" y="845"/>
                    <a:pt x="896" y="1726"/>
                    <a:pt x="1051" y="2686"/>
                  </a:cubicBezTo>
                  <a:cubicBezTo>
                    <a:pt x="1215" y="3703"/>
                    <a:pt x="1054" y="4685"/>
                    <a:pt x="917" y="5694"/>
                  </a:cubicBezTo>
                  <a:cubicBezTo>
                    <a:pt x="800" y="6548"/>
                    <a:pt x="745" y="7430"/>
                    <a:pt x="1054" y="8251"/>
                  </a:cubicBezTo>
                  <a:cubicBezTo>
                    <a:pt x="1283" y="8863"/>
                    <a:pt x="1818" y="9676"/>
                    <a:pt x="2543" y="9725"/>
                  </a:cubicBezTo>
                  <a:cubicBezTo>
                    <a:pt x="2546" y="9726"/>
                    <a:pt x="2549" y="9726"/>
                    <a:pt x="2552" y="9726"/>
                  </a:cubicBezTo>
                  <a:cubicBezTo>
                    <a:pt x="2660" y="9726"/>
                    <a:pt x="2699" y="9598"/>
                    <a:pt x="2604" y="9538"/>
                  </a:cubicBezTo>
                  <a:cubicBezTo>
                    <a:pt x="2206" y="9280"/>
                    <a:pt x="1862" y="9109"/>
                    <a:pt x="1592" y="8693"/>
                  </a:cubicBezTo>
                  <a:cubicBezTo>
                    <a:pt x="1338" y="8302"/>
                    <a:pt x="1187" y="7843"/>
                    <a:pt x="1129" y="7382"/>
                  </a:cubicBezTo>
                  <a:cubicBezTo>
                    <a:pt x="1008" y="6410"/>
                    <a:pt x="1260" y="5435"/>
                    <a:pt x="1333" y="4471"/>
                  </a:cubicBezTo>
                  <a:cubicBezTo>
                    <a:pt x="1453" y="2888"/>
                    <a:pt x="1037" y="1255"/>
                    <a:pt x="32" y="6"/>
                  </a:cubicBezTo>
                  <a:cubicBezTo>
                    <a:pt x="29" y="2"/>
                    <a:pt x="24" y="0"/>
                    <a:pt x="2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2" name="Google Shape;1342;p18"/>
            <p:cNvSpPr/>
            <p:nvPr/>
          </p:nvSpPr>
          <p:spPr>
            <a:xfrm>
              <a:off x="2257884" y="3158999"/>
              <a:ext cx="53242" cy="284417"/>
            </a:xfrm>
            <a:custGeom>
              <a:rect b="b" l="l" r="r" t="t"/>
              <a:pathLst>
                <a:path extrusionOk="0" h="5967" w="1117">
                  <a:moveTo>
                    <a:pt x="106" y="1"/>
                  </a:moveTo>
                  <a:cubicBezTo>
                    <a:pt x="99" y="1"/>
                    <a:pt x="92" y="10"/>
                    <a:pt x="98" y="17"/>
                  </a:cubicBezTo>
                  <a:cubicBezTo>
                    <a:pt x="759" y="905"/>
                    <a:pt x="1068" y="1979"/>
                    <a:pt x="888" y="3082"/>
                  </a:cubicBezTo>
                  <a:cubicBezTo>
                    <a:pt x="796" y="3643"/>
                    <a:pt x="544" y="4098"/>
                    <a:pt x="305" y="4602"/>
                  </a:cubicBezTo>
                  <a:cubicBezTo>
                    <a:pt x="107" y="5019"/>
                    <a:pt x="0" y="5470"/>
                    <a:pt x="133" y="5921"/>
                  </a:cubicBezTo>
                  <a:cubicBezTo>
                    <a:pt x="143" y="5951"/>
                    <a:pt x="173" y="5966"/>
                    <a:pt x="202" y="5966"/>
                  </a:cubicBezTo>
                  <a:cubicBezTo>
                    <a:pt x="233" y="5966"/>
                    <a:pt x="264" y="5949"/>
                    <a:pt x="266" y="5913"/>
                  </a:cubicBezTo>
                  <a:cubicBezTo>
                    <a:pt x="293" y="5537"/>
                    <a:pt x="312" y="5187"/>
                    <a:pt x="460" y="4834"/>
                  </a:cubicBezTo>
                  <a:cubicBezTo>
                    <a:pt x="567" y="4579"/>
                    <a:pt x="713" y="4343"/>
                    <a:pt x="821" y="4088"/>
                  </a:cubicBezTo>
                  <a:cubicBezTo>
                    <a:pt x="1010" y="3638"/>
                    <a:pt x="1104" y="3154"/>
                    <a:pt x="1108" y="2665"/>
                  </a:cubicBezTo>
                  <a:cubicBezTo>
                    <a:pt x="1116" y="1697"/>
                    <a:pt x="779" y="714"/>
                    <a:pt x="113" y="4"/>
                  </a:cubicBezTo>
                  <a:cubicBezTo>
                    <a:pt x="111" y="2"/>
                    <a:pt x="109" y="1"/>
                    <a:pt x="10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3" name="Google Shape;1343;p18"/>
            <p:cNvSpPr/>
            <p:nvPr/>
          </p:nvSpPr>
          <p:spPr>
            <a:xfrm>
              <a:off x="2422519" y="3434407"/>
              <a:ext cx="72355" cy="104386"/>
            </a:xfrm>
            <a:custGeom>
              <a:rect b="b" l="l" r="r" t="t"/>
              <a:pathLst>
                <a:path extrusionOk="0" h="2190" w="1518">
                  <a:moveTo>
                    <a:pt x="17" y="0"/>
                  </a:moveTo>
                  <a:cubicBezTo>
                    <a:pt x="8" y="0"/>
                    <a:pt x="0" y="6"/>
                    <a:pt x="1" y="17"/>
                  </a:cubicBezTo>
                  <a:cubicBezTo>
                    <a:pt x="65" y="937"/>
                    <a:pt x="587" y="1721"/>
                    <a:pt x="1377" y="2179"/>
                  </a:cubicBezTo>
                  <a:cubicBezTo>
                    <a:pt x="1390" y="2187"/>
                    <a:pt x="1402" y="2190"/>
                    <a:pt x="1414" y="2190"/>
                  </a:cubicBezTo>
                  <a:cubicBezTo>
                    <a:pt x="1479" y="2190"/>
                    <a:pt x="1518" y="2082"/>
                    <a:pt x="1444" y="2041"/>
                  </a:cubicBezTo>
                  <a:cubicBezTo>
                    <a:pt x="682" y="1611"/>
                    <a:pt x="189" y="871"/>
                    <a:pt x="35" y="15"/>
                  </a:cubicBezTo>
                  <a:cubicBezTo>
                    <a:pt x="33" y="5"/>
                    <a:pt x="25" y="0"/>
                    <a:pt x="1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4" name="Google Shape;1344;p18"/>
            <p:cNvSpPr/>
            <p:nvPr/>
          </p:nvSpPr>
          <p:spPr>
            <a:xfrm>
              <a:off x="2520089" y="3552283"/>
              <a:ext cx="14395" cy="12631"/>
            </a:xfrm>
            <a:custGeom>
              <a:rect b="b" l="l" r="r" t="t"/>
              <a:pathLst>
                <a:path extrusionOk="0" h="265" w="302">
                  <a:moveTo>
                    <a:pt x="134" y="0"/>
                  </a:moveTo>
                  <a:cubicBezTo>
                    <a:pt x="118" y="0"/>
                    <a:pt x="103" y="3"/>
                    <a:pt x="90" y="8"/>
                  </a:cubicBezTo>
                  <a:cubicBezTo>
                    <a:pt x="62" y="18"/>
                    <a:pt x="31" y="43"/>
                    <a:pt x="19" y="72"/>
                  </a:cubicBezTo>
                  <a:cubicBezTo>
                    <a:pt x="6" y="102"/>
                    <a:pt x="0" y="136"/>
                    <a:pt x="14" y="168"/>
                  </a:cubicBezTo>
                  <a:cubicBezTo>
                    <a:pt x="26" y="197"/>
                    <a:pt x="46" y="230"/>
                    <a:pt x="78" y="240"/>
                  </a:cubicBezTo>
                  <a:cubicBezTo>
                    <a:pt x="101" y="247"/>
                    <a:pt x="126" y="259"/>
                    <a:pt x="151" y="262"/>
                  </a:cubicBezTo>
                  <a:cubicBezTo>
                    <a:pt x="160" y="264"/>
                    <a:pt x="169" y="264"/>
                    <a:pt x="178" y="264"/>
                  </a:cubicBezTo>
                  <a:cubicBezTo>
                    <a:pt x="188" y="264"/>
                    <a:pt x="198" y="263"/>
                    <a:pt x="209" y="261"/>
                  </a:cubicBezTo>
                  <a:cubicBezTo>
                    <a:pt x="241" y="255"/>
                    <a:pt x="274" y="233"/>
                    <a:pt x="287" y="201"/>
                  </a:cubicBezTo>
                  <a:cubicBezTo>
                    <a:pt x="299" y="173"/>
                    <a:pt x="302" y="144"/>
                    <a:pt x="292" y="114"/>
                  </a:cubicBezTo>
                  <a:cubicBezTo>
                    <a:pt x="284" y="92"/>
                    <a:pt x="271" y="74"/>
                    <a:pt x="253" y="57"/>
                  </a:cubicBezTo>
                  <a:cubicBezTo>
                    <a:pt x="235" y="39"/>
                    <a:pt x="210" y="25"/>
                    <a:pt x="188" y="13"/>
                  </a:cubicBezTo>
                  <a:cubicBezTo>
                    <a:pt x="173" y="4"/>
                    <a:pt x="154" y="0"/>
                    <a:pt x="13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5" name="Google Shape;1345;p18"/>
            <p:cNvSpPr/>
            <p:nvPr/>
          </p:nvSpPr>
          <p:spPr>
            <a:xfrm>
              <a:off x="2365512" y="3461671"/>
              <a:ext cx="9533" cy="16158"/>
            </a:xfrm>
            <a:custGeom>
              <a:rect b="b" l="l" r="r" t="t"/>
              <a:pathLst>
                <a:path extrusionOk="0" h="339" w="200">
                  <a:moveTo>
                    <a:pt x="101" y="1"/>
                  </a:moveTo>
                  <a:cubicBezTo>
                    <a:pt x="98" y="1"/>
                    <a:pt x="95" y="1"/>
                    <a:pt x="92" y="1"/>
                  </a:cubicBezTo>
                  <a:cubicBezTo>
                    <a:pt x="36" y="9"/>
                    <a:pt x="3" y="52"/>
                    <a:pt x="2" y="106"/>
                  </a:cubicBezTo>
                  <a:cubicBezTo>
                    <a:pt x="2" y="122"/>
                    <a:pt x="0" y="136"/>
                    <a:pt x="2" y="151"/>
                  </a:cubicBezTo>
                  <a:cubicBezTo>
                    <a:pt x="3" y="158"/>
                    <a:pt x="3" y="166"/>
                    <a:pt x="4" y="173"/>
                  </a:cubicBezTo>
                  <a:cubicBezTo>
                    <a:pt x="7" y="190"/>
                    <a:pt x="11" y="205"/>
                    <a:pt x="20" y="219"/>
                  </a:cubicBezTo>
                  <a:cubicBezTo>
                    <a:pt x="19" y="217"/>
                    <a:pt x="18" y="216"/>
                    <a:pt x="17" y="216"/>
                  </a:cubicBezTo>
                  <a:lnTo>
                    <a:pt x="17" y="216"/>
                  </a:lnTo>
                  <a:cubicBezTo>
                    <a:pt x="16" y="216"/>
                    <a:pt x="17" y="220"/>
                    <a:pt x="20" y="226"/>
                  </a:cubicBezTo>
                  <a:cubicBezTo>
                    <a:pt x="21" y="234"/>
                    <a:pt x="24" y="241"/>
                    <a:pt x="25" y="248"/>
                  </a:cubicBezTo>
                  <a:cubicBezTo>
                    <a:pt x="30" y="262"/>
                    <a:pt x="34" y="276"/>
                    <a:pt x="39" y="288"/>
                  </a:cubicBezTo>
                  <a:cubicBezTo>
                    <a:pt x="49" y="320"/>
                    <a:pt x="75" y="339"/>
                    <a:pt x="104" y="339"/>
                  </a:cubicBezTo>
                  <a:cubicBezTo>
                    <a:pt x="105" y="339"/>
                    <a:pt x="107" y="339"/>
                    <a:pt x="108" y="338"/>
                  </a:cubicBezTo>
                  <a:cubicBezTo>
                    <a:pt x="140" y="335"/>
                    <a:pt x="160" y="312"/>
                    <a:pt x="170" y="283"/>
                  </a:cubicBezTo>
                  <a:cubicBezTo>
                    <a:pt x="174" y="268"/>
                    <a:pt x="178" y="255"/>
                    <a:pt x="181" y="240"/>
                  </a:cubicBezTo>
                  <a:cubicBezTo>
                    <a:pt x="182" y="232"/>
                    <a:pt x="183" y="225"/>
                    <a:pt x="186" y="218"/>
                  </a:cubicBezTo>
                  <a:cubicBezTo>
                    <a:pt x="186" y="210"/>
                    <a:pt x="187" y="206"/>
                    <a:pt x="187" y="206"/>
                  </a:cubicBezTo>
                  <a:cubicBezTo>
                    <a:pt x="188" y="206"/>
                    <a:pt x="188" y="207"/>
                    <a:pt x="188" y="210"/>
                  </a:cubicBezTo>
                  <a:cubicBezTo>
                    <a:pt x="199" y="171"/>
                    <a:pt x="199" y="132"/>
                    <a:pt x="197" y="92"/>
                  </a:cubicBezTo>
                  <a:cubicBezTo>
                    <a:pt x="194" y="44"/>
                    <a:pt x="149" y="1"/>
                    <a:pt x="10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6" name="Google Shape;1346;p18"/>
            <p:cNvSpPr/>
            <p:nvPr/>
          </p:nvSpPr>
          <p:spPr>
            <a:xfrm>
              <a:off x="2370946" y="3524303"/>
              <a:ext cx="17112" cy="13156"/>
            </a:xfrm>
            <a:custGeom>
              <a:rect b="b" l="l" r="r" t="t"/>
              <a:pathLst>
                <a:path extrusionOk="0" h="276" w="359">
                  <a:moveTo>
                    <a:pt x="171" y="0"/>
                  </a:moveTo>
                  <a:cubicBezTo>
                    <a:pt x="125" y="0"/>
                    <a:pt x="80" y="23"/>
                    <a:pt x="53" y="76"/>
                  </a:cubicBezTo>
                  <a:cubicBezTo>
                    <a:pt x="0" y="185"/>
                    <a:pt x="95" y="275"/>
                    <a:pt x="187" y="275"/>
                  </a:cubicBezTo>
                  <a:cubicBezTo>
                    <a:pt x="234" y="275"/>
                    <a:pt x="279" y="253"/>
                    <a:pt x="306" y="199"/>
                  </a:cubicBezTo>
                  <a:cubicBezTo>
                    <a:pt x="358" y="91"/>
                    <a:pt x="264" y="0"/>
                    <a:pt x="17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7" name="Google Shape;1347;p18"/>
            <p:cNvSpPr/>
            <p:nvPr/>
          </p:nvSpPr>
          <p:spPr>
            <a:xfrm>
              <a:off x="2399926" y="3566916"/>
              <a:ext cx="63013" cy="54052"/>
            </a:xfrm>
            <a:custGeom>
              <a:rect b="b" l="l" r="r" t="t"/>
              <a:pathLst>
                <a:path extrusionOk="0" h="1134" w="1322">
                  <a:moveTo>
                    <a:pt x="45" y="0"/>
                  </a:moveTo>
                  <a:cubicBezTo>
                    <a:pt x="23" y="0"/>
                    <a:pt x="1" y="29"/>
                    <a:pt x="15" y="51"/>
                  </a:cubicBezTo>
                  <a:cubicBezTo>
                    <a:pt x="308" y="482"/>
                    <a:pt x="756" y="974"/>
                    <a:pt x="1269" y="1132"/>
                  </a:cubicBezTo>
                  <a:cubicBezTo>
                    <a:pt x="1273" y="1133"/>
                    <a:pt x="1276" y="1133"/>
                    <a:pt x="1279" y="1133"/>
                  </a:cubicBezTo>
                  <a:cubicBezTo>
                    <a:pt x="1308" y="1133"/>
                    <a:pt x="1322" y="1090"/>
                    <a:pt x="1300" y="1069"/>
                  </a:cubicBezTo>
                  <a:cubicBezTo>
                    <a:pt x="1097" y="888"/>
                    <a:pt x="852" y="762"/>
                    <a:pt x="643" y="584"/>
                  </a:cubicBezTo>
                  <a:cubicBezTo>
                    <a:pt x="437" y="407"/>
                    <a:pt x="245" y="213"/>
                    <a:pt x="64" y="10"/>
                  </a:cubicBezTo>
                  <a:cubicBezTo>
                    <a:pt x="59" y="3"/>
                    <a:pt x="52" y="0"/>
                    <a:pt x="4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8" name="Google Shape;1348;p18"/>
            <p:cNvSpPr/>
            <p:nvPr/>
          </p:nvSpPr>
          <p:spPr>
            <a:xfrm>
              <a:off x="2278714" y="3372824"/>
              <a:ext cx="43709" cy="187085"/>
            </a:xfrm>
            <a:custGeom>
              <a:rect b="b" l="l" r="r" t="t"/>
              <a:pathLst>
                <a:path extrusionOk="0" h="3925" w="917">
                  <a:moveTo>
                    <a:pt x="896" y="0"/>
                  </a:moveTo>
                  <a:cubicBezTo>
                    <a:pt x="891" y="0"/>
                    <a:pt x="886" y="3"/>
                    <a:pt x="883" y="9"/>
                  </a:cubicBezTo>
                  <a:cubicBezTo>
                    <a:pt x="590" y="666"/>
                    <a:pt x="323" y="1341"/>
                    <a:pt x="189" y="2052"/>
                  </a:cubicBezTo>
                  <a:cubicBezTo>
                    <a:pt x="86" y="2602"/>
                    <a:pt x="1" y="3417"/>
                    <a:pt x="354" y="3898"/>
                  </a:cubicBezTo>
                  <a:cubicBezTo>
                    <a:pt x="367" y="3916"/>
                    <a:pt x="387" y="3924"/>
                    <a:pt x="406" y="3924"/>
                  </a:cubicBezTo>
                  <a:cubicBezTo>
                    <a:pt x="439" y="3924"/>
                    <a:pt x="472" y="3900"/>
                    <a:pt x="468" y="3859"/>
                  </a:cubicBezTo>
                  <a:cubicBezTo>
                    <a:pt x="433" y="3538"/>
                    <a:pt x="306" y="3239"/>
                    <a:pt x="283" y="2911"/>
                  </a:cubicBezTo>
                  <a:cubicBezTo>
                    <a:pt x="260" y="2591"/>
                    <a:pt x="281" y="2269"/>
                    <a:pt x="336" y="1952"/>
                  </a:cubicBezTo>
                  <a:cubicBezTo>
                    <a:pt x="445" y="1288"/>
                    <a:pt x="684" y="653"/>
                    <a:pt x="913" y="24"/>
                  </a:cubicBezTo>
                  <a:cubicBezTo>
                    <a:pt x="917" y="11"/>
                    <a:pt x="906" y="0"/>
                    <a:pt x="8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9" name="Google Shape;1349;p18"/>
            <p:cNvSpPr/>
            <p:nvPr/>
          </p:nvSpPr>
          <p:spPr>
            <a:xfrm>
              <a:off x="2304739" y="3584981"/>
              <a:ext cx="12155" cy="9390"/>
            </a:xfrm>
            <a:custGeom>
              <a:rect b="b" l="l" r="r" t="t"/>
              <a:pathLst>
                <a:path extrusionOk="0" h="197" w="255">
                  <a:moveTo>
                    <a:pt x="121" y="1"/>
                  </a:moveTo>
                  <a:cubicBezTo>
                    <a:pt x="89" y="1"/>
                    <a:pt x="57" y="16"/>
                    <a:pt x="38" y="54"/>
                  </a:cubicBezTo>
                  <a:cubicBezTo>
                    <a:pt x="0" y="132"/>
                    <a:pt x="68" y="196"/>
                    <a:pt x="134" y="196"/>
                  </a:cubicBezTo>
                  <a:cubicBezTo>
                    <a:pt x="166" y="196"/>
                    <a:pt x="198" y="180"/>
                    <a:pt x="217" y="142"/>
                  </a:cubicBezTo>
                  <a:cubicBezTo>
                    <a:pt x="255" y="65"/>
                    <a:pt x="187" y="1"/>
                    <a:pt x="12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0" name="Google Shape;1350;p18"/>
            <p:cNvSpPr/>
            <p:nvPr/>
          </p:nvSpPr>
          <p:spPr>
            <a:xfrm>
              <a:off x="2251545" y="3474875"/>
              <a:ext cx="9867" cy="10582"/>
            </a:xfrm>
            <a:custGeom>
              <a:rect b="b" l="l" r="r" t="t"/>
              <a:pathLst>
                <a:path extrusionOk="0" h="222" w="207">
                  <a:moveTo>
                    <a:pt x="104" y="0"/>
                  </a:moveTo>
                  <a:cubicBezTo>
                    <a:pt x="63" y="0"/>
                    <a:pt x="25" y="29"/>
                    <a:pt x="18" y="72"/>
                  </a:cubicBezTo>
                  <a:cubicBezTo>
                    <a:pt x="14" y="95"/>
                    <a:pt x="9" y="120"/>
                    <a:pt x="6" y="143"/>
                  </a:cubicBezTo>
                  <a:cubicBezTo>
                    <a:pt x="0" y="171"/>
                    <a:pt x="14" y="204"/>
                    <a:pt x="42" y="215"/>
                  </a:cubicBezTo>
                  <a:cubicBezTo>
                    <a:pt x="51" y="220"/>
                    <a:pt x="61" y="222"/>
                    <a:pt x="71" y="222"/>
                  </a:cubicBezTo>
                  <a:cubicBezTo>
                    <a:pt x="89" y="222"/>
                    <a:pt x="107" y="214"/>
                    <a:pt x="121" y="200"/>
                  </a:cubicBezTo>
                  <a:cubicBezTo>
                    <a:pt x="136" y="182"/>
                    <a:pt x="153" y="163"/>
                    <a:pt x="169" y="145"/>
                  </a:cubicBezTo>
                  <a:cubicBezTo>
                    <a:pt x="206" y="103"/>
                    <a:pt x="192" y="33"/>
                    <a:pt x="142" y="9"/>
                  </a:cubicBezTo>
                  <a:cubicBezTo>
                    <a:pt x="129" y="3"/>
                    <a:pt x="117" y="0"/>
                    <a:pt x="10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351" name="Google Shape;1351;p18"/>
          <p:cNvGrpSpPr/>
          <p:nvPr/>
        </p:nvGrpSpPr>
        <p:grpSpPr>
          <a:xfrm rot="-666174">
            <a:off x="5932496" y="4174083"/>
            <a:ext cx="386701" cy="478876"/>
            <a:chOff x="454479" y="2550746"/>
            <a:chExt cx="94996" cy="117637"/>
          </a:xfrm>
        </p:grpSpPr>
        <p:sp>
          <p:nvSpPr>
            <p:cNvPr id="1352" name="Google Shape;1352;p18"/>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3" name="Google Shape;1353;p18"/>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4" name="Google Shape;1354;p18"/>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5" name="Google Shape;1355;p18"/>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6" name="Google Shape;1356;p18"/>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7" name="Google Shape;1357;p18"/>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8" name="Google Shape;1358;p18"/>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9" name="Google Shape;1359;p18"/>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360" name="Google Shape;1360;p18"/>
          <p:cNvGrpSpPr/>
          <p:nvPr/>
        </p:nvGrpSpPr>
        <p:grpSpPr>
          <a:xfrm rot="-5976326">
            <a:off x="1273201" y="3490420"/>
            <a:ext cx="1495818" cy="2834400"/>
            <a:chOff x="177688" y="2854372"/>
            <a:chExt cx="568167" cy="1076609"/>
          </a:xfrm>
        </p:grpSpPr>
        <p:sp>
          <p:nvSpPr>
            <p:cNvPr id="1361" name="Google Shape;1361;p18"/>
            <p:cNvSpPr/>
            <p:nvPr/>
          </p:nvSpPr>
          <p:spPr>
            <a:xfrm>
              <a:off x="662632" y="3784363"/>
              <a:ext cx="69448" cy="70449"/>
            </a:xfrm>
            <a:custGeom>
              <a:rect b="b" l="l" r="r" t="t"/>
              <a:pathLst>
                <a:path extrusionOk="0" h="1478" w="1457">
                  <a:moveTo>
                    <a:pt x="687" y="0"/>
                  </a:moveTo>
                  <a:cubicBezTo>
                    <a:pt x="559" y="0"/>
                    <a:pt x="433" y="32"/>
                    <a:pt x="321" y="105"/>
                  </a:cubicBezTo>
                  <a:cubicBezTo>
                    <a:pt x="174" y="197"/>
                    <a:pt x="63" y="358"/>
                    <a:pt x="26" y="529"/>
                  </a:cubicBezTo>
                  <a:cubicBezTo>
                    <a:pt x="0" y="645"/>
                    <a:pt x="6" y="759"/>
                    <a:pt x="40" y="872"/>
                  </a:cubicBezTo>
                  <a:cubicBezTo>
                    <a:pt x="78" y="991"/>
                    <a:pt x="142" y="1091"/>
                    <a:pt x="234" y="1175"/>
                  </a:cubicBezTo>
                  <a:cubicBezTo>
                    <a:pt x="279" y="1225"/>
                    <a:pt x="326" y="1272"/>
                    <a:pt x="372" y="1320"/>
                  </a:cubicBezTo>
                  <a:cubicBezTo>
                    <a:pt x="418" y="1352"/>
                    <a:pt x="462" y="1382"/>
                    <a:pt x="508" y="1414"/>
                  </a:cubicBezTo>
                  <a:cubicBezTo>
                    <a:pt x="581" y="1453"/>
                    <a:pt x="660" y="1474"/>
                    <a:pt x="743" y="1474"/>
                  </a:cubicBezTo>
                  <a:cubicBezTo>
                    <a:pt x="764" y="1476"/>
                    <a:pt x="786" y="1477"/>
                    <a:pt x="809" y="1477"/>
                  </a:cubicBezTo>
                  <a:cubicBezTo>
                    <a:pt x="925" y="1477"/>
                    <a:pt x="1045" y="1449"/>
                    <a:pt x="1140" y="1382"/>
                  </a:cubicBezTo>
                  <a:cubicBezTo>
                    <a:pt x="1232" y="1316"/>
                    <a:pt x="1308" y="1233"/>
                    <a:pt x="1362" y="1136"/>
                  </a:cubicBezTo>
                  <a:cubicBezTo>
                    <a:pt x="1434" y="1010"/>
                    <a:pt x="1457" y="794"/>
                    <a:pt x="1403" y="660"/>
                  </a:cubicBezTo>
                  <a:cubicBezTo>
                    <a:pt x="1378" y="597"/>
                    <a:pt x="1354" y="534"/>
                    <a:pt x="1329" y="472"/>
                  </a:cubicBezTo>
                  <a:cubicBezTo>
                    <a:pt x="1291" y="354"/>
                    <a:pt x="1226" y="254"/>
                    <a:pt x="1135" y="170"/>
                  </a:cubicBezTo>
                  <a:cubicBezTo>
                    <a:pt x="1046" y="91"/>
                    <a:pt x="944" y="39"/>
                    <a:pt x="828" y="13"/>
                  </a:cubicBezTo>
                  <a:cubicBezTo>
                    <a:pt x="781" y="5"/>
                    <a:pt x="734" y="0"/>
                    <a:pt x="6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2" name="Google Shape;1362;p18"/>
            <p:cNvSpPr/>
            <p:nvPr/>
          </p:nvSpPr>
          <p:spPr>
            <a:xfrm>
              <a:off x="698238" y="3668919"/>
              <a:ext cx="47617" cy="48761"/>
            </a:xfrm>
            <a:custGeom>
              <a:rect b="b" l="l" r="r" t="t"/>
              <a:pathLst>
                <a:path extrusionOk="0" h="1023" w="999">
                  <a:moveTo>
                    <a:pt x="461" y="0"/>
                  </a:moveTo>
                  <a:cubicBezTo>
                    <a:pt x="372" y="0"/>
                    <a:pt x="279" y="24"/>
                    <a:pt x="211" y="72"/>
                  </a:cubicBezTo>
                  <a:cubicBezTo>
                    <a:pt x="113" y="138"/>
                    <a:pt x="32" y="237"/>
                    <a:pt x="11" y="357"/>
                  </a:cubicBezTo>
                  <a:cubicBezTo>
                    <a:pt x="7" y="397"/>
                    <a:pt x="5" y="434"/>
                    <a:pt x="1" y="473"/>
                  </a:cubicBezTo>
                  <a:cubicBezTo>
                    <a:pt x="5" y="556"/>
                    <a:pt x="28" y="632"/>
                    <a:pt x="73" y="701"/>
                  </a:cubicBezTo>
                  <a:cubicBezTo>
                    <a:pt x="90" y="737"/>
                    <a:pt x="108" y="771"/>
                    <a:pt x="125" y="807"/>
                  </a:cubicBezTo>
                  <a:cubicBezTo>
                    <a:pt x="158" y="864"/>
                    <a:pt x="202" y="906"/>
                    <a:pt x="257" y="938"/>
                  </a:cubicBezTo>
                  <a:cubicBezTo>
                    <a:pt x="304" y="978"/>
                    <a:pt x="359" y="1002"/>
                    <a:pt x="421" y="1012"/>
                  </a:cubicBezTo>
                  <a:cubicBezTo>
                    <a:pt x="451" y="1019"/>
                    <a:pt x="484" y="1022"/>
                    <a:pt x="518" y="1022"/>
                  </a:cubicBezTo>
                  <a:cubicBezTo>
                    <a:pt x="609" y="1022"/>
                    <a:pt x="704" y="998"/>
                    <a:pt x="774" y="948"/>
                  </a:cubicBezTo>
                  <a:cubicBezTo>
                    <a:pt x="874" y="878"/>
                    <a:pt x="958" y="777"/>
                    <a:pt x="980" y="654"/>
                  </a:cubicBezTo>
                  <a:cubicBezTo>
                    <a:pt x="999" y="539"/>
                    <a:pt x="992" y="397"/>
                    <a:pt x="915" y="300"/>
                  </a:cubicBezTo>
                  <a:cubicBezTo>
                    <a:pt x="891" y="271"/>
                    <a:pt x="867" y="240"/>
                    <a:pt x="841" y="209"/>
                  </a:cubicBezTo>
                  <a:cubicBezTo>
                    <a:pt x="810" y="156"/>
                    <a:pt x="767" y="112"/>
                    <a:pt x="714" y="83"/>
                  </a:cubicBezTo>
                  <a:cubicBezTo>
                    <a:pt x="668" y="44"/>
                    <a:pt x="614" y="21"/>
                    <a:pt x="556" y="10"/>
                  </a:cubicBezTo>
                  <a:cubicBezTo>
                    <a:pt x="526" y="4"/>
                    <a:pt x="494" y="0"/>
                    <a:pt x="46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3" name="Google Shape;1363;p18"/>
            <p:cNvSpPr/>
            <p:nvPr/>
          </p:nvSpPr>
          <p:spPr>
            <a:xfrm>
              <a:off x="671116" y="3564771"/>
              <a:ext cx="63013" cy="69114"/>
            </a:xfrm>
            <a:custGeom>
              <a:rect b="b" l="l" r="r" t="t"/>
              <a:pathLst>
                <a:path extrusionOk="0" h="1450" w="1322">
                  <a:moveTo>
                    <a:pt x="669" y="0"/>
                  </a:moveTo>
                  <a:cubicBezTo>
                    <a:pt x="559" y="5"/>
                    <a:pt x="459" y="37"/>
                    <a:pt x="366" y="97"/>
                  </a:cubicBezTo>
                  <a:cubicBezTo>
                    <a:pt x="360" y="100"/>
                    <a:pt x="354" y="103"/>
                    <a:pt x="349" y="107"/>
                  </a:cubicBezTo>
                  <a:cubicBezTo>
                    <a:pt x="274" y="150"/>
                    <a:pt x="216" y="208"/>
                    <a:pt x="174" y="284"/>
                  </a:cubicBezTo>
                  <a:cubicBezTo>
                    <a:pt x="155" y="306"/>
                    <a:pt x="140" y="331"/>
                    <a:pt x="125" y="357"/>
                  </a:cubicBezTo>
                  <a:cubicBezTo>
                    <a:pt x="93" y="418"/>
                    <a:pt x="67" y="489"/>
                    <a:pt x="51" y="552"/>
                  </a:cubicBezTo>
                  <a:cubicBezTo>
                    <a:pt x="40" y="589"/>
                    <a:pt x="31" y="628"/>
                    <a:pt x="21" y="668"/>
                  </a:cubicBezTo>
                  <a:cubicBezTo>
                    <a:pt x="0" y="752"/>
                    <a:pt x="0" y="834"/>
                    <a:pt x="21" y="915"/>
                  </a:cubicBezTo>
                  <a:cubicBezTo>
                    <a:pt x="30" y="1002"/>
                    <a:pt x="58" y="1081"/>
                    <a:pt x="109" y="1155"/>
                  </a:cubicBezTo>
                  <a:cubicBezTo>
                    <a:pt x="155" y="1232"/>
                    <a:pt x="215" y="1291"/>
                    <a:pt x="291" y="1334"/>
                  </a:cubicBezTo>
                  <a:cubicBezTo>
                    <a:pt x="356" y="1387"/>
                    <a:pt x="431" y="1422"/>
                    <a:pt x="516" y="1437"/>
                  </a:cubicBezTo>
                  <a:cubicBezTo>
                    <a:pt x="563" y="1445"/>
                    <a:pt x="610" y="1450"/>
                    <a:pt x="658" y="1450"/>
                  </a:cubicBezTo>
                  <a:cubicBezTo>
                    <a:pt x="780" y="1450"/>
                    <a:pt x="902" y="1421"/>
                    <a:pt x="1003" y="1349"/>
                  </a:cubicBezTo>
                  <a:cubicBezTo>
                    <a:pt x="1047" y="1312"/>
                    <a:pt x="1090" y="1275"/>
                    <a:pt x="1135" y="1237"/>
                  </a:cubicBezTo>
                  <a:cubicBezTo>
                    <a:pt x="1211" y="1152"/>
                    <a:pt x="1261" y="1054"/>
                    <a:pt x="1286" y="942"/>
                  </a:cubicBezTo>
                  <a:cubicBezTo>
                    <a:pt x="1293" y="904"/>
                    <a:pt x="1301" y="864"/>
                    <a:pt x="1308" y="825"/>
                  </a:cubicBezTo>
                  <a:cubicBezTo>
                    <a:pt x="1316" y="772"/>
                    <a:pt x="1322" y="704"/>
                    <a:pt x="1322" y="648"/>
                  </a:cubicBezTo>
                  <a:cubicBezTo>
                    <a:pt x="1322" y="639"/>
                    <a:pt x="1322" y="631"/>
                    <a:pt x="1320" y="622"/>
                  </a:cubicBezTo>
                  <a:cubicBezTo>
                    <a:pt x="1320" y="618"/>
                    <a:pt x="1320" y="612"/>
                    <a:pt x="1319" y="609"/>
                  </a:cubicBezTo>
                  <a:cubicBezTo>
                    <a:pt x="1319" y="522"/>
                    <a:pt x="1298" y="444"/>
                    <a:pt x="1256" y="371"/>
                  </a:cubicBezTo>
                  <a:cubicBezTo>
                    <a:pt x="1230" y="317"/>
                    <a:pt x="1231" y="311"/>
                    <a:pt x="1208" y="280"/>
                  </a:cubicBezTo>
                  <a:cubicBezTo>
                    <a:pt x="1164" y="207"/>
                    <a:pt x="1109" y="151"/>
                    <a:pt x="1037" y="110"/>
                  </a:cubicBezTo>
                  <a:cubicBezTo>
                    <a:pt x="975" y="61"/>
                    <a:pt x="905" y="28"/>
                    <a:pt x="825" y="14"/>
                  </a:cubicBezTo>
                  <a:cubicBezTo>
                    <a:pt x="773" y="9"/>
                    <a:pt x="722" y="4"/>
                    <a:pt x="6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4" name="Google Shape;1364;p18"/>
            <p:cNvSpPr/>
            <p:nvPr/>
          </p:nvSpPr>
          <p:spPr>
            <a:xfrm>
              <a:off x="631840" y="3436171"/>
              <a:ext cx="64157" cy="65873"/>
            </a:xfrm>
            <a:custGeom>
              <a:rect b="b" l="l" r="r" t="t"/>
              <a:pathLst>
                <a:path extrusionOk="0" h="1382" w="1346">
                  <a:moveTo>
                    <a:pt x="629" y="1"/>
                  </a:moveTo>
                  <a:cubicBezTo>
                    <a:pt x="597" y="1"/>
                    <a:pt x="565" y="6"/>
                    <a:pt x="532" y="15"/>
                  </a:cubicBezTo>
                  <a:cubicBezTo>
                    <a:pt x="448" y="22"/>
                    <a:pt x="369" y="52"/>
                    <a:pt x="297" y="101"/>
                  </a:cubicBezTo>
                  <a:cubicBezTo>
                    <a:pt x="255" y="137"/>
                    <a:pt x="212" y="174"/>
                    <a:pt x="169" y="212"/>
                  </a:cubicBezTo>
                  <a:cubicBezTo>
                    <a:pt x="138" y="258"/>
                    <a:pt x="107" y="303"/>
                    <a:pt x="76" y="348"/>
                  </a:cubicBezTo>
                  <a:cubicBezTo>
                    <a:pt x="35" y="421"/>
                    <a:pt x="14" y="500"/>
                    <a:pt x="14" y="581"/>
                  </a:cubicBezTo>
                  <a:cubicBezTo>
                    <a:pt x="1" y="664"/>
                    <a:pt x="8" y="744"/>
                    <a:pt x="35" y="824"/>
                  </a:cubicBezTo>
                  <a:cubicBezTo>
                    <a:pt x="74" y="962"/>
                    <a:pt x="139" y="1028"/>
                    <a:pt x="231" y="1131"/>
                  </a:cubicBezTo>
                  <a:cubicBezTo>
                    <a:pt x="238" y="1140"/>
                    <a:pt x="248" y="1149"/>
                    <a:pt x="255" y="1158"/>
                  </a:cubicBezTo>
                  <a:cubicBezTo>
                    <a:pt x="275" y="1180"/>
                    <a:pt x="295" y="1201"/>
                    <a:pt x="315" y="1224"/>
                  </a:cubicBezTo>
                  <a:cubicBezTo>
                    <a:pt x="357" y="1253"/>
                    <a:pt x="401" y="1284"/>
                    <a:pt x="445" y="1314"/>
                  </a:cubicBezTo>
                  <a:cubicBezTo>
                    <a:pt x="516" y="1353"/>
                    <a:pt x="592" y="1373"/>
                    <a:pt x="672" y="1374"/>
                  </a:cubicBezTo>
                  <a:cubicBezTo>
                    <a:pt x="693" y="1379"/>
                    <a:pt x="715" y="1382"/>
                    <a:pt x="737" y="1382"/>
                  </a:cubicBezTo>
                  <a:cubicBezTo>
                    <a:pt x="768" y="1382"/>
                    <a:pt x="798" y="1377"/>
                    <a:pt x="829" y="1368"/>
                  </a:cubicBezTo>
                  <a:cubicBezTo>
                    <a:pt x="911" y="1361"/>
                    <a:pt x="987" y="1332"/>
                    <a:pt x="1056" y="1284"/>
                  </a:cubicBezTo>
                  <a:cubicBezTo>
                    <a:pt x="1098" y="1248"/>
                    <a:pt x="1139" y="1214"/>
                    <a:pt x="1181" y="1177"/>
                  </a:cubicBezTo>
                  <a:cubicBezTo>
                    <a:pt x="1212" y="1133"/>
                    <a:pt x="1242" y="1089"/>
                    <a:pt x="1272" y="1046"/>
                  </a:cubicBezTo>
                  <a:cubicBezTo>
                    <a:pt x="1311" y="975"/>
                    <a:pt x="1331" y="900"/>
                    <a:pt x="1332" y="819"/>
                  </a:cubicBezTo>
                  <a:cubicBezTo>
                    <a:pt x="1346" y="739"/>
                    <a:pt x="1338" y="661"/>
                    <a:pt x="1311" y="583"/>
                  </a:cubicBezTo>
                  <a:cubicBezTo>
                    <a:pt x="1300" y="556"/>
                    <a:pt x="1288" y="530"/>
                    <a:pt x="1276" y="503"/>
                  </a:cubicBezTo>
                  <a:cubicBezTo>
                    <a:pt x="1270" y="491"/>
                    <a:pt x="1265" y="479"/>
                    <a:pt x="1262" y="467"/>
                  </a:cubicBezTo>
                  <a:cubicBezTo>
                    <a:pt x="1206" y="341"/>
                    <a:pt x="1173" y="254"/>
                    <a:pt x="1064" y="163"/>
                  </a:cubicBezTo>
                  <a:cubicBezTo>
                    <a:pt x="1018" y="131"/>
                    <a:pt x="974" y="101"/>
                    <a:pt x="928" y="69"/>
                  </a:cubicBezTo>
                  <a:cubicBezTo>
                    <a:pt x="855" y="29"/>
                    <a:pt x="776" y="8"/>
                    <a:pt x="695" y="8"/>
                  </a:cubicBezTo>
                  <a:cubicBezTo>
                    <a:pt x="673" y="3"/>
                    <a:pt x="651" y="1"/>
                    <a:pt x="62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5" name="Google Shape;1365;p18"/>
            <p:cNvSpPr/>
            <p:nvPr/>
          </p:nvSpPr>
          <p:spPr>
            <a:xfrm>
              <a:off x="526977" y="3286503"/>
              <a:ext cx="57484" cy="59248"/>
            </a:xfrm>
            <a:custGeom>
              <a:rect b="b" l="l" r="r" t="t"/>
              <a:pathLst>
                <a:path extrusionOk="0" h="1243" w="1206">
                  <a:moveTo>
                    <a:pt x="599" y="1"/>
                  </a:moveTo>
                  <a:cubicBezTo>
                    <a:pt x="563" y="1"/>
                    <a:pt x="527" y="6"/>
                    <a:pt x="490" y="15"/>
                  </a:cubicBezTo>
                  <a:cubicBezTo>
                    <a:pt x="412" y="22"/>
                    <a:pt x="341" y="48"/>
                    <a:pt x="276" y="94"/>
                  </a:cubicBezTo>
                  <a:cubicBezTo>
                    <a:pt x="156" y="182"/>
                    <a:pt x="52" y="306"/>
                    <a:pt x="26" y="456"/>
                  </a:cubicBezTo>
                  <a:cubicBezTo>
                    <a:pt x="0" y="604"/>
                    <a:pt x="18" y="763"/>
                    <a:pt x="104" y="889"/>
                  </a:cubicBezTo>
                  <a:cubicBezTo>
                    <a:pt x="107" y="892"/>
                    <a:pt x="109" y="895"/>
                    <a:pt x="112" y="899"/>
                  </a:cubicBezTo>
                  <a:cubicBezTo>
                    <a:pt x="144" y="938"/>
                    <a:pt x="178" y="978"/>
                    <a:pt x="211" y="1016"/>
                  </a:cubicBezTo>
                  <a:cubicBezTo>
                    <a:pt x="239" y="1045"/>
                    <a:pt x="270" y="1067"/>
                    <a:pt x="302" y="1084"/>
                  </a:cubicBezTo>
                  <a:cubicBezTo>
                    <a:pt x="311" y="1093"/>
                    <a:pt x="319" y="1101"/>
                    <a:pt x="330" y="1109"/>
                  </a:cubicBezTo>
                  <a:cubicBezTo>
                    <a:pt x="366" y="1135"/>
                    <a:pt x="404" y="1161"/>
                    <a:pt x="442" y="1185"/>
                  </a:cubicBezTo>
                  <a:cubicBezTo>
                    <a:pt x="501" y="1219"/>
                    <a:pt x="565" y="1235"/>
                    <a:pt x="633" y="1236"/>
                  </a:cubicBezTo>
                  <a:cubicBezTo>
                    <a:pt x="653" y="1240"/>
                    <a:pt x="672" y="1242"/>
                    <a:pt x="691" y="1242"/>
                  </a:cubicBezTo>
                  <a:cubicBezTo>
                    <a:pt x="717" y="1242"/>
                    <a:pt x="742" y="1239"/>
                    <a:pt x="767" y="1231"/>
                  </a:cubicBezTo>
                  <a:cubicBezTo>
                    <a:pt x="836" y="1225"/>
                    <a:pt x="901" y="1202"/>
                    <a:pt x="961" y="1161"/>
                  </a:cubicBezTo>
                  <a:lnTo>
                    <a:pt x="1067" y="1071"/>
                  </a:lnTo>
                  <a:cubicBezTo>
                    <a:pt x="1092" y="1034"/>
                    <a:pt x="1118" y="995"/>
                    <a:pt x="1143" y="959"/>
                  </a:cubicBezTo>
                  <a:cubicBezTo>
                    <a:pt x="1177" y="899"/>
                    <a:pt x="1192" y="835"/>
                    <a:pt x="1193" y="766"/>
                  </a:cubicBezTo>
                  <a:cubicBezTo>
                    <a:pt x="1206" y="700"/>
                    <a:pt x="1199" y="633"/>
                    <a:pt x="1177" y="566"/>
                  </a:cubicBezTo>
                  <a:cubicBezTo>
                    <a:pt x="1169" y="543"/>
                    <a:pt x="1162" y="518"/>
                    <a:pt x="1155" y="495"/>
                  </a:cubicBezTo>
                  <a:lnTo>
                    <a:pt x="1155" y="492"/>
                  </a:lnTo>
                  <a:cubicBezTo>
                    <a:pt x="1148" y="414"/>
                    <a:pt x="1122" y="344"/>
                    <a:pt x="1077" y="278"/>
                  </a:cubicBezTo>
                  <a:cubicBezTo>
                    <a:pt x="1075" y="275"/>
                    <a:pt x="1073" y="271"/>
                    <a:pt x="1071" y="267"/>
                  </a:cubicBezTo>
                  <a:cubicBezTo>
                    <a:pt x="1030" y="199"/>
                    <a:pt x="977" y="145"/>
                    <a:pt x="910" y="107"/>
                  </a:cubicBezTo>
                  <a:cubicBezTo>
                    <a:pt x="852" y="59"/>
                    <a:pt x="785" y="30"/>
                    <a:pt x="710" y="15"/>
                  </a:cubicBezTo>
                  <a:cubicBezTo>
                    <a:pt x="672" y="6"/>
                    <a:pt x="635" y="1"/>
                    <a:pt x="5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6" name="Google Shape;1366;p18"/>
            <p:cNvSpPr/>
            <p:nvPr/>
          </p:nvSpPr>
          <p:spPr>
            <a:xfrm>
              <a:off x="409293" y="3147845"/>
              <a:ext cx="112108" cy="83175"/>
            </a:xfrm>
            <a:custGeom>
              <a:rect b="b" l="l" r="r" t="t"/>
              <a:pathLst>
                <a:path extrusionOk="0" h="1745" w="2352">
                  <a:moveTo>
                    <a:pt x="1229" y="0"/>
                  </a:moveTo>
                  <a:cubicBezTo>
                    <a:pt x="615" y="0"/>
                    <a:pt x="1" y="673"/>
                    <a:pt x="435" y="1349"/>
                  </a:cubicBezTo>
                  <a:cubicBezTo>
                    <a:pt x="615" y="1629"/>
                    <a:pt x="869" y="1745"/>
                    <a:pt x="1124" y="1745"/>
                  </a:cubicBezTo>
                  <a:cubicBezTo>
                    <a:pt x="1738" y="1745"/>
                    <a:pt x="2352" y="1072"/>
                    <a:pt x="1918" y="396"/>
                  </a:cubicBezTo>
                  <a:cubicBezTo>
                    <a:pt x="1739" y="116"/>
                    <a:pt x="1484" y="0"/>
                    <a:pt x="122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7" name="Google Shape;1367;p18"/>
            <p:cNvSpPr/>
            <p:nvPr/>
          </p:nvSpPr>
          <p:spPr>
            <a:xfrm>
              <a:off x="410389" y="3010665"/>
              <a:ext cx="38990" cy="38180"/>
            </a:xfrm>
            <a:custGeom>
              <a:rect b="b" l="l" r="r" t="t"/>
              <a:pathLst>
                <a:path extrusionOk="0" h="801" w="818">
                  <a:moveTo>
                    <a:pt x="423" y="1"/>
                  </a:moveTo>
                  <a:cubicBezTo>
                    <a:pt x="414" y="1"/>
                    <a:pt x="405" y="1"/>
                    <a:pt x="396" y="2"/>
                  </a:cubicBezTo>
                  <a:cubicBezTo>
                    <a:pt x="325" y="8"/>
                    <a:pt x="258" y="29"/>
                    <a:pt x="197" y="65"/>
                  </a:cubicBezTo>
                  <a:cubicBezTo>
                    <a:pt x="121" y="112"/>
                    <a:pt x="68" y="190"/>
                    <a:pt x="38" y="270"/>
                  </a:cubicBezTo>
                  <a:cubicBezTo>
                    <a:pt x="11" y="348"/>
                    <a:pt x="1" y="442"/>
                    <a:pt x="31" y="522"/>
                  </a:cubicBezTo>
                  <a:cubicBezTo>
                    <a:pt x="56" y="590"/>
                    <a:pt x="94" y="651"/>
                    <a:pt x="146" y="702"/>
                  </a:cubicBezTo>
                  <a:cubicBezTo>
                    <a:pt x="208" y="762"/>
                    <a:pt x="295" y="792"/>
                    <a:pt x="379" y="798"/>
                  </a:cubicBezTo>
                  <a:cubicBezTo>
                    <a:pt x="392" y="800"/>
                    <a:pt x="407" y="801"/>
                    <a:pt x="421" y="801"/>
                  </a:cubicBezTo>
                  <a:cubicBezTo>
                    <a:pt x="494" y="801"/>
                    <a:pt x="570" y="782"/>
                    <a:pt x="629" y="740"/>
                  </a:cubicBezTo>
                  <a:cubicBezTo>
                    <a:pt x="686" y="699"/>
                    <a:pt x="734" y="647"/>
                    <a:pt x="769" y="584"/>
                  </a:cubicBezTo>
                  <a:cubicBezTo>
                    <a:pt x="795" y="538"/>
                    <a:pt x="807" y="489"/>
                    <a:pt x="808" y="436"/>
                  </a:cubicBezTo>
                  <a:cubicBezTo>
                    <a:pt x="817" y="385"/>
                    <a:pt x="812" y="334"/>
                    <a:pt x="795" y="283"/>
                  </a:cubicBezTo>
                  <a:cubicBezTo>
                    <a:pt x="782" y="222"/>
                    <a:pt x="747" y="156"/>
                    <a:pt x="698" y="117"/>
                  </a:cubicBezTo>
                  <a:cubicBezTo>
                    <a:pt x="620" y="54"/>
                    <a:pt x="525" y="1"/>
                    <a:pt x="42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8" name="Google Shape;1368;p18"/>
            <p:cNvSpPr/>
            <p:nvPr/>
          </p:nvSpPr>
          <p:spPr>
            <a:xfrm>
              <a:off x="431981" y="2905373"/>
              <a:ext cx="53480" cy="39657"/>
            </a:xfrm>
            <a:custGeom>
              <a:rect b="b" l="l" r="r" t="t"/>
              <a:pathLst>
                <a:path extrusionOk="0" h="832" w="1122">
                  <a:moveTo>
                    <a:pt x="586" y="0"/>
                  </a:moveTo>
                  <a:cubicBezTo>
                    <a:pt x="294" y="0"/>
                    <a:pt x="1" y="321"/>
                    <a:pt x="207" y="643"/>
                  </a:cubicBezTo>
                  <a:cubicBezTo>
                    <a:pt x="293" y="776"/>
                    <a:pt x="414" y="832"/>
                    <a:pt x="536" y="832"/>
                  </a:cubicBezTo>
                  <a:cubicBezTo>
                    <a:pt x="829" y="832"/>
                    <a:pt x="1122" y="511"/>
                    <a:pt x="915" y="189"/>
                  </a:cubicBezTo>
                  <a:cubicBezTo>
                    <a:pt x="829" y="56"/>
                    <a:pt x="708" y="0"/>
                    <a:pt x="58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9" name="Google Shape;1369;p18"/>
            <p:cNvSpPr/>
            <p:nvPr/>
          </p:nvSpPr>
          <p:spPr>
            <a:xfrm>
              <a:off x="523736" y="3896662"/>
              <a:ext cx="46330" cy="34319"/>
            </a:xfrm>
            <a:custGeom>
              <a:rect b="b" l="l" r="r" t="t"/>
              <a:pathLst>
                <a:path extrusionOk="0" h="720" w="972">
                  <a:moveTo>
                    <a:pt x="508" y="1"/>
                  </a:moveTo>
                  <a:cubicBezTo>
                    <a:pt x="254" y="1"/>
                    <a:pt x="0" y="278"/>
                    <a:pt x="180" y="557"/>
                  </a:cubicBezTo>
                  <a:cubicBezTo>
                    <a:pt x="254" y="672"/>
                    <a:pt x="359" y="720"/>
                    <a:pt x="464" y="720"/>
                  </a:cubicBezTo>
                  <a:cubicBezTo>
                    <a:pt x="718" y="720"/>
                    <a:pt x="971" y="442"/>
                    <a:pt x="792" y="164"/>
                  </a:cubicBezTo>
                  <a:cubicBezTo>
                    <a:pt x="718" y="49"/>
                    <a:pt x="613" y="1"/>
                    <a:pt x="50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0" name="Google Shape;1370;p18"/>
            <p:cNvSpPr/>
            <p:nvPr/>
          </p:nvSpPr>
          <p:spPr>
            <a:xfrm>
              <a:off x="541468" y="3800379"/>
              <a:ext cx="72022" cy="53432"/>
            </a:xfrm>
            <a:custGeom>
              <a:rect b="b" l="l" r="r" t="t"/>
              <a:pathLst>
                <a:path extrusionOk="0" h="1121" w="1511">
                  <a:moveTo>
                    <a:pt x="789" y="1"/>
                  </a:moveTo>
                  <a:cubicBezTo>
                    <a:pt x="395" y="1"/>
                    <a:pt x="1" y="433"/>
                    <a:pt x="280" y="866"/>
                  </a:cubicBezTo>
                  <a:cubicBezTo>
                    <a:pt x="396" y="1046"/>
                    <a:pt x="559" y="1120"/>
                    <a:pt x="723" y="1120"/>
                  </a:cubicBezTo>
                  <a:cubicBezTo>
                    <a:pt x="1117" y="1120"/>
                    <a:pt x="1511" y="689"/>
                    <a:pt x="1233" y="256"/>
                  </a:cubicBezTo>
                  <a:cubicBezTo>
                    <a:pt x="1117" y="75"/>
                    <a:pt x="953" y="1"/>
                    <a:pt x="78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1" name="Google Shape;1371;p18"/>
            <p:cNvSpPr/>
            <p:nvPr/>
          </p:nvSpPr>
          <p:spPr>
            <a:xfrm>
              <a:off x="563298" y="3705764"/>
              <a:ext cx="49858" cy="37083"/>
            </a:xfrm>
            <a:custGeom>
              <a:rect b="b" l="l" r="r" t="t"/>
              <a:pathLst>
                <a:path extrusionOk="0" h="778" w="1046">
                  <a:moveTo>
                    <a:pt x="546" y="1"/>
                  </a:moveTo>
                  <a:cubicBezTo>
                    <a:pt x="273" y="1"/>
                    <a:pt x="0" y="300"/>
                    <a:pt x="193" y="600"/>
                  </a:cubicBezTo>
                  <a:cubicBezTo>
                    <a:pt x="273" y="725"/>
                    <a:pt x="386" y="777"/>
                    <a:pt x="499" y="777"/>
                  </a:cubicBezTo>
                  <a:cubicBezTo>
                    <a:pt x="772" y="777"/>
                    <a:pt x="1045" y="477"/>
                    <a:pt x="852" y="176"/>
                  </a:cubicBezTo>
                  <a:cubicBezTo>
                    <a:pt x="772" y="52"/>
                    <a:pt x="659" y="1"/>
                    <a:pt x="54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2" name="Google Shape;1372;p18"/>
            <p:cNvSpPr/>
            <p:nvPr/>
          </p:nvSpPr>
          <p:spPr>
            <a:xfrm>
              <a:off x="541277" y="3570395"/>
              <a:ext cx="58151" cy="43137"/>
            </a:xfrm>
            <a:custGeom>
              <a:rect b="b" l="l" r="r" t="t"/>
              <a:pathLst>
                <a:path extrusionOk="0" h="905" w="1220">
                  <a:moveTo>
                    <a:pt x="637" y="0"/>
                  </a:moveTo>
                  <a:cubicBezTo>
                    <a:pt x="319" y="0"/>
                    <a:pt x="1" y="349"/>
                    <a:pt x="226" y="700"/>
                  </a:cubicBezTo>
                  <a:cubicBezTo>
                    <a:pt x="319" y="845"/>
                    <a:pt x="450" y="905"/>
                    <a:pt x="582" y="905"/>
                  </a:cubicBezTo>
                  <a:cubicBezTo>
                    <a:pt x="900" y="905"/>
                    <a:pt x="1219" y="556"/>
                    <a:pt x="995" y="206"/>
                  </a:cubicBezTo>
                  <a:cubicBezTo>
                    <a:pt x="902" y="60"/>
                    <a:pt x="769" y="0"/>
                    <a:pt x="63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3" name="Google Shape;1373;p18"/>
            <p:cNvSpPr/>
            <p:nvPr/>
          </p:nvSpPr>
          <p:spPr>
            <a:xfrm>
              <a:off x="442563" y="3438602"/>
              <a:ext cx="95187" cy="91993"/>
            </a:xfrm>
            <a:custGeom>
              <a:rect b="b" l="l" r="r" t="t"/>
              <a:pathLst>
                <a:path extrusionOk="0" h="1930" w="1997">
                  <a:moveTo>
                    <a:pt x="977" y="0"/>
                  </a:moveTo>
                  <a:cubicBezTo>
                    <a:pt x="810" y="0"/>
                    <a:pt x="643" y="44"/>
                    <a:pt x="501" y="136"/>
                  </a:cubicBezTo>
                  <a:cubicBezTo>
                    <a:pt x="178" y="342"/>
                    <a:pt x="1" y="797"/>
                    <a:pt x="133" y="1164"/>
                  </a:cubicBezTo>
                  <a:cubicBezTo>
                    <a:pt x="178" y="1288"/>
                    <a:pt x="248" y="1403"/>
                    <a:pt x="316" y="1515"/>
                  </a:cubicBezTo>
                  <a:cubicBezTo>
                    <a:pt x="435" y="1710"/>
                    <a:pt x="661" y="1861"/>
                    <a:pt x="883" y="1910"/>
                  </a:cubicBezTo>
                  <a:cubicBezTo>
                    <a:pt x="941" y="1923"/>
                    <a:pt x="1004" y="1929"/>
                    <a:pt x="1069" y="1929"/>
                  </a:cubicBezTo>
                  <a:cubicBezTo>
                    <a:pt x="1243" y="1929"/>
                    <a:pt x="1428" y="1882"/>
                    <a:pt x="1562" y="1788"/>
                  </a:cubicBezTo>
                  <a:cubicBezTo>
                    <a:pt x="1753" y="1654"/>
                    <a:pt x="1915" y="1458"/>
                    <a:pt x="1956" y="1221"/>
                  </a:cubicBezTo>
                  <a:cubicBezTo>
                    <a:pt x="1996" y="989"/>
                    <a:pt x="1969" y="744"/>
                    <a:pt x="1834" y="542"/>
                  </a:cubicBezTo>
                  <a:cubicBezTo>
                    <a:pt x="1761" y="434"/>
                    <a:pt x="1690" y="317"/>
                    <a:pt x="1591" y="230"/>
                  </a:cubicBezTo>
                  <a:cubicBezTo>
                    <a:pt x="1424" y="79"/>
                    <a:pt x="1200" y="0"/>
                    <a:pt x="9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4" name="Google Shape;1374;p18"/>
            <p:cNvSpPr/>
            <p:nvPr/>
          </p:nvSpPr>
          <p:spPr>
            <a:xfrm>
              <a:off x="348567" y="3344892"/>
              <a:ext cx="85559" cy="85559"/>
            </a:xfrm>
            <a:custGeom>
              <a:rect b="b" l="l" r="r" t="t"/>
              <a:pathLst>
                <a:path extrusionOk="0" h="1795" w="1795">
                  <a:moveTo>
                    <a:pt x="836" y="0"/>
                  </a:moveTo>
                  <a:cubicBezTo>
                    <a:pt x="683" y="0"/>
                    <a:pt x="524" y="37"/>
                    <a:pt x="397" y="126"/>
                  </a:cubicBezTo>
                  <a:cubicBezTo>
                    <a:pt x="280" y="212"/>
                    <a:pt x="180" y="320"/>
                    <a:pt x="107" y="450"/>
                  </a:cubicBezTo>
                  <a:cubicBezTo>
                    <a:pt x="1" y="638"/>
                    <a:pt x="3" y="875"/>
                    <a:pt x="53" y="1078"/>
                  </a:cubicBezTo>
                  <a:cubicBezTo>
                    <a:pt x="82" y="1193"/>
                    <a:pt x="146" y="1297"/>
                    <a:pt x="199" y="1402"/>
                  </a:cubicBezTo>
                  <a:cubicBezTo>
                    <a:pt x="260" y="1504"/>
                    <a:pt x="340" y="1582"/>
                    <a:pt x="440" y="1641"/>
                  </a:cubicBezTo>
                  <a:cubicBezTo>
                    <a:pt x="527" y="1711"/>
                    <a:pt x="627" y="1757"/>
                    <a:pt x="739" y="1777"/>
                  </a:cubicBezTo>
                  <a:cubicBezTo>
                    <a:pt x="794" y="1789"/>
                    <a:pt x="854" y="1795"/>
                    <a:pt x="915" y="1795"/>
                  </a:cubicBezTo>
                  <a:cubicBezTo>
                    <a:pt x="1081" y="1795"/>
                    <a:pt x="1257" y="1751"/>
                    <a:pt x="1384" y="1660"/>
                  </a:cubicBezTo>
                  <a:cubicBezTo>
                    <a:pt x="1565" y="1532"/>
                    <a:pt x="1719" y="1346"/>
                    <a:pt x="1758" y="1121"/>
                  </a:cubicBezTo>
                  <a:cubicBezTo>
                    <a:pt x="1795" y="909"/>
                    <a:pt x="1780" y="653"/>
                    <a:pt x="1642" y="476"/>
                  </a:cubicBezTo>
                  <a:cubicBezTo>
                    <a:pt x="1570" y="383"/>
                    <a:pt x="1500" y="281"/>
                    <a:pt x="1408" y="208"/>
                  </a:cubicBezTo>
                  <a:cubicBezTo>
                    <a:pt x="1348" y="167"/>
                    <a:pt x="1288" y="126"/>
                    <a:pt x="1228" y="84"/>
                  </a:cubicBezTo>
                  <a:cubicBezTo>
                    <a:pt x="1131" y="31"/>
                    <a:pt x="1030" y="4"/>
                    <a:pt x="921" y="4"/>
                  </a:cubicBezTo>
                  <a:cubicBezTo>
                    <a:pt x="893" y="1"/>
                    <a:pt x="865" y="0"/>
                    <a:pt x="83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5" name="Google Shape;1375;p18"/>
            <p:cNvSpPr/>
            <p:nvPr/>
          </p:nvSpPr>
          <p:spPr>
            <a:xfrm>
              <a:off x="279119" y="3239600"/>
              <a:ext cx="42422" cy="43184"/>
            </a:xfrm>
            <a:custGeom>
              <a:rect b="b" l="l" r="r" t="t"/>
              <a:pathLst>
                <a:path extrusionOk="0" h="906" w="890">
                  <a:moveTo>
                    <a:pt x="406" y="1"/>
                  </a:moveTo>
                  <a:cubicBezTo>
                    <a:pt x="332" y="1"/>
                    <a:pt x="256" y="19"/>
                    <a:pt x="196" y="61"/>
                  </a:cubicBezTo>
                  <a:cubicBezTo>
                    <a:pt x="139" y="103"/>
                    <a:pt x="90" y="156"/>
                    <a:pt x="55" y="219"/>
                  </a:cubicBezTo>
                  <a:cubicBezTo>
                    <a:pt x="7" y="303"/>
                    <a:pt x="0" y="429"/>
                    <a:pt x="29" y="522"/>
                  </a:cubicBezTo>
                  <a:cubicBezTo>
                    <a:pt x="57" y="608"/>
                    <a:pt x="96" y="660"/>
                    <a:pt x="158" y="725"/>
                  </a:cubicBezTo>
                  <a:lnTo>
                    <a:pt x="185" y="751"/>
                  </a:lnTo>
                  <a:cubicBezTo>
                    <a:pt x="206" y="772"/>
                    <a:pt x="226" y="793"/>
                    <a:pt x="247" y="812"/>
                  </a:cubicBezTo>
                  <a:cubicBezTo>
                    <a:pt x="274" y="831"/>
                    <a:pt x="301" y="849"/>
                    <a:pt x="327" y="868"/>
                  </a:cubicBezTo>
                  <a:cubicBezTo>
                    <a:pt x="371" y="891"/>
                    <a:pt x="418" y="904"/>
                    <a:pt x="466" y="904"/>
                  </a:cubicBezTo>
                  <a:cubicBezTo>
                    <a:pt x="478" y="905"/>
                    <a:pt x="489" y="906"/>
                    <a:pt x="501" y="906"/>
                  </a:cubicBezTo>
                  <a:cubicBezTo>
                    <a:pt x="571" y="906"/>
                    <a:pt x="643" y="889"/>
                    <a:pt x="702" y="849"/>
                  </a:cubicBezTo>
                  <a:cubicBezTo>
                    <a:pt x="756" y="811"/>
                    <a:pt x="801" y="762"/>
                    <a:pt x="834" y="704"/>
                  </a:cubicBezTo>
                  <a:cubicBezTo>
                    <a:pt x="877" y="628"/>
                    <a:pt x="889" y="503"/>
                    <a:pt x="858" y="422"/>
                  </a:cubicBezTo>
                  <a:lnTo>
                    <a:pt x="827" y="339"/>
                  </a:lnTo>
                  <a:cubicBezTo>
                    <a:pt x="823" y="327"/>
                    <a:pt x="818" y="315"/>
                    <a:pt x="814" y="303"/>
                  </a:cubicBezTo>
                  <a:cubicBezTo>
                    <a:pt x="782" y="220"/>
                    <a:pt x="750" y="162"/>
                    <a:pt x="683" y="100"/>
                  </a:cubicBezTo>
                  <a:cubicBezTo>
                    <a:pt x="618" y="42"/>
                    <a:pt x="535" y="10"/>
                    <a:pt x="449" y="3"/>
                  </a:cubicBezTo>
                  <a:cubicBezTo>
                    <a:pt x="435" y="1"/>
                    <a:pt x="420" y="1"/>
                    <a:pt x="40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6" name="Google Shape;1376;p18"/>
            <p:cNvSpPr/>
            <p:nvPr/>
          </p:nvSpPr>
          <p:spPr>
            <a:xfrm>
              <a:off x="199900" y="3097701"/>
              <a:ext cx="77551" cy="76979"/>
            </a:xfrm>
            <a:custGeom>
              <a:rect b="b" l="l" r="r" t="t"/>
              <a:pathLst>
                <a:path extrusionOk="0" h="1615" w="1627">
                  <a:moveTo>
                    <a:pt x="818" y="0"/>
                  </a:moveTo>
                  <a:cubicBezTo>
                    <a:pt x="798" y="0"/>
                    <a:pt x="779" y="1"/>
                    <a:pt x="760" y="4"/>
                  </a:cubicBezTo>
                  <a:cubicBezTo>
                    <a:pt x="628" y="20"/>
                    <a:pt x="497" y="39"/>
                    <a:pt x="385" y="119"/>
                  </a:cubicBezTo>
                  <a:cubicBezTo>
                    <a:pt x="272" y="198"/>
                    <a:pt x="199" y="292"/>
                    <a:pt x="126" y="412"/>
                  </a:cubicBezTo>
                  <a:cubicBezTo>
                    <a:pt x="1" y="613"/>
                    <a:pt x="12" y="970"/>
                    <a:pt x="162" y="1156"/>
                  </a:cubicBezTo>
                  <a:cubicBezTo>
                    <a:pt x="196" y="1197"/>
                    <a:pt x="228" y="1238"/>
                    <a:pt x="261" y="1280"/>
                  </a:cubicBezTo>
                  <a:cubicBezTo>
                    <a:pt x="386" y="1437"/>
                    <a:pt x="517" y="1554"/>
                    <a:pt x="721" y="1599"/>
                  </a:cubicBezTo>
                  <a:cubicBezTo>
                    <a:pt x="769" y="1609"/>
                    <a:pt x="820" y="1614"/>
                    <a:pt x="872" y="1614"/>
                  </a:cubicBezTo>
                  <a:cubicBezTo>
                    <a:pt x="1014" y="1614"/>
                    <a:pt x="1163" y="1577"/>
                    <a:pt x="1272" y="1500"/>
                  </a:cubicBezTo>
                  <a:cubicBezTo>
                    <a:pt x="1427" y="1390"/>
                    <a:pt x="1559" y="1231"/>
                    <a:pt x="1591" y="1039"/>
                  </a:cubicBezTo>
                  <a:cubicBezTo>
                    <a:pt x="1627" y="836"/>
                    <a:pt x="1584" y="670"/>
                    <a:pt x="1492" y="487"/>
                  </a:cubicBezTo>
                  <a:cubicBezTo>
                    <a:pt x="1469" y="440"/>
                    <a:pt x="1445" y="393"/>
                    <a:pt x="1422" y="348"/>
                  </a:cubicBezTo>
                  <a:cubicBezTo>
                    <a:pt x="1322" y="151"/>
                    <a:pt x="1044" y="0"/>
                    <a:pt x="81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7" name="Google Shape;1377;p18"/>
            <p:cNvSpPr/>
            <p:nvPr/>
          </p:nvSpPr>
          <p:spPr>
            <a:xfrm>
              <a:off x="236793" y="2950178"/>
              <a:ext cx="68495" cy="68066"/>
            </a:xfrm>
            <a:custGeom>
              <a:rect b="b" l="l" r="r" t="t"/>
              <a:pathLst>
                <a:path extrusionOk="0" h="1428" w="1437">
                  <a:moveTo>
                    <a:pt x="724" y="1"/>
                  </a:moveTo>
                  <a:cubicBezTo>
                    <a:pt x="719" y="1"/>
                    <a:pt x="714" y="1"/>
                    <a:pt x="709" y="1"/>
                  </a:cubicBezTo>
                  <a:cubicBezTo>
                    <a:pt x="585" y="6"/>
                    <a:pt x="471" y="43"/>
                    <a:pt x="366" y="110"/>
                  </a:cubicBezTo>
                  <a:cubicBezTo>
                    <a:pt x="243" y="208"/>
                    <a:pt x="183" y="266"/>
                    <a:pt x="105" y="406"/>
                  </a:cubicBezTo>
                  <a:cubicBezTo>
                    <a:pt x="102" y="412"/>
                    <a:pt x="99" y="419"/>
                    <a:pt x="97" y="425"/>
                  </a:cubicBezTo>
                  <a:cubicBezTo>
                    <a:pt x="77" y="479"/>
                    <a:pt x="58" y="533"/>
                    <a:pt x="39" y="585"/>
                  </a:cubicBezTo>
                  <a:cubicBezTo>
                    <a:pt x="39" y="586"/>
                    <a:pt x="37" y="589"/>
                    <a:pt x="37" y="590"/>
                  </a:cubicBezTo>
                  <a:cubicBezTo>
                    <a:pt x="37" y="592"/>
                    <a:pt x="36" y="597"/>
                    <a:pt x="36" y="599"/>
                  </a:cubicBezTo>
                  <a:cubicBezTo>
                    <a:pt x="1" y="779"/>
                    <a:pt x="31" y="963"/>
                    <a:pt x="130" y="1117"/>
                  </a:cubicBezTo>
                  <a:cubicBezTo>
                    <a:pt x="196" y="1218"/>
                    <a:pt x="285" y="1298"/>
                    <a:pt x="391" y="1352"/>
                  </a:cubicBezTo>
                  <a:cubicBezTo>
                    <a:pt x="444" y="1381"/>
                    <a:pt x="503" y="1407"/>
                    <a:pt x="565" y="1413"/>
                  </a:cubicBezTo>
                  <a:cubicBezTo>
                    <a:pt x="618" y="1418"/>
                    <a:pt x="674" y="1423"/>
                    <a:pt x="727" y="1428"/>
                  </a:cubicBezTo>
                  <a:cubicBezTo>
                    <a:pt x="814" y="1428"/>
                    <a:pt x="895" y="1405"/>
                    <a:pt x="968" y="1364"/>
                  </a:cubicBezTo>
                  <a:cubicBezTo>
                    <a:pt x="1024" y="1345"/>
                    <a:pt x="1072" y="1315"/>
                    <a:pt x="1110" y="1272"/>
                  </a:cubicBezTo>
                  <a:cubicBezTo>
                    <a:pt x="1123" y="1265"/>
                    <a:pt x="1131" y="1255"/>
                    <a:pt x="1142" y="1246"/>
                  </a:cubicBezTo>
                  <a:cubicBezTo>
                    <a:pt x="1231" y="1182"/>
                    <a:pt x="1302" y="1100"/>
                    <a:pt x="1353" y="1003"/>
                  </a:cubicBezTo>
                  <a:cubicBezTo>
                    <a:pt x="1372" y="947"/>
                    <a:pt x="1392" y="893"/>
                    <a:pt x="1412" y="836"/>
                  </a:cubicBezTo>
                  <a:cubicBezTo>
                    <a:pt x="1437" y="718"/>
                    <a:pt x="1433" y="601"/>
                    <a:pt x="1396" y="486"/>
                  </a:cubicBezTo>
                  <a:cubicBezTo>
                    <a:pt x="1379" y="424"/>
                    <a:pt x="1351" y="367"/>
                    <a:pt x="1316" y="318"/>
                  </a:cubicBezTo>
                  <a:lnTo>
                    <a:pt x="1318" y="318"/>
                  </a:lnTo>
                  <a:cubicBezTo>
                    <a:pt x="1285" y="263"/>
                    <a:pt x="1244" y="216"/>
                    <a:pt x="1196" y="177"/>
                  </a:cubicBezTo>
                  <a:cubicBezTo>
                    <a:pt x="1154" y="136"/>
                    <a:pt x="1107" y="103"/>
                    <a:pt x="1051" y="76"/>
                  </a:cubicBezTo>
                  <a:cubicBezTo>
                    <a:pt x="1047" y="74"/>
                    <a:pt x="1044" y="73"/>
                    <a:pt x="1040" y="72"/>
                  </a:cubicBezTo>
                  <a:cubicBezTo>
                    <a:pt x="992" y="46"/>
                    <a:pt x="941" y="27"/>
                    <a:pt x="884" y="17"/>
                  </a:cubicBezTo>
                  <a:cubicBezTo>
                    <a:pt x="832" y="6"/>
                    <a:pt x="779" y="1"/>
                    <a:pt x="7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8" name="Google Shape;1378;p18"/>
            <p:cNvSpPr/>
            <p:nvPr/>
          </p:nvSpPr>
          <p:spPr>
            <a:xfrm>
              <a:off x="621116" y="3666154"/>
              <a:ext cx="41516" cy="43137"/>
            </a:xfrm>
            <a:custGeom>
              <a:rect b="b" l="l" r="r" t="t"/>
              <a:pathLst>
                <a:path extrusionOk="0" h="905" w="871">
                  <a:moveTo>
                    <a:pt x="366" y="0"/>
                  </a:moveTo>
                  <a:cubicBezTo>
                    <a:pt x="297" y="0"/>
                    <a:pt x="226" y="21"/>
                    <a:pt x="171" y="56"/>
                  </a:cubicBezTo>
                  <a:cubicBezTo>
                    <a:pt x="77" y="118"/>
                    <a:pt x="0" y="243"/>
                    <a:pt x="14" y="359"/>
                  </a:cubicBezTo>
                  <a:cubicBezTo>
                    <a:pt x="21" y="409"/>
                    <a:pt x="28" y="457"/>
                    <a:pt x="33" y="505"/>
                  </a:cubicBezTo>
                  <a:cubicBezTo>
                    <a:pt x="37" y="580"/>
                    <a:pt x="58" y="649"/>
                    <a:pt x="98" y="713"/>
                  </a:cubicBezTo>
                  <a:cubicBezTo>
                    <a:pt x="139" y="776"/>
                    <a:pt x="192" y="824"/>
                    <a:pt x="259" y="860"/>
                  </a:cubicBezTo>
                  <a:cubicBezTo>
                    <a:pt x="318" y="890"/>
                    <a:pt x="383" y="905"/>
                    <a:pt x="447" y="905"/>
                  </a:cubicBezTo>
                  <a:cubicBezTo>
                    <a:pt x="526" y="905"/>
                    <a:pt x="605" y="883"/>
                    <a:pt x="673" y="839"/>
                  </a:cubicBezTo>
                  <a:cubicBezTo>
                    <a:pt x="796" y="759"/>
                    <a:pt x="870" y="618"/>
                    <a:pt x="864" y="471"/>
                  </a:cubicBezTo>
                  <a:cubicBezTo>
                    <a:pt x="860" y="396"/>
                    <a:pt x="839" y="327"/>
                    <a:pt x="798" y="263"/>
                  </a:cubicBezTo>
                  <a:cubicBezTo>
                    <a:pt x="757" y="200"/>
                    <a:pt x="704" y="152"/>
                    <a:pt x="637" y="116"/>
                  </a:cubicBezTo>
                  <a:cubicBezTo>
                    <a:pt x="595" y="90"/>
                    <a:pt x="555" y="64"/>
                    <a:pt x="513" y="39"/>
                  </a:cubicBezTo>
                  <a:cubicBezTo>
                    <a:pt x="470" y="12"/>
                    <a:pt x="418" y="0"/>
                    <a:pt x="3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9" name="Google Shape;1379;p18"/>
            <p:cNvSpPr/>
            <p:nvPr/>
          </p:nvSpPr>
          <p:spPr>
            <a:xfrm>
              <a:off x="599238" y="3527497"/>
              <a:ext cx="24786" cy="18351"/>
            </a:xfrm>
            <a:custGeom>
              <a:rect b="b" l="l" r="r" t="t"/>
              <a:pathLst>
                <a:path extrusionOk="0" h="385" w="520">
                  <a:moveTo>
                    <a:pt x="271" y="1"/>
                  </a:moveTo>
                  <a:cubicBezTo>
                    <a:pt x="135" y="1"/>
                    <a:pt x="0" y="149"/>
                    <a:pt x="96" y="297"/>
                  </a:cubicBezTo>
                  <a:cubicBezTo>
                    <a:pt x="136" y="359"/>
                    <a:pt x="192" y="385"/>
                    <a:pt x="248" y="385"/>
                  </a:cubicBezTo>
                  <a:cubicBezTo>
                    <a:pt x="384" y="385"/>
                    <a:pt x="519" y="237"/>
                    <a:pt x="424" y="88"/>
                  </a:cubicBezTo>
                  <a:cubicBezTo>
                    <a:pt x="384" y="26"/>
                    <a:pt x="327" y="1"/>
                    <a:pt x="27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0" name="Google Shape;1380;p18"/>
            <p:cNvSpPr/>
            <p:nvPr/>
          </p:nvSpPr>
          <p:spPr>
            <a:xfrm>
              <a:off x="510533" y="3390555"/>
              <a:ext cx="27789" cy="20639"/>
            </a:xfrm>
            <a:custGeom>
              <a:rect b="b" l="l" r="r" t="t"/>
              <a:pathLst>
                <a:path extrusionOk="0" h="433" w="583">
                  <a:moveTo>
                    <a:pt x="304" y="1"/>
                  </a:moveTo>
                  <a:cubicBezTo>
                    <a:pt x="152" y="1"/>
                    <a:pt x="0" y="167"/>
                    <a:pt x="107" y="334"/>
                  </a:cubicBezTo>
                  <a:cubicBezTo>
                    <a:pt x="152" y="404"/>
                    <a:pt x="215" y="433"/>
                    <a:pt x="278" y="433"/>
                  </a:cubicBezTo>
                  <a:cubicBezTo>
                    <a:pt x="430" y="433"/>
                    <a:pt x="582" y="266"/>
                    <a:pt x="475" y="99"/>
                  </a:cubicBezTo>
                  <a:cubicBezTo>
                    <a:pt x="430" y="29"/>
                    <a:pt x="367" y="1"/>
                    <a:pt x="30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1" name="Google Shape;1381;p18"/>
            <p:cNvSpPr/>
            <p:nvPr/>
          </p:nvSpPr>
          <p:spPr>
            <a:xfrm>
              <a:off x="376737" y="3251898"/>
              <a:ext cx="88991" cy="66064"/>
            </a:xfrm>
            <a:custGeom>
              <a:rect b="b" l="l" r="r" t="t"/>
              <a:pathLst>
                <a:path extrusionOk="0" h="1386" w="1867">
                  <a:moveTo>
                    <a:pt x="975" y="1"/>
                  </a:moveTo>
                  <a:cubicBezTo>
                    <a:pt x="487" y="1"/>
                    <a:pt x="0" y="535"/>
                    <a:pt x="344" y="1071"/>
                  </a:cubicBezTo>
                  <a:cubicBezTo>
                    <a:pt x="487" y="1294"/>
                    <a:pt x="690" y="1386"/>
                    <a:pt x="892" y="1386"/>
                  </a:cubicBezTo>
                  <a:cubicBezTo>
                    <a:pt x="1379" y="1386"/>
                    <a:pt x="1866" y="852"/>
                    <a:pt x="1522" y="315"/>
                  </a:cubicBezTo>
                  <a:cubicBezTo>
                    <a:pt x="1379" y="93"/>
                    <a:pt x="1177" y="1"/>
                    <a:pt x="9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2" name="Google Shape;1382;p18"/>
            <p:cNvSpPr/>
            <p:nvPr/>
          </p:nvSpPr>
          <p:spPr>
            <a:xfrm>
              <a:off x="346708" y="3161239"/>
              <a:ext cx="30124" cy="31316"/>
            </a:xfrm>
            <a:custGeom>
              <a:rect b="b" l="l" r="r" t="t"/>
              <a:pathLst>
                <a:path extrusionOk="0" h="657" w="632">
                  <a:moveTo>
                    <a:pt x="252" y="0"/>
                  </a:moveTo>
                  <a:cubicBezTo>
                    <a:pt x="167" y="0"/>
                    <a:pt x="68" y="64"/>
                    <a:pt x="35" y="141"/>
                  </a:cubicBezTo>
                  <a:cubicBezTo>
                    <a:pt x="15" y="193"/>
                    <a:pt x="1" y="235"/>
                    <a:pt x="6" y="291"/>
                  </a:cubicBezTo>
                  <a:cubicBezTo>
                    <a:pt x="8" y="320"/>
                    <a:pt x="13" y="361"/>
                    <a:pt x="22" y="385"/>
                  </a:cubicBezTo>
                  <a:cubicBezTo>
                    <a:pt x="35" y="430"/>
                    <a:pt x="67" y="481"/>
                    <a:pt x="90" y="524"/>
                  </a:cubicBezTo>
                  <a:cubicBezTo>
                    <a:pt x="121" y="586"/>
                    <a:pt x="207" y="637"/>
                    <a:pt x="273" y="650"/>
                  </a:cubicBezTo>
                  <a:cubicBezTo>
                    <a:pt x="292" y="655"/>
                    <a:pt x="313" y="657"/>
                    <a:pt x="334" y="657"/>
                  </a:cubicBezTo>
                  <a:cubicBezTo>
                    <a:pt x="390" y="657"/>
                    <a:pt x="449" y="642"/>
                    <a:pt x="493" y="612"/>
                  </a:cubicBezTo>
                  <a:cubicBezTo>
                    <a:pt x="554" y="569"/>
                    <a:pt x="606" y="506"/>
                    <a:pt x="619" y="428"/>
                  </a:cubicBezTo>
                  <a:cubicBezTo>
                    <a:pt x="631" y="356"/>
                    <a:pt x="627" y="268"/>
                    <a:pt x="580" y="208"/>
                  </a:cubicBezTo>
                  <a:cubicBezTo>
                    <a:pt x="550" y="171"/>
                    <a:pt x="517" y="121"/>
                    <a:pt x="482" y="89"/>
                  </a:cubicBezTo>
                  <a:cubicBezTo>
                    <a:pt x="464" y="73"/>
                    <a:pt x="428" y="51"/>
                    <a:pt x="402" y="36"/>
                  </a:cubicBezTo>
                  <a:cubicBezTo>
                    <a:pt x="354" y="6"/>
                    <a:pt x="308" y="3"/>
                    <a:pt x="254" y="0"/>
                  </a:cubicBezTo>
                  <a:cubicBezTo>
                    <a:pt x="253" y="0"/>
                    <a:pt x="253" y="0"/>
                    <a:pt x="25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3" name="Google Shape;1383;p18"/>
            <p:cNvSpPr/>
            <p:nvPr/>
          </p:nvSpPr>
          <p:spPr>
            <a:xfrm>
              <a:off x="298185" y="3040360"/>
              <a:ext cx="78552" cy="78886"/>
            </a:xfrm>
            <a:custGeom>
              <a:rect b="b" l="l" r="r" t="t"/>
              <a:pathLst>
                <a:path extrusionOk="0" h="1655" w="1648">
                  <a:moveTo>
                    <a:pt x="842" y="0"/>
                  </a:moveTo>
                  <a:cubicBezTo>
                    <a:pt x="789" y="0"/>
                    <a:pt x="737" y="7"/>
                    <a:pt x="685" y="22"/>
                  </a:cubicBezTo>
                  <a:cubicBezTo>
                    <a:pt x="574" y="30"/>
                    <a:pt x="473" y="69"/>
                    <a:pt x="379" y="134"/>
                  </a:cubicBezTo>
                  <a:cubicBezTo>
                    <a:pt x="323" y="181"/>
                    <a:pt x="266" y="229"/>
                    <a:pt x="210" y="276"/>
                  </a:cubicBezTo>
                  <a:cubicBezTo>
                    <a:pt x="113" y="385"/>
                    <a:pt x="50" y="509"/>
                    <a:pt x="19" y="652"/>
                  </a:cubicBezTo>
                  <a:cubicBezTo>
                    <a:pt x="13" y="723"/>
                    <a:pt x="7" y="792"/>
                    <a:pt x="0" y="862"/>
                  </a:cubicBezTo>
                  <a:cubicBezTo>
                    <a:pt x="7" y="1012"/>
                    <a:pt x="50" y="1148"/>
                    <a:pt x="130" y="1274"/>
                  </a:cubicBezTo>
                  <a:cubicBezTo>
                    <a:pt x="188" y="1372"/>
                    <a:pt x="265" y="1447"/>
                    <a:pt x="361" y="1503"/>
                  </a:cubicBezTo>
                  <a:cubicBezTo>
                    <a:pt x="445" y="1571"/>
                    <a:pt x="540" y="1614"/>
                    <a:pt x="648" y="1634"/>
                  </a:cubicBezTo>
                  <a:cubicBezTo>
                    <a:pt x="701" y="1647"/>
                    <a:pt x="754" y="1654"/>
                    <a:pt x="807" y="1654"/>
                  </a:cubicBezTo>
                  <a:cubicBezTo>
                    <a:pt x="859" y="1654"/>
                    <a:pt x="912" y="1647"/>
                    <a:pt x="963" y="1634"/>
                  </a:cubicBezTo>
                  <a:cubicBezTo>
                    <a:pt x="1074" y="1624"/>
                    <a:pt x="1176" y="1587"/>
                    <a:pt x="1270" y="1521"/>
                  </a:cubicBezTo>
                  <a:cubicBezTo>
                    <a:pt x="1327" y="1474"/>
                    <a:pt x="1382" y="1425"/>
                    <a:pt x="1439" y="1378"/>
                  </a:cubicBezTo>
                  <a:cubicBezTo>
                    <a:pt x="1536" y="1269"/>
                    <a:pt x="1599" y="1145"/>
                    <a:pt x="1630" y="1003"/>
                  </a:cubicBezTo>
                  <a:cubicBezTo>
                    <a:pt x="1636" y="932"/>
                    <a:pt x="1642" y="862"/>
                    <a:pt x="1648" y="792"/>
                  </a:cubicBezTo>
                  <a:cubicBezTo>
                    <a:pt x="1642" y="642"/>
                    <a:pt x="1599" y="506"/>
                    <a:pt x="1518" y="381"/>
                  </a:cubicBezTo>
                  <a:cubicBezTo>
                    <a:pt x="1461" y="283"/>
                    <a:pt x="1383" y="207"/>
                    <a:pt x="1287" y="152"/>
                  </a:cubicBezTo>
                  <a:cubicBezTo>
                    <a:pt x="1203" y="84"/>
                    <a:pt x="1108" y="40"/>
                    <a:pt x="1000" y="22"/>
                  </a:cubicBezTo>
                  <a:cubicBezTo>
                    <a:pt x="947" y="7"/>
                    <a:pt x="894" y="0"/>
                    <a:pt x="8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4" name="Google Shape;1384;p18"/>
            <p:cNvSpPr/>
            <p:nvPr/>
          </p:nvSpPr>
          <p:spPr>
            <a:xfrm>
              <a:off x="318443" y="2949130"/>
              <a:ext cx="35129" cy="32794"/>
            </a:xfrm>
            <a:custGeom>
              <a:rect b="b" l="l" r="r" t="t"/>
              <a:pathLst>
                <a:path extrusionOk="0" h="688" w="737">
                  <a:moveTo>
                    <a:pt x="438" y="1"/>
                  </a:moveTo>
                  <a:cubicBezTo>
                    <a:pt x="404" y="1"/>
                    <a:pt x="370" y="6"/>
                    <a:pt x="337" y="13"/>
                  </a:cubicBezTo>
                  <a:cubicBezTo>
                    <a:pt x="236" y="36"/>
                    <a:pt x="155" y="127"/>
                    <a:pt x="78" y="195"/>
                  </a:cubicBezTo>
                  <a:lnTo>
                    <a:pt x="35" y="258"/>
                  </a:lnTo>
                  <a:cubicBezTo>
                    <a:pt x="16" y="292"/>
                    <a:pt x="7" y="329"/>
                    <a:pt x="7" y="366"/>
                  </a:cubicBezTo>
                  <a:cubicBezTo>
                    <a:pt x="0" y="429"/>
                    <a:pt x="13" y="498"/>
                    <a:pt x="49" y="551"/>
                  </a:cubicBezTo>
                  <a:cubicBezTo>
                    <a:pt x="80" y="594"/>
                    <a:pt x="119" y="628"/>
                    <a:pt x="164" y="654"/>
                  </a:cubicBezTo>
                  <a:cubicBezTo>
                    <a:pt x="198" y="674"/>
                    <a:pt x="253" y="687"/>
                    <a:pt x="303" y="687"/>
                  </a:cubicBezTo>
                  <a:cubicBezTo>
                    <a:pt x="333" y="687"/>
                    <a:pt x="362" y="683"/>
                    <a:pt x="384" y="672"/>
                  </a:cubicBezTo>
                  <a:cubicBezTo>
                    <a:pt x="479" y="630"/>
                    <a:pt x="595" y="596"/>
                    <a:pt x="657" y="512"/>
                  </a:cubicBezTo>
                  <a:cubicBezTo>
                    <a:pt x="697" y="456"/>
                    <a:pt x="725" y="403"/>
                    <a:pt x="731" y="332"/>
                  </a:cubicBezTo>
                  <a:cubicBezTo>
                    <a:pt x="736" y="267"/>
                    <a:pt x="725" y="195"/>
                    <a:pt x="687" y="140"/>
                  </a:cubicBezTo>
                  <a:cubicBezTo>
                    <a:pt x="655" y="95"/>
                    <a:pt x="615" y="59"/>
                    <a:pt x="568" y="32"/>
                  </a:cubicBezTo>
                  <a:cubicBezTo>
                    <a:pt x="527" y="9"/>
                    <a:pt x="482" y="1"/>
                    <a:pt x="43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5" name="Google Shape;1385;p18"/>
            <p:cNvSpPr/>
            <p:nvPr/>
          </p:nvSpPr>
          <p:spPr>
            <a:xfrm>
              <a:off x="342752" y="2856421"/>
              <a:ext cx="54529" cy="40468"/>
            </a:xfrm>
            <a:custGeom>
              <a:rect b="b" l="l" r="r" t="t"/>
              <a:pathLst>
                <a:path extrusionOk="0" h="849" w="1144">
                  <a:moveTo>
                    <a:pt x="598" y="1"/>
                  </a:moveTo>
                  <a:cubicBezTo>
                    <a:pt x="300" y="1"/>
                    <a:pt x="1" y="328"/>
                    <a:pt x="212" y="656"/>
                  </a:cubicBezTo>
                  <a:cubicBezTo>
                    <a:pt x="299" y="792"/>
                    <a:pt x="423" y="849"/>
                    <a:pt x="547" y="849"/>
                  </a:cubicBezTo>
                  <a:cubicBezTo>
                    <a:pt x="845" y="849"/>
                    <a:pt x="1144" y="521"/>
                    <a:pt x="933" y="193"/>
                  </a:cubicBezTo>
                  <a:cubicBezTo>
                    <a:pt x="846" y="57"/>
                    <a:pt x="722" y="1"/>
                    <a:pt x="59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6" name="Google Shape;1386;p18"/>
            <p:cNvSpPr/>
            <p:nvPr/>
          </p:nvSpPr>
          <p:spPr>
            <a:xfrm>
              <a:off x="189223" y="3017529"/>
              <a:ext cx="47236" cy="35129"/>
            </a:xfrm>
            <a:custGeom>
              <a:rect b="b" l="l" r="r" t="t"/>
              <a:pathLst>
                <a:path extrusionOk="0" h="737" w="991">
                  <a:moveTo>
                    <a:pt x="518" y="1"/>
                  </a:moveTo>
                  <a:cubicBezTo>
                    <a:pt x="259" y="1"/>
                    <a:pt x="0" y="285"/>
                    <a:pt x="182" y="570"/>
                  </a:cubicBezTo>
                  <a:cubicBezTo>
                    <a:pt x="258" y="688"/>
                    <a:pt x="366" y="737"/>
                    <a:pt x="473" y="737"/>
                  </a:cubicBezTo>
                  <a:cubicBezTo>
                    <a:pt x="732" y="737"/>
                    <a:pt x="991" y="453"/>
                    <a:pt x="808" y="168"/>
                  </a:cubicBezTo>
                  <a:cubicBezTo>
                    <a:pt x="733" y="50"/>
                    <a:pt x="625" y="1"/>
                    <a:pt x="51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7" name="Google Shape;1387;p18"/>
            <p:cNvSpPr/>
            <p:nvPr/>
          </p:nvSpPr>
          <p:spPr>
            <a:xfrm>
              <a:off x="177688" y="2863809"/>
              <a:ext cx="51335" cy="45806"/>
            </a:xfrm>
            <a:custGeom>
              <a:rect b="b" l="l" r="r" t="t"/>
              <a:pathLst>
                <a:path extrusionOk="0" h="961" w="1077">
                  <a:moveTo>
                    <a:pt x="632" y="1"/>
                  </a:moveTo>
                  <a:cubicBezTo>
                    <a:pt x="623" y="1"/>
                    <a:pt x="614" y="1"/>
                    <a:pt x="604" y="2"/>
                  </a:cubicBezTo>
                  <a:cubicBezTo>
                    <a:pt x="563" y="6"/>
                    <a:pt x="517" y="16"/>
                    <a:pt x="478" y="26"/>
                  </a:cubicBezTo>
                  <a:cubicBezTo>
                    <a:pt x="459" y="31"/>
                    <a:pt x="438" y="38"/>
                    <a:pt x="418" y="44"/>
                  </a:cubicBezTo>
                  <a:cubicBezTo>
                    <a:pt x="124" y="131"/>
                    <a:pt x="0" y="493"/>
                    <a:pt x="162" y="744"/>
                  </a:cubicBezTo>
                  <a:cubicBezTo>
                    <a:pt x="228" y="845"/>
                    <a:pt x="339" y="923"/>
                    <a:pt x="458" y="949"/>
                  </a:cubicBezTo>
                  <a:cubicBezTo>
                    <a:pt x="490" y="957"/>
                    <a:pt x="523" y="960"/>
                    <a:pt x="556" y="960"/>
                  </a:cubicBezTo>
                  <a:cubicBezTo>
                    <a:pt x="688" y="960"/>
                    <a:pt x="820" y="905"/>
                    <a:pt x="906" y="805"/>
                  </a:cubicBezTo>
                  <a:cubicBezTo>
                    <a:pt x="976" y="724"/>
                    <a:pt x="1041" y="643"/>
                    <a:pt x="1065" y="536"/>
                  </a:cubicBezTo>
                  <a:cubicBezTo>
                    <a:pt x="1073" y="493"/>
                    <a:pt x="1076" y="445"/>
                    <a:pt x="1072" y="402"/>
                  </a:cubicBezTo>
                  <a:cubicBezTo>
                    <a:pt x="1067" y="332"/>
                    <a:pt x="1054" y="257"/>
                    <a:pt x="1012" y="200"/>
                  </a:cubicBezTo>
                  <a:cubicBezTo>
                    <a:pt x="952" y="115"/>
                    <a:pt x="874" y="65"/>
                    <a:pt x="780" y="31"/>
                  </a:cubicBezTo>
                  <a:cubicBezTo>
                    <a:pt x="730" y="13"/>
                    <a:pt x="684" y="1"/>
                    <a:pt x="63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8" name="Google Shape;1388;p18"/>
            <p:cNvSpPr/>
            <p:nvPr/>
          </p:nvSpPr>
          <p:spPr>
            <a:xfrm>
              <a:off x="240749" y="2854372"/>
              <a:ext cx="53957" cy="55244"/>
            </a:xfrm>
            <a:custGeom>
              <a:rect b="b" l="l" r="r" t="t"/>
              <a:pathLst>
                <a:path extrusionOk="0" h="1159" w="1132">
                  <a:moveTo>
                    <a:pt x="524" y="0"/>
                  </a:moveTo>
                  <a:cubicBezTo>
                    <a:pt x="426" y="0"/>
                    <a:pt x="327" y="22"/>
                    <a:pt x="247" y="79"/>
                  </a:cubicBezTo>
                  <a:cubicBezTo>
                    <a:pt x="215" y="108"/>
                    <a:pt x="179" y="137"/>
                    <a:pt x="145" y="167"/>
                  </a:cubicBezTo>
                  <a:cubicBezTo>
                    <a:pt x="84" y="236"/>
                    <a:pt x="45" y="313"/>
                    <a:pt x="25" y="401"/>
                  </a:cubicBezTo>
                  <a:cubicBezTo>
                    <a:pt x="0" y="490"/>
                    <a:pt x="11" y="587"/>
                    <a:pt x="34" y="676"/>
                  </a:cubicBezTo>
                  <a:cubicBezTo>
                    <a:pt x="45" y="718"/>
                    <a:pt x="84" y="784"/>
                    <a:pt x="107" y="833"/>
                  </a:cubicBezTo>
                  <a:lnTo>
                    <a:pt x="145" y="911"/>
                  </a:lnTo>
                  <a:cubicBezTo>
                    <a:pt x="182" y="975"/>
                    <a:pt x="232" y="1025"/>
                    <a:pt x="294" y="1060"/>
                  </a:cubicBezTo>
                  <a:cubicBezTo>
                    <a:pt x="348" y="1104"/>
                    <a:pt x="412" y="1134"/>
                    <a:pt x="482" y="1145"/>
                  </a:cubicBezTo>
                  <a:cubicBezTo>
                    <a:pt x="516" y="1154"/>
                    <a:pt x="551" y="1159"/>
                    <a:pt x="585" y="1159"/>
                  </a:cubicBezTo>
                  <a:cubicBezTo>
                    <a:pt x="619" y="1159"/>
                    <a:pt x="653" y="1154"/>
                    <a:pt x="687" y="1145"/>
                  </a:cubicBezTo>
                  <a:cubicBezTo>
                    <a:pt x="759" y="1139"/>
                    <a:pt x="826" y="1115"/>
                    <a:pt x="886" y="1072"/>
                  </a:cubicBezTo>
                  <a:cubicBezTo>
                    <a:pt x="1000" y="992"/>
                    <a:pt x="1096" y="875"/>
                    <a:pt x="1120" y="734"/>
                  </a:cubicBezTo>
                  <a:lnTo>
                    <a:pt x="1132" y="597"/>
                  </a:lnTo>
                  <a:cubicBezTo>
                    <a:pt x="1128" y="500"/>
                    <a:pt x="1099" y="411"/>
                    <a:pt x="1047" y="329"/>
                  </a:cubicBezTo>
                  <a:lnTo>
                    <a:pt x="993" y="263"/>
                  </a:lnTo>
                  <a:lnTo>
                    <a:pt x="926" y="184"/>
                  </a:lnTo>
                  <a:cubicBezTo>
                    <a:pt x="885" y="129"/>
                    <a:pt x="833" y="84"/>
                    <a:pt x="769" y="55"/>
                  </a:cubicBezTo>
                  <a:cubicBezTo>
                    <a:pt x="726" y="31"/>
                    <a:pt x="681" y="16"/>
                    <a:pt x="634" y="9"/>
                  </a:cubicBezTo>
                  <a:cubicBezTo>
                    <a:pt x="598" y="4"/>
                    <a:pt x="561" y="0"/>
                    <a:pt x="52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389" name="Google Shape;1389;p18"/>
          <p:cNvGrpSpPr/>
          <p:nvPr/>
        </p:nvGrpSpPr>
        <p:grpSpPr>
          <a:xfrm>
            <a:off x="173278" y="-200895"/>
            <a:ext cx="1093437" cy="2130973"/>
            <a:chOff x="1099958" y="4292329"/>
            <a:chExt cx="269021" cy="524315"/>
          </a:xfrm>
        </p:grpSpPr>
        <p:sp>
          <p:nvSpPr>
            <p:cNvPr id="1390" name="Google Shape;1390;p18"/>
            <p:cNvSpPr/>
            <p:nvPr/>
          </p:nvSpPr>
          <p:spPr>
            <a:xfrm>
              <a:off x="1184754" y="4370452"/>
              <a:ext cx="132652" cy="261395"/>
            </a:xfrm>
            <a:custGeom>
              <a:rect b="b" l="l" r="r" t="t"/>
              <a:pathLst>
                <a:path extrusionOk="0" h="5484" w="2783">
                  <a:moveTo>
                    <a:pt x="2497" y="1"/>
                  </a:moveTo>
                  <a:cubicBezTo>
                    <a:pt x="2488" y="1"/>
                    <a:pt x="2478" y="13"/>
                    <a:pt x="2484" y="23"/>
                  </a:cubicBezTo>
                  <a:cubicBezTo>
                    <a:pt x="2691" y="432"/>
                    <a:pt x="2638" y="968"/>
                    <a:pt x="2560" y="1403"/>
                  </a:cubicBezTo>
                  <a:cubicBezTo>
                    <a:pt x="2489" y="1802"/>
                    <a:pt x="2365" y="2189"/>
                    <a:pt x="2220" y="2565"/>
                  </a:cubicBezTo>
                  <a:cubicBezTo>
                    <a:pt x="1926" y="3330"/>
                    <a:pt x="1607" y="4162"/>
                    <a:pt x="1102" y="4816"/>
                  </a:cubicBezTo>
                  <a:cubicBezTo>
                    <a:pt x="976" y="4979"/>
                    <a:pt x="829" y="5166"/>
                    <a:pt x="651" y="5277"/>
                  </a:cubicBezTo>
                  <a:cubicBezTo>
                    <a:pt x="569" y="5328"/>
                    <a:pt x="501" y="5350"/>
                    <a:pt x="445" y="5350"/>
                  </a:cubicBezTo>
                  <a:cubicBezTo>
                    <a:pt x="222" y="5350"/>
                    <a:pt x="188" y="5001"/>
                    <a:pt x="204" y="4797"/>
                  </a:cubicBezTo>
                  <a:cubicBezTo>
                    <a:pt x="235" y="4382"/>
                    <a:pt x="321" y="3966"/>
                    <a:pt x="451" y="3570"/>
                  </a:cubicBezTo>
                  <a:cubicBezTo>
                    <a:pt x="518" y="3364"/>
                    <a:pt x="597" y="3164"/>
                    <a:pt x="688" y="2970"/>
                  </a:cubicBezTo>
                  <a:cubicBezTo>
                    <a:pt x="754" y="2829"/>
                    <a:pt x="874" y="2488"/>
                    <a:pt x="1016" y="2404"/>
                  </a:cubicBezTo>
                  <a:cubicBezTo>
                    <a:pt x="1057" y="2380"/>
                    <a:pt x="1092" y="2369"/>
                    <a:pt x="1122" y="2369"/>
                  </a:cubicBezTo>
                  <a:cubicBezTo>
                    <a:pt x="1349" y="2369"/>
                    <a:pt x="1260" y="3008"/>
                    <a:pt x="1243" y="3107"/>
                  </a:cubicBezTo>
                  <a:cubicBezTo>
                    <a:pt x="1206" y="3337"/>
                    <a:pt x="1133" y="3557"/>
                    <a:pt x="1036" y="3768"/>
                  </a:cubicBezTo>
                  <a:cubicBezTo>
                    <a:pt x="1035" y="3770"/>
                    <a:pt x="1036" y="3772"/>
                    <a:pt x="1038" y="3772"/>
                  </a:cubicBezTo>
                  <a:cubicBezTo>
                    <a:pt x="1038" y="3772"/>
                    <a:pt x="1039" y="3771"/>
                    <a:pt x="1039" y="3770"/>
                  </a:cubicBezTo>
                  <a:cubicBezTo>
                    <a:pt x="1224" y="3403"/>
                    <a:pt x="1320" y="3002"/>
                    <a:pt x="1303" y="2591"/>
                  </a:cubicBezTo>
                  <a:cubicBezTo>
                    <a:pt x="1297" y="2440"/>
                    <a:pt x="1245" y="2289"/>
                    <a:pt x="1132" y="2289"/>
                  </a:cubicBezTo>
                  <a:cubicBezTo>
                    <a:pt x="1090" y="2289"/>
                    <a:pt x="1040" y="2310"/>
                    <a:pt x="981" y="2360"/>
                  </a:cubicBezTo>
                  <a:cubicBezTo>
                    <a:pt x="865" y="2456"/>
                    <a:pt x="797" y="2613"/>
                    <a:pt x="727" y="2740"/>
                  </a:cubicBezTo>
                  <a:cubicBezTo>
                    <a:pt x="619" y="2936"/>
                    <a:pt x="525" y="3137"/>
                    <a:pt x="442" y="3344"/>
                  </a:cubicBezTo>
                  <a:cubicBezTo>
                    <a:pt x="280" y="3754"/>
                    <a:pt x="168" y="4182"/>
                    <a:pt x="110" y="4618"/>
                  </a:cubicBezTo>
                  <a:cubicBezTo>
                    <a:pt x="75" y="4867"/>
                    <a:pt x="1" y="5261"/>
                    <a:pt x="254" y="5428"/>
                  </a:cubicBezTo>
                  <a:cubicBezTo>
                    <a:pt x="314" y="5467"/>
                    <a:pt x="376" y="5483"/>
                    <a:pt x="437" y="5483"/>
                  </a:cubicBezTo>
                  <a:cubicBezTo>
                    <a:pt x="668" y="5483"/>
                    <a:pt x="896" y="5248"/>
                    <a:pt x="1036" y="5095"/>
                  </a:cubicBezTo>
                  <a:cubicBezTo>
                    <a:pt x="1622" y="4449"/>
                    <a:pt x="1949" y="3574"/>
                    <a:pt x="2271" y="2776"/>
                  </a:cubicBezTo>
                  <a:cubicBezTo>
                    <a:pt x="2470" y="2283"/>
                    <a:pt x="2646" y="1771"/>
                    <a:pt x="2707" y="1239"/>
                  </a:cubicBezTo>
                  <a:cubicBezTo>
                    <a:pt x="2751" y="834"/>
                    <a:pt x="2782" y="336"/>
                    <a:pt x="2507" y="6"/>
                  </a:cubicBezTo>
                  <a:cubicBezTo>
                    <a:pt x="2504" y="2"/>
                    <a:pt x="2501" y="1"/>
                    <a:pt x="249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1" name="Google Shape;1391;p18"/>
            <p:cNvSpPr/>
            <p:nvPr/>
          </p:nvSpPr>
          <p:spPr>
            <a:xfrm>
              <a:off x="1131894" y="4364399"/>
              <a:ext cx="203339" cy="376363"/>
            </a:xfrm>
            <a:custGeom>
              <a:rect b="b" l="l" r="r" t="t"/>
              <a:pathLst>
                <a:path extrusionOk="0" h="7896" w="4266">
                  <a:moveTo>
                    <a:pt x="3046" y="0"/>
                  </a:moveTo>
                  <a:cubicBezTo>
                    <a:pt x="3043" y="0"/>
                    <a:pt x="3040" y="1"/>
                    <a:pt x="3037" y="3"/>
                  </a:cubicBezTo>
                  <a:cubicBezTo>
                    <a:pt x="2236" y="566"/>
                    <a:pt x="1744" y="1459"/>
                    <a:pt x="1369" y="2342"/>
                  </a:cubicBezTo>
                  <a:cubicBezTo>
                    <a:pt x="922" y="3396"/>
                    <a:pt x="504" y="4521"/>
                    <a:pt x="327" y="5657"/>
                  </a:cubicBezTo>
                  <a:cubicBezTo>
                    <a:pt x="240" y="6209"/>
                    <a:pt x="1" y="7896"/>
                    <a:pt x="925" y="7896"/>
                  </a:cubicBezTo>
                  <a:cubicBezTo>
                    <a:pt x="953" y="7896"/>
                    <a:pt x="981" y="7894"/>
                    <a:pt x="1010" y="7891"/>
                  </a:cubicBezTo>
                  <a:cubicBezTo>
                    <a:pt x="1497" y="7842"/>
                    <a:pt x="1801" y="7342"/>
                    <a:pt x="2061" y="6983"/>
                  </a:cubicBezTo>
                  <a:cubicBezTo>
                    <a:pt x="2388" y="6530"/>
                    <a:pt x="2686" y="6058"/>
                    <a:pt x="2954" y="5568"/>
                  </a:cubicBezTo>
                  <a:cubicBezTo>
                    <a:pt x="3551" y="4482"/>
                    <a:pt x="4044" y="3286"/>
                    <a:pt x="4262" y="2061"/>
                  </a:cubicBezTo>
                  <a:cubicBezTo>
                    <a:pt x="4266" y="2042"/>
                    <a:pt x="4251" y="2030"/>
                    <a:pt x="4238" y="2030"/>
                  </a:cubicBezTo>
                  <a:cubicBezTo>
                    <a:pt x="4228" y="2030"/>
                    <a:pt x="4219" y="2035"/>
                    <a:pt x="4216" y="2048"/>
                  </a:cubicBezTo>
                  <a:cubicBezTo>
                    <a:pt x="3694" y="3959"/>
                    <a:pt x="2944" y="5796"/>
                    <a:pt x="1648" y="7325"/>
                  </a:cubicBezTo>
                  <a:cubicBezTo>
                    <a:pt x="1475" y="7529"/>
                    <a:pt x="1264" y="7734"/>
                    <a:pt x="982" y="7753"/>
                  </a:cubicBezTo>
                  <a:cubicBezTo>
                    <a:pt x="968" y="7754"/>
                    <a:pt x="955" y="7754"/>
                    <a:pt x="942" y="7754"/>
                  </a:cubicBezTo>
                  <a:cubicBezTo>
                    <a:pt x="605" y="7754"/>
                    <a:pt x="470" y="7457"/>
                    <a:pt x="424" y="7158"/>
                  </a:cubicBezTo>
                  <a:cubicBezTo>
                    <a:pt x="339" y="6614"/>
                    <a:pt x="383" y="6039"/>
                    <a:pt x="478" y="5500"/>
                  </a:cubicBezTo>
                  <a:cubicBezTo>
                    <a:pt x="654" y="4508"/>
                    <a:pt x="1003" y="3536"/>
                    <a:pt x="1377" y="2602"/>
                  </a:cubicBezTo>
                  <a:cubicBezTo>
                    <a:pt x="1765" y="1630"/>
                    <a:pt x="2272" y="737"/>
                    <a:pt x="3058" y="29"/>
                  </a:cubicBezTo>
                  <a:cubicBezTo>
                    <a:pt x="3070" y="19"/>
                    <a:pt x="3059" y="0"/>
                    <a:pt x="304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2" name="Google Shape;1392;p18"/>
            <p:cNvSpPr/>
            <p:nvPr/>
          </p:nvSpPr>
          <p:spPr>
            <a:xfrm>
              <a:off x="1163782" y="4292329"/>
              <a:ext cx="186418" cy="213158"/>
            </a:xfrm>
            <a:custGeom>
              <a:rect b="b" l="l" r="r" t="t"/>
              <a:pathLst>
                <a:path extrusionOk="0" h="4472" w="3911">
                  <a:moveTo>
                    <a:pt x="2936" y="1"/>
                  </a:moveTo>
                  <a:cubicBezTo>
                    <a:pt x="2682" y="1"/>
                    <a:pt x="2463" y="176"/>
                    <a:pt x="2296" y="354"/>
                  </a:cubicBezTo>
                  <a:cubicBezTo>
                    <a:pt x="1776" y="906"/>
                    <a:pt x="1347" y="1577"/>
                    <a:pt x="971" y="2230"/>
                  </a:cubicBezTo>
                  <a:cubicBezTo>
                    <a:pt x="577" y="2921"/>
                    <a:pt x="225" y="3660"/>
                    <a:pt x="8" y="4428"/>
                  </a:cubicBezTo>
                  <a:cubicBezTo>
                    <a:pt x="1" y="4455"/>
                    <a:pt x="21" y="4472"/>
                    <a:pt x="42" y="4472"/>
                  </a:cubicBezTo>
                  <a:cubicBezTo>
                    <a:pt x="56" y="4472"/>
                    <a:pt x="71" y="4464"/>
                    <a:pt x="78" y="4447"/>
                  </a:cubicBezTo>
                  <a:cubicBezTo>
                    <a:pt x="558" y="3231"/>
                    <a:pt x="1102" y="2076"/>
                    <a:pt x="1885" y="1021"/>
                  </a:cubicBezTo>
                  <a:cubicBezTo>
                    <a:pt x="2079" y="759"/>
                    <a:pt x="2279" y="466"/>
                    <a:pt x="2535" y="260"/>
                  </a:cubicBezTo>
                  <a:cubicBezTo>
                    <a:pt x="2671" y="151"/>
                    <a:pt x="2810" y="101"/>
                    <a:pt x="2942" y="101"/>
                  </a:cubicBezTo>
                  <a:cubicBezTo>
                    <a:pt x="3162" y="101"/>
                    <a:pt x="3363" y="239"/>
                    <a:pt x="3499" y="478"/>
                  </a:cubicBezTo>
                  <a:cubicBezTo>
                    <a:pt x="3850" y="1097"/>
                    <a:pt x="3863" y="1932"/>
                    <a:pt x="3745" y="2615"/>
                  </a:cubicBezTo>
                  <a:cubicBezTo>
                    <a:pt x="3744" y="2620"/>
                    <a:pt x="3748" y="2624"/>
                    <a:pt x="3752" y="2624"/>
                  </a:cubicBezTo>
                  <a:cubicBezTo>
                    <a:pt x="3754" y="2624"/>
                    <a:pt x="3756" y="2623"/>
                    <a:pt x="3756" y="2619"/>
                  </a:cubicBezTo>
                  <a:cubicBezTo>
                    <a:pt x="3911" y="1923"/>
                    <a:pt x="3886" y="1093"/>
                    <a:pt x="3545" y="451"/>
                  </a:cubicBezTo>
                  <a:cubicBezTo>
                    <a:pt x="3432" y="241"/>
                    <a:pt x="3257" y="37"/>
                    <a:pt x="3006" y="6"/>
                  </a:cubicBezTo>
                  <a:cubicBezTo>
                    <a:pt x="2983" y="2"/>
                    <a:pt x="2959" y="1"/>
                    <a:pt x="293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3" name="Google Shape;1393;p18"/>
            <p:cNvSpPr/>
            <p:nvPr/>
          </p:nvSpPr>
          <p:spPr>
            <a:xfrm>
              <a:off x="1099958" y="4550674"/>
              <a:ext cx="138705" cy="265971"/>
            </a:xfrm>
            <a:custGeom>
              <a:rect b="b" l="l" r="r" t="t"/>
              <a:pathLst>
                <a:path extrusionOk="0" h="5580" w="2910">
                  <a:moveTo>
                    <a:pt x="1095" y="1"/>
                  </a:moveTo>
                  <a:cubicBezTo>
                    <a:pt x="1093" y="1"/>
                    <a:pt x="1091" y="2"/>
                    <a:pt x="1090" y="4"/>
                  </a:cubicBezTo>
                  <a:cubicBezTo>
                    <a:pt x="468" y="1407"/>
                    <a:pt x="0" y="3107"/>
                    <a:pt x="352" y="4642"/>
                  </a:cubicBezTo>
                  <a:cubicBezTo>
                    <a:pt x="450" y="5070"/>
                    <a:pt x="775" y="5580"/>
                    <a:pt x="1237" y="5580"/>
                  </a:cubicBezTo>
                  <a:cubicBezTo>
                    <a:pt x="1321" y="5580"/>
                    <a:pt x="1410" y="5563"/>
                    <a:pt x="1502" y="5525"/>
                  </a:cubicBezTo>
                  <a:cubicBezTo>
                    <a:pt x="1810" y="5401"/>
                    <a:pt x="2068" y="5081"/>
                    <a:pt x="2277" y="4835"/>
                  </a:cubicBezTo>
                  <a:cubicBezTo>
                    <a:pt x="2523" y="4544"/>
                    <a:pt x="2727" y="4232"/>
                    <a:pt x="2899" y="3893"/>
                  </a:cubicBezTo>
                  <a:cubicBezTo>
                    <a:pt x="2910" y="3871"/>
                    <a:pt x="2891" y="3851"/>
                    <a:pt x="2872" y="3851"/>
                  </a:cubicBezTo>
                  <a:cubicBezTo>
                    <a:pt x="2864" y="3851"/>
                    <a:pt x="2855" y="3855"/>
                    <a:pt x="2850" y="3864"/>
                  </a:cubicBezTo>
                  <a:cubicBezTo>
                    <a:pt x="2534" y="4389"/>
                    <a:pt x="2120" y="5012"/>
                    <a:pt x="1598" y="5352"/>
                  </a:cubicBezTo>
                  <a:cubicBezTo>
                    <a:pt x="1482" y="5427"/>
                    <a:pt x="1364" y="5460"/>
                    <a:pt x="1250" y="5460"/>
                  </a:cubicBezTo>
                  <a:cubicBezTo>
                    <a:pt x="975" y="5460"/>
                    <a:pt x="721" y="5269"/>
                    <a:pt x="581" y="5002"/>
                  </a:cubicBezTo>
                  <a:cubicBezTo>
                    <a:pt x="416" y="4686"/>
                    <a:pt x="371" y="4301"/>
                    <a:pt x="339" y="3952"/>
                  </a:cubicBezTo>
                  <a:cubicBezTo>
                    <a:pt x="215" y="2583"/>
                    <a:pt x="622" y="1272"/>
                    <a:pt x="1100" y="8"/>
                  </a:cubicBezTo>
                  <a:cubicBezTo>
                    <a:pt x="1102" y="4"/>
                    <a:pt x="1099" y="1"/>
                    <a:pt x="109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4" name="Google Shape;1394;p18"/>
            <p:cNvSpPr/>
            <p:nvPr/>
          </p:nvSpPr>
          <p:spPr>
            <a:xfrm>
              <a:off x="1322268" y="4387755"/>
              <a:ext cx="45568" cy="192948"/>
            </a:xfrm>
            <a:custGeom>
              <a:rect b="b" l="l" r="r" t="t"/>
              <a:pathLst>
                <a:path extrusionOk="0" h="4048" w="956">
                  <a:moveTo>
                    <a:pt x="924" y="1"/>
                  </a:moveTo>
                  <a:cubicBezTo>
                    <a:pt x="907" y="1"/>
                    <a:pt x="890" y="12"/>
                    <a:pt x="887" y="33"/>
                  </a:cubicBezTo>
                  <a:cubicBezTo>
                    <a:pt x="776" y="1427"/>
                    <a:pt x="507" y="2735"/>
                    <a:pt x="2" y="4040"/>
                  </a:cubicBezTo>
                  <a:cubicBezTo>
                    <a:pt x="0" y="4044"/>
                    <a:pt x="5" y="4048"/>
                    <a:pt x="9" y="4048"/>
                  </a:cubicBezTo>
                  <a:cubicBezTo>
                    <a:pt x="11" y="4048"/>
                    <a:pt x="13" y="4047"/>
                    <a:pt x="13" y="4045"/>
                  </a:cubicBezTo>
                  <a:cubicBezTo>
                    <a:pt x="573" y="2804"/>
                    <a:pt x="925" y="1397"/>
                    <a:pt x="954" y="33"/>
                  </a:cubicBezTo>
                  <a:cubicBezTo>
                    <a:pt x="955" y="12"/>
                    <a:pt x="940" y="1"/>
                    <a:pt x="9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5" name="Google Shape;1395;p18"/>
            <p:cNvSpPr/>
            <p:nvPr/>
          </p:nvSpPr>
          <p:spPr>
            <a:xfrm>
              <a:off x="1249960" y="4323741"/>
              <a:ext cx="78838" cy="53385"/>
            </a:xfrm>
            <a:custGeom>
              <a:rect b="b" l="l" r="r" t="t"/>
              <a:pathLst>
                <a:path extrusionOk="0" h="1120" w="1654">
                  <a:moveTo>
                    <a:pt x="1003" y="1"/>
                  </a:moveTo>
                  <a:cubicBezTo>
                    <a:pt x="837" y="1"/>
                    <a:pt x="699" y="129"/>
                    <a:pt x="577" y="229"/>
                  </a:cubicBezTo>
                  <a:cubicBezTo>
                    <a:pt x="354" y="414"/>
                    <a:pt x="165" y="626"/>
                    <a:pt x="3" y="864"/>
                  </a:cubicBezTo>
                  <a:cubicBezTo>
                    <a:pt x="1" y="867"/>
                    <a:pt x="4" y="872"/>
                    <a:pt x="7" y="872"/>
                  </a:cubicBezTo>
                  <a:cubicBezTo>
                    <a:pt x="8" y="872"/>
                    <a:pt x="9" y="872"/>
                    <a:pt x="10" y="871"/>
                  </a:cubicBezTo>
                  <a:cubicBezTo>
                    <a:pt x="209" y="616"/>
                    <a:pt x="479" y="279"/>
                    <a:pt x="771" y="132"/>
                  </a:cubicBezTo>
                  <a:cubicBezTo>
                    <a:pt x="863" y="86"/>
                    <a:pt x="944" y="66"/>
                    <a:pt x="1016" y="66"/>
                  </a:cubicBezTo>
                  <a:cubicBezTo>
                    <a:pt x="1437" y="66"/>
                    <a:pt x="1547" y="762"/>
                    <a:pt x="1590" y="1103"/>
                  </a:cubicBezTo>
                  <a:cubicBezTo>
                    <a:pt x="1591" y="1114"/>
                    <a:pt x="1599" y="1120"/>
                    <a:pt x="1607" y="1120"/>
                  </a:cubicBezTo>
                  <a:cubicBezTo>
                    <a:pt x="1615" y="1120"/>
                    <a:pt x="1622" y="1114"/>
                    <a:pt x="1622" y="1103"/>
                  </a:cubicBezTo>
                  <a:cubicBezTo>
                    <a:pt x="1654" y="755"/>
                    <a:pt x="1472" y="40"/>
                    <a:pt x="1031" y="2"/>
                  </a:cubicBezTo>
                  <a:cubicBezTo>
                    <a:pt x="1022" y="1"/>
                    <a:pt x="1012" y="1"/>
                    <a:pt x="100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6" name="Google Shape;1396;p18"/>
            <p:cNvSpPr/>
            <p:nvPr/>
          </p:nvSpPr>
          <p:spPr>
            <a:xfrm>
              <a:off x="1229893" y="4446907"/>
              <a:ext cx="59200" cy="139086"/>
            </a:xfrm>
            <a:custGeom>
              <a:rect b="b" l="l" r="r" t="t"/>
              <a:pathLst>
                <a:path extrusionOk="0" h="2918" w="1242">
                  <a:moveTo>
                    <a:pt x="1224" y="0"/>
                  </a:moveTo>
                  <a:cubicBezTo>
                    <a:pt x="1218" y="0"/>
                    <a:pt x="1212" y="3"/>
                    <a:pt x="1209" y="11"/>
                  </a:cubicBezTo>
                  <a:cubicBezTo>
                    <a:pt x="897" y="1023"/>
                    <a:pt x="514" y="1983"/>
                    <a:pt x="2" y="2913"/>
                  </a:cubicBezTo>
                  <a:cubicBezTo>
                    <a:pt x="1" y="2915"/>
                    <a:pt x="3" y="2918"/>
                    <a:pt x="6" y="2918"/>
                  </a:cubicBezTo>
                  <a:cubicBezTo>
                    <a:pt x="7" y="2918"/>
                    <a:pt x="8" y="2917"/>
                    <a:pt x="8" y="2916"/>
                  </a:cubicBezTo>
                  <a:cubicBezTo>
                    <a:pt x="557" y="2029"/>
                    <a:pt x="995" y="1036"/>
                    <a:pt x="1238" y="20"/>
                  </a:cubicBezTo>
                  <a:cubicBezTo>
                    <a:pt x="1242" y="8"/>
                    <a:pt x="1233" y="0"/>
                    <a:pt x="122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7" name="Google Shape;1397;p18"/>
            <p:cNvSpPr/>
            <p:nvPr/>
          </p:nvSpPr>
          <p:spPr>
            <a:xfrm>
              <a:off x="1161113" y="4612734"/>
              <a:ext cx="45139" cy="75263"/>
            </a:xfrm>
            <a:custGeom>
              <a:rect b="b" l="l" r="r" t="t"/>
              <a:pathLst>
                <a:path extrusionOk="0" h="1579" w="947">
                  <a:moveTo>
                    <a:pt x="262" y="1"/>
                  </a:moveTo>
                  <a:cubicBezTo>
                    <a:pt x="260" y="1"/>
                    <a:pt x="257" y="2"/>
                    <a:pt x="257" y="5"/>
                  </a:cubicBezTo>
                  <a:cubicBezTo>
                    <a:pt x="264" y="436"/>
                    <a:pt x="0" y="963"/>
                    <a:pt x="268" y="1362"/>
                  </a:cubicBezTo>
                  <a:cubicBezTo>
                    <a:pt x="356" y="1492"/>
                    <a:pt x="515" y="1578"/>
                    <a:pt x="667" y="1578"/>
                  </a:cubicBezTo>
                  <a:cubicBezTo>
                    <a:pt x="767" y="1578"/>
                    <a:pt x="864" y="1541"/>
                    <a:pt x="936" y="1456"/>
                  </a:cubicBezTo>
                  <a:cubicBezTo>
                    <a:pt x="946" y="1442"/>
                    <a:pt x="936" y="1427"/>
                    <a:pt x="923" y="1427"/>
                  </a:cubicBezTo>
                  <a:cubicBezTo>
                    <a:pt x="919" y="1427"/>
                    <a:pt x="915" y="1428"/>
                    <a:pt x="911" y="1431"/>
                  </a:cubicBezTo>
                  <a:cubicBezTo>
                    <a:pt x="834" y="1493"/>
                    <a:pt x="748" y="1522"/>
                    <a:pt x="663" y="1522"/>
                  </a:cubicBezTo>
                  <a:cubicBezTo>
                    <a:pt x="539" y="1522"/>
                    <a:pt x="418" y="1462"/>
                    <a:pt x="330" y="1358"/>
                  </a:cubicBezTo>
                  <a:cubicBezTo>
                    <a:pt x="208" y="1211"/>
                    <a:pt x="187" y="1007"/>
                    <a:pt x="194" y="824"/>
                  </a:cubicBezTo>
                  <a:cubicBezTo>
                    <a:pt x="206" y="549"/>
                    <a:pt x="282" y="284"/>
                    <a:pt x="267" y="5"/>
                  </a:cubicBezTo>
                  <a:cubicBezTo>
                    <a:pt x="267" y="2"/>
                    <a:pt x="265" y="1"/>
                    <a:pt x="26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8" name="Google Shape;1398;p18"/>
            <p:cNvSpPr/>
            <p:nvPr/>
          </p:nvSpPr>
          <p:spPr>
            <a:xfrm>
              <a:off x="1153820" y="4722077"/>
              <a:ext cx="78361" cy="52050"/>
            </a:xfrm>
            <a:custGeom>
              <a:rect b="b" l="l" r="r" t="t"/>
              <a:pathLst>
                <a:path extrusionOk="0" h="1092" w="1644">
                  <a:moveTo>
                    <a:pt x="1627" y="1"/>
                  </a:moveTo>
                  <a:cubicBezTo>
                    <a:pt x="1624" y="1"/>
                    <a:pt x="1621" y="2"/>
                    <a:pt x="1619" y="4"/>
                  </a:cubicBezTo>
                  <a:cubicBezTo>
                    <a:pt x="1149" y="471"/>
                    <a:pt x="683" y="964"/>
                    <a:pt x="2" y="1090"/>
                  </a:cubicBezTo>
                  <a:cubicBezTo>
                    <a:pt x="1" y="1090"/>
                    <a:pt x="1" y="1092"/>
                    <a:pt x="2" y="1092"/>
                  </a:cubicBezTo>
                  <a:cubicBezTo>
                    <a:pt x="678" y="1008"/>
                    <a:pt x="1200" y="508"/>
                    <a:pt x="1636" y="20"/>
                  </a:cubicBezTo>
                  <a:cubicBezTo>
                    <a:pt x="1643" y="12"/>
                    <a:pt x="1635" y="1"/>
                    <a:pt x="162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9" name="Google Shape;1399;p18"/>
            <p:cNvSpPr/>
            <p:nvPr/>
          </p:nvSpPr>
          <p:spPr>
            <a:xfrm>
              <a:off x="1285423" y="4422312"/>
              <a:ext cx="4528" cy="5672"/>
            </a:xfrm>
            <a:custGeom>
              <a:rect b="b" l="l" r="r" t="t"/>
              <a:pathLst>
                <a:path extrusionOk="0" h="119" w="95">
                  <a:moveTo>
                    <a:pt x="48" y="1"/>
                  </a:moveTo>
                  <a:cubicBezTo>
                    <a:pt x="35" y="1"/>
                    <a:pt x="22" y="8"/>
                    <a:pt x="18" y="23"/>
                  </a:cubicBezTo>
                  <a:cubicBezTo>
                    <a:pt x="14" y="38"/>
                    <a:pt x="11" y="53"/>
                    <a:pt x="6" y="65"/>
                  </a:cubicBezTo>
                  <a:cubicBezTo>
                    <a:pt x="0" y="91"/>
                    <a:pt x="20" y="119"/>
                    <a:pt x="47" y="119"/>
                  </a:cubicBezTo>
                  <a:cubicBezTo>
                    <a:pt x="76" y="119"/>
                    <a:pt x="94" y="91"/>
                    <a:pt x="88" y="65"/>
                  </a:cubicBezTo>
                  <a:cubicBezTo>
                    <a:pt x="84" y="51"/>
                    <a:pt x="81" y="37"/>
                    <a:pt x="78" y="23"/>
                  </a:cubicBezTo>
                  <a:cubicBezTo>
                    <a:pt x="74" y="8"/>
                    <a:pt x="61"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0" name="Google Shape;1400;p18"/>
            <p:cNvSpPr/>
            <p:nvPr/>
          </p:nvSpPr>
          <p:spPr>
            <a:xfrm>
              <a:off x="1282420" y="4392712"/>
              <a:ext cx="11916" cy="10391"/>
            </a:xfrm>
            <a:custGeom>
              <a:rect b="b" l="l" r="r" t="t"/>
              <a:pathLst>
                <a:path extrusionOk="0" h="218" w="250">
                  <a:moveTo>
                    <a:pt x="108" y="0"/>
                  </a:moveTo>
                  <a:cubicBezTo>
                    <a:pt x="82" y="0"/>
                    <a:pt x="51" y="15"/>
                    <a:pt x="33" y="32"/>
                  </a:cubicBezTo>
                  <a:cubicBezTo>
                    <a:pt x="15" y="51"/>
                    <a:pt x="0" y="82"/>
                    <a:pt x="1" y="109"/>
                  </a:cubicBezTo>
                  <a:cubicBezTo>
                    <a:pt x="3" y="138"/>
                    <a:pt x="12" y="167"/>
                    <a:pt x="33" y="187"/>
                  </a:cubicBezTo>
                  <a:cubicBezTo>
                    <a:pt x="52" y="203"/>
                    <a:pt x="77" y="218"/>
                    <a:pt x="103" y="218"/>
                  </a:cubicBezTo>
                  <a:cubicBezTo>
                    <a:pt x="105" y="218"/>
                    <a:pt x="108" y="218"/>
                    <a:pt x="110" y="217"/>
                  </a:cubicBezTo>
                  <a:cubicBezTo>
                    <a:pt x="127" y="216"/>
                    <a:pt x="143" y="216"/>
                    <a:pt x="161" y="213"/>
                  </a:cubicBezTo>
                  <a:cubicBezTo>
                    <a:pt x="184" y="208"/>
                    <a:pt x="202" y="195"/>
                    <a:pt x="219" y="180"/>
                  </a:cubicBezTo>
                  <a:cubicBezTo>
                    <a:pt x="236" y="164"/>
                    <a:pt x="249" y="132"/>
                    <a:pt x="247" y="109"/>
                  </a:cubicBezTo>
                  <a:cubicBezTo>
                    <a:pt x="246" y="83"/>
                    <a:pt x="239" y="57"/>
                    <a:pt x="219" y="38"/>
                  </a:cubicBezTo>
                  <a:cubicBezTo>
                    <a:pt x="202" y="23"/>
                    <a:pt x="182" y="11"/>
                    <a:pt x="161" y="6"/>
                  </a:cubicBezTo>
                  <a:cubicBezTo>
                    <a:pt x="145" y="2"/>
                    <a:pt x="127" y="2"/>
                    <a:pt x="110" y="1"/>
                  </a:cubicBezTo>
                  <a:cubicBezTo>
                    <a:pt x="109" y="1"/>
                    <a:pt x="108" y="0"/>
                    <a:pt x="1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1" name="Google Shape;1401;p18"/>
            <p:cNvSpPr/>
            <p:nvPr/>
          </p:nvSpPr>
          <p:spPr>
            <a:xfrm>
              <a:off x="1325319" y="4399719"/>
              <a:ext cx="6530" cy="5005"/>
            </a:xfrm>
            <a:custGeom>
              <a:rect b="b" l="l" r="r" t="t"/>
              <a:pathLst>
                <a:path extrusionOk="0" h="105" w="137">
                  <a:moveTo>
                    <a:pt x="69" y="0"/>
                  </a:moveTo>
                  <a:cubicBezTo>
                    <a:pt x="1" y="0"/>
                    <a:pt x="1" y="105"/>
                    <a:pt x="69" y="105"/>
                  </a:cubicBezTo>
                  <a:cubicBezTo>
                    <a:pt x="136" y="105"/>
                    <a:pt x="137" y="0"/>
                    <a:pt x="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2" name="Google Shape;1402;p18"/>
            <p:cNvSpPr/>
            <p:nvPr/>
          </p:nvSpPr>
          <p:spPr>
            <a:xfrm>
              <a:off x="1334041" y="4432083"/>
              <a:ext cx="10057" cy="9295"/>
            </a:xfrm>
            <a:custGeom>
              <a:rect b="b" l="l" r="r" t="t"/>
              <a:pathLst>
                <a:path extrusionOk="0" h="195" w="211">
                  <a:moveTo>
                    <a:pt x="116" y="0"/>
                  </a:moveTo>
                  <a:cubicBezTo>
                    <a:pt x="115" y="0"/>
                    <a:pt x="114" y="0"/>
                    <a:pt x="113" y="1"/>
                  </a:cubicBezTo>
                  <a:cubicBezTo>
                    <a:pt x="81" y="2"/>
                    <a:pt x="51" y="17"/>
                    <a:pt x="32" y="42"/>
                  </a:cubicBezTo>
                  <a:cubicBezTo>
                    <a:pt x="14" y="54"/>
                    <a:pt x="1" y="76"/>
                    <a:pt x="2" y="97"/>
                  </a:cubicBezTo>
                  <a:cubicBezTo>
                    <a:pt x="4" y="120"/>
                    <a:pt x="15" y="141"/>
                    <a:pt x="33" y="152"/>
                  </a:cubicBezTo>
                  <a:cubicBezTo>
                    <a:pt x="52" y="177"/>
                    <a:pt x="82" y="194"/>
                    <a:pt x="112" y="194"/>
                  </a:cubicBezTo>
                  <a:cubicBezTo>
                    <a:pt x="137" y="194"/>
                    <a:pt x="163" y="184"/>
                    <a:pt x="180" y="165"/>
                  </a:cubicBezTo>
                  <a:cubicBezTo>
                    <a:pt x="198" y="148"/>
                    <a:pt x="210" y="121"/>
                    <a:pt x="209" y="97"/>
                  </a:cubicBezTo>
                  <a:cubicBezTo>
                    <a:pt x="208" y="72"/>
                    <a:pt x="199" y="46"/>
                    <a:pt x="181" y="29"/>
                  </a:cubicBezTo>
                  <a:cubicBezTo>
                    <a:pt x="163" y="13"/>
                    <a:pt x="139" y="0"/>
                    <a:pt x="11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3" name="Google Shape;1403;p18"/>
            <p:cNvSpPr/>
            <p:nvPr/>
          </p:nvSpPr>
          <p:spPr>
            <a:xfrm>
              <a:off x="1362450" y="4367735"/>
              <a:ext cx="5672" cy="7007"/>
            </a:xfrm>
            <a:custGeom>
              <a:rect b="b" l="l" r="r" t="t"/>
              <a:pathLst>
                <a:path extrusionOk="0" h="147" w="119">
                  <a:moveTo>
                    <a:pt x="59" y="0"/>
                  </a:moveTo>
                  <a:cubicBezTo>
                    <a:pt x="48" y="0"/>
                    <a:pt x="36" y="4"/>
                    <a:pt x="27" y="13"/>
                  </a:cubicBezTo>
                  <a:cubicBezTo>
                    <a:pt x="12" y="27"/>
                    <a:pt x="6" y="42"/>
                    <a:pt x="5" y="63"/>
                  </a:cubicBezTo>
                  <a:cubicBezTo>
                    <a:pt x="4" y="72"/>
                    <a:pt x="4" y="81"/>
                    <a:pt x="4" y="90"/>
                  </a:cubicBezTo>
                  <a:cubicBezTo>
                    <a:pt x="1" y="120"/>
                    <a:pt x="30" y="147"/>
                    <a:pt x="58" y="147"/>
                  </a:cubicBezTo>
                  <a:cubicBezTo>
                    <a:pt x="58" y="147"/>
                    <a:pt x="59" y="147"/>
                    <a:pt x="59" y="147"/>
                  </a:cubicBezTo>
                  <a:cubicBezTo>
                    <a:pt x="88" y="145"/>
                    <a:pt x="119" y="121"/>
                    <a:pt x="116" y="90"/>
                  </a:cubicBezTo>
                  <a:cubicBezTo>
                    <a:pt x="115" y="83"/>
                    <a:pt x="114" y="72"/>
                    <a:pt x="114" y="63"/>
                  </a:cubicBezTo>
                  <a:cubicBezTo>
                    <a:pt x="111" y="42"/>
                    <a:pt x="105" y="27"/>
                    <a:pt x="91" y="13"/>
                  </a:cubicBezTo>
                  <a:cubicBezTo>
                    <a:pt x="82" y="4"/>
                    <a:pt x="70" y="0"/>
                    <a:pt x="5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4" name="Google Shape;1404;p18"/>
            <p:cNvSpPr/>
            <p:nvPr/>
          </p:nvSpPr>
          <p:spPr>
            <a:xfrm>
              <a:off x="1361449" y="4330318"/>
              <a:ext cx="7531" cy="5863"/>
            </a:xfrm>
            <a:custGeom>
              <a:rect b="b" l="l" r="r" t="t"/>
              <a:pathLst>
                <a:path extrusionOk="0" h="123" w="158">
                  <a:moveTo>
                    <a:pt x="79" y="1"/>
                  </a:moveTo>
                  <a:cubicBezTo>
                    <a:pt x="1" y="1"/>
                    <a:pt x="1" y="122"/>
                    <a:pt x="79" y="122"/>
                  </a:cubicBezTo>
                  <a:cubicBezTo>
                    <a:pt x="158" y="122"/>
                    <a:pt x="158"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5" name="Google Shape;1405;p18"/>
            <p:cNvSpPr/>
            <p:nvPr/>
          </p:nvSpPr>
          <p:spPr>
            <a:xfrm>
              <a:off x="1256204" y="4698292"/>
              <a:ext cx="8532" cy="6768"/>
            </a:xfrm>
            <a:custGeom>
              <a:rect b="b" l="l" r="r" t="t"/>
              <a:pathLst>
                <a:path extrusionOk="0" h="142" w="179">
                  <a:moveTo>
                    <a:pt x="74" y="1"/>
                  </a:moveTo>
                  <a:cubicBezTo>
                    <a:pt x="36" y="1"/>
                    <a:pt x="1" y="30"/>
                    <a:pt x="1" y="71"/>
                  </a:cubicBezTo>
                  <a:cubicBezTo>
                    <a:pt x="1" y="111"/>
                    <a:pt x="34" y="141"/>
                    <a:pt x="72" y="141"/>
                  </a:cubicBezTo>
                  <a:cubicBezTo>
                    <a:pt x="79" y="141"/>
                    <a:pt x="85" y="140"/>
                    <a:pt x="92" y="139"/>
                  </a:cubicBezTo>
                  <a:cubicBezTo>
                    <a:pt x="105" y="136"/>
                    <a:pt x="120" y="132"/>
                    <a:pt x="134" y="128"/>
                  </a:cubicBezTo>
                  <a:cubicBezTo>
                    <a:pt x="158" y="122"/>
                    <a:pt x="179" y="96"/>
                    <a:pt x="178" y="71"/>
                  </a:cubicBezTo>
                  <a:cubicBezTo>
                    <a:pt x="177" y="47"/>
                    <a:pt x="160" y="20"/>
                    <a:pt x="134" y="13"/>
                  </a:cubicBezTo>
                  <a:cubicBezTo>
                    <a:pt x="119" y="10"/>
                    <a:pt x="104" y="7"/>
                    <a:pt x="92" y="3"/>
                  </a:cubicBezTo>
                  <a:cubicBezTo>
                    <a:pt x="86" y="1"/>
                    <a:pt x="80" y="1"/>
                    <a:pt x="7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6" name="Google Shape;1406;p18"/>
            <p:cNvSpPr/>
            <p:nvPr/>
          </p:nvSpPr>
          <p:spPr>
            <a:xfrm>
              <a:off x="1277320" y="4657729"/>
              <a:ext cx="7769" cy="6006"/>
            </a:xfrm>
            <a:custGeom>
              <a:rect b="b" l="l" r="r" t="t"/>
              <a:pathLst>
                <a:path extrusionOk="0" h="126" w="163">
                  <a:moveTo>
                    <a:pt x="81" y="0"/>
                  </a:moveTo>
                  <a:cubicBezTo>
                    <a:pt x="1" y="0"/>
                    <a:pt x="1" y="126"/>
                    <a:pt x="81" y="126"/>
                  </a:cubicBezTo>
                  <a:cubicBezTo>
                    <a:pt x="163" y="126"/>
                    <a:pt x="163"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7" name="Google Shape;1407;p18"/>
            <p:cNvSpPr/>
            <p:nvPr/>
          </p:nvSpPr>
          <p:spPr>
            <a:xfrm>
              <a:off x="1297149" y="4626938"/>
              <a:ext cx="5005" cy="3051"/>
            </a:xfrm>
            <a:custGeom>
              <a:rect b="b" l="l" r="r" t="t"/>
              <a:pathLst>
                <a:path extrusionOk="0" h="64" w="105">
                  <a:moveTo>
                    <a:pt x="74" y="0"/>
                  </a:moveTo>
                  <a:cubicBezTo>
                    <a:pt x="74" y="0"/>
                    <a:pt x="73" y="0"/>
                    <a:pt x="72" y="0"/>
                  </a:cubicBezTo>
                  <a:cubicBezTo>
                    <a:pt x="63" y="0"/>
                    <a:pt x="53" y="0"/>
                    <a:pt x="44" y="2"/>
                  </a:cubicBezTo>
                  <a:cubicBezTo>
                    <a:pt x="36" y="3"/>
                    <a:pt x="29" y="7"/>
                    <a:pt x="21" y="10"/>
                  </a:cubicBezTo>
                  <a:cubicBezTo>
                    <a:pt x="0" y="18"/>
                    <a:pt x="0" y="44"/>
                    <a:pt x="21" y="54"/>
                  </a:cubicBezTo>
                  <a:cubicBezTo>
                    <a:pt x="29" y="57"/>
                    <a:pt x="36" y="60"/>
                    <a:pt x="44" y="62"/>
                  </a:cubicBezTo>
                  <a:cubicBezTo>
                    <a:pt x="48" y="63"/>
                    <a:pt x="53" y="64"/>
                    <a:pt x="58" y="64"/>
                  </a:cubicBezTo>
                  <a:cubicBezTo>
                    <a:pt x="63" y="64"/>
                    <a:pt x="68" y="63"/>
                    <a:pt x="72" y="63"/>
                  </a:cubicBezTo>
                  <a:cubicBezTo>
                    <a:pt x="89" y="63"/>
                    <a:pt x="105" y="48"/>
                    <a:pt x="105" y="31"/>
                  </a:cubicBezTo>
                  <a:cubicBezTo>
                    <a:pt x="104" y="16"/>
                    <a:pt x="92" y="0"/>
                    <a:pt x="7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8" name="Google Shape;1408;p18"/>
            <p:cNvSpPr/>
            <p:nvPr/>
          </p:nvSpPr>
          <p:spPr>
            <a:xfrm>
              <a:off x="1218263" y="4662543"/>
              <a:ext cx="6959" cy="5148"/>
            </a:xfrm>
            <a:custGeom>
              <a:rect b="b" l="l" r="r" t="t"/>
              <a:pathLst>
                <a:path extrusionOk="0" h="108" w="146">
                  <a:moveTo>
                    <a:pt x="55" y="1"/>
                  </a:moveTo>
                  <a:cubicBezTo>
                    <a:pt x="27" y="1"/>
                    <a:pt x="0" y="25"/>
                    <a:pt x="1" y="54"/>
                  </a:cubicBezTo>
                  <a:cubicBezTo>
                    <a:pt x="2" y="83"/>
                    <a:pt x="25" y="108"/>
                    <a:pt x="55" y="108"/>
                  </a:cubicBezTo>
                  <a:cubicBezTo>
                    <a:pt x="68" y="108"/>
                    <a:pt x="80" y="107"/>
                    <a:pt x="93" y="106"/>
                  </a:cubicBezTo>
                  <a:cubicBezTo>
                    <a:pt x="107" y="102"/>
                    <a:pt x="119" y="95"/>
                    <a:pt x="130" y="85"/>
                  </a:cubicBezTo>
                  <a:cubicBezTo>
                    <a:pt x="146" y="66"/>
                    <a:pt x="146" y="41"/>
                    <a:pt x="130" y="24"/>
                  </a:cubicBezTo>
                  <a:cubicBezTo>
                    <a:pt x="119" y="13"/>
                    <a:pt x="108" y="6"/>
                    <a:pt x="93" y="3"/>
                  </a:cubicBezTo>
                  <a:cubicBezTo>
                    <a:pt x="80" y="1"/>
                    <a:pt x="68" y="1"/>
                    <a:pt x="5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9" name="Google Shape;1409;p18"/>
            <p:cNvSpPr/>
            <p:nvPr/>
          </p:nvSpPr>
          <p:spPr>
            <a:xfrm>
              <a:off x="1234755" y="4640951"/>
              <a:ext cx="6673" cy="5195"/>
            </a:xfrm>
            <a:custGeom>
              <a:rect b="b" l="l" r="r" t="t"/>
              <a:pathLst>
                <a:path extrusionOk="0" h="109" w="140">
                  <a:moveTo>
                    <a:pt x="71" y="1"/>
                  </a:moveTo>
                  <a:cubicBezTo>
                    <a:pt x="3" y="1"/>
                    <a:pt x="1" y="108"/>
                    <a:pt x="71" y="108"/>
                  </a:cubicBezTo>
                  <a:cubicBezTo>
                    <a:pt x="140" y="108"/>
                    <a:pt x="140" y="1"/>
                    <a:pt x="7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0" name="Google Shape;1410;p18"/>
            <p:cNvSpPr/>
            <p:nvPr/>
          </p:nvSpPr>
          <p:spPr>
            <a:xfrm>
              <a:off x="1134659" y="4740809"/>
              <a:ext cx="4433" cy="6196"/>
            </a:xfrm>
            <a:custGeom>
              <a:rect b="b" l="l" r="r" t="t"/>
              <a:pathLst>
                <a:path extrusionOk="0" h="130" w="93">
                  <a:moveTo>
                    <a:pt x="46" y="0"/>
                  </a:moveTo>
                  <a:cubicBezTo>
                    <a:pt x="33" y="0"/>
                    <a:pt x="23" y="6"/>
                    <a:pt x="14" y="14"/>
                  </a:cubicBezTo>
                  <a:cubicBezTo>
                    <a:pt x="3" y="23"/>
                    <a:pt x="1" y="37"/>
                    <a:pt x="1" y="51"/>
                  </a:cubicBezTo>
                  <a:lnTo>
                    <a:pt x="1" y="83"/>
                  </a:lnTo>
                  <a:cubicBezTo>
                    <a:pt x="1" y="106"/>
                    <a:pt x="22" y="129"/>
                    <a:pt x="47" y="129"/>
                  </a:cubicBezTo>
                  <a:cubicBezTo>
                    <a:pt x="72" y="127"/>
                    <a:pt x="93" y="109"/>
                    <a:pt x="93" y="83"/>
                  </a:cubicBezTo>
                  <a:cubicBezTo>
                    <a:pt x="91" y="74"/>
                    <a:pt x="91" y="63"/>
                    <a:pt x="91" y="53"/>
                  </a:cubicBezTo>
                  <a:cubicBezTo>
                    <a:pt x="91" y="40"/>
                    <a:pt x="89" y="30"/>
                    <a:pt x="80" y="19"/>
                  </a:cubicBezTo>
                  <a:cubicBezTo>
                    <a:pt x="73" y="9"/>
                    <a:pt x="59" y="0"/>
                    <a:pt x="4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1" name="Google Shape;1411;p18"/>
            <p:cNvSpPr/>
            <p:nvPr/>
          </p:nvSpPr>
          <p:spPr>
            <a:xfrm>
              <a:off x="1129225" y="4705633"/>
              <a:ext cx="6625" cy="5148"/>
            </a:xfrm>
            <a:custGeom>
              <a:rect b="b" l="l" r="r" t="t"/>
              <a:pathLst>
                <a:path extrusionOk="0" h="108" w="139">
                  <a:moveTo>
                    <a:pt x="69" y="0"/>
                  </a:moveTo>
                  <a:cubicBezTo>
                    <a:pt x="1" y="0"/>
                    <a:pt x="1" y="107"/>
                    <a:pt x="69" y="107"/>
                  </a:cubicBezTo>
                  <a:cubicBezTo>
                    <a:pt x="137" y="107"/>
                    <a:pt x="139" y="0"/>
                    <a:pt x="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12" name="Google Shape;1412;p18"/>
          <p:cNvGrpSpPr/>
          <p:nvPr/>
        </p:nvGrpSpPr>
        <p:grpSpPr>
          <a:xfrm rot="-1152002">
            <a:off x="7980539" y="4002881"/>
            <a:ext cx="886925" cy="1083003"/>
            <a:chOff x="5253963" y="-691571"/>
            <a:chExt cx="332892" cy="406487"/>
          </a:xfrm>
        </p:grpSpPr>
        <p:sp>
          <p:nvSpPr>
            <p:cNvPr id="1413" name="Google Shape;1413;p18"/>
            <p:cNvSpPr/>
            <p:nvPr/>
          </p:nvSpPr>
          <p:spPr>
            <a:xfrm>
              <a:off x="5262543" y="-534038"/>
              <a:ext cx="88466" cy="108581"/>
            </a:xfrm>
            <a:custGeom>
              <a:rect b="b" l="l" r="r" t="t"/>
              <a:pathLst>
                <a:path extrusionOk="0" h="2278" w="1856">
                  <a:moveTo>
                    <a:pt x="1811" y="62"/>
                  </a:moveTo>
                  <a:lnTo>
                    <a:pt x="1811" y="1277"/>
                  </a:lnTo>
                  <a:lnTo>
                    <a:pt x="794" y="2205"/>
                  </a:lnTo>
                  <a:lnTo>
                    <a:pt x="62" y="604"/>
                  </a:lnTo>
                  <a:lnTo>
                    <a:pt x="1811" y="62"/>
                  </a:lnTo>
                  <a:close/>
                  <a:moveTo>
                    <a:pt x="1855" y="0"/>
                  </a:moveTo>
                  <a:lnTo>
                    <a:pt x="0" y="577"/>
                  </a:lnTo>
                  <a:lnTo>
                    <a:pt x="778" y="2277"/>
                  </a:lnTo>
                  <a:lnTo>
                    <a:pt x="1855" y="1295"/>
                  </a:lnTo>
                  <a:lnTo>
                    <a:pt x="1855"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4" name="Google Shape;1414;p18"/>
            <p:cNvSpPr/>
            <p:nvPr/>
          </p:nvSpPr>
          <p:spPr>
            <a:xfrm>
              <a:off x="5349198" y="-680941"/>
              <a:ext cx="228840" cy="386801"/>
            </a:xfrm>
            <a:custGeom>
              <a:rect b="b" l="l" r="r" t="t"/>
              <a:pathLst>
                <a:path extrusionOk="0" h="8115" w="4801">
                  <a:moveTo>
                    <a:pt x="3427" y="0"/>
                  </a:moveTo>
                  <a:lnTo>
                    <a:pt x="2040" y="1192"/>
                  </a:lnTo>
                  <a:lnTo>
                    <a:pt x="1" y="3097"/>
                  </a:lnTo>
                  <a:lnTo>
                    <a:pt x="30" y="3129"/>
                  </a:lnTo>
                  <a:lnTo>
                    <a:pt x="2069" y="1224"/>
                  </a:lnTo>
                  <a:lnTo>
                    <a:pt x="3417" y="67"/>
                  </a:lnTo>
                  <a:lnTo>
                    <a:pt x="4739" y="2183"/>
                  </a:lnTo>
                  <a:lnTo>
                    <a:pt x="3105" y="3100"/>
                  </a:lnTo>
                  <a:lnTo>
                    <a:pt x="3188" y="5323"/>
                  </a:lnTo>
                  <a:lnTo>
                    <a:pt x="3105" y="6815"/>
                  </a:lnTo>
                  <a:lnTo>
                    <a:pt x="3105" y="6827"/>
                  </a:lnTo>
                  <a:lnTo>
                    <a:pt x="4757" y="8114"/>
                  </a:lnTo>
                  <a:lnTo>
                    <a:pt x="4783" y="8081"/>
                  </a:lnTo>
                  <a:lnTo>
                    <a:pt x="3149" y="6808"/>
                  </a:lnTo>
                  <a:lnTo>
                    <a:pt x="3232" y="5323"/>
                  </a:lnTo>
                  <a:lnTo>
                    <a:pt x="3149" y="3125"/>
                  </a:lnTo>
                  <a:lnTo>
                    <a:pt x="4801" y="2199"/>
                  </a:lnTo>
                  <a:lnTo>
                    <a:pt x="342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5" name="Google Shape;1415;p18"/>
            <p:cNvSpPr/>
            <p:nvPr/>
          </p:nvSpPr>
          <p:spPr>
            <a:xfrm>
              <a:off x="5253963" y="-515973"/>
              <a:ext cx="20258" cy="20258"/>
            </a:xfrm>
            <a:custGeom>
              <a:rect b="b" l="l" r="r" t="t"/>
              <a:pathLst>
                <a:path extrusionOk="0" h="425" w="425">
                  <a:moveTo>
                    <a:pt x="212" y="0"/>
                  </a:moveTo>
                  <a:cubicBezTo>
                    <a:pt x="95" y="0"/>
                    <a:pt x="0" y="95"/>
                    <a:pt x="0" y="213"/>
                  </a:cubicBezTo>
                  <a:cubicBezTo>
                    <a:pt x="0" y="330"/>
                    <a:pt x="95" y="424"/>
                    <a:pt x="212" y="424"/>
                  </a:cubicBezTo>
                  <a:cubicBezTo>
                    <a:pt x="329" y="424"/>
                    <a:pt x="424" y="330"/>
                    <a:pt x="424" y="213"/>
                  </a:cubicBezTo>
                  <a:cubicBezTo>
                    <a:pt x="424" y="95"/>
                    <a:pt x="329" y="0"/>
                    <a:pt x="212"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6" name="Google Shape;1416;p18"/>
            <p:cNvSpPr/>
            <p:nvPr/>
          </p:nvSpPr>
          <p:spPr>
            <a:xfrm>
              <a:off x="5437092" y="-633562"/>
              <a:ext cx="20258" cy="20258"/>
            </a:xfrm>
            <a:custGeom>
              <a:rect b="b" l="l" r="r" t="t"/>
              <a:pathLst>
                <a:path extrusionOk="0" h="425" w="425">
                  <a:moveTo>
                    <a:pt x="212" y="1"/>
                  </a:moveTo>
                  <a:cubicBezTo>
                    <a:pt x="94" y="1"/>
                    <a:pt x="0" y="96"/>
                    <a:pt x="0" y="213"/>
                  </a:cubicBezTo>
                  <a:cubicBezTo>
                    <a:pt x="0" y="330"/>
                    <a:pt x="94" y="425"/>
                    <a:pt x="212" y="425"/>
                  </a:cubicBezTo>
                  <a:cubicBezTo>
                    <a:pt x="329" y="425"/>
                    <a:pt x="424" y="330"/>
                    <a:pt x="424" y="213"/>
                  </a:cubicBezTo>
                  <a:cubicBezTo>
                    <a:pt x="424" y="96"/>
                    <a:pt x="329"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7" name="Google Shape;1417;p18"/>
            <p:cNvSpPr/>
            <p:nvPr/>
          </p:nvSpPr>
          <p:spPr>
            <a:xfrm>
              <a:off x="5566360" y="-586898"/>
              <a:ext cx="20448" cy="20258"/>
            </a:xfrm>
            <a:custGeom>
              <a:rect b="b" l="l" r="r" t="t"/>
              <a:pathLst>
                <a:path extrusionOk="0" h="425" w="429">
                  <a:moveTo>
                    <a:pt x="216" y="1"/>
                  </a:moveTo>
                  <a:cubicBezTo>
                    <a:pt x="100" y="1"/>
                    <a:pt x="5" y="93"/>
                    <a:pt x="3" y="210"/>
                  </a:cubicBezTo>
                  <a:cubicBezTo>
                    <a:pt x="1" y="326"/>
                    <a:pt x="94" y="424"/>
                    <a:pt x="211" y="425"/>
                  </a:cubicBezTo>
                  <a:cubicBezTo>
                    <a:pt x="212" y="425"/>
                    <a:pt x="214" y="425"/>
                    <a:pt x="215" y="425"/>
                  </a:cubicBezTo>
                  <a:cubicBezTo>
                    <a:pt x="330" y="425"/>
                    <a:pt x="425" y="332"/>
                    <a:pt x="427" y="216"/>
                  </a:cubicBezTo>
                  <a:cubicBezTo>
                    <a:pt x="429" y="99"/>
                    <a:pt x="336" y="3"/>
                    <a:pt x="218" y="1"/>
                  </a:cubicBezTo>
                  <a:cubicBezTo>
                    <a:pt x="218" y="1"/>
                    <a:pt x="217" y="1"/>
                    <a:pt x="216"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8" name="Google Shape;1418;p18"/>
            <p:cNvSpPr/>
            <p:nvPr/>
          </p:nvSpPr>
          <p:spPr>
            <a:xfrm>
              <a:off x="5492050" y="-437278"/>
              <a:ext cx="20258" cy="20258"/>
            </a:xfrm>
            <a:custGeom>
              <a:rect b="b" l="l" r="r" t="t"/>
              <a:pathLst>
                <a:path extrusionOk="0" h="425" w="425">
                  <a:moveTo>
                    <a:pt x="213" y="0"/>
                  </a:moveTo>
                  <a:cubicBezTo>
                    <a:pt x="96" y="0"/>
                    <a:pt x="1" y="94"/>
                    <a:pt x="1" y="212"/>
                  </a:cubicBezTo>
                  <a:cubicBezTo>
                    <a:pt x="1" y="329"/>
                    <a:pt x="96" y="424"/>
                    <a:pt x="213" y="424"/>
                  </a:cubicBezTo>
                  <a:cubicBezTo>
                    <a:pt x="331" y="424"/>
                    <a:pt x="425" y="329"/>
                    <a:pt x="425" y="212"/>
                  </a:cubicBezTo>
                  <a:cubicBezTo>
                    <a:pt x="425" y="94"/>
                    <a:pt x="331" y="0"/>
                    <a:pt x="21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9" name="Google Shape;1419;p18"/>
            <p:cNvSpPr/>
            <p:nvPr/>
          </p:nvSpPr>
          <p:spPr>
            <a:xfrm>
              <a:off x="5566407" y="-305389"/>
              <a:ext cx="20448" cy="20305"/>
            </a:xfrm>
            <a:custGeom>
              <a:rect b="b" l="l" r="r" t="t"/>
              <a:pathLst>
                <a:path extrusionOk="0" h="426" w="429">
                  <a:moveTo>
                    <a:pt x="216" y="1"/>
                  </a:moveTo>
                  <a:cubicBezTo>
                    <a:pt x="100" y="1"/>
                    <a:pt x="5" y="94"/>
                    <a:pt x="3" y="210"/>
                  </a:cubicBezTo>
                  <a:cubicBezTo>
                    <a:pt x="1" y="327"/>
                    <a:pt x="94" y="423"/>
                    <a:pt x="211" y="425"/>
                  </a:cubicBezTo>
                  <a:cubicBezTo>
                    <a:pt x="212" y="425"/>
                    <a:pt x="214" y="425"/>
                    <a:pt x="215" y="425"/>
                  </a:cubicBezTo>
                  <a:cubicBezTo>
                    <a:pt x="330" y="425"/>
                    <a:pt x="425" y="333"/>
                    <a:pt x="427" y="217"/>
                  </a:cubicBezTo>
                  <a:cubicBezTo>
                    <a:pt x="429" y="99"/>
                    <a:pt x="335" y="3"/>
                    <a:pt x="218" y="1"/>
                  </a:cubicBezTo>
                  <a:cubicBezTo>
                    <a:pt x="218" y="1"/>
                    <a:pt x="217" y="1"/>
                    <a:pt x="216"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0" name="Google Shape;1420;p18"/>
            <p:cNvSpPr/>
            <p:nvPr/>
          </p:nvSpPr>
          <p:spPr>
            <a:xfrm>
              <a:off x="5287948" y="-439232"/>
              <a:ext cx="24118" cy="24071"/>
            </a:xfrm>
            <a:custGeom>
              <a:rect b="b" l="l" r="r" t="t"/>
              <a:pathLst>
                <a:path extrusionOk="0" h="505" w="506">
                  <a:moveTo>
                    <a:pt x="252" y="0"/>
                  </a:moveTo>
                  <a:cubicBezTo>
                    <a:pt x="113" y="0"/>
                    <a:pt x="0" y="112"/>
                    <a:pt x="0" y="253"/>
                  </a:cubicBezTo>
                  <a:cubicBezTo>
                    <a:pt x="0" y="393"/>
                    <a:pt x="113" y="505"/>
                    <a:pt x="252" y="505"/>
                  </a:cubicBezTo>
                  <a:cubicBezTo>
                    <a:pt x="393" y="505"/>
                    <a:pt x="506" y="392"/>
                    <a:pt x="506" y="253"/>
                  </a:cubicBezTo>
                  <a:cubicBezTo>
                    <a:pt x="506" y="114"/>
                    <a:pt x="393" y="0"/>
                    <a:pt x="252"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1" name="Google Shape;1421;p18"/>
            <p:cNvSpPr/>
            <p:nvPr/>
          </p:nvSpPr>
          <p:spPr>
            <a:xfrm>
              <a:off x="5343764" y="-478842"/>
              <a:ext cx="12298" cy="12250"/>
            </a:xfrm>
            <a:custGeom>
              <a:rect b="b" l="l" r="r" t="t"/>
              <a:pathLst>
                <a:path extrusionOk="0" h="257" w="258">
                  <a:moveTo>
                    <a:pt x="128" y="0"/>
                  </a:moveTo>
                  <a:cubicBezTo>
                    <a:pt x="58" y="0"/>
                    <a:pt x="1" y="58"/>
                    <a:pt x="1" y="129"/>
                  </a:cubicBezTo>
                  <a:cubicBezTo>
                    <a:pt x="1" y="199"/>
                    <a:pt x="58" y="257"/>
                    <a:pt x="128" y="257"/>
                  </a:cubicBezTo>
                  <a:cubicBezTo>
                    <a:pt x="200" y="257"/>
                    <a:pt x="257" y="199"/>
                    <a:pt x="257" y="129"/>
                  </a:cubicBezTo>
                  <a:cubicBezTo>
                    <a:pt x="257" y="58"/>
                    <a:pt x="200" y="0"/>
                    <a:pt x="128"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2" name="Google Shape;1422;p18"/>
            <p:cNvSpPr/>
            <p:nvPr/>
          </p:nvSpPr>
          <p:spPr>
            <a:xfrm>
              <a:off x="5506206" y="-691571"/>
              <a:ext cx="12250" cy="12298"/>
            </a:xfrm>
            <a:custGeom>
              <a:rect b="b" l="l" r="r" t="t"/>
              <a:pathLst>
                <a:path extrusionOk="0" h="258" w="257">
                  <a:moveTo>
                    <a:pt x="128" y="0"/>
                  </a:moveTo>
                  <a:cubicBezTo>
                    <a:pt x="58" y="0"/>
                    <a:pt x="0" y="58"/>
                    <a:pt x="0" y="129"/>
                  </a:cubicBezTo>
                  <a:cubicBezTo>
                    <a:pt x="0" y="200"/>
                    <a:pt x="58" y="258"/>
                    <a:pt x="128" y="258"/>
                  </a:cubicBezTo>
                  <a:cubicBezTo>
                    <a:pt x="199" y="258"/>
                    <a:pt x="257" y="200"/>
                    <a:pt x="257" y="129"/>
                  </a:cubicBezTo>
                  <a:cubicBezTo>
                    <a:pt x="257" y="58"/>
                    <a:pt x="199" y="0"/>
                    <a:pt x="128"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3" name="Google Shape;1423;p18"/>
            <p:cNvSpPr/>
            <p:nvPr/>
          </p:nvSpPr>
          <p:spPr>
            <a:xfrm>
              <a:off x="5492050" y="-538757"/>
              <a:ext cx="12298" cy="12298"/>
            </a:xfrm>
            <a:custGeom>
              <a:rect b="b" l="l" r="r" t="t"/>
              <a:pathLst>
                <a:path extrusionOk="0" h="258" w="258">
                  <a:moveTo>
                    <a:pt x="130" y="1"/>
                  </a:moveTo>
                  <a:cubicBezTo>
                    <a:pt x="58" y="1"/>
                    <a:pt x="1" y="58"/>
                    <a:pt x="1" y="130"/>
                  </a:cubicBezTo>
                  <a:cubicBezTo>
                    <a:pt x="1" y="200"/>
                    <a:pt x="58" y="257"/>
                    <a:pt x="130" y="257"/>
                  </a:cubicBezTo>
                  <a:cubicBezTo>
                    <a:pt x="130" y="257"/>
                    <a:pt x="131" y="257"/>
                    <a:pt x="132" y="257"/>
                  </a:cubicBezTo>
                  <a:cubicBezTo>
                    <a:pt x="201" y="257"/>
                    <a:pt x="257" y="200"/>
                    <a:pt x="257" y="130"/>
                  </a:cubicBezTo>
                  <a:cubicBezTo>
                    <a:pt x="257" y="58"/>
                    <a:pt x="200" y="1"/>
                    <a:pt x="13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4" name="Google Shape;1424;p18"/>
            <p:cNvSpPr/>
            <p:nvPr/>
          </p:nvSpPr>
          <p:spPr>
            <a:xfrm>
              <a:off x="5492050" y="-362158"/>
              <a:ext cx="12298" cy="12298"/>
            </a:xfrm>
            <a:custGeom>
              <a:rect b="b" l="l" r="r" t="t"/>
              <a:pathLst>
                <a:path extrusionOk="0" h="258" w="258">
                  <a:moveTo>
                    <a:pt x="130" y="1"/>
                  </a:moveTo>
                  <a:cubicBezTo>
                    <a:pt x="58" y="1"/>
                    <a:pt x="1" y="58"/>
                    <a:pt x="1" y="128"/>
                  </a:cubicBezTo>
                  <a:cubicBezTo>
                    <a:pt x="1" y="200"/>
                    <a:pt x="58" y="257"/>
                    <a:pt x="130" y="257"/>
                  </a:cubicBezTo>
                  <a:cubicBezTo>
                    <a:pt x="130" y="257"/>
                    <a:pt x="131" y="257"/>
                    <a:pt x="132" y="257"/>
                  </a:cubicBezTo>
                  <a:cubicBezTo>
                    <a:pt x="201" y="257"/>
                    <a:pt x="257" y="200"/>
                    <a:pt x="257" y="128"/>
                  </a:cubicBezTo>
                  <a:cubicBezTo>
                    <a:pt x="257" y="58"/>
                    <a:pt x="200" y="1"/>
                    <a:pt x="13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25" name="Google Shape;1425;p18"/>
          <p:cNvGrpSpPr/>
          <p:nvPr/>
        </p:nvGrpSpPr>
        <p:grpSpPr>
          <a:xfrm>
            <a:off x="173266" y="3887138"/>
            <a:ext cx="483637" cy="522909"/>
            <a:chOff x="3127056" y="-728177"/>
            <a:chExt cx="193711" cy="209440"/>
          </a:xfrm>
        </p:grpSpPr>
        <p:sp>
          <p:nvSpPr>
            <p:cNvPr id="1426" name="Google Shape;1426;p18"/>
            <p:cNvSpPr/>
            <p:nvPr/>
          </p:nvSpPr>
          <p:spPr>
            <a:xfrm>
              <a:off x="3137113" y="-723697"/>
              <a:ext cx="174216" cy="196523"/>
            </a:xfrm>
            <a:custGeom>
              <a:rect b="b" l="l" r="r" t="t"/>
              <a:pathLst>
                <a:path extrusionOk="0" h="4123" w="3655">
                  <a:moveTo>
                    <a:pt x="2204" y="71"/>
                  </a:moveTo>
                  <a:lnTo>
                    <a:pt x="3588" y="1395"/>
                  </a:lnTo>
                  <a:lnTo>
                    <a:pt x="132" y="3971"/>
                  </a:lnTo>
                  <a:lnTo>
                    <a:pt x="2204" y="71"/>
                  </a:lnTo>
                  <a:close/>
                  <a:moveTo>
                    <a:pt x="2193" y="0"/>
                  </a:moveTo>
                  <a:lnTo>
                    <a:pt x="1" y="4123"/>
                  </a:lnTo>
                  <a:lnTo>
                    <a:pt x="1" y="4123"/>
                  </a:lnTo>
                  <a:lnTo>
                    <a:pt x="3654" y="1399"/>
                  </a:lnTo>
                  <a:lnTo>
                    <a:pt x="219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7" name="Google Shape;1427;p18"/>
            <p:cNvSpPr/>
            <p:nvPr/>
          </p:nvSpPr>
          <p:spPr>
            <a:xfrm>
              <a:off x="3298554" y="-667166"/>
              <a:ext cx="22212" cy="20210"/>
            </a:xfrm>
            <a:custGeom>
              <a:rect b="b" l="l" r="r" t="t"/>
              <a:pathLst>
                <a:path extrusionOk="0" h="424" w="466">
                  <a:moveTo>
                    <a:pt x="233" y="0"/>
                  </a:moveTo>
                  <a:cubicBezTo>
                    <a:pt x="137" y="0"/>
                    <a:pt x="49" y="66"/>
                    <a:pt x="26" y="165"/>
                  </a:cubicBezTo>
                  <a:cubicBezTo>
                    <a:pt x="0" y="278"/>
                    <a:pt x="72" y="392"/>
                    <a:pt x="186" y="418"/>
                  </a:cubicBezTo>
                  <a:cubicBezTo>
                    <a:pt x="202" y="422"/>
                    <a:pt x="218" y="423"/>
                    <a:pt x="233" y="423"/>
                  </a:cubicBezTo>
                  <a:cubicBezTo>
                    <a:pt x="329" y="423"/>
                    <a:pt x="416" y="358"/>
                    <a:pt x="439" y="260"/>
                  </a:cubicBezTo>
                  <a:cubicBezTo>
                    <a:pt x="465" y="146"/>
                    <a:pt x="395" y="32"/>
                    <a:pt x="281" y="5"/>
                  </a:cubicBezTo>
                  <a:cubicBezTo>
                    <a:pt x="265" y="2"/>
                    <a:pt x="249" y="0"/>
                    <a:pt x="23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8" name="Google Shape;1428;p18"/>
            <p:cNvSpPr/>
            <p:nvPr/>
          </p:nvSpPr>
          <p:spPr>
            <a:xfrm>
              <a:off x="3127056" y="-542808"/>
              <a:ext cx="26454" cy="24071"/>
            </a:xfrm>
            <a:custGeom>
              <a:rect b="b" l="l" r="r" t="t"/>
              <a:pathLst>
                <a:path extrusionOk="0" h="505" w="555">
                  <a:moveTo>
                    <a:pt x="277" y="1"/>
                  </a:moveTo>
                  <a:cubicBezTo>
                    <a:pt x="162" y="1"/>
                    <a:pt x="59" y="80"/>
                    <a:pt x="32" y="196"/>
                  </a:cubicBezTo>
                  <a:cubicBezTo>
                    <a:pt x="0" y="332"/>
                    <a:pt x="84" y="467"/>
                    <a:pt x="220" y="498"/>
                  </a:cubicBezTo>
                  <a:cubicBezTo>
                    <a:pt x="239" y="503"/>
                    <a:pt x="258" y="505"/>
                    <a:pt x="277" y="505"/>
                  </a:cubicBezTo>
                  <a:cubicBezTo>
                    <a:pt x="392" y="505"/>
                    <a:pt x="496" y="426"/>
                    <a:pt x="523" y="310"/>
                  </a:cubicBezTo>
                  <a:cubicBezTo>
                    <a:pt x="554" y="174"/>
                    <a:pt x="468" y="39"/>
                    <a:pt x="334" y="7"/>
                  </a:cubicBezTo>
                  <a:cubicBezTo>
                    <a:pt x="315" y="3"/>
                    <a:pt x="296" y="1"/>
                    <a:pt x="277"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9" name="Google Shape;1429;p18"/>
            <p:cNvSpPr/>
            <p:nvPr/>
          </p:nvSpPr>
          <p:spPr>
            <a:xfrm>
              <a:off x="3235112" y="-728177"/>
              <a:ext cx="13537" cy="12393"/>
            </a:xfrm>
            <a:custGeom>
              <a:rect b="b" l="l" r="r" t="t"/>
              <a:pathLst>
                <a:path extrusionOk="0" h="260" w="284">
                  <a:moveTo>
                    <a:pt x="143" y="1"/>
                  </a:moveTo>
                  <a:cubicBezTo>
                    <a:pt x="83" y="1"/>
                    <a:pt x="30" y="42"/>
                    <a:pt x="16" y="101"/>
                  </a:cubicBezTo>
                  <a:cubicBezTo>
                    <a:pt x="1" y="171"/>
                    <a:pt x="44" y="239"/>
                    <a:pt x="114" y="256"/>
                  </a:cubicBezTo>
                  <a:cubicBezTo>
                    <a:pt x="123" y="258"/>
                    <a:pt x="132" y="259"/>
                    <a:pt x="141" y="259"/>
                  </a:cubicBezTo>
                  <a:cubicBezTo>
                    <a:pt x="200" y="259"/>
                    <a:pt x="254" y="219"/>
                    <a:pt x="268" y="159"/>
                  </a:cubicBezTo>
                  <a:cubicBezTo>
                    <a:pt x="283" y="90"/>
                    <a:pt x="241" y="21"/>
                    <a:pt x="171" y="4"/>
                  </a:cubicBezTo>
                  <a:cubicBezTo>
                    <a:pt x="162" y="2"/>
                    <a:pt x="152" y="1"/>
                    <a:pt x="14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30" name="Google Shape;1430;p18"/>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1431" name="Google Shape;1431;p18"/>
          <p:cNvSpPr/>
          <p:nvPr/>
        </p:nvSpPr>
        <p:spPr>
          <a:xfrm>
            <a:off x="8473150" y="357767"/>
            <a:ext cx="239700" cy="245365"/>
          </a:xfrm>
          <a:custGeom>
            <a:rect b="b" l="l" r="r" t="t"/>
            <a:pathLst>
              <a:path extrusionOk="0" h="1085" w="1060">
                <a:moveTo>
                  <a:pt x="672" y="0"/>
                </a:moveTo>
                <a:cubicBezTo>
                  <a:pt x="598" y="0"/>
                  <a:pt x="401" y="294"/>
                  <a:pt x="401" y="294"/>
                </a:cubicBezTo>
                <a:cubicBezTo>
                  <a:pt x="401" y="294"/>
                  <a:pt x="219" y="200"/>
                  <a:pt x="115" y="200"/>
                </a:cubicBezTo>
                <a:cubicBezTo>
                  <a:pt x="83" y="200"/>
                  <a:pt x="59" y="209"/>
                  <a:pt x="50" y="233"/>
                </a:cubicBezTo>
                <a:cubicBezTo>
                  <a:pt x="10" y="333"/>
                  <a:pt x="266" y="518"/>
                  <a:pt x="266" y="518"/>
                </a:cubicBezTo>
                <a:cubicBezTo>
                  <a:pt x="266" y="518"/>
                  <a:pt x="0" y="798"/>
                  <a:pt x="52" y="871"/>
                </a:cubicBezTo>
                <a:cubicBezTo>
                  <a:pt x="60" y="883"/>
                  <a:pt x="75" y="887"/>
                  <a:pt x="94" y="887"/>
                </a:cubicBezTo>
                <a:cubicBezTo>
                  <a:pt x="199" y="887"/>
                  <a:pt x="437" y="750"/>
                  <a:pt x="437" y="750"/>
                </a:cubicBezTo>
                <a:cubicBezTo>
                  <a:pt x="437" y="750"/>
                  <a:pt x="508" y="1085"/>
                  <a:pt x="607" y="1085"/>
                </a:cubicBezTo>
                <a:cubicBezTo>
                  <a:pt x="612" y="1085"/>
                  <a:pt x="618" y="1084"/>
                  <a:pt x="623" y="1082"/>
                </a:cubicBezTo>
                <a:cubicBezTo>
                  <a:pt x="732" y="1043"/>
                  <a:pt x="697" y="716"/>
                  <a:pt x="697" y="716"/>
                </a:cubicBezTo>
                <a:cubicBezTo>
                  <a:pt x="697" y="716"/>
                  <a:pt x="989" y="687"/>
                  <a:pt x="1024" y="600"/>
                </a:cubicBezTo>
                <a:cubicBezTo>
                  <a:pt x="1060" y="515"/>
                  <a:pt x="710" y="391"/>
                  <a:pt x="710" y="391"/>
                </a:cubicBezTo>
                <a:cubicBezTo>
                  <a:pt x="710" y="391"/>
                  <a:pt x="744" y="22"/>
                  <a:pt x="679" y="1"/>
                </a:cubicBezTo>
                <a:cubicBezTo>
                  <a:pt x="677" y="1"/>
                  <a:pt x="674" y="0"/>
                  <a:pt x="672"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2" name="Google Shape;1432;p18"/>
          <p:cNvSpPr/>
          <p:nvPr/>
        </p:nvSpPr>
        <p:spPr>
          <a:xfrm>
            <a:off x="2265274" y="4737839"/>
            <a:ext cx="239705" cy="239156"/>
          </a:xfrm>
          <a:custGeom>
            <a:rect b="b" l="l" r="r" t="t"/>
            <a:pathLst>
              <a:path extrusionOk="0" h="2179" w="2184">
                <a:moveTo>
                  <a:pt x="1485" y="0"/>
                </a:moveTo>
                <a:cubicBezTo>
                  <a:pt x="1334" y="0"/>
                  <a:pt x="895" y="547"/>
                  <a:pt x="895" y="547"/>
                </a:cubicBezTo>
                <a:cubicBezTo>
                  <a:pt x="895" y="547"/>
                  <a:pt x="514" y="306"/>
                  <a:pt x="309" y="306"/>
                </a:cubicBezTo>
                <a:cubicBezTo>
                  <a:pt x="256" y="306"/>
                  <a:pt x="214" y="322"/>
                  <a:pt x="194" y="363"/>
                </a:cubicBezTo>
                <a:cubicBezTo>
                  <a:pt x="97" y="559"/>
                  <a:pt x="584" y="976"/>
                  <a:pt x="584" y="976"/>
                </a:cubicBezTo>
                <a:cubicBezTo>
                  <a:pt x="584" y="976"/>
                  <a:pt x="1" y="1497"/>
                  <a:pt x="90" y="1651"/>
                </a:cubicBezTo>
                <a:cubicBezTo>
                  <a:pt x="106" y="1680"/>
                  <a:pt x="145" y="1692"/>
                  <a:pt x="196" y="1692"/>
                </a:cubicBezTo>
                <a:cubicBezTo>
                  <a:pt x="419" y="1692"/>
                  <a:pt x="887" y="1471"/>
                  <a:pt x="887" y="1471"/>
                </a:cubicBezTo>
                <a:cubicBezTo>
                  <a:pt x="887" y="1471"/>
                  <a:pt x="974" y="2178"/>
                  <a:pt x="1182" y="2178"/>
                </a:cubicBezTo>
                <a:cubicBezTo>
                  <a:pt x="1190" y="2178"/>
                  <a:pt x="1198" y="2177"/>
                  <a:pt x="1207" y="2175"/>
                </a:cubicBezTo>
                <a:cubicBezTo>
                  <a:pt x="1434" y="2116"/>
                  <a:pt x="1418" y="1452"/>
                  <a:pt x="1418" y="1452"/>
                </a:cubicBezTo>
                <a:cubicBezTo>
                  <a:pt x="1418" y="1452"/>
                  <a:pt x="2012" y="1441"/>
                  <a:pt x="2096" y="1274"/>
                </a:cubicBezTo>
                <a:cubicBezTo>
                  <a:pt x="2183" y="1108"/>
                  <a:pt x="1502" y="796"/>
                  <a:pt x="1502" y="796"/>
                </a:cubicBezTo>
                <a:cubicBezTo>
                  <a:pt x="1502" y="796"/>
                  <a:pt x="1634" y="58"/>
                  <a:pt x="1504" y="4"/>
                </a:cubicBezTo>
                <a:cubicBezTo>
                  <a:pt x="1498" y="1"/>
                  <a:pt x="1492" y="0"/>
                  <a:pt x="148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3" name="Google Shape;1433;p18"/>
          <p:cNvSpPr/>
          <p:nvPr/>
        </p:nvSpPr>
        <p:spPr>
          <a:xfrm>
            <a:off x="5609950" y="4819734"/>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4" name="Google Shape;1434;p18"/>
          <p:cNvSpPr/>
          <p:nvPr/>
        </p:nvSpPr>
        <p:spPr>
          <a:xfrm>
            <a:off x="3606348" y="4603502"/>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5" name="Google Shape;1435;p18"/>
          <p:cNvSpPr/>
          <p:nvPr/>
        </p:nvSpPr>
        <p:spPr>
          <a:xfrm>
            <a:off x="8564271" y="2323254"/>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6" name="Google Shape;1436;p18"/>
          <p:cNvSpPr/>
          <p:nvPr/>
        </p:nvSpPr>
        <p:spPr>
          <a:xfrm>
            <a:off x="7350074" y="4744053"/>
            <a:ext cx="57458" cy="57568"/>
          </a:xfrm>
          <a:custGeom>
            <a:rect b="b" l="l" r="r" t="t"/>
            <a:pathLst>
              <a:path extrusionOk="0" h="525" w="524">
                <a:moveTo>
                  <a:pt x="255" y="1"/>
                </a:moveTo>
                <a:cubicBezTo>
                  <a:pt x="255" y="1"/>
                  <a:pt x="236" y="121"/>
                  <a:pt x="232" y="233"/>
                </a:cubicBezTo>
                <a:cubicBezTo>
                  <a:pt x="143" y="240"/>
                  <a:pt x="1" y="269"/>
                  <a:pt x="1" y="269"/>
                </a:cubicBezTo>
                <a:cubicBezTo>
                  <a:pt x="1" y="269"/>
                  <a:pt x="121" y="287"/>
                  <a:pt x="232" y="291"/>
                </a:cubicBezTo>
                <a:cubicBezTo>
                  <a:pt x="235" y="405"/>
                  <a:pt x="256" y="524"/>
                  <a:pt x="256" y="524"/>
                </a:cubicBezTo>
                <a:cubicBezTo>
                  <a:pt x="256"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7" name="Google Shape;1437;p18"/>
          <p:cNvSpPr/>
          <p:nvPr/>
        </p:nvSpPr>
        <p:spPr>
          <a:xfrm>
            <a:off x="8452166" y="3116484"/>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8" name="Google Shape;1438;p18"/>
          <p:cNvSpPr/>
          <p:nvPr/>
        </p:nvSpPr>
        <p:spPr>
          <a:xfrm>
            <a:off x="234004" y="686201"/>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9" name="Google Shape;1439;p18"/>
          <p:cNvSpPr/>
          <p:nvPr/>
        </p:nvSpPr>
        <p:spPr>
          <a:xfrm>
            <a:off x="1804502" y="280860"/>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0" name="Google Shape;1440;p18"/>
          <p:cNvSpPr/>
          <p:nvPr/>
        </p:nvSpPr>
        <p:spPr>
          <a:xfrm>
            <a:off x="8770198" y="2923162"/>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1" name="Google Shape;1441;p18"/>
          <p:cNvSpPr/>
          <p:nvPr/>
        </p:nvSpPr>
        <p:spPr>
          <a:xfrm>
            <a:off x="2052137" y="4816005"/>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2" name="Google Shape;1442;p18"/>
          <p:cNvSpPr/>
          <p:nvPr/>
        </p:nvSpPr>
        <p:spPr>
          <a:xfrm>
            <a:off x="4508389" y="4718798"/>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3" name="Google Shape;1443;p18"/>
          <p:cNvSpPr/>
          <p:nvPr/>
        </p:nvSpPr>
        <p:spPr>
          <a:xfrm>
            <a:off x="4876193" y="316493"/>
            <a:ext cx="64914" cy="64914"/>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4" name="Google Shape;1444;p18"/>
          <p:cNvSpPr/>
          <p:nvPr/>
        </p:nvSpPr>
        <p:spPr>
          <a:xfrm>
            <a:off x="291358" y="2719120"/>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5" name="Google Shape;1445;p18"/>
          <p:cNvSpPr/>
          <p:nvPr/>
        </p:nvSpPr>
        <p:spPr>
          <a:xfrm>
            <a:off x="626916" y="3020417"/>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5">
  <p:cSld name="TITLE_ONLY_5">
    <p:spTree>
      <p:nvGrpSpPr>
        <p:cNvPr id="1446" name="Shape 1446"/>
        <p:cNvGrpSpPr/>
        <p:nvPr/>
      </p:nvGrpSpPr>
      <p:grpSpPr>
        <a:xfrm>
          <a:off x="0" y="0"/>
          <a:ext cx="0" cy="0"/>
          <a:chOff x="0" y="0"/>
          <a:chExt cx="0" cy="0"/>
        </a:xfrm>
      </p:grpSpPr>
      <p:grpSp>
        <p:nvGrpSpPr>
          <p:cNvPr id="1447" name="Google Shape;1447;p19"/>
          <p:cNvGrpSpPr/>
          <p:nvPr/>
        </p:nvGrpSpPr>
        <p:grpSpPr>
          <a:xfrm>
            <a:off x="3847336" y="4147800"/>
            <a:ext cx="1581571" cy="2026425"/>
            <a:chOff x="5506778" y="238278"/>
            <a:chExt cx="269117" cy="524315"/>
          </a:xfrm>
        </p:grpSpPr>
        <p:sp>
          <p:nvSpPr>
            <p:cNvPr id="1448" name="Google Shape;1448;p19"/>
            <p:cNvSpPr/>
            <p:nvPr/>
          </p:nvSpPr>
          <p:spPr>
            <a:xfrm>
              <a:off x="5591622" y="316449"/>
              <a:ext cx="132652" cy="261300"/>
            </a:xfrm>
            <a:custGeom>
              <a:rect b="b" l="l" r="r" t="t"/>
              <a:pathLst>
                <a:path extrusionOk="0" h="5482" w="2783">
                  <a:moveTo>
                    <a:pt x="2497" y="0"/>
                  </a:moveTo>
                  <a:cubicBezTo>
                    <a:pt x="2488" y="0"/>
                    <a:pt x="2478" y="12"/>
                    <a:pt x="2484" y="22"/>
                  </a:cubicBezTo>
                  <a:cubicBezTo>
                    <a:pt x="2691" y="431"/>
                    <a:pt x="2637" y="966"/>
                    <a:pt x="2560" y="1403"/>
                  </a:cubicBezTo>
                  <a:cubicBezTo>
                    <a:pt x="2490" y="1801"/>
                    <a:pt x="2365" y="2188"/>
                    <a:pt x="2220" y="2565"/>
                  </a:cubicBezTo>
                  <a:cubicBezTo>
                    <a:pt x="1925" y="3329"/>
                    <a:pt x="1606" y="4161"/>
                    <a:pt x="1103" y="4815"/>
                  </a:cubicBezTo>
                  <a:cubicBezTo>
                    <a:pt x="977" y="4979"/>
                    <a:pt x="829" y="5164"/>
                    <a:pt x="651" y="5276"/>
                  </a:cubicBezTo>
                  <a:cubicBezTo>
                    <a:pt x="569" y="5327"/>
                    <a:pt x="502" y="5349"/>
                    <a:pt x="445" y="5349"/>
                  </a:cubicBezTo>
                  <a:cubicBezTo>
                    <a:pt x="221" y="5349"/>
                    <a:pt x="187" y="5000"/>
                    <a:pt x="203" y="4797"/>
                  </a:cubicBezTo>
                  <a:cubicBezTo>
                    <a:pt x="235" y="4379"/>
                    <a:pt x="321" y="3965"/>
                    <a:pt x="450" y="3569"/>
                  </a:cubicBezTo>
                  <a:cubicBezTo>
                    <a:pt x="517" y="3363"/>
                    <a:pt x="597" y="3163"/>
                    <a:pt x="689" y="2969"/>
                  </a:cubicBezTo>
                  <a:cubicBezTo>
                    <a:pt x="754" y="2828"/>
                    <a:pt x="873" y="2487"/>
                    <a:pt x="1016" y="2403"/>
                  </a:cubicBezTo>
                  <a:cubicBezTo>
                    <a:pt x="1057" y="2379"/>
                    <a:pt x="1092" y="2368"/>
                    <a:pt x="1121" y="2368"/>
                  </a:cubicBezTo>
                  <a:cubicBezTo>
                    <a:pt x="1348" y="2368"/>
                    <a:pt x="1260" y="3007"/>
                    <a:pt x="1244" y="3106"/>
                  </a:cubicBezTo>
                  <a:cubicBezTo>
                    <a:pt x="1205" y="3336"/>
                    <a:pt x="1134" y="3556"/>
                    <a:pt x="1036" y="3766"/>
                  </a:cubicBezTo>
                  <a:cubicBezTo>
                    <a:pt x="1035" y="3769"/>
                    <a:pt x="1037" y="3770"/>
                    <a:pt x="1038" y="3770"/>
                  </a:cubicBezTo>
                  <a:cubicBezTo>
                    <a:pt x="1039" y="3770"/>
                    <a:pt x="1040" y="3770"/>
                    <a:pt x="1040" y="3770"/>
                  </a:cubicBezTo>
                  <a:cubicBezTo>
                    <a:pt x="1224" y="3401"/>
                    <a:pt x="1319" y="3001"/>
                    <a:pt x="1303" y="2589"/>
                  </a:cubicBezTo>
                  <a:cubicBezTo>
                    <a:pt x="1297" y="2439"/>
                    <a:pt x="1244" y="2288"/>
                    <a:pt x="1132" y="2288"/>
                  </a:cubicBezTo>
                  <a:cubicBezTo>
                    <a:pt x="1090" y="2288"/>
                    <a:pt x="1040" y="2309"/>
                    <a:pt x="980" y="2358"/>
                  </a:cubicBezTo>
                  <a:cubicBezTo>
                    <a:pt x="865" y="2455"/>
                    <a:pt x="797" y="2612"/>
                    <a:pt x="727" y="2739"/>
                  </a:cubicBezTo>
                  <a:cubicBezTo>
                    <a:pt x="619" y="2934"/>
                    <a:pt x="525" y="3136"/>
                    <a:pt x="443" y="3342"/>
                  </a:cubicBezTo>
                  <a:cubicBezTo>
                    <a:pt x="281" y="3753"/>
                    <a:pt x="168" y="4180"/>
                    <a:pt x="109" y="4618"/>
                  </a:cubicBezTo>
                  <a:cubicBezTo>
                    <a:pt x="75" y="4866"/>
                    <a:pt x="0" y="5260"/>
                    <a:pt x="255" y="5426"/>
                  </a:cubicBezTo>
                  <a:cubicBezTo>
                    <a:pt x="315" y="5465"/>
                    <a:pt x="376" y="5482"/>
                    <a:pt x="438" y="5482"/>
                  </a:cubicBezTo>
                  <a:cubicBezTo>
                    <a:pt x="668" y="5482"/>
                    <a:pt x="896" y="5247"/>
                    <a:pt x="1036" y="5094"/>
                  </a:cubicBezTo>
                  <a:cubicBezTo>
                    <a:pt x="1622" y="4447"/>
                    <a:pt x="1949" y="3573"/>
                    <a:pt x="2271" y="2775"/>
                  </a:cubicBezTo>
                  <a:cubicBezTo>
                    <a:pt x="2470" y="2282"/>
                    <a:pt x="2647" y="1770"/>
                    <a:pt x="2706" y="1238"/>
                  </a:cubicBezTo>
                  <a:cubicBezTo>
                    <a:pt x="2751" y="833"/>
                    <a:pt x="2783" y="335"/>
                    <a:pt x="2506" y="5"/>
                  </a:cubicBezTo>
                  <a:cubicBezTo>
                    <a:pt x="2504" y="2"/>
                    <a:pt x="2500" y="0"/>
                    <a:pt x="249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9" name="Google Shape;1449;p19"/>
            <p:cNvSpPr/>
            <p:nvPr/>
          </p:nvSpPr>
          <p:spPr>
            <a:xfrm>
              <a:off x="5538809" y="310348"/>
              <a:ext cx="203339" cy="376363"/>
            </a:xfrm>
            <a:custGeom>
              <a:rect b="b" l="l" r="r" t="t"/>
              <a:pathLst>
                <a:path extrusionOk="0" h="7896" w="4266">
                  <a:moveTo>
                    <a:pt x="3045" y="0"/>
                  </a:moveTo>
                  <a:cubicBezTo>
                    <a:pt x="3042" y="0"/>
                    <a:pt x="3040" y="1"/>
                    <a:pt x="3037" y="3"/>
                  </a:cubicBezTo>
                  <a:cubicBezTo>
                    <a:pt x="2236" y="565"/>
                    <a:pt x="1744" y="1459"/>
                    <a:pt x="1369" y="2342"/>
                  </a:cubicBezTo>
                  <a:cubicBezTo>
                    <a:pt x="922" y="3396"/>
                    <a:pt x="503" y="4522"/>
                    <a:pt x="326" y="5657"/>
                  </a:cubicBezTo>
                  <a:cubicBezTo>
                    <a:pt x="240" y="6210"/>
                    <a:pt x="0" y="7896"/>
                    <a:pt x="924" y="7896"/>
                  </a:cubicBezTo>
                  <a:cubicBezTo>
                    <a:pt x="951" y="7896"/>
                    <a:pt x="980" y="7894"/>
                    <a:pt x="1009" y="7891"/>
                  </a:cubicBezTo>
                  <a:cubicBezTo>
                    <a:pt x="1496" y="7841"/>
                    <a:pt x="1799" y="7342"/>
                    <a:pt x="2060" y="6983"/>
                  </a:cubicBezTo>
                  <a:cubicBezTo>
                    <a:pt x="2388" y="6530"/>
                    <a:pt x="2686" y="6058"/>
                    <a:pt x="2954" y="5568"/>
                  </a:cubicBezTo>
                  <a:cubicBezTo>
                    <a:pt x="3551" y="4481"/>
                    <a:pt x="4044" y="3286"/>
                    <a:pt x="4261" y="2061"/>
                  </a:cubicBezTo>
                  <a:cubicBezTo>
                    <a:pt x="4265" y="2042"/>
                    <a:pt x="4250" y="2030"/>
                    <a:pt x="4236" y="2030"/>
                  </a:cubicBezTo>
                  <a:cubicBezTo>
                    <a:pt x="4227" y="2030"/>
                    <a:pt x="4218" y="2035"/>
                    <a:pt x="4215" y="2047"/>
                  </a:cubicBezTo>
                  <a:cubicBezTo>
                    <a:pt x="3693" y="3959"/>
                    <a:pt x="2943" y="5797"/>
                    <a:pt x="1646" y="7325"/>
                  </a:cubicBezTo>
                  <a:cubicBezTo>
                    <a:pt x="1474" y="7529"/>
                    <a:pt x="1263" y="7734"/>
                    <a:pt x="982" y="7752"/>
                  </a:cubicBezTo>
                  <a:cubicBezTo>
                    <a:pt x="968" y="7753"/>
                    <a:pt x="954" y="7754"/>
                    <a:pt x="940" y="7754"/>
                  </a:cubicBezTo>
                  <a:cubicBezTo>
                    <a:pt x="604" y="7754"/>
                    <a:pt x="470" y="7457"/>
                    <a:pt x="423" y="7159"/>
                  </a:cubicBezTo>
                  <a:cubicBezTo>
                    <a:pt x="338" y="6614"/>
                    <a:pt x="383" y="6039"/>
                    <a:pt x="478" y="5500"/>
                  </a:cubicBezTo>
                  <a:cubicBezTo>
                    <a:pt x="653" y="4507"/>
                    <a:pt x="1003" y="3536"/>
                    <a:pt x="1375" y="2602"/>
                  </a:cubicBezTo>
                  <a:cubicBezTo>
                    <a:pt x="1765" y="1630"/>
                    <a:pt x="2270" y="737"/>
                    <a:pt x="3058" y="29"/>
                  </a:cubicBezTo>
                  <a:cubicBezTo>
                    <a:pt x="3069" y="18"/>
                    <a:pt x="3058" y="0"/>
                    <a:pt x="304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0" name="Google Shape;1450;p19"/>
            <p:cNvSpPr/>
            <p:nvPr/>
          </p:nvSpPr>
          <p:spPr>
            <a:xfrm>
              <a:off x="5570649" y="238278"/>
              <a:ext cx="186418" cy="213349"/>
            </a:xfrm>
            <a:custGeom>
              <a:rect b="b" l="l" r="r" t="t"/>
              <a:pathLst>
                <a:path extrusionOk="0" h="4476" w="3911">
                  <a:moveTo>
                    <a:pt x="2937" y="0"/>
                  </a:moveTo>
                  <a:cubicBezTo>
                    <a:pt x="2682" y="0"/>
                    <a:pt x="2464" y="176"/>
                    <a:pt x="2296" y="354"/>
                  </a:cubicBezTo>
                  <a:cubicBezTo>
                    <a:pt x="1777" y="905"/>
                    <a:pt x="1348" y="1577"/>
                    <a:pt x="972" y="2231"/>
                  </a:cubicBezTo>
                  <a:cubicBezTo>
                    <a:pt x="576" y="2922"/>
                    <a:pt x="225" y="3661"/>
                    <a:pt x="9" y="4431"/>
                  </a:cubicBezTo>
                  <a:cubicBezTo>
                    <a:pt x="1" y="4458"/>
                    <a:pt x="21" y="4475"/>
                    <a:pt x="42" y="4475"/>
                  </a:cubicBezTo>
                  <a:cubicBezTo>
                    <a:pt x="57" y="4475"/>
                    <a:pt x="71" y="4467"/>
                    <a:pt x="78" y="4451"/>
                  </a:cubicBezTo>
                  <a:cubicBezTo>
                    <a:pt x="559" y="3233"/>
                    <a:pt x="1103" y="2080"/>
                    <a:pt x="1885" y="1023"/>
                  </a:cubicBezTo>
                  <a:cubicBezTo>
                    <a:pt x="2079" y="762"/>
                    <a:pt x="2280" y="468"/>
                    <a:pt x="2536" y="263"/>
                  </a:cubicBezTo>
                  <a:cubicBezTo>
                    <a:pt x="2671" y="154"/>
                    <a:pt x="2810" y="103"/>
                    <a:pt x="2943" y="103"/>
                  </a:cubicBezTo>
                  <a:cubicBezTo>
                    <a:pt x="3162" y="103"/>
                    <a:pt x="3363" y="242"/>
                    <a:pt x="3499" y="480"/>
                  </a:cubicBezTo>
                  <a:cubicBezTo>
                    <a:pt x="3851" y="1101"/>
                    <a:pt x="3862" y="1934"/>
                    <a:pt x="3745" y="2619"/>
                  </a:cubicBezTo>
                  <a:cubicBezTo>
                    <a:pt x="3744" y="2623"/>
                    <a:pt x="3748" y="2626"/>
                    <a:pt x="3752" y="2626"/>
                  </a:cubicBezTo>
                  <a:cubicBezTo>
                    <a:pt x="3754" y="2626"/>
                    <a:pt x="3756" y="2625"/>
                    <a:pt x="3757" y="2622"/>
                  </a:cubicBezTo>
                  <a:cubicBezTo>
                    <a:pt x="3911" y="1924"/>
                    <a:pt x="3887" y="1093"/>
                    <a:pt x="3544" y="452"/>
                  </a:cubicBezTo>
                  <a:cubicBezTo>
                    <a:pt x="3432" y="240"/>
                    <a:pt x="3256" y="36"/>
                    <a:pt x="3007" y="5"/>
                  </a:cubicBezTo>
                  <a:cubicBezTo>
                    <a:pt x="2983" y="2"/>
                    <a:pt x="2960" y="0"/>
                    <a:pt x="293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1" name="Google Shape;1451;p19"/>
            <p:cNvSpPr/>
            <p:nvPr/>
          </p:nvSpPr>
          <p:spPr>
            <a:xfrm>
              <a:off x="5506778" y="496622"/>
              <a:ext cx="138705" cy="265971"/>
            </a:xfrm>
            <a:custGeom>
              <a:rect b="b" l="l" r="r" t="t"/>
              <a:pathLst>
                <a:path extrusionOk="0" h="5580" w="2910">
                  <a:moveTo>
                    <a:pt x="1096" y="0"/>
                  </a:moveTo>
                  <a:cubicBezTo>
                    <a:pt x="1094" y="0"/>
                    <a:pt x="1092" y="1"/>
                    <a:pt x="1091" y="4"/>
                  </a:cubicBezTo>
                  <a:cubicBezTo>
                    <a:pt x="470" y="1407"/>
                    <a:pt x="1" y="3106"/>
                    <a:pt x="353" y="4641"/>
                  </a:cubicBezTo>
                  <a:cubicBezTo>
                    <a:pt x="452" y="5069"/>
                    <a:pt x="777" y="5579"/>
                    <a:pt x="1237" y="5579"/>
                  </a:cubicBezTo>
                  <a:cubicBezTo>
                    <a:pt x="1321" y="5579"/>
                    <a:pt x="1410" y="5562"/>
                    <a:pt x="1503" y="5524"/>
                  </a:cubicBezTo>
                  <a:cubicBezTo>
                    <a:pt x="1811" y="5399"/>
                    <a:pt x="2068" y="5081"/>
                    <a:pt x="2278" y="4835"/>
                  </a:cubicBezTo>
                  <a:cubicBezTo>
                    <a:pt x="2524" y="4544"/>
                    <a:pt x="2728" y="4231"/>
                    <a:pt x="2899" y="3893"/>
                  </a:cubicBezTo>
                  <a:cubicBezTo>
                    <a:pt x="2910" y="3870"/>
                    <a:pt x="2891" y="3851"/>
                    <a:pt x="2873" y="3851"/>
                  </a:cubicBezTo>
                  <a:cubicBezTo>
                    <a:pt x="2865" y="3851"/>
                    <a:pt x="2857" y="3855"/>
                    <a:pt x="2851" y="3864"/>
                  </a:cubicBezTo>
                  <a:cubicBezTo>
                    <a:pt x="2536" y="4388"/>
                    <a:pt x="2121" y="5011"/>
                    <a:pt x="1598" y="5352"/>
                  </a:cubicBezTo>
                  <a:cubicBezTo>
                    <a:pt x="1483" y="5427"/>
                    <a:pt x="1365" y="5460"/>
                    <a:pt x="1250" y="5460"/>
                  </a:cubicBezTo>
                  <a:cubicBezTo>
                    <a:pt x="976" y="5460"/>
                    <a:pt x="722" y="5269"/>
                    <a:pt x="582" y="5001"/>
                  </a:cubicBezTo>
                  <a:cubicBezTo>
                    <a:pt x="417" y="4686"/>
                    <a:pt x="371" y="4301"/>
                    <a:pt x="340" y="3952"/>
                  </a:cubicBezTo>
                  <a:cubicBezTo>
                    <a:pt x="215" y="2583"/>
                    <a:pt x="623" y="1272"/>
                    <a:pt x="1101" y="7"/>
                  </a:cubicBezTo>
                  <a:cubicBezTo>
                    <a:pt x="1103" y="3"/>
                    <a:pt x="1100" y="0"/>
                    <a:pt x="109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2" name="Google Shape;1452;p19"/>
            <p:cNvSpPr/>
            <p:nvPr/>
          </p:nvSpPr>
          <p:spPr>
            <a:xfrm>
              <a:off x="5729136" y="333703"/>
              <a:ext cx="45568" cy="192948"/>
            </a:xfrm>
            <a:custGeom>
              <a:rect b="b" l="l" r="r" t="t"/>
              <a:pathLst>
                <a:path extrusionOk="0" h="4048" w="956">
                  <a:moveTo>
                    <a:pt x="924" y="1"/>
                  </a:moveTo>
                  <a:cubicBezTo>
                    <a:pt x="907" y="1"/>
                    <a:pt x="890" y="12"/>
                    <a:pt x="888" y="34"/>
                  </a:cubicBezTo>
                  <a:cubicBezTo>
                    <a:pt x="777" y="1426"/>
                    <a:pt x="507" y="2734"/>
                    <a:pt x="3" y="4040"/>
                  </a:cubicBezTo>
                  <a:cubicBezTo>
                    <a:pt x="0" y="4044"/>
                    <a:pt x="5" y="4048"/>
                    <a:pt x="9" y="4048"/>
                  </a:cubicBezTo>
                  <a:cubicBezTo>
                    <a:pt x="11" y="4048"/>
                    <a:pt x="13" y="4047"/>
                    <a:pt x="14" y="4044"/>
                  </a:cubicBezTo>
                  <a:cubicBezTo>
                    <a:pt x="574" y="2804"/>
                    <a:pt x="925" y="1398"/>
                    <a:pt x="955" y="34"/>
                  </a:cubicBezTo>
                  <a:cubicBezTo>
                    <a:pt x="956" y="12"/>
                    <a:pt x="940" y="1"/>
                    <a:pt x="924"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3" name="Google Shape;1453;p19"/>
            <p:cNvSpPr/>
            <p:nvPr/>
          </p:nvSpPr>
          <p:spPr>
            <a:xfrm>
              <a:off x="5656780" y="269737"/>
              <a:ext cx="78933" cy="53385"/>
            </a:xfrm>
            <a:custGeom>
              <a:rect b="b" l="l" r="r" t="t"/>
              <a:pathLst>
                <a:path extrusionOk="0" h="1120" w="1656">
                  <a:moveTo>
                    <a:pt x="1003" y="1"/>
                  </a:moveTo>
                  <a:cubicBezTo>
                    <a:pt x="837" y="1"/>
                    <a:pt x="698" y="129"/>
                    <a:pt x="577" y="229"/>
                  </a:cubicBezTo>
                  <a:cubicBezTo>
                    <a:pt x="353" y="415"/>
                    <a:pt x="165" y="626"/>
                    <a:pt x="3" y="865"/>
                  </a:cubicBezTo>
                  <a:cubicBezTo>
                    <a:pt x="0" y="867"/>
                    <a:pt x="4" y="872"/>
                    <a:pt x="8" y="872"/>
                  </a:cubicBezTo>
                  <a:cubicBezTo>
                    <a:pt x="8" y="872"/>
                    <a:pt x="9" y="872"/>
                    <a:pt x="10" y="871"/>
                  </a:cubicBezTo>
                  <a:cubicBezTo>
                    <a:pt x="209" y="617"/>
                    <a:pt x="479" y="280"/>
                    <a:pt x="772" y="132"/>
                  </a:cubicBezTo>
                  <a:cubicBezTo>
                    <a:pt x="863" y="86"/>
                    <a:pt x="944" y="66"/>
                    <a:pt x="1016" y="66"/>
                  </a:cubicBezTo>
                  <a:cubicBezTo>
                    <a:pt x="1437" y="66"/>
                    <a:pt x="1548" y="762"/>
                    <a:pt x="1590" y="1103"/>
                  </a:cubicBezTo>
                  <a:cubicBezTo>
                    <a:pt x="1591" y="1114"/>
                    <a:pt x="1599" y="1120"/>
                    <a:pt x="1607" y="1120"/>
                  </a:cubicBezTo>
                  <a:cubicBezTo>
                    <a:pt x="1615" y="1120"/>
                    <a:pt x="1622" y="1115"/>
                    <a:pt x="1622" y="1103"/>
                  </a:cubicBezTo>
                  <a:cubicBezTo>
                    <a:pt x="1656" y="753"/>
                    <a:pt x="1472" y="39"/>
                    <a:pt x="1031" y="2"/>
                  </a:cubicBezTo>
                  <a:cubicBezTo>
                    <a:pt x="1021" y="1"/>
                    <a:pt x="1012" y="1"/>
                    <a:pt x="1003"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4" name="Google Shape;1454;p19"/>
            <p:cNvSpPr/>
            <p:nvPr/>
          </p:nvSpPr>
          <p:spPr>
            <a:xfrm>
              <a:off x="5636761" y="392808"/>
              <a:ext cx="59248" cy="139134"/>
            </a:xfrm>
            <a:custGeom>
              <a:rect b="b" l="l" r="r" t="t"/>
              <a:pathLst>
                <a:path extrusionOk="0" h="2919" w="1243">
                  <a:moveTo>
                    <a:pt x="1223" y="1"/>
                  </a:moveTo>
                  <a:cubicBezTo>
                    <a:pt x="1217" y="1"/>
                    <a:pt x="1211" y="4"/>
                    <a:pt x="1209" y="12"/>
                  </a:cubicBezTo>
                  <a:cubicBezTo>
                    <a:pt x="898" y="1023"/>
                    <a:pt x="514" y="1984"/>
                    <a:pt x="3" y="2913"/>
                  </a:cubicBezTo>
                  <a:cubicBezTo>
                    <a:pt x="1" y="2916"/>
                    <a:pt x="3" y="2919"/>
                    <a:pt x="6" y="2919"/>
                  </a:cubicBezTo>
                  <a:cubicBezTo>
                    <a:pt x="7" y="2919"/>
                    <a:pt x="8" y="2918"/>
                    <a:pt x="9" y="2917"/>
                  </a:cubicBezTo>
                  <a:cubicBezTo>
                    <a:pt x="558" y="2029"/>
                    <a:pt x="994" y="1037"/>
                    <a:pt x="1239" y="22"/>
                  </a:cubicBezTo>
                  <a:cubicBezTo>
                    <a:pt x="1242" y="9"/>
                    <a:pt x="1233" y="1"/>
                    <a:pt x="1223"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5" name="Google Shape;1455;p19"/>
            <p:cNvSpPr/>
            <p:nvPr/>
          </p:nvSpPr>
          <p:spPr>
            <a:xfrm>
              <a:off x="5568028" y="558635"/>
              <a:ext cx="45091" cy="75311"/>
            </a:xfrm>
            <a:custGeom>
              <a:rect b="b" l="l" r="r" t="t"/>
              <a:pathLst>
                <a:path extrusionOk="0" h="1580" w="946">
                  <a:moveTo>
                    <a:pt x="262" y="1"/>
                  </a:moveTo>
                  <a:cubicBezTo>
                    <a:pt x="259" y="1"/>
                    <a:pt x="257" y="2"/>
                    <a:pt x="257" y="6"/>
                  </a:cubicBezTo>
                  <a:cubicBezTo>
                    <a:pt x="264" y="437"/>
                    <a:pt x="0" y="963"/>
                    <a:pt x="268" y="1363"/>
                  </a:cubicBezTo>
                  <a:cubicBezTo>
                    <a:pt x="355" y="1493"/>
                    <a:pt x="513" y="1579"/>
                    <a:pt x="666" y="1579"/>
                  </a:cubicBezTo>
                  <a:cubicBezTo>
                    <a:pt x="765" y="1579"/>
                    <a:pt x="862" y="1543"/>
                    <a:pt x="935" y="1458"/>
                  </a:cubicBezTo>
                  <a:cubicBezTo>
                    <a:pt x="945" y="1443"/>
                    <a:pt x="935" y="1427"/>
                    <a:pt x="922" y="1427"/>
                  </a:cubicBezTo>
                  <a:cubicBezTo>
                    <a:pt x="919" y="1427"/>
                    <a:pt x="915" y="1429"/>
                    <a:pt x="911" y="1432"/>
                  </a:cubicBezTo>
                  <a:cubicBezTo>
                    <a:pt x="834" y="1494"/>
                    <a:pt x="748" y="1523"/>
                    <a:pt x="662" y="1523"/>
                  </a:cubicBezTo>
                  <a:cubicBezTo>
                    <a:pt x="539" y="1523"/>
                    <a:pt x="417" y="1463"/>
                    <a:pt x="330" y="1359"/>
                  </a:cubicBezTo>
                  <a:cubicBezTo>
                    <a:pt x="206" y="1213"/>
                    <a:pt x="185" y="1008"/>
                    <a:pt x="194" y="825"/>
                  </a:cubicBezTo>
                  <a:cubicBezTo>
                    <a:pt x="205" y="549"/>
                    <a:pt x="281" y="285"/>
                    <a:pt x="267" y="6"/>
                  </a:cubicBezTo>
                  <a:cubicBezTo>
                    <a:pt x="267" y="2"/>
                    <a:pt x="264" y="1"/>
                    <a:pt x="26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6" name="Google Shape;1456;p19"/>
            <p:cNvSpPr/>
            <p:nvPr/>
          </p:nvSpPr>
          <p:spPr>
            <a:xfrm>
              <a:off x="5560687" y="668026"/>
              <a:ext cx="78361" cy="52003"/>
            </a:xfrm>
            <a:custGeom>
              <a:rect b="b" l="l" r="r" t="t"/>
              <a:pathLst>
                <a:path extrusionOk="0" h="1091" w="1644">
                  <a:moveTo>
                    <a:pt x="1628" y="1"/>
                  </a:moveTo>
                  <a:cubicBezTo>
                    <a:pt x="1625" y="1"/>
                    <a:pt x="1622" y="2"/>
                    <a:pt x="1620" y="4"/>
                  </a:cubicBezTo>
                  <a:cubicBezTo>
                    <a:pt x="1150" y="471"/>
                    <a:pt x="684" y="964"/>
                    <a:pt x="2" y="1090"/>
                  </a:cubicBezTo>
                  <a:cubicBezTo>
                    <a:pt x="0" y="1090"/>
                    <a:pt x="0" y="1091"/>
                    <a:pt x="2" y="1091"/>
                  </a:cubicBezTo>
                  <a:cubicBezTo>
                    <a:pt x="679" y="1007"/>
                    <a:pt x="1201" y="508"/>
                    <a:pt x="1637" y="20"/>
                  </a:cubicBezTo>
                  <a:cubicBezTo>
                    <a:pt x="1644" y="12"/>
                    <a:pt x="1636" y="1"/>
                    <a:pt x="162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7" name="Google Shape;1457;p19"/>
            <p:cNvSpPr/>
            <p:nvPr/>
          </p:nvSpPr>
          <p:spPr>
            <a:xfrm>
              <a:off x="5692291" y="368261"/>
              <a:ext cx="4576" cy="5672"/>
            </a:xfrm>
            <a:custGeom>
              <a:rect b="b" l="l" r="r" t="t"/>
              <a:pathLst>
                <a:path extrusionOk="0" h="119" w="96">
                  <a:moveTo>
                    <a:pt x="48" y="1"/>
                  </a:moveTo>
                  <a:cubicBezTo>
                    <a:pt x="35" y="1"/>
                    <a:pt x="22" y="8"/>
                    <a:pt x="18" y="24"/>
                  </a:cubicBezTo>
                  <a:cubicBezTo>
                    <a:pt x="13" y="38"/>
                    <a:pt x="11" y="52"/>
                    <a:pt x="7" y="65"/>
                  </a:cubicBezTo>
                  <a:cubicBezTo>
                    <a:pt x="1" y="92"/>
                    <a:pt x="21" y="119"/>
                    <a:pt x="48" y="119"/>
                  </a:cubicBezTo>
                  <a:cubicBezTo>
                    <a:pt x="74" y="119"/>
                    <a:pt x="95" y="92"/>
                    <a:pt x="89" y="65"/>
                  </a:cubicBezTo>
                  <a:cubicBezTo>
                    <a:pt x="85" y="51"/>
                    <a:pt x="80" y="36"/>
                    <a:pt x="78" y="24"/>
                  </a:cubicBezTo>
                  <a:cubicBezTo>
                    <a:pt x="74" y="8"/>
                    <a:pt x="61" y="1"/>
                    <a:pt x="4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8" name="Google Shape;1458;p19"/>
            <p:cNvSpPr/>
            <p:nvPr/>
          </p:nvSpPr>
          <p:spPr>
            <a:xfrm>
              <a:off x="5689288" y="338661"/>
              <a:ext cx="11869" cy="10391"/>
            </a:xfrm>
            <a:custGeom>
              <a:rect b="b" l="l" r="r" t="t"/>
              <a:pathLst>
                <a:path extrusionOk="0" h="218" w="249">
                  <a:moveTo>
                    <a:pt x="107" y="1"/>
                  </a:moveTo>
                  <a:cubicBezTo>
                    <a:pt x="81" y="1"/>
                    <a:pt x="50" y="14"/>
                    <a:pt x="32" y="32"/>
                  </a:cubicBezTo>
                  <a:cubicBezTo>
                    <a:pt x="14" y="50"/>
                    <a:pt x="0" y="81"/>
                    <a:pt x="1" y="110"/>
                  </a:cubicBezTo>
                  <a:cubicBezTo>
                    <a:pt x="2" y="138"/>
                    <a:pt x="12" y="167"/>
                    <a:pt x="32" y="186"/>
                  </a:cubicBezTo>
                  <a:cubicBezTo>
                    <a:pt x="52" y="203"/>
                    <a:pt x="76" y="218"/>
                    <a:pt x="102" y="218"/>
                  </a:cubicBezTo>
                  <a:cubicBezTo>
                    <a:pt x="105" y="218"/>
                    <a:pt x="107" y="218"/>
                    <a:pt x="110" y="217"/>
                  </a:cubicBezTo>
                  <a:cubicBezTo>
                    <a:pt x="127" y="216"/>
                    <a:pt x="142" y="216"/>
                    <a:pt x="159" y="212"/>
                  </a:cubicBezTo>
                  <a:cubicBezTo>
                    <a:pt x="183" y="207"/>
                    <a:pt x="201" y="195"/>
                    <a:pt x="218" y="180"/>
                  </a:cubicBezTo>
                  <a:cubicBezTo>
                    <a:pt x="236" y="164"/>
                    <a:pt x="248" y="133"/>
                    <a:pt x="247" y="110"/>
                  </a:cubicBezTo>
                  <a:cubicBezTo>
                    <a:pt x="247" y="85"/>
                    <a:pt x="238" y="57"/>
                    <a:pt x="218" y="38"/>
                  </a:cubicBezTo>
                  <a:cubicBezTo>
                    <a:pt x="201" y="23"/>
                    <a:pt x="181" y="11"/>
                    <a:pt x="159" y="6"/>
                  </a:cubicBezTo>
                  <a:cubicBezTo>
                    <a:pt x="143" y="2"/>
                    <a:pt x="127" y="2"/>
                    <a:pt x="110" y="1"/>
                  </a:cubicBezTo>
                  <a:cubicBezTo>
                    <a:pt x="109" y="1"/>
                    <a:pt x="108" y="1"/>
                    <a:pt x="107"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9" name="Google Shape;1459;p19"/>
            <p:cNvSpPr/>
            <p:nvPr/>
          </p:nvSpPr>
          <p:spPr>
            <a:xfrm>
              <a:off x="5732186" y="345667"/>
              <a:ext cx="6530" cy="5005"/>
            </a:xfrm>
            <a:custGeom>
              <a:rect b="b" l="l" r="r" t="t"/>
              <a:pathLst>
                <a:path extrusionOk="0" h="105" w="137">
                  <a:moveTo>
                    <a:pt x="68" y="0"/>
                  </a:moveTo>
                  <a:cubicBezTo>
                    <a:pt x="0" y="0"/>
                    <a:pt x="0" y="105"/>
                    <a:pt x="68" y="105"/>
                  </a:cubicBezTo>
                  <a:cubicBezTo>
                    <a:pt x="136" y="105"/>
                    <a:pt x="136" y="0"/>
                    <a:pt x="68"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0" name="Google Shape;1460;p19"/>
            <p:cNvSpPr/>
            <p:nvPr/>
          </p:nvSpPr>
          <p:spPr>
            <a:xfrm>
              <a:off x="5740956" y="378032"/>
              <a:ext cx="9962" cy="9247"/>
            </a:xfrm>
            <a:custGeom>
              <a:rect b="b" l="l" r="r" t="t"/>
              <a:pathLst>
                <a:path extrusionOk="0" h="194" w="209">
                  <a:moveTo>
                    <a:pt x="117" y="1"/>
                  </a:moveTo>
                  <a:cubicBezTo>
                    <a:pt x="115" y="1"/>
                    <a:pt x="113" y="1"/>
                    <a:pt x="112" y="1"/>
                  </a:cubicBezTo>
                  <a:cubicBezTo>
                    <a:pt x="80" y="2"/>
                    <a:pt x="50" y="17"/>
                    <a:pt x="32" y="43"/>
                  </a:cubicBezTo>
                  <a:cubicBezTo>
                    <a:pt x="13" y="54"/>
                    <a:pt x="1" y="76"/>
                    <a:pt x="2" y="97"/>
                  </a:cubicBezTo>
                  <a:cubicBezTo>
                    <a:pt x="3" y="119"/>
                    <a:pt x="15" y="140"/>
                    <a:pt x="33" y="153"/>
                  </a:cubicBezTo>
                  <a:cubicBezTo>
                    <a:pt x="52" y="177"/>
                    <a:pt x="81" y="193"/>
                    <a:pt x="112" y="193"/>
                  </a:cubicBezTo>
                  <a:cubicBezTo>
                    <a:pt x="137" y="193"/>
                    <a:pt x="163" y="183"/>
                    <a:pt x="180" y="165"/>
                  </a:cubicBezTo>
                  <a:cubicBezTo>
                    <a:pt x="196" y="148"/>
                    <a:pt x="209" y="121"/>
                    <a:pt x="209" y="97"/>
                  </a:cubicBezTo>
                  <a:cubicBezTo>
                    <a:pt x="206" y="72"/>
                    <a:pt x="198" y="46"/>
                    <a:pt x="180" y="29"/>
                  </a:cubicBezTo>
                  <a:cubicBezTo>
                    <a:pt x="163" y="13"/>
                    <a:pt x="140" y="1"/>
                    <a:pt x="117"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1" name="Google Shape;1461;p19"/>
            <p:cNvSpPr/>
            <p:nvPr/>
          </p:nvSpPr>
          <p:spPr>
            <a:xfrm>
              <a:off x="5769269" y="313732"/>
              <a:ext cx="5672" cy="7007"/>
            </a:xfrm>
            <a:custGeom>
              <a:rect b="b" l="l" r="r" t="t"/>
              <a:pathLst>
                <a:path extrusionOk="0" h="147" w="119">
                  <a:moveTo>
                    <a:pt x="59" y="0"/>
                  </a:moveTo>
                  <a:cubicBezTo>
                    <a:pt x="47" y="0"/>
                    <a:pt x="36" y="5"/>
                    <a:pt x="26" y="13"/>
                  </a:cubicBezTo>
                  <a:cubicBezTo>
                    <a:pt x="13" y="28"/>
                    <a:pt x="5" y="42"/>
                    <a:pt x="4" y="63"/>
                  </a:cubicBezTo>
                  <a:cubicBezTo>
                    <a:pt x="3" y="73"/>
                    <a:pt x="3" y="81"/>
                    <a:pt x="3" y="90"/>
                  </a:cubicBezTo>
                  <a:cubicBezTo>
                    <a:pt x="0" y="120"/>
                    <a:pt x="29" y="147"/>
                    <a:pt x="57" y="147"/>
                  </a:cubicBezTo>
                  <a:cubicBezTo>
                    <a:pt x="58" y="147"/>
                    <a:pt x="58" y="147"/>
                    <a:pt x="59" y="147"/>
                  </a:cubicBezTo>
                  <a:cubicBezTo>
                    <a:pt x="88" y="146"/>
                    <a:pt x="118" y="122"/>
                    <a:pt x="115" y="90"/>
                  </a:cubicBezTo>
                  <a:cubicBezTo>
                    <a:pt x="114" y="81"/>
                    <a:pt x="114" y="73"/>
                    <a:pt x="113" y="63"/>
                  </a:cubicBezTo>
                  <a:cubicBezTo>
                    <a:pt x="112" y="42"/>
                    <a:pt x="105" y="28"/>
                    <a:pt x="91" y="13"/>
                  </a:cubicBezTo>
                  <a:cubicBezTo>
                    <a:pt x="82" y="5"/>
                    <a:pt x="70" y="0"/>
                    <a:pt x="5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2" name="Google Shape;1462;p19"/>
            <p:cNvSpPr/>
            <p:nvPr/>
          </p:nvSpPr>
          <p:spPr>
            <a:xfrm>
              <a:off x="5768364" y="276315"/>
              <a:ext cx="7531" cy="5815"/>
            </a:xfrm>
            <a:custGeom>
              <a:rect b="b" l="l" r="r" t="t"/>
              <a:pathLst>
                <a:path extrusionOk="0" h="122" w="158">
                  <a:moveTo>
                    <a:pt x="79" y="0"/>
                  </a:moveTo>
                  <a:cubicBezTo>
                    <a:pt x="0" y="0"/>
                    <a:pt x="0" y="122"/>
                    <a:pt x="79" y="122"/>
                  </a:cubicBezTo>
                  <a:cubicBezTo>
                    <a:pt x="79" y="122"/>
                    <a:pt x="79" y="122"/>
                    <a:pt x="80" y="122"/>
                  </a:cubicBezTo>
                  <a:cubicBezTo>
                    <a:pt x="157" y="122"/>
                    <a:pt x="157" y="0"/>
                    <a:pt x="7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3" name="Google Shape;1463;p19"/>
            <p:cNvSpPr/>
            <p:nvPr/>
          </p:nvSpPr>
          <p:spPr>
            <a:xfrm>
              <a:off x="5663120" y="644289"/>
              <a:ext cx="8532" cy="6768"/>
            </a:xfrm>
            <a:custGeom>
              <a:rect b="b" l="l" r="r" t="t"/>
              <a:pathLst>
                <a:path extrusionOk="0" h="142" w="179">
                  <a:moveTo>
                    <a:pt x="73" y="1"/>
                  </a:moveTo>
                  <a:cubicBezTo>
                    <a:pt x="35" y="1"/>
                    <a:pt x="0" y="30"/>
                    <a:pt x="0" y="71"/>
                  </a:cubicBezTo>
                  <a:cubicBezTo>
                    <a:pt x="0" y="111"/>
                    <a:pt x="33" y="142"/>
                    <a:pt x="71" y="142"/>
                  </a:cubicBezTo>
                  <a:cubicBezTo>
                    <a:pt x="77" y="142"/>
                    <a:pt x="84" y="141"/>
                    <a:pt x="90" y="139"/>
                  </a:cubicBezTo>
                  <a:cubicBezTo>
                    <a:pt x="105" y="135"/>
                    <a:pt x="120" y="133"/>
                    <a:pt x="132" y="128"/>
                  </a:cubicBezTo>
                  <a:cubicBezTo>
                    <a:pt x="157" y="122"/>
                    <a:pt x="178" y="96"/>
                    <a:pt x="177" y="71"/>
                  </a:cubicBezTo>
                  <a:cubicBezTo>
                    <a:pt x="175" y="45"/>
                    <a:pt x="159" y="21"/>
                    <a:pt x="132" y="13"/>
                  </a:cubicBezTo>
                  <a:cubicBezTo>
                    <a:pt x="118" y="10"/>
                    <a:pt x="104" y="7"/>
                    <a:pt x="90" y="3"/>
                  </a:cubicBezTo>
                  <a:cubicBezTo>
                    <a:pt x="85" y="1"/>
                    <a:pt x="79" y="1"/>
                    <a:pt x="73"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4" name="Google Shape;1464;p19"/>
            <p:cNvSpPr/>
            <p:nvPr/>
          </p:nvSpPr>
          <p:spPr>
            <a:xfrm>
              <a:off x="5684187" y="603726"/>
              <a:ext cx="7722" cy="6053"/>
            </a:xfrm>
            <a:custGeom>
              <a:rect b="b" l="l" r="r" t="t"/>
              <a:pathLst>
                <a:path extrusionOk="0" h="127" w="162">
                  <a:moveTo>
                    <a:pt x="82" y="1"/>
                  </a:moveTo>
                  <a:cubicBezTo>
                    <a:pt x="0" y="1"/>
                    <a:pt x="0" y="126"/>
                    <a:pt x="82" y="126"/>
                  </a:cubicBezTo>
                  <a:cubicBezTo>
                    <a:pt x="161" y="126"/>
                    <a:pt x="161" y="1"/>
                    <a:pt x="8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5" name="Google Shape;1465;p19"/>
            <p:cNvSpPr/>
            <p:nvPr/>
          </p:nvSpPr>
          <p:spPr>
            <a:xfrm>
              <a:off x="5703873" y="572886"/>
              <a:ext cx="5148" cy="3051"/>
            </a:xfrm>
            <a:custGeom>
              <a:rect b="b" l="l" r="r" t="t"/>
              <a:pathLst>
                <a:path extrusionOk="0" h="64" w="108">
                  <a:moveTo>
                    <a:pt x="77" y="1"/>
                  </a:moveTo>
                  <a:cubicBezTo>
                    <a:pt x="76" y="1"/>
                    <a:pt x="75" y="1"/>
                    <a:pt x="74" y="1"/>
                  </a:cubicBezTo>
                  <a:cubicBezTo>
                    <a:pt x="66" y="1"/>
                    <a:pt x="55" y="1"/>
                    <a:pt x="46" y="2"/>
                  </a:cubicBezTo>
                  <a:cubicBezTo>
                    <a:pt x="37" y="3"/>
                    <a:pt x="31" y="7"/>
                    <a:pt x="24" y="9"/>
                  </a:cubicBezTo>
                  <a:cubicBezTo>
                    <a:pt x="2" y="18"/>
                    <a:pt x="1" y="45"/>
                    <a:pt x="24" y="54"/>
                  </a:cubicBezTo>
                  <a:cubicBezTo>
                    <a:pt x="31" y="56"/>
                    <a:pt x="37" y="60"/>
                    <a:pt x="46" y="61"/>
                  </a:cubicBezTo>
                  <a:cubicBezTo>
                    <a:pt x="51" y="63"/>
                    <a:pt x="57" y="64"/>
                    <a:pt x="63" y="64"/>
                  </a:cubicBezTo>
                  <a:cubicBezTo>
                    <a:pt x="67" y="64"/>
                    <a:pt x="71" y="64"/>
                    <a:pt x="74" y="64"/>
                  </a:cubicBezTo>
                  <a:cubicBezTo>
                    <a:pt x="92" y="64"/>
                    <a:pt x="108" y="48"/>
                    <a:pt x="108" y="30"/>
                  </a:cubicBezTo>
                  <a:cubicBezTo>
                    <a:pt x="106" y="15"/>
                    <a:pt x="94" y="1"/>
                    <a:pt x="77"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6" name="Google Shape;1466;p19"/>
            <p:cNvSpPr/>
            <p:nvPr/>
          </p:nvSpPr>
          <p:spPr>
            <a:xfrm>
              <a:off x="5625131" y="608492"/>
              <a:ext cx="6959" cy="5148"/>
            </a:xfrm>
            <a:custGeom>
              <a:rect b="b" l="l" r="r" t="t"/>
              <a:pathLst>
                <a:path extrusionOk="0" h="108" w="146">
                  <a:moveTo>
                    <a:pt x="55" y="0"/>
                  </a:moveTo>
                  <a:cubicBezTo>
                    <a:pt x="28" y="0"/>
                    <a:pt x="1" y="25"/>
                    <a:pt x="2" y="55"/>
                  </a:cubicBezTo>
                  <a:cubicBezTo>
                    <a:pt x="3" y="83"/>
                    <a:pt x="25" y="108"/>
                    <a:pt x="55" y="108"/>
                  </a:cubicBezTo>
                  <a:cubicBezTo>
                    <a:pt x="69" y="108"/>
                    <a:pt x="80" y="107"/>
                    <a:pt x="93" y="105"/>
                  </a:cubicBezTo>
                  <a:cubicBezTo>
                    <a:pt x="108" y="103"/>
                    <a:pt x="119" y="94"/>
                    <a:pt x="130" y="84"/>
                  </a:cubicBezTo>
                  <a:cubicBezTo>
                    <a:pt x="145" y="67"/>
                    <a:pt x="145" y="41"/>
                    <a:pt x="130" y="24"/>
                  </a:cubicBezTo>
                  <a:cubicBezTo>
                    <a:pt x="119" y="14"/>
                    <a:pt x="108" y="5"/>
                    <a:pt x="93" y="3"/>
                  </a:cubicBezTo>
                  <a:cubicBezTo>
                    <a:pt x="80" y="0"/>
                    <a:pt x="69" y="0"/>
                    <a:pt x="5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7" name="Google Shape;1467;p19"/>
            <p:cNvSpPr/>
            <p:nvPr/>
          </p:nvSpPr>
          <p:spPr>
            <a:xfrm>
              <a:off x="5641670" y="586900"/>
              <a:ext cx="6578" cy="5148"/>
            </a:xfrm>
            <a:custGeom>
              <a:rect b="b" l="l" r="r" t="t"/>
              <a:pathLst>
                <a:path extrusionOk="0" h="108" w="138">
                  <a:moveTo>
                    <a:pt x="69" y="1"/>
                  </a:moveTo>
                  <a:cubicBezTo>
                    <a:pt x="1" y="1"/>
                    <a:pt x="0" y="108"/>
                    <a:pt x="69" y="108"/>
                  </a:cubicBezTo>
                  <a:cubicBezTo>
                    <a:pt x="137" y="108"/>
                    <a:pt x="137" y="1"/>
                    <a:pt x="6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8" name="Google Shape;1468;p19"/>
            <p:cNvSpPr/>
            <p:nvPr/>
          </p:nvSpPr>
          <p:spPr>
            <a:xfrm>
              <a:off x="5541478" y="686758"/>
              <a:ext cx="4433" cy="6196"/>
            </a:xfrm>
            <a:custGeom>
              <a:rect b="b" l="l" r="r" t="t"/>
              <a:pathLst>
                <a:path extrusionOk="0" h="130" w="93">
                  <a:moveTo>
                    <a:pt x="45" y="1"/>
                  </a:moveTo>
                  <a:cubicBezTo>
                    <a:pt x="34" y="1"/>
                    <a:pt x="23" y="6"/>
                    <a:pt x="14" y="14"/>
                  </a:cubicBezTo>
                  <a:cubicBezTo>
                    <a:pt x="3" y="23"/>
                    <a:pt x="0" y="37"/>
                    <a:pt x="0" y="51"/>
                  </a:cubicBezTo>
                  <a:lnTo>
                    <a:pt x="0" y="83"/>
                  </a:lnTo>
                  <a:cubicBezTo>
                    <a:pt x="0" y="106"/>
                    <a:pt x="21" y="129"/>
                    <a:pt x="46" y="129"/>
                  </a:cubicBezTo>
                  <a:cubicBezTo>
                    <a:pt x="71" y="127"/>
                    <a:pt x="92" y="109"/>
                    <a:pt x="92" y="83"/>
                  </a:cubicBezTo>
                  <a:cubicBezTo>
                    <a:pt x="92" y="74"/>
                    <a:pt x="92" y="63"/>
                    <a:pt x="91" y="53"/>
                  </a:cubicBezTo>
                  <a:cubicBezTo>
                    <a:pt x="91" y="40"/>
                    <a:pt x="88" y="30"/>
                    <a:pt x="81" y="19"/>
                  </a:cubicBezTo>
                  <a:cubicBezTo>
                    <a:pt x="72" y="9"/>
                    <a:pt x="60" y="1"/>
                    <a:pt x="4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9" name="Google Shape;1469;p19"/>
            <p:cNvSpPr/>
            <p:nvPr/>
          </p:nvSpPr>
          <p:spPr>
            <a:xfrm>
              <a:off x="5536140" y="651581"/>
              <a:ext cx="6530" cy="5100"/>
            </a:xfrm>
            <a:custGeom>
              <a:rect b="b" l="l" r="r" t="t"/>
              <a:pathLst>
                <a:path extrusionOk="0" h="107" w="137">
                  <a:moveTo>
                    <a:pt x="68" y="1"/>
                  </a:moveTo>
                  <a:cubicBezTo>
                    <a:pt x="0" y="1"/>
                    <a:pt x="0" y="106"/>
                    <a:pt x="68" y="106"/>
                  </a:cubicBezTo>
                  <a:cubicBezTo>
                    <a:pt x="136" y="106"/>
                    <a:pt x="136" y="1"/>
                    <a:pt x="6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70" name="Google Shape;1470;p19"/>
          <p:cNvGrpSpPr/>
          <p:nvPr/>
        </p:nvGrpSpPr>
        <p:grpSpPr>
          <a:xfrm rot="-1823700">
            <a:off x="-78763" y="2947505"/>
            <a:ext cx="1380301" cy="2103007"/>
            <a:chOff x="2251545" y="3095652"/>
            <a:chExt cx="344809" cy="525316"/>
          </a:xfrm>
        </p:grpSpPr>
        <p:sp>
          <p:nvSpPr>
            <p:cNvPr id="1471" name="Google Shape;1471;p19"/>
            <p:cNvSpPr/>
            <p:nvPr/>
          </p:nvSpPr>
          <p:spPr>
            <a:xfrm>
              <a:off x="2271516" y="3095652"/>
              <a:ext cx="257486" cy="505535"/>
            </a:xfrm>
            <a:custGeom>
              <a:rect b="b" l="l" r="r" t="t"/>
              <a:pathLst>
                <a:path extrusionOk="0" h="10606" w="5402">
                  <a:moveTo>
                    <a:pt x="31" y="1"/>
                  </a:moveTo>
                  <a:cubicBezTo>
                    <a:pt x="14" y="1"/>
                    <a:pt x="1" y="23"/>
                    <a:pt x="17" y="37"/>
                  </a:cubicBezTo>
                  <a:cubicBezTo>
                    <a:pt x="824" y="811"/>
                    <a:pt x="1469" y="1684"/>
                    <a:pt x="1892" y="2726"/>
                  </a:cubicBezTo>
                  <a:cubicBezTo>
                    <a:pt x="2324" y="3789"/>
                    <a:pt x="2398" y="4896"/>
                    <a:pt x="2467" y="6028"/>
                  </a:cubicBezTo>
                  <a:cubicBezTo>
                    <a:pt x="2575" y="7789"/>
                    <a:pt x="3053" y="10270"/>
                    <a:pt x="5172" y="10603"/>
                  </a:cubicBezTo>
                  <a:cubicBezTo>
                    <a:pt x="5182" y="10605"/>
                    <a:pt x="5190" y="10605"/>
                    <a:pt x="5199" y="10605"/>
                  </a:cubicBezTo>
                  <a:cubicBezTo>
                    <a:pt x="5362" y="10605"/>
                    <a:pt x="5401" y="10354"/>
                    <a:pt x="5226" y="10315"/>
                  </a:cubicBezTo>
                  <a:cubicBezTo>
                    <a:pt x="2769" y="9786"/>
                    <a:pt x="2808" y="6792"/>
                    <a:pt x="2573" y="4839"/>
                  </a:cubicBezTo>
                  <a:cubicBezTo>
                    <a:pt x="2350" y="2972"/>
                    <a:pt x="1540" y="1197"/>
                    <a:pt x="44" y="6"/>
                  </a:cubicBezTo>
                  <a:cubicBezTo>
                    <a:pt x="40" y="2"/>
                    <a:pt x="35" y="1"/>
                    <a:pt x="3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2" name="Google Shape;1472;p19"/>
            <p:cNvSpPr/>
            <p:nvPr/>
          </p:nvSpPr>
          <p:spPr>
            <a:xfrm>
              <a:off x="2295015" y="3099465"/>
              <a:ext cx="301338" cy="439757"/>
            </a:xfrm>
            <a:custGeom>
              <a:rect b="b" l="l" r="r" t="t"/>
              <a:pathLst>
                <a:path extrusionOk="0" h="9226" w="6322">
                  <a:moveTo>
                    <a:pt x="21" y="1"/>
                  </a:moveTo>
                  <a:cubicBezTo>
                    <a:pt x="10" y="1"/>
                    <a:pt x="1" y="15"/>
                    <a:pt x="12" y="23"/>
                  </a:cubicBezTo>
                  <a:cubicBezTo>
                    <a:pt x="788" y="683"/>
                    <a:pt x="1486" y="1407"/>
                    <a:pt x="1970" y="2313"/>
                  </a:cubicBezTo>
                  <a:cubicBezTo>
                    <a:pt x="2483" y="3269"/>
                    <a:pt x="2744" y="4291"/>
                    <a:pt x="2850" y="5365"/>
                  </a:cubicBezTo>
                  <a:cubicBezTo>
                    <a:pt x="2938" y="6254"/>
                    <a:pt x="3050" y="7148"/>
                    <a:pt x="3667" y="7842"/>
                  </a:cubicBezTo>
                  <a:cubicBezTo>
                    <a:pt x="4286" y="8535"/>
                    <a:pt x="5230" y="8951"/>
                    <a:pt x="6102" y="9220"/>
                  </a:cubicBezTo>
                  <a:cubicBezTo>
                    <a:pt x="6115" y="9224"/>
                    <a:pt x="6128" y="9226"/>
                    <a:pt x="6139" y="9226"/>
                  </a:cubicBezTo>
                  <a:cubicBezTo>
                    <a:pt x="6267" y="9226"/>
                    <a:pt x="6321" y="9011"/>
                    <a:pt x="6189" y="8953"/>
                  </a:cubicBezTo>
                  <a:cubicBezTo>
                    <a:pt x="5250" y="8536"/>
                    <a:pt x="4192" y="8218"/>
                    <a:pt x="3610" y="7298"/>
                  </a:cubicBezTo>
                  <a:cubicBezTo>
                    <a:pt x="3083" y="6462"/>
                    <a:pt x="3141" y="5406"/>
                    <a:pt x="2943" y="4471"/>
                  </a:cubicBezTo>
                  <a:cubicBezTo>
                    <a:pt x="2575" y="2739"/>
                    <a:pt x="1512" y="1002"/>
                    <a:pt x="29" y="3"/>
                  </a:cubicBezTo>
                  <a:cubicBezTo>
                    <a:pt x="27" y="1"/>
                    <a:pt x="24" y="1"/>
                    <a:pt x="2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3" name="Google Shape;1473;p19"/>
            <p:cNvSpPr/>
            <p:nvPr/>
          </p:nvSpPr>
          <p:spPr>
            <a:xfrm>
              <a:off x="2291679" y="3155948"/>
              <a:ext cx="128696" cy="463590"/>
            </a:xfrm>
            <a:custGeom>
              <a:rect b="b" l="l" r="r" t="t"/>
              <a:pathLst>
                <a:path extrusionOk="0" h="9726" w="2700">
                  <a:moveTo>
                    <a:pt x="20" y="0"/>
                  </a:moveTo>
                  <a:cubicBezTo>
                    <a:pt x="10" y="0"/>
                    <a:pt x="1" y="11"/>
                    <a:pt x="8" y="22"/>
                  </a:cubicBezTo>
                  <a:cubicBezTo>
                    <a:pt x="520" y="845"/>
                    <a:pt x="896" y="1726"/>
                    <a:pt x="1051" y="2686"/>
                  </a:cubicBezTo>
                  <a:cubicBezTo>
                    <a:pt x="1215" y="3703"/>
                    <a:pt x="1054" y="4685"/>
                    <a:pt x="917" y="5694"/>
                  </a:cubicBezTo>
                  <a:cubicBezTo>
                    <a:pt x="800" y="6548"/>
                    <a:pt x="745" y="7430"/>
                    <a:pt x="1054" y="8251"/>
                  </a:cubicBezTo>
                  <a:cubicBezTo>
                    <a:pt x="1283" y="8863"/>
                    <a:pt x="1818" y="9676"/>
                    <a:pt x="2543" y="9725"/>
                  </a:cubicBezTo>
                  <a:cubicBezTo>
                    <a:pt x="2546" y="9726"/>
                    <a:pt x="2549" y="9726"/>
                    <a:pt x="2552" y="9726"/>
                  </a:cubicBezTo>
                  <a:cubicBezTo>
                    <a:pt x="2660" y="9726"/>
                    <a:pt x="2699" y="9598"/>
                    <a:pt x="2604" y="9538"/>
                  </a:cubicBezTo>
                  <a:cubicBezTo>
                    <a:pt x="2206" y="9280"/>
                    <a:pt x="1862" y="9109"/>
                    <a:pt x="1592" y="8693"/>
                  </a:cubicBezTo>
                  <a:cubicBezTo>
                    <a:pt x="1338" y="8302"/>
                    <a:pt x="1187" y="7843"/>
                    <a:pt x="1129" y="7382"/>
                  </a:cubicBezTo>
                  <a:cubicBezTo>
                    <a:pt x="1008" y="6410"/>
                    <a:pt x="1260" y="5435"/>
                    <a:pt x="1333" y="4471"/>
                  </a:cubicBezTo>
                  <a:cubicBezTo>
                    <a:pt x="1453" y="2888"/>
                    <a:pt x="1037" y="1255"/>
                    <a:pt x="32" y="6"/>
                  </a:cubicBezTo>
                  <a:cubicBezTo>
                    <a:pt x="29" y="2"/>
                    <a:pt x="24" y="0"/>
                    <a:pt x="2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4" name="Google Shape;1474;p19"/>
            <p:cNvSpPr/>
            <p:nvPr/>
          </p:nvSpPr>
          <p:spPr>
            <a:xfrm>
              <a:off x="2257884" y="3158999"/>
              <a:ext cx="53242" cy="284417"/>
            </a:xfrm>
            <a:custGeom>
              <a:rect b="b" l="l" r="r" t="t"/>
              <a:pathLst>
                <a:path extrusionOk="0" h="5967" w="1117">
                  <a:moveTo>
                    <a:pt x="106" y="1"/>
                  </a:moveTo>
                  <a:cubicBezTo>
                    <a:pt x="99" y="1"/>
                    <a:pt x="92" y="10"/>
                    <a:pt x="98" y="17"/>
                  </a:cubicBezTo>
                  <a:cubicBezTo>
                    <a:pt x="759" y="905"/>
                    <a:pt x="1068" y="1979"/>
                    <a:pt x="888" y="3082"/>
                  </a:cubicBezTo>
                  <a:cubicBezTo>
                    <a:pt x="796" y="3643"/>
                    <a:pt x="544" y="4098"/>
                    <a:pt x="305" y="4602"/>
                  </a:cubicBezTo>
                  <a:cubicBezTo>
                    <a:pt x="107" y="5019"/>
                    <a:pt x="0" y="5470"/>
                    <a:pt x="133" y="5921"/>
                  </a:cubicBezTo>
                  <a:cubicBezTo>
                    <a:pt x="143" y="5951"/>
                    <a:pt x="173" y="5966"/>
                    <a:pt x="202" y="5966"/>
                  </a:cubicBezTo>
                  <a:cubicBezTo>
                    <a:pt x="233" y="5966"/>
                    <a:pt x="264" y="5949"/>
                    <a:pt x="266" y="5913"/>
                  </a:cubicBezTo>
                  <a:cubicBezTo>
                    <a:pt x="293" y="5537"/>
                    <a:pt x="312" y="5187"/>
                    <a:pt x="460" y="4834"/>
                  </a:cubicBezTo>
                  <a:cubicBezTo>
                    <a:pt x="567" y="4579"/>
                    <a:pt x="713" y="4343"/>
                    <a:pt x="821" y="4088"/>
                  </a:cubicBezTo>
                  <a:cubicBezTo>
                    <a:pt x="1010" y="3638"/>
                    <a:pt x="1104" y="3154"/>
                    <a:pt x="1108" y="2665"/>
                  </a:cubicBezTo>
                  <a:cubicBezTo>
                    <a:pt x="1116" y="1697"/>
                    <a:pt x="779" y="714"/>
                    <a:pt x="113" y="4"/>
                  </a:cubicBezTo>
                  <a:cubicBezTo>
                    <a:pt x="111" y="2"/>
                    <a:pt x="109" y="1"/>
                    <a:pt x="10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5" name="Google Shape;1475;p19"/>
            <p:cNvSpPr/>
            <p:nvPr/>
          </p:nvSpPr>
          <p:spPr>
            <a:xfrm>
              <a:off x="2422519" y="3434407"/>
              <a:ext cx="72355" cy="104386"/>
            </a:xfrm>
            <a:custGeom>
              <a:rect b="b" l="l" r="r" t="t"/>
              <a:pathLst>
                <a:path extrusionOk="0" h="2190" w="1518">
                  <a:moveTo>
                    <a:pt x="17" y="0"/>
                  </a:moveTo>
                  <a:cubicBezTo>
                    <a:pt x="8" y="0"/>
                    <a:pt x="0" y="6"/>
                    <a:pt x="1" y="17"/>
                  </a:cubicBezTo>
                  <a:cubicBezTo>
                    <a:pt x="65" y="937"/>
                    <a:pt x="587" y="1721"/>
                    <a:pt x="1377" y="2179"/>
                  </a:cubicBezTo>
                  <a:cubicBezTo>
                    <a:pt x="1390" y="2187"/>
                    <a:pt x="1402" y="2190"/>
                    <a:pt x="1414" y="2190"/>
                  </a:cubicBezTo>
                  <a:cubicBezTo>
                    <a:pt x="1479" y="2190"/>
                    <a:pt x="1518" y="2082"/>
                    <a:pt x="1444" y="2041"/>
                  </a:cubicBezTo>
                  <a:cubicBezTo>
                    <a:pt x="682" y="1611"/>
                    <a:pt x="189" y="871"/>
                    <a:pt x="35" y="15"/>
                  </a:cubicBezTo>
                  <a:cubicBezTo>
                    <a:pt x="33" y="5"/>
                    <a:pt x="25" y="0"/>
                    <a:pt x="1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6" name="Google Shape;1476;p19"/>
            <p:cNvSpPr/>
            <p:nvPr/>
          </p:nvSpPr>
          <p:spPr>
            <a:xfrm>
              <a:off x="2520089" y="3552283"/>
              <a:ext cx="14395" cy="12631"/>
            </a:xfrm>
            <a:custGeom>
              <a:rect b="b" l="l" r="r" t="t"/>
              <a:pathLst>
                <a:path extrusionOk="0" h="265" w="302">
                  <a:moveTo>
                    <a:pt x="134" y="0"/>
                  </a:moveTo>
                  <a:cubicBezTo>
                    <a:pt x="118" y="0"/>
                    <a:pt x="103" y="3"/>
                    <a:pt x="90" y="8"/>
                  </a:cubicBezTo>
                  <a:cubicBezTo>
                    <a:pt x="62" y="18"/>
                    <a:pt x="31" y="43"/>
                    <a:pt x="19" y="72"/>
                  </a:cubicBezTo>
                  <a:cubicBezTo>
                    <a:pt x="6" y="102"/>
                    <a:pt x="0" y="136"/>
                    <a:pt x="14" y="168"/>
                  </a:cubicBezTo>
                  <a:cubicBezTo>
                    <a:pt x="26" y="197"/>
                    <a:pt x="46" y="230"/>
                    <a:pt x="78" y="240"/>
                  </a:cubicBezTo>
                  <a:cubicBezTo>
                    <a:pt x="101" y="247"/>
                    <a:pt x="126" y="259"/>
                    <a:pt x="151" y="262"/>
                  </a:cubicBezTo>
                  <a:cubicBezTo>
                    <a:pt x="160" y="264"/>
                    <a:pt x="169" y="264"/>
                    <a:pt x="178" y="264"/>
                  </a:cubicBezTo>
                  <a:cubicBezTo>
                    <a:pt x="188" y="264"/>
                    <a:pt x="198" y="263"/>
                    <a:pt x="209" y="261"/>
                  </a:cubicBezTo>
                  <a:cubicBezTo>
                    <a:pt x="241" y="255"/>
                    <a:pt x="274" y="233"/>
                    <a:pt x="287" y="201"/>
                  </a:cubicBezTo>
                  <a:cubicBezTo>
                    <a:pt x="299" y="173"/>
                    <a:pt x="302" y="144"/>
                    <a:pt x="292" y="114"/>
                  </a:cubicBezTo>
                  <a:cubicBezTo>
                    <a:pt x="284" y="92"/>
                    <a:pt x="271" y="74"/>
                    <a:pt x="253" y="57"/>
                  </a:cubicBezTo>
                  <a:cubicBezTo>
                    <a:pt x="235" y="39"/>
                    <a:pt x="210" y="25"/>
                    <a:pt x="188" y="13"/>
                  </a:cubicBezTo>
                  <a:cubicBezTo>
                    <a:pt x="173" y="4"/>
                    <a:pt x="154" y="0"/>
                    <a:pt x="13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7" name="Google Shape;1477;p19"/>
            <p:cNvSpPr/>
            <p:nvPr/>
          </p:nvSpPr>
          <p:spPr>
            <a:xfrm>
              <a:off x="2365512" y="3461671"/>
              <a:ext cx="9533" cy="16158"/>
            </a:xfrm>
            <a:custGeom>
              <a:rect b="b" l="l" r="r" t="t"/>
              <a:pathLst>
                <a:path extrusionOk="0" h="339" w="200">
                  <a:moveTo>
                    <a:pt x="101" y="1"/>
                  </a:moveTo>
                  <a:cubicBezTo>
                    <a:pt x="98" y="1"/>
                    <a:pt x="95" y="1"/>
                    <a:pt x="92" y="1"/>
                  </a:cubicBezTo>
                  <a:cubicBezTo>
                    <a:pt x="36" y="9"/>
                    <a:pt x="3" y="52"/>
                    <a:pt x="2" y="106"/>
                  </a:cubicBezTo>
                  <a:cubicBezTo>
                    <a:pt x="2" y="122"/>
                    <a:pt x="0" y="136"/>
                    <a:pt x="2" y="151"/>
                  </a:cubicBezTo>
                  <a:cubicBezTo>
                    <a:pt x="3" y="158"/>
                    <a:pt x="3" y="166"/>
                    <a:pt x="4" y="173"/>
                  </a:cubicBezTo>
                  <a:cubicBezTo>
                    <a:pt x="7" y="190"/>
                    <a:pt x="11" y="205"/>
                    <a:pt x="20" y="219"/>
                  </a:cubicBezTo>
                  <a:cubicBezTo>
                    <a:pt x="19" y="217"/>
                    <a:pt x="18" y="216"/>
                    <a:pt x="17" y="216"/>
                  </a:cubicBezTo>
                  <a:lnTo>
                    <a:pt x="17" y="216"/>
                  </a:lnTo>
                  <a:cubicBezTo>
                    <a:pt x="16" y="216"/>
                    <a:pt x="17" y="220"/>
                    <a:pt x="20" y="226"/>
                  </a:cubicBezTo>
                  <a:cubicBezTo>
                    <a:pt x="21" y="234"/>
                    <a:pt x="24" y="241"/>
                    <a:pt x="25" y="248"/>
                  </a:cubicBezTo>
                  <a:cubicBezTo>
                    <a:pt x="30" y="262"/>
                    <a:pt x="34" y="276"/>
                    <a:pt x="39" y="288"/>
                  </a:cubicBezTo>
                  <a:cubicBezTo>
                    <a:pt x="49" y="320"/>
                    <a:pt x="75" y="339"/>
                    <a:pt x="104" y="339"/>
                  </a:cubicBezTo>
                  <a:cubicBezTo>
                    <a:pt x="105" y="339"/>
                    <a:pt x="107" y="339"/>
                    <a:pt x="108" y="338"/>
                  </a:cubicBezTo>
                  <a:cubicBezTo>
                    <a:pt x="140" y="335"/>
                    <a:pt x="160" y="312"/>
                    <a:pt x="170" y="283"/>
                  </a:cubicBezTo>
                  <a:cubicBezTo>
                    <a:pt x="174" y="268"/>
                    <a:pt x="178" y="255"/>
                    <a:pt x="181" y="240"/>
                  </a:cubicBezTo>
                  <a:cubicBezTo>
                    <a:pt x="182" y="232"/>
                    <a:pt x="183" y="225"/>
                    <a:pt x="186" y="218"/>
                  </a:cubicBezTo>
                  <a:cubicBezTo>
                    <a:pt x="186" y="210"/>
                    <a:pt x="187" y="206"/>
                    <a:pt x="187" y="206"/>
                  </a:cubicBezTo>
                  <a:cubicBezTo>
                    <a:pt x="188" y="206"/>
                    <a:pt x="188" y="207"/>
                    <a:pt x="188" y="210"/>
                  </a:cubicBezTo>
                  <a:cubicBezTo>
                    <a:pt x="199" y="171"/>
                    <a:pt x="199" y="132"/>
                    <a:pt x="197" y="92"/>
                  </a:cubicBezTo>
                  <a:cubicBezTo>
                    <a:pt x="194" y="44"/>
                    <a:pt x="149" y="1"/>
                    <a:pt x="10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8" name="Google Shape;1478;p19"/>
            <p:cNvSpPr/>
            <p:nvPr/>
          </p:nvSpPr>
          <p:spPr>
            <a:xfrm>
              <a:off x="2370946" y="3524303"/>
              <a:ext cx="17112" cy="13156"/>
            </a:xfrm>
            <a:custGeom>
              <a:rect b="b" l="l" r="r" t="t"/>
              <a:pathLst>
                <a:path extrusionOk="0" h="276" w="359">
                  <a:moveTo>
                    <a:pt x="171" y="0"/>
                  </a:moveTo>
                  <a:cubicBezTo>
                    <a:pt x="125" y="0"/>
                    <a:pt x="80" y="23"/>
                    <a:pt x="53" y="76"/>
                  </a:cubicBezTo>
                  <a:cubicBezTo>
                    <a:pt x="0" y="185"/>
                    <a:pt x="95" y="275"/>
                    <a:pt x="187" y="275"/>
                  </a:cubicBezTo>
                  <a:cubicBezTo>
                    <a:pt x="234" y="275"/>
                    <a:pt x="279" y="253"/>
                    <a:pt x="306" y="199"/>
                  </a:cubicBezTo>
                  <a:cubicBezTo>
                    <a:pt x="358" y="91"/>
                    <a:pt x="264" y="0"/>
                    <a:pt x="17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9" name="Google Shape;1479;p19"/>
            <p:cNvSpPr/>
            <p:nvPr/>
          </p:nvSpPr>
          <p:spPr>
            <a:xfrm>
              <a:off x="2399926" y="3566916"/>
              <a:ext cx="63013" cy="54052"/>
            </a:xfrm>
            <a:custGeom>
              <a:rect b="b" l="l" r="r" t="t"/>
              <a:pathLst>
                <a:path extrusionOk="0" h="1134" w="1322">
                  <a:moveTo>
                    <a:pt x="45" y="0"/>
                  </a:moveTo>
                  <a:cubicBezTo>
                    <a:pt x="23" y="0"/>
                    <a:pt x="1" y="29"/>
                    <a:pt x="15" y="51"/>
                  </a:cubicBezTo>
                  <a:cubicBezTo>
                    <a:pt x="308" y="482"/>
                    <a:pt x="756" y="974"/>
                    <a:pt x="1269" y="1132"/>
                  </a:cubicBezTo>
                  <a:cubicBezTo>
                    <a:pt x="1273" y="1133"/>
                    <a:pt x="1276" y="1133"/>
                    <a:pt x="1279" y="1133"/>
                  </a:cubicBezTo>
                  <a:cubicBezTo>
                    <a:pt x="1308" y="1133"/>
                    <a:pt x="1322" y="1090"/>
                    <a:pt x="1300" y="1069"/>
                  </a:cubicBezTo>
                  <a:cubicBezTo>
                    <a:pt x="1097" y="888"/>
                    <a:pt x="852" y="762"/>
                    <a:pt x="643" y="584"/>
                  </a:cubicBezTo>
                  <a:cubicBezTo>
                    <a:pt x="437" y="407"/>
                    <a:pt x="245" y="213"/>
                    <a:pt x="64" y="10"/>
                  </a:cubicBezTo>
                  <a:cubicBezTo>
                    <a:pt x="59" y="3"/>
                    <a:pt x="52" y="0"/>
                    <a:pt x="4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0" name="Google Shape;1480;p19"/>
            <p:cNvSpPr/>
            <p:nvPr/>
          </p:nvSpPr>
          <p:spPr>
            <a:xfrm>
              <a:off x="2278714" y="3372824"/>
              <a:ext cx="43709" cy="187085"/>
            </a:xfrm>
            <a:custGeom>
              <a:rect b="b" l="l" r="r" t="t"/>
              <a:pathLst>
                <a:path extrusionOk="0" h="3925" w="917">
                  <a:moveTo>
                    <a:pt x="896" y="0"/>
                  </a:moveTo>
                  <a:cubicBezTo>
                    <a:pt x="891" y="0"/>
                    <a:pt x="886" y="3"/>
                    <a:pt x="883" y="9"/>
                  </a:cubicBezTo>
                  <a:cubicBezTo>
                    <a:pt x="590" y="666"/>
                    <a:pt x="323" y="1341"/>
                    <a:pt x="189" y="2052"/>
                  </a:cubicBezTo>
                  <a:cubicBezTo>
                    <a:pt x="86" y="2602"/>
                    <a:pt x="1" y="3417"/>
                    <a:pt x="354" y="3898"/>
                  </a:cubicBezTo>
                  <a:cubicBezTo>
                    <a:pt x="367" y="3916"/>
                    <a:pt x="387" y="3924"/>
                    <a:pt x="406" y="3924"/>
                  </a:cubicBezTo>
                  <a:cubicBezTo>
                    <a:pt x="439" y="3924"/>
                    <a:pt x="472" y="3900"/>
                    <a:pt x="468" y="3859"/>
                  </a:cubicBezTo>
                  <a:cubicBezTo>
                    <a:pt x="433" y="3538"/>
                    <a:pt x="306" y="3239"/>
                    <a:pt x="283" y="2911"/>
                  </a:cubicBezTo>
                  <a:cubicBezTo>
                    <a:pt x="260" y="2591"/>
                    <a:pt x="281" y="2269"/>
                    <a:pt x="336" y="1952"/>
                  </a:cubicBezTo>
                  <a:cubicBezTo>
                    <a:pt x="445" y="1288"/>
                    <a:pt x="684" y="653"/>
                    <a:pt x="913" y="24"/>
                  </a:cubicBezTo>
                  <a:cubicBezTo>
                    <a:pt x="917" y="11"/>
                    <a:pt x="906" y="0"/>
                    <a:pt x="89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1" name="Google Shape;1481;p19"/>
            <p:cNvSpPr/>
            <p:nvPr/>
          </p:nvSpPr>
          <p:spPr>
            <a:xfrm>
              <a:off x="2304739" y="3584981"/>
              <a:ext cx="12155" cy="9390"/>
            </a:xfrm>
            <a:custGeom>
              <a:rect b="b" l="l" r="r" t="t"/>
              <a:pathLst>
                <a:path extrusionOk="0" h="197" w="255">
                  <a:moveTo>
                    <a:pt x="121" y="1"/>
                  </a:moveTo>
                  <a:cubicBezTo>
                    <a:pt x="89" y="1"/>
                    <a:pt x="57" y="16"/>
                    <a:pt x="38" y="54"/>
                  </a:cubicBezTo>
                  <a:cubicBezTo>
                    <a:pt x="0" y="132"/>
                    <a:pt x="68" y="196"/>
                    <a:pt x="134" y="196"/>
                  </a:cubicBezTo>
                  <a:cubicBezTo>
                    <a:pt x="166" y="196"/>
                    <a:pt x="198" y="180"/>
                    <a:pt x="217" y="142"/>
                  </a:cubicBezTo>
                  <a:cubicBezTo>
                    <a:pt x="255" y="65"/>
                    <a:pt x="187" y="1"/>
                    <a:pt x="12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2" name="Google Shape;1482;p19"/>
            <p:cNvSpPr/>
            <p:nvPr/>
          </p:nvSpPr>
          <p:spPr>
            <a:xfrm>
              <a:off x="2251545" y="3474875"/>
              <a:ext cx="9867" cy="10582"/>
            </a:xfrm>
            <a:custGeom>
              <a:rect b="b" l="l" r="r" t="t"/>
              <a:pathLst>
                <a:path extrusionOk="0" h="222" w="207">
                  <a:moveTo>
                    <a:pt x="104" y="0"/>
                  </a:moveTo>
                  <a:cubicBezTo>
                    <a:pt x="63" y="0"/>
                    <a:pt x="25" y="29"/>
                    <a:pt x="18" y="72"/>
                  </a:cubicBezTo>
                  <a:cubicBezTo>
                    <a:pt x="14" y="95"/>
                    <a:pt x="9" y="120"/>
                    <a:pt x="6" y="143"/>
                  </a:cubicBezTo>
                  <a:cubicBezTo>
                    <a:pt x="0" y="171"/>
                    <a:pt x="14" y="204"/>
                    <a:pt x="42" y="215"/>
                  </a:cubicBezTo>
                  <a:cubicBezTo>
                    <a:pt x="51" y="220"/>
                    <a:pt x="61" y="222"/>
                    <a:pt x="71" y="222"/>
                  </a:cubicBezTo>
                  <a:cubicBezTo>
                    <a:pt x="89" y="222"/>
                    <a:pt x="107" y="214"/>
                    <a:pt x="121" y="200"/>
                  </a:cubicBezTo>
                  <a:cubicBezTo>
                    <a:pt x="136" y="182"/>
                    <a:pt x="153" y="163"/>
                    <a:pt x="169" y="145"/>
                  </a:cubicBezTo>
                  <a:cubicBezTo>
                    <a:pt x="206" y="103"/>
                    <a:pt x="192" y="33"/>
                    <a:pt x="142" y="9"/>
                  </a:cubicBezTo>
                  <a:cubicBezTo>
                    <a:pt x="129" y="3"/>
                    <a:pt x="117" y="0"/>
                    <a:pt x="10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83" name="Google Shape;1483;p19"/>
          <p:cNvGrpSpPr/>
          <p:nvPr/>
        </p:nvGrpSpPr>
        <p:grpSpPr>
          <a:xfrm>
            <a:off x="198773" y="318531"/>
            <a:ext cx="455697" cy="564306"/>
            <a:chOff x="454479" y="2550746"/>
            <a:chExt cx="94996" cy="117637"/>
          </a:xfrm>
        </p:grpSpPr>
        <p:sp>
          <p:nvSpPr>
            <p:cNvPr id="1484" name="Google Shape;1484;p19"/>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5" name="Google Shape;1485;p19"/>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6" name="Google Shape;1486;p19"/>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7" name="Google Shape;1487;p19"/>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8" name="Google Shape;1488;p19"/>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9" name="Google Shape;1489;p19"/>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0" name="Google Shape;1490;p19"/>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1" name="Google Shape;1491;p19"/>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92" name="Google Shape;1492;p19"/>
          <p:cNvSpPr/>
          <p:nvPr/>
        </p:nvSpPr>
        <p:spPr>
          <a:xfrm>
            <a:off x="477906" y="4147807"/>
            <a:ext cx="266978" cy="266334"/>
          </a:xfrm>
          <a:custGeom>
            <a:rect b="b" l="l" r="r" t="t"/>
            <a:pathLst>
              <a:path extrusionOk="0" h="2179" w="2184">
                <a:moveTo>
                  <a:pt x="1485" y="0"/>
                </a:moveTo>
                <a:cubicBezTo>
                  <a:pt x="1334" y="0"/>
                  <a:pt x="895" y="547"/>
                  <a:pt x="895" y="547"/>
                </a:cubicBezTo>
                <a:cubicBezTo>
                  <a:pt x="895" y="547"/>
                  <a:pt x="514" y="306"/>
                  <a:pt x="309" y="306"/>
                </a:cubicBezTo>
                <a:cubicBezTo>
                  <a:pt x="256" y="306"/>
                  <a:pt x="214" y="322"/>
                  <a:pt x="194" y="363"/>
                </a:cubicBezTo>
                <a:cubicBezTo>
                  <a:pt x="97" y="559"/>
                  <a:pt x="584" y="976"/>
                  <a:pt x="584" y="976"/>
                </a:cubicBezTo>
                <a:cubicBezTo>
                  <a:pt x="584" y="976"/>
                  <a:pt x="1" y="1497"/>
                  <a:pt x="90" y="1651"/>
                </a:cubicBezTo>
                <a:cubicBezTo>
                  <a:pt x="106" y="1680"/>
                  <a:pt x="145" y="1692"/>
                  <a:pt x="196" y="1692"/>
                </a:cubicBezTo>
                <a:cubicBezTo>
                  <a:pt x="419" y="1692"/>
                  <a:pt x="887" y="1471"/>
                  <a:pt x="887" y="1471"/>
                </a:cubicBezTo>
                <a:cubicBezTo>
                  <a:pt x="887" y="1471"/>
                  <a:pt x="974" y="2178"/>
                  <a:pt x="1182" y="2178"/>
                </a:cubicBezTo>
                <a:cubicBezTo>
                  <a:pt x="1190" y="2178"/>
                  <a:pt x="1198" y="2177"/>
                  <a:pt x="1207" y="2175"/>
                </a:cubicBezTo>
                <a:cubicBezTo>
                  <a:pt x="1434" y="2116"/>
                  <a:pt x="1418" y="1452"/>
                  <a:pt x="1418" y="1452"/>
                </a:cubicBezTo>
                <a:cubicBezTo>
                  <a:pt x="1418" y="1452"/>
                  <a:pt x="2012" y="1441"/>
                  <a:pt x="2096" y="1274"/>
                </a:cubicBezTo>
                <a:cubicBezTo>
                  <a:pt x="2183" y="1108"/>
                  <a:pt x="1502" y="796"/>
                  <a:pt x="1502" y="796"/>
                </a:cubicBezTo>
                <a:cubicBezTo>
                  <a:pt x="1502" y="796"/>
                  <a:pt x="1634" y="58"/>
                  <a:pt x="1504" y="4"/>
                </a:cubicBezTo>
                <a:cubicBezTo>
                  <a:pt x="1498" y="1"/>
                  <a:pt x="1492" y="0"/>
                  <a:pt x="148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493" name="Google Shape;1493;p19"/>
          <p:cNvGrpSpPr/>
          <p:nvPr/>
        </p:nvGrpSpPr>
        <p:grpSpPr>
          <a:xfrm>
            <a:off x="8302763" y="4305294"/>
            <a:ext cx="455706" cy="413566"/>
            <a:chOff x="3227772" y="-134367"/>
            <a:chExt cx="166828" cy="151384"/>
          </a:xfrm>
        </p:grpSpPr>
        <p:sp>
          <p:nvSpPr>
            <p:cNvPr id="1494" name="Google Shape;1494;p19"/>
            <p:cNvSpPr/>
            <p:nvPr/>
          </p:nvSpPr>
          <p:spPr>
            <a:xfrm>
              <a:off x="3227772" y="-134367"/>
              <a:ext cx="166828" cy="151384"/>
            </a:xfrm>
            <a:custGeom>
              <a:rect b="b" l="l" r="r" t="t"/>
              <a:pathLst>
                <a:path extrusionOk="0" h="3176" w="3500">
                  <a:moveTo>
                    <a:pt x="1" y="1"/>
                  </a:moveTo>
                  <a:lnTo>
                    <a:pt x="1" y="1"/>
                  </a:lnTo>
                  <a:cubicBezTo>
                    <a:pt x="761" y="368"/>
                    <a:pt x="1137" y="1374"/>
                    <a:pt x="1137" y="1374"/>
                  </a:cubicBezTo>
                  <a:cubicBezTo>
                    <a:pt x="1137" y="1374"/>
                    <a:pt x="1137" y="1374"/>
                    <a:pt x="1137" y="1374"/>
                  </a:cubicBezTo>
                  <a:lnTo>
                    <a:pt x="808" y="1374"/>
                  </a:lnTo>
                  <a:cubicBezTo>
                    <a:pt x="808" y="1374"/>
                    <a:pt x="1399" y="2696"/>
                    <a:pt x="1929" y="3030"/>
                  </a:cubicBezTo>
                  <a:cubicBezTo>
                    <a:pt x="2086" y="3128"/>
                    <a:pt x="2267" y="3175"/>
                    <a:pt x="2444" y="3175"/>
                  </a:cubicBezTo>
                  <a:cubicBezTo>
                    <a:pt x="2989" y="3175"/>
                    <a:pt x="3500" y="2728"/>
                    <a:pt x="3158" y="1944"/>
                  </a:cubicBezTo>
                  <a:cubicBezTo>
                    <a:pt x="2705" y="905"/>
                    <a:pt x="1894" y="656"/>
                    <a:pt x="1894" y="656"/>
                  </a:cubicBezTo>
                  <a:lnTo>
                    <a:pt x="1894" y="656"/>
                  </a:lnTo>
                  <a:lnTo>
                    <a:pt x="1953" y="1008"/>
                  </a:lnTo>
                  <a:cubicBezTo>
                    <a:pt x="1953" y="1008"/>
                    <a:pt x="1661" y="638"/>
                    <a:pt x="1202" y="393"/>
                  </a:cubicBezTo>
                  <a:cubicBezTo>
                    <a:pt x="838" y="201"/>
                    <a:pt x="1" y="1"/>
                    <a:pt x="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5" name="Google Shape;1495;p19"/>
            <p:cNvSpPr/>
            <p:nvPr/>
          </p:nvSpPr>
          <p:spPr>
            <a:xfrm>
              <a:off x="3293740" y="-79933"/>
              <a:ext cx="86417" cy="93090"/>
            </a:xfrm>
            <a:custGeom>
              <a:rect b="b" l="l" r="r" t="t"/>
              <a:pathLst>
                <a:path extrusionOk="0" h="1953" w="1813">
                  <a:moveTo>
                    <a:pt x="1" y="1"/>
                  </a:moveTo>
                  <a:cubicBezTo>
                    <a:pt x="1" y="1"/>
                    <a:pt x="253" y="257"/>
                    <a:pt x="337" y="504"/>
                  </a:cubicBezTo>
                  <a:cubicBezTo>
                    <a:pt x="415" y="733"/>
                    <a:pt x="413" y="932"/>
                    <a:pt x="413" y="932"/>
                  </a:cubicBezTo>
                  <a:lnTo>
                    <a:pt x="124" y="692"/>
                  </a:lnTo>
                  <a:lnTo>
                    <a:pt x="124" y="692"/>
                  </a:lnTo>
                  <a:cubicBezTo>
                    <a:pt x="124" y="692"/>
                    <a:pt x="131" y="888"/>
                    <a:pt x="232" y="1135"/>
                  </a:cubicBezTo>
                  <a:cubicBezTo>
                    <a:pt x="335" y="1383"/>
                    <a:pt x="653" y="1708"/>
                    <a:pt x="817" y="1823"/>
                  </a:cubicBezTo>
                  <a:cubicBezTo>
                    <a:pt x="937" y="1907"/>
                    <a:pt x="1086" y="1953"/>
                    <a:pt x="1231" y="1953"/>
                  </a:cubicBezTo>
                  <a:cubicBezTo>
                    <a:pt x="1531" y="1953"/>
                    <a:pt x="1812" y="1754"/>
                    <a:pt x="1770" y="1281"/>
                  </a:cubicBezTo>
                  <a:cubicBezTo>
                    <a:pt x="1707" y="580"/>
                    <a:pt x="910" y="267"/>
                    <a:pt x="909" y="267"/>
                  </a:cubicBezTo>
                  <a:lnTo>
                    <a:pt x="909" y="267"/>
                  </a:lnTo>
                  <a:lnTo>
                    <a:pt x="938" y="546"/>
                  </a:lnTo>
                  <a:cubicBezTo>
                    <a:pt x="938" y="546"/>
                    <a:pt x="775" y="362"/>
                    <a:pt x="604" y="257"/>
                  </a:cubicBezTo>
                  <a:cubicBezTo>
                    <a:pt x="376" y="119"/>
                    <a:pt x="1" y="1"/>
                    <a:pt x="1" y="1"/>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6" name="Google Shape;1496;p19"/>
            <p:cNvSpPr/>
            <p:nvPr/>
          </p:nvSpPr>
          <p:spPr>
            <a:xfrm>
              <a:off x="3326724" y="-36797"/>
              <a:ext cx="60439" cy="45329"/>
            </a:xfrm>
            <a:custGeom>
              <a:rect b="b" l="l" r="r" t="t"/>
              <a:pathLst>
                <a:path extrusionOk="0" h="951" w="1268">
                  <a:moveTo>
                    <a:pt x="550" y="0"/>
                  </a:moveTo>
                  <a:lnTo>
                    <a:pt x="633" y="272"/>
                  </a:lnTo>
                  <a:lnTo>
                    <a:pt x="73" y="4"/>
                  </a:lnTo>
                  <a:lnTo>
                    <a:pt x="73" y="4"/>
                  </a:lnTo>
                  <a:lnTo>
                    <a:pt x="302" y="550"/>
                  </a:lnTo>
                  <a:lnTo>
                    <a:pt x="302" y="550"/>
                  </a:lnTo>
                  <a:lnTo>
                    <a:pt x="1" y="450"/>
                  </a:lnTo>
                  <a:lnTo>
                    <a:pt x="1" y="450"/>
                  </a:lnTo>
                  <a:cubicBezTo>
                    <a:pt x="1" y="450"/>
                    <a:pt x="266" y="950"/>
                    <a:pt x="581" y="950"/>
                  </a:cubicBezTo>
                  <a:cubicBezTo>
                    <a:pt x="669" y="950"/>
                    <a:pt x="761" y="911"/>
                    <a:pt x="852" y="811"/>
                  </a:cubicBezTo>
                  <a:cubicBezTo>
                    <a:pt x="1267" y="355"/>
                    <a:pt x="551" y="0"/>
                    <a:pt x="550" y="0"/>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7" name="Google Shape;1497;p19"/>
            <p:cNvSpPr/>
            <p:nvPr/>
          </p:nvSpPr>
          <p:spPr>
            <a:xfrm>
              <a:off x="3299889" y="-42516"/>
              <a:ext cx="56435" cy="56435"/>
            </a:xfrm>
            <a:custGeom>
              <a:rect b="b" l="l" r="r" t="t"/>
              <a:pathLst>
                <a:path extrusionOk="0" h="1184" w="1184">
                  <a:moveTo>
                    <a:pt x="1" y="0"/>
                  </a:moveTo>
                  <a:cubicBezTo>
                    <a:pt x="1" y="0"/>
                    <a:pt x="1" y="1"/>
                    <a:pt x="1" y="1"/>
                  </a:cubicBezTo>
                  <a:cubicBezTo>
                    <a:pt x="102" y="599"/>
                    <a:pt x="542" y="1141"/>
                    <a:pt x="1173" y="1184"/>
                  </a:cubicBezTo>
                  <a:cubicBezTo>
                    <a:pt x="1184" y="1184"/>
                    <a:pt x="1184" y="1166"/>
                    <a:pt x="1173" y="1166"/>
                  </a:cubicBezTo>
                  <a:cubicBezTo>
                    <a:pt x="522" y="1124"/>
                    <a:pt x="192" y="548"/>
                    <a:pt x="2" y="1"/>
                  </a:cubicBezTo>
                  <a:cubicBezTo>
                    <a:pt x="2" y="0"/>
                    <a:pt x="2" y="0"/>
                    <a:pt x="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8" name="Google Shape;1498;p19"/>
            <p:cNvSpPr/>
            <p:nvPr/>
          </p:nvSpPr>
          <p:spPr>
            <a:xfrm>
              <a:off x="3334208" y="-5433"/>
              <a:ext cx="31936" cy="13918"/>
            </a:xfrm>
            <a:custGeom>
              <a:rect b="b" l="l" r="r" t="t"/>
              <a:pathLst>
                <a:path extrusionOk="0" h="292" w="670">
                  <a:moveTo>
                    <a:pt x="3" y="1"/>
                  </a:moveTo>
                  <a:cubicBezTo>
                    <a:pt x="3" y="1"/>
                    <a:pt x="1" y="1"/>
                    <a:pt x="1" y="2"/>
                  </a:cubicBezTo>
                  <a:cubicBezTo>
                    <a:pt x="82" y="131"/>
                    <a:pt x="288" y="292"/>
                    <a:pt x="464" y="292"/>
                  </a:cubicBezTo>
                  <a:cubicBezTo>
                    <a:pt x="541" y="292"/>
                    <a:pt x="612" y="261"/>
                    <a:pt x="666" y="184"/>
                  </a:cubicBezTo>
                  <a:cubicBezTo>
                    <a:pt x="669" y="178"/>
                    <a:pt x="665" y="173"/>
                    <a:pt x="660" y="173"/>
                  </a:cubicBezTo>
                  <a:cubicBezTo>
                    <a:pt x="658" y="173"/>
                    <a:pt x="656" y="173"/>
                    <a:pt x="655" y="174"/>
                  </a:cubicBezTo>
                  <a:cubicBezTo>
                    <a:pt x="589" y="231"/>
                    <a:pt x="518" y="255"/>
                    <a:pt x="447" y="255"/>
                  </a:cubicBezTo>
                  <a:cubicBezTo>
                    <a:pt x="280" y="255"/>
                    <a:pt x="113" y="127"/>
                    <a:pt x="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9" name="Google Shape;1499;p19"/>
            <p:cNvSpPr/>
            <p:nvPr/>
          </p:nvSpPr>
          <p:spPr>
            <a:xfrm>
              <a:off x="3330490" y="-36987"/>
              <a:ext cx="27169" cy="13442"/>
            </a:xfrm>
            <a:custGeom>
              <a:rect b="b" l="l" r="r" t="t"/>
              <a:pathLst>
                <a:path extrusionOk="0" h="282" w="570">
                  <a:moveTo>
                    <a:pt x="9" y="1"/>
                  </a:moveTo>
                  <a:cubicBezTo>
                    <a:pt x="4" y="1"/>
                    <a:pt x="1" y="7"/>
                    <a:pt x="6" y="9"/>
                  </a:cubicBezTo>
                  <a:cubicBezTo>
                    <a:pt x="97" y="68"/>
                    <a:pt x="194" y="114"/>
                    <a:pt x="290" y="161"/>
                  </a:cubicBezTo>
                  <a:cubicBezTo>
                    <a:pt x="375" y="203"/>
                    <a:pt x="458" y="251"/>
                    <a:pt x="549" y="281"/>
                  </a:cubicBezTo>
                  <a:cubicBezTo>
                    <a:pt x="550" y="281"/>
                    <a:pt x="552" y="281"/>
                    <a:pt x="553" y="281"/>
                  </a:cubicBezTo>
                  <a:cubicBezTo>
                    <a:pt x="564" y="281"/>
                    <a:pt x="569" y="264"/>
                    <a:pt x="558" y="258"/>
                  </a:cubicBezTo>
                  <a:cubicBezTo>
                    <a:pt x="468" y="212"/>
                    <a:pt x="371" y="182"/>
                    <a:pt x="281" y="139"/>
                  </a:cubicBezTo>
                  <a:cubicBezTo>
                    <a:pt x="189" y="95"/>
                    <a:pt x="103" y="45"/>
                    <a:pt x="11" y="1"/>
                  </a:cubicBezTo>
                  <a:cubicBezTo>
                    <a:pt x="10" y="1"/>
                    <a:pt x="10" y="1"/>
                    <a:pt x="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0" name="Google Shape;1500;p19"/>
            <p:cNvSpPr/>
            <p:nvPr/>
          </p:nvSpPr>
          <p:spPr>
            <a:xfrm>
              <a:off x="3294169" y="-80219"/>
              <a:ext cx="45043" cy="25405"/>
            </a:xfrm>
            <a:custGeom>
              <a:rect b="b" l="l" r="r" t="t"/>
              <a:pathLst>
                <a:path extrusionOk="0" h="533" w="945">
                  <a:moveTo>
                    <a:pt x="8" y="0"/>
                  </a:moveTo>
                  <a:cubicBezTo>
                    <a:pt x="2" y="0"/>
                    <a:pt x="1" y="8"/>
                    <a:pt x="6" y="10"/>
                  </a:cubicBezTo>
                  <a:cubicBezTo>
                    <a:pt x="348" y="110"/>
                    <a:pt x="645" y="279"/>
                    <a:pt x="902" y="526"/>
                  </a:cubicBezTo>
                  <a:cubicBezTo>
                    <a:pt x="906" y="530"/>
                    <a:pt x="910" y="532"/>
                    <a:pt x="915" y="532"/>
                  </a:cubicBezTo>
                  <a:cubicBezTo>
                    <a:pt x="930" y="532"/>
                    <a:pt x="944" y="511"/>
                    <a:pt x="930" y="498"/>
                  </a:cubicBezTo>
                  <a:cubicBezTo>
                    <a:pt x="673" y="253"/>
                    <a:pt x="357" y="79"/>
                    <a:pt x="9" y="0"/>
                  </a:cubicBezTo>
                  <a:cubicBezTo>
                    <a:pt x="8" y="0"/>
                    <a:pt x="8" y="0"/>
                    <a:pt x="8"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1" name="Google Shape;1501;p19"/>
            <p:cNvSpPr/>
            <p:nvPr/>
          </p:nvSpPr>
          <p:spPr>
            <a:xfrm>
              <a:off x="3273435" y="-120639"/>
              <a:ext cx="48046" cy="35844"/>
            </a:xfrm>
            <a:custGeom>
              <a:rect b="b" l="l" r="r" t="t"/>
              <a:pathLst>
                <a:path extrusionOk="0" h="752" w="1008">
                  <a:moveTo>
                    <a:pt x="3" y="0"/>
                  </a:moveTo>
                  <a:cubicBezTo>
                    <a:pt x="2" y="0"/>
                    <a:pt x="1" y="3"/>
                    <a:pt x="2" y="3"/>
                  </a:cubicBezTo>
                  <a:cubicBezTo>
                    <a:pt x="372" y="201"/>
                    <a:pt x="678" y="445"/>
                    <a:pt x="971" y="746"/>
                  </a:cubicBezTo>
                  <a:cubicBezTo>
                    <a:pt x="975" y="750"/>
                    <a:pt x="980" y="752"/>
                    <a:pt x="984" y="752"/>
                  </a:cubicBezTo>
                  <a:cubicBezTo>
                    <a:pt x="990" y="752"/>
                    <a:pt x="995" y="748"/>
                    <a:pt x="998" y="744"/>
                  </a:cubicBezTo>
                  <a:cubicBezTo>
                    <a:pt x="1004" y="740"/>
                    <a:pt x="1008" y="735"/>
                    <a:pt x="1007" y="729"/>
                  </a:cubicBezTo>
                  <a:cubicBezTo>
                    <a:pt x="1007" y="686"/>
                    <a:pt x="995" y="644"/>
                    <a:pt x="985" y="603"/>
                  </a:cubicBezTo>
                  <a:cubicBezTo>
                    <a:pt x="972" y="556"/>
                    <a:pt x="965" y="509"/>
                    <a:pt x="950" y="463"/>
                  </a:cubicBezTo>
                  <a:cubicBezTo>
                    <a:pt x="950" y="462"/>
                    <a:pt x="949" y="461"/>
                    <a:pt x="948" y="461"/>
                  </a:cubicBezTo>
                  <a:cubicBezTo>
                    <a:pt x="946" y="461"/>
                    <a:pt x="944" y="463"/>
                    <a:pt x="944" y="465"/>
                  </a:cubicBezTo>
                  <a:cubicBezTo>
                    <a:pt x="945" y="513"/>
                    <a:pt x="953" y="561"/>
                    <a:pt x="959" y="608"/>
                  </a:cubicBezTo>
                  <a:cubicBezTo>
                    <a:pt x="961" y="633"/>
                    <a:pt x="962" y="659"/>
                    <a:pt x="966" y="683"/>
                  </a:cubicBezTo>
                  <a:cubicBezTo>
                    <a:pt x="711" y="385"/>
                    <a:pt x="364" y="146"/>
                    <a:pt x="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502" name="Google Shape;1502;p19"/>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grpSp>
        <p:nvGrpSpPr>
          <p:cNvPr id="1503" name="Google Shape;1503;p19"/>
          <p:cNvGrpSpPr/>
          <p:nvPr/>
        </p:nvGrpSpPr>
        <p:grpSpPr>
          <a:xfrm>
            <a:off x="8526936" y="1104303"/>
            <a:ext cx="387468" cy="266346"/>
            <a:chOff x="5807116" y="-753678"/>
            <a:chExt cx="145807" cy="100239"/>
          </a:xfrm>
        </p:grpSpPr>
        <p:sp>
          <p:nvSpPr>
            <p:cNvPr id="1504" name="Google Shape;1504;p19"/>
            <p:cNvSpPr/>
            <p:nvPr/>
          </p:nvSpPr>
          <p:spPr>
            <a:xfrm>
              <a:off x="5807116" y="-753678"/>
              <a:ext cx="84272" cy="84319"/>
            </a:xfrm>
            <a:custGeom>
              <a:rect b="b" l="l" r="r" t="t"/>
              <a:pathLst>
                <a:path extrusionOk="0" h="1769" w="1768">
                  <a:moveTo>
                    <a:pt x="904" y="0"/>
                  </a:moveTo>
                  <a:cubicBezTo>
                    <a:pt x="787" y="0"/>
                    <a:pt x="607" y="606"/>
                    <a:pt x="607" y="606"/>
                  </a:cubicBezTo>
                  <a:cubicBezTo>
                    <a:pt x="607" y="606"/>
                    <a:pt x="442" y="577"/>
                    <a:pt x="287" y="577"/>
                  </a:cubicBezTo>
                  <a:cubicBezTo>
                    <a:pt x="150" y="577"/>
                    <a:pt x="20" y="599"/>
                    <a:pt x="14" y="684"/>
                  </a:cubicBezTo>
                  <a:cubicBezTo>
                    <a:pt x="1" y="865"/>
                    <a:pt x="503" y="1032"/>
                    <a:pt x="503" y="1032"/>
                  </a:cubicBezTo>
                  <a:cubicBezTo>
                    <a:pt x="503" y="1032"/>
                    <a:pt x="219" y="1611"/>
                    <a:pt x="336" y="1701"/>
                  </a:cubicBezTo>
                  <a:cubicBezTo>
                    <a:pt x="346" y="1709"/>
                    <a:pt x="358" y="1713"/>
                    <a:pt x="373" y="1713"/>
                  </a:cubicBezTo>
                  <a:cubicBezTo>
                    <a:pt x="525" y="1713"/>
                    <a:pt x="890" y="1315"/>
                    <a:pt x="890" y="1315"/>
                  </a:cubicBezTo>
                  <a:cubicBezTo>
                    <a:pt x="890" y="1315"/>
                    <a:pt x="1144" y="1769"/>
                    <a:pt x="1307" y="1769"/>
                  </a:cubicBezTo>
                  <a:cubicBezTo>
                    <a:pt x="1324" y="1769"/>
                    <a:pt x="1340" y="1764"/>
                    <a:pt x="1355" y="1752"/>
                  </a:cubicBezTo>
                  <a:cubicBezTo>
                    <a:pt x="1509" y="1636"/>
                    <a:pt x="1291" y="1134"/>
                    <a:pt x="1291" y="1134"/>
                  </a:cubicBezTo>
                  <a:cubicBezTo>
                    <a:pt x="1291" y="1134"/>
                    <a:pt x="1743" y="940"/>
                    <a:pt x="1755" y="785"/>
                  </a:cubicBezTo>
                  <a:cubicBezTo>
                    <a:pt x="1768" y="631"/>
                    <a:pt x="1148" y="606"/>
                    <a:pt x="1148" y="606"/>
                  </a:cubicBezTo>
                  <a:cubicBezTo>
                    <a:pt x="1148" y="606"/>
                    <a:pt x="1019" y="0"/>
                    <a:pt x="90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5" name="Google Shape;1505;p19"/>
            <p:cNvSpPr/>
            <p:nvPr/>
          </p:nvSpPr>
          <p:spPr>
            <a:xfrm>
              <a:off x="5875991" y="-697100"/>
              <a:ext cx="76931" cy="31507"/>
            </a:xfrm>
            <a:custGeom>
              <a:rect b="b" l="l" r="r" t="t"/>
              <a:pathLst>
                <a:path extrusionOk="0" h="661" w="1614">
                  <a:moveTo>
                    <a:pt x="177" y="1"/>
                  </a:moveTo>
                  <a:cubicBezTo>
                    <a:pt x="66" y="1"/>
                    <a:pt x="0" y="9"/>
                    <a:pt x="0" y="9"/>
                  </a:cubicBezTo>
                  <a:cubicBezTo>
                    <a:pt x="1181" y="291"/>
                    <a:pt x="1475" y="661"/>
                    <a:pt x="1476" y="661"/>
                  </a:cubicBezTo>
                  <a:cubicBezTo>
                    <a:pt x="1476" y="661"/>
                    <a:pt x="1476" y="661"/>
                    <a:pt x="1476" y="661"/>
                  </a:cubicBezTo>
                  <a:lnTo>
                    <a:pt x="1614" y="417"/>
                  </a:lnTo>
                  <a:cubicBezTo>
                    <a:pt x="1614" y="417"/>
                    <a:pt x="1380" y="230"/>
                    <a:pt x="843" y="88"/>
                  </a:cubicBezTo>
                  <a:cubicBezTo>
                    <a:pt x="571" y="16"/>
                    <a:pt x="331" y="1"/>
                    <a:pt x="177"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6" name="Google Shape;1506;p19"/>
            <p:cNvSpPr/>
            <p:nvPr/>
          </p:nvSpPr>
          <p:spPr>
            <a:xfrm>
              <a:off x="5881378" y="-705394"/>
              <a:ext cx="66064" cy="16492"/>
            </a:xfrm>
            <a:custGeom>
              <a:rect b="b" l="l" r="r" t="t"/>
              <a:pathLst>
                <a:path extrusionOk="0" h="346" w="1386">
                  <a:moveTo>
                    <a:pt x="643" y="1"/>
                  </a:moveTo>
                  <a:cubicBezTo>
                    <a:pt x="268" y="1"/>
                    <a:pt x="0" y="99"/>
                    <a:pt x="0" y="99"/>
                  </a:cubicBezTo>
                  <a:cubicBezTo>
                    <a:pt x="1011" y="103"/>
                    <a:pt x="1320" y="346"/>
                    <a:pt x="1320" y="346"/>
                  </a:cubicBezTo>
                  <a:cubicBezTo>
                    <a:pt x="1320" y="346"/>
                    <a:pt x="1320" y="346"/>
                    <a:pt x="1320" y="346"/>
                  </a:cubicBezTo>
                  <a:lnTo>
                    <a:pt x="1385" y="121"/>
                  </a:lnTo>
                  <a:cubicBezTo>
                    <a:pt x="1385" y="121"/>
                    <a:pt x="1160" y="15"/>
                    <a:pt x="699" y="1"/>
                  </a:cubicBezTo>
                  <a:cubicBezTo>
                    <a:pt x="680" y="1"/>
                    <a:pt x="661" y="1"/>
                    <a:pt x="643"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7" name="Google Shape;1507;p19"/>
            <p:cNvSpPr/>
            <p:nvPr/>
          </p:nvSpPr>
          <p:spPr>
            <a:xfrm>
              <a:off x="5875991" y="-689759"/>
              <a:ext cx="59963" cy="36321"/>
            </a:xfrm>
            <a:custGeom>
              <a:rect b="b" l="l" r="r" t="t"/>
              <a:pathLst>
                <a:path extrusionOk="0" h="762" w="1258">
                  <a:moveTo>
                    <a:pt x="0" y="0"/>
                  </a:moveTo>
                  <a:lnTo>
                    <a:pt x="0" y="0"/>
                  </a:lnTo>
                  <a:cubicBezTo>
                    <a:pt x="923" y="412"/>
                    <a:pt x="1107" y="760"/>
                    <a:pt x="1107" y="761"/>
                  </a:cubicBezTo>
                  <a:lnTo>
                    <a:pt x="1107" y="761"/>
                  </a:lnTo>
                  <a:lnTo>
                    <a:pt x="1258" y="582"/>
                  </a:lnTo>
                  <a:cubicBezTo>
                    <a:pt x="1258" y="582"/>
                    <a:pt x="1095" y="394"/>
                    <a:pt x="679" y="195"/>
                  </a:cubicBezTo>
                  <a:cubicBezTo>
                    <a:pt x="313" y="20"/>
                    <a:pt x="0" y="0"/>
                    <a:pt x="0" y="0"/>
                  </a:cubicBezTo>
                  <a:close/>
                  <a:moveTo>
                    <a:pt x="1107" y="761"/>
                  </a:moveTo>
                  <a:lnTo>
                    <a:pt x="1107" y="761"/>
                  </a:lnTo>
                  <a:cubicBezTo>
                    <a:pt x="1107" y="761"/>
                    <a:pt x="1107" y="761"/>
                    <a:pt x="1107" y="76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508" name="Google Shape;1508;p19"/>
          <p:cNvSpPr/>
          <p:nvPr/>
        </p:nvSpPr>
        <p:spPr>
          <a:xfrm>
            <a:off x="3951375" y="4880421"/>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9" name="Google Shape;1509;p19"/>
          <p:cNvSpPr/>
          <p:nvPr/>
        </p:nvSpPr>
        <p:spPr>
          <a:xfrm>
            <a:off x="8501943" y="3321343"/>
            <a:ext cx="57348"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0" name="Google Shape;1510;p19"/>
          <p:cNvSpPr/>
          <p:nvPr/>
        </p:nvSpPr>
        <p:spPr>
          <a:xfrm>
            <a:off x="263691" y="1208697"/>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1" name="Google Shape;1511;p19"/>
          <p:cNvSpPr/>
          <p:nvPr/>
        </p:nvSpPr>
        <p:spPr>
          <a:xfrm>
            <a:off x="738666" y="178801"/>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2" name="Google Shape;1512;p19"/>
          <p:cNvSpPr/>
          <p:nvPr/>
        </p:nvSpPr>
        <p:spPr>
          <a:xfrm>
            <a:off x="457524" y="2656287"/>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3" name="Google Shape;1513;p19"/>
          <p:cNvSpPr/>
          <p:nvPr/>
        </p:nvSpPr>
        <p:spPr>
          <a:xfrm>
            <a:off x="7815596" y="4718859"/>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4" name="Google Shape;1514;p19"/>
          <p:cNvSpPr/>
          <p:nvPr/>
        </p:nvSpPr>
        <p:spPr>
          <a:xfrm>
            <a:off x="8423998" y="368574"/>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5" name="Google Shape;1515;p19"/>
          <p:cNvSpPr/>
          <p:nvPr/>
        </p:nvSpPr>
        <p:spPr>
          <a:xfrm>
            <a:off x="2052137" y="4816005"/>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6" name="Google Shape;1516;p19"/>
          <p:cNvSpPr/>
          <p:nvPr/>
        </p:nvSpPr>
        <p:spPr>
          <a:xfrm>
            <a:off x="6801993" y="328593"/>
            <a:ext cx="64914" cy="64914"/>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7" name="Google Shape;1517;p19"/>
          <p:cNvSpPr/>
          <p:nvPr/>
        </p:nvSpPr>
        <p:spPr>
          <a:xfrm>
            <a:off x="4089563" y="393512"/>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6">
  <p:cSld name="TITLE_ONLY_5_1">
    <p:spTree>
      <p:nvGrpSpPr>
        <p:cNvPr id="1518" name="Shape 1518"/>
        <p:cNvGrpSpPr/>
        <p:nvPr/>
      </p:nvGrpSpPr>
      <p:grpSpPr>
        <a:xfrm>
          <a:off x="0" y="0"/>
          <a:ext cx="0" cy="0"/>
          <a:chOff x="0" y="0"/>
          <a:chExt cx="0" cy="0"/>
        </a:xfrm>
      </p:grpSpPr>
      <p:grpSp>
        <p:nvGrpSpPr>
          <p:cNvPr id="1519" name="Google Shape;1519;p20"/>
          <p:cNvGrpSpPr/>
          <p:nvPr/>
        </p:nvGrpSpPr>
        <p:grpSpPr>
          <a:xfrm rot="1586299">
            <a:off x="7841008" y="400764"/>
            <a:ext cx="1414187" cy="2756258"/>
            <a:chOff x="1099958" y="4292329"/>
            <a:chExt cx="269021" cy="524315"/>
          </a:xfrm>
        </p:grpSpPr>
        <p:sp>
          <p:nvSpPr>
            <p:cNvPr id="1520" name="Google Shape;1520;p20"/>
            <p:cNvSpPr/>
            <p:nvPr/>
          </p:nvSpPr>
          <p:spPr>
            <a:xfrm>
              <a:off x="1184754" y="4370452"/>
              <a:ext cx="132652" cy="261395"/>
            </a:xfrm>
            <a:custGeom>
              <a:rect b="b" l="l" r="r" t="t"/>
              <a:pathLst>
                <a:path extrusionOk="0" h="5484" w="2783">
                  <a:moveTo>
                    <a:pt x="2497" y="1"/>
                  </a:moveTo>
                  <a:cubicBezTo>
                    <a:pt x="2488" y="1"/>
                    <a:pt x="2478" y="13"/>
                    <a:pt x="2484" y="23"/>
                  </a:cubicBezTo>
                  <a:cubicBezTo>
                    <a:pt x="2691" y="432"/>
                    <a:pt x="2638" y="968"/>
                    <a:pt x="2560" y="1403"/>
                  </a:cubicBezTo>
                  <a:cubicBezTo>
                    <a:pt x="2489" y="1802"/>
                    <a:pt x="2365" y="2189"/>
                    <a:pt x="2220" y="2565"/>
                  </a:cubicBezTo>
                  <a:cubicBezTo>
                    <a:pt x="1926" y="3330"/>
                    <a:pt x="1607" y="4162"/>
                    <a:pt x="1102" y="4816"/>
                  </a:cubicBezTo>
                  <a:cubicBezTo>
                    <a:pt x="976" y="4979"/>
                    <a:pt x="829" y="5166"/>
                    <a:pt x="651" y="5277"/>
                  </a:cubicBezTo>
                  <a:cubicBezTo>
                    <a:pt x="569" y="5328"/>
                    <a:pt x="501" y="5350"/>
                    <a:pt x="445" y="5350"/>
                  </a:cubicBezTo>
                  <a:cubicBezTo>
                    <a:pt x="222" y="5350"/>
                    <a:pt x="188" y="5001"/>
                    <a:pt x="204" y="4797"/>
                  </a:cubicBezTo>
                  <a:cubicBezTo>
                    <a:pt x="235" y="4382"/>
                    <a:pt x="321" y="3966"/>
                    <a:pt x="451" y="3570"/>
                  </a:cubicBezTo>
                  <a:cubicBezTo>
                    <a:pt x="518" y="3364"/>
                    <a:pt x="597" y="3164"/>
                    <a:pt x="688" y="2970"/>
                  </a:cubicBezTo>
                  <a:cubicBezTo>
                    <a:pt x="754" y="2829"/>
                    <a:pt x="874" y="2488"/>
                    <a:pt x="1016" y="2404"/>
                  </a:cubicBezTo>
                  <a:cubicBezTo>
                    <a:pt x="1057" y="2380"/>
                    <a:pt x="1092" y="2369"/>
                    <a:pt x="1122" y="2369"/>
                  </a:cubicBezTo>
                  <a:cubicBezTo>
                    <a:pt x="1349" y="2369"/>
                    <a:pt x="1260" y="3008"/>
                    <a:pt x="1243" y="3107"/>
                  </a:cubicBezTo>
                  <a:cubicBezTo>
                    <a:pt x="1206" y="3337"/>
                    <a:pt x="1133" y="3557"/>
                    <a:pt x="1036" y="3768"/>
                  </a:cubicBezTo>
                  <a:cubicBezTo>
                    <a:pt x="1035" y="3770"/>
                    <a:pt x="1036" y="3772"/>
                    <a:pt x="1038" y="3772"/>
                  </a:cubicBezTo>
                  <a:cubicBezTo>
                    <a:pt x="1038" y="3772"/>
                    <a:pt x="1039" y="3771"/>
                    <a:pt x="1039" y="3770"/>
                  </a:cubicBezTo>
                  <a:cubicBezTo>
                    <a:pt x="1224" y="3403"/>
                    <a:pt x="1320" y="3002"/>
                    <a:pt x="1303" y="2591"/>
                  </a:cubicBezTo>
                  <a:cubicBezTo>
                    <a:pt x="1297" y="2440"/>
                    <a:pt x="1245" y="2289"/>
                    <a:pt x="1132" y="2289"/>
                  </a:cubicBezTo>
                  <a:cubicBezTo>
                    <a:pt x="1090" y="2289"/>
                    <a:pt x="1040" y="2310"/>
                    <a:pt x="981" y="2360"/>
                  </a:cubicBezTo>
                  <a:cubicBezTo>
                    <a:pt x="865" y="2456"/>
                    <a:pt x="797" y="2613"/>
                    <a:pt x="727" y="2740"/>
                  </a:cubicBezTo>
                  <a:cubicBezTo>
                    <a:pt x="619" y="2936"/>
                    <a:pt x="525" y="3137"/>
                    <a:pt x="442" y="3344"/>
                  </a:cubicBezTo>
                  <a:cubicBezTo>
                    <a:pt x="280" y="3754"/>
                    <a:pt x="168" y="4182"/>
                    <a:pt x="110" y="4618"/>
                  </a:cubicBezTo>
                  <a:cubicBezTo>
                    <a:pt x="75" y="4867"/>
                    <a:pt x="1" y="5261"/>
                    <a:pt x="254" y="5428"/>
                  </a:cubicBezTo>
                  <a:cubicBezTo>
                    <a:pt x="314" y="5467"/>
                    <a:pt x="376" y="5483"/>
                    <a:pt x="437" y="5483"/>
                  </a:cubicBezTo>
                  <a:cubicBezTo>
                    <a:pt x="668" y="5483"/>
                    <a:pt x="896" y="5248"/>
                    <a:pt x="1036" y="5095"/>
                  </a:cubicBezTo>
                  <a:cubicBezTo>
                    <a:pt x="1622" y="4449"/>
                    <a:pt x="1949" y="3574"/>
                    <a:pt x="2271" y="2776"/>
                  </a:cubicBezTo>
                  <a:cubicBezTo>
                    <a:pt x="2470" y="2283"/>
                    <a:pt x="2646" y="1771"/>
                    <a:pt x="2707" y="1239"/>
                  </a:cubicBezTo>
                  <a:cubicBezTo>
                    <a:pt x="2751" y="834"/>
                    <a:pt x="2782" y="336"/>
                    <a:pt x="2507" y="6"/>
                  </a:cubicBezTo>
                  <a:cubicBezTo>
                    <a:pt x="2504" y="2"/>
                    <a:pt x="2501" y="1"/>
                    <a:pt x="2497"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1" name="Google Shape;1521;p20"/>
            <p:cNvSpPr/>
            <p:nvPr/>
          </p:nvSpPr>
          <p:spPr>
            <a:xfrm>
              <a:off x="1131894" y="4364399"/>
              <a:ext cx="203339" cy="376363"/>
            </a:xfrm>
            <a:custGeom>
              <a:rect b="b" l="l" r="r" t="t"/>
              <a:pathLst>
                <a:path extrusionOk="0" h="7896" w="4266">
                  <a:moveTo>
                    <a:pt x="3046" y="0"/>
                  </a:moveTo>
                  <a:cubicBezTo>
                    <a:pt x="3043" y="0"/>
                    <a:pt x="3040" y="1"/>
                    <a:pt x="3037" y="3"/>
                  </a:cubicBezTo>
                  <a:cubicBezTo>
                    <a:pt x="2236" y="566"/>
                    <a:pt x="1744" y="1459"/>
                    <a:pt x="1369" y="2342"/>
                  </a:cubicBezTo>
                  <a:cubicBezTo>
                    <a:pt x="922" y="3396"/>
                    <a:pt x="504" y="4521"/>
                    <a:pt x="327" y="5657"/>
                  </a:cubicBezTo>
                  <a:cubicBezTo>
                    <a:pt x="240" y="6209"/>
                    <a:pt x="1" y="7896"/>
                    <a:pt x="925" y="7896"/>
                  </a:cubicBezTo>
                  <a:cubicBezTo>
                    <a:pt x="953" y="7896"/>
                    <a:pt x="981" y="7894"/>
                    <a:pt x="1010" y="7891"/>
                  </a:cubicBezTo>
                  <a:cubicBezTo>
                    <a:pt x="1497" y="7842"/>
                    <a:pt x="1801" y="7342"/>
                    <a:pt x="2061" y="6983"/>
                  </a:cubicBezTo>
                  <a:cubicBezTo>
                    <a:pt x="2388" y="6530"/>
                    <a:pt x="2686" y="6058"/>
                    <a:pt x="2954" y="5568"/>
                  </a:cubicBezTo>
                  <a:cubicBezTo>
                    <a:pt x="3551" y="4482"/>
                    <a:pt x="4044" y="3286"/>
                    <a:pt x="4262" y="2061"/>
                  </a:cubicBezTo>
                  <a:cubicBezTo>
                    <a:pt x="4266" y="2042"/>
                    <a:pt x="4251" y="2030"/>
                    <a:pt x="4238" y="2030"/>
                  </a:cubicBezTo>
                  <a:cubicBezTo>
                    <a:pt x="4228" y="2030"/>
                    <a:pt x="4219" y="2035"/>
                    <a:pt x="4216" y="2048"/>
                  </a:cubicBezTo>
                  <a:cubicBezTo>
                    <a:pt x="3694" y="3959"/>
                    <a:pt x="2944" y="5796"/>
                    <a:pt x="1648" y="7325"/>
                  </a:cubicBezTo>
                  <a:cubicBezTo>
                    <a:pt x="1475" y="7529"/>
                    <a:pt x="1264" y="7734"/>
                    <a:pt x="982" y="7753"/>
                  </a:cubicBezTo>
                  <a:cubicBezTo>
                    <a:pt x="968" y="7754"/>
                    <a:pt x="955" y="7754"/>
                    <a:pt x="942" y="7754"/>
                  </a:cubicBezTo>
                  <a:cubicBezTo>
                    <a:pt x="605" y="7754"/>
                    <a:pt x="470" y="7457"/>
                    <a:pt x="424" y="7158"/>
                  </a:cubicBezTo>
                  <a:cubicBezTo>
                    <a:pt x="339" y="6614"/>
                    <a:pt x="383" y="6039"/>
                    <a:pt x="478" y="5500"/>
                  </a:cubicBezTo>
                  <a:cubicBezTo>
                    <a:pt x="654" y="4508"/>
                    <a:pt x="1003" y="3536"/>
                    <a:pt x="1377" y="2602"/>
                  </a:cubicBezTo>
                  <a:cubicBezTo>
                    <a:pt x="1765" y="1630"/>
                    <a:pt x="2272" y="737"/>
                    <a:pt x="3058" y="29"/>
                  </a:cubicBezTo>
                  <a:cubicBezTo>
                    <a:pt x="3070" y="19"/>
                    <a:pt x="3059" y="0"/>
                    <a:pt x="304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2" name="Google Shape;1522;p20"/>
            <p:cNvSpPr/>
            <p:nvPr/>
          </p:nvSpPr>
          <p:spPr>
            <a:xfrm>
              <a:off x="1163782" y="4292329"/>
              <a:ext cx="186418" cy="213158"/>
            </a:xfrm>
            <a:custGeom>
              <a:rect b="b" l="l" r="r" t="t"/>
              <a:pathLst>
                <a:path extrusionOk="0" h="4472" w="3911">
                  <a:moveTo>
                    <a:pt x="2936" y="1"/>
                  </a:moveTo>
                  <a:cubicBezTo>
                    <a:pt x="2682" y="1"/>
                    <a:pt x="2463" y="176"/>
                    <a:pt x="2296" y="354"/>
                  </a:cubicBezTo>
                  <a:cubicBezTo>
                    <a:pt x="1776" y="906"/>
                    <a:pt x="1347" y="1577"/>
                    <a:pt x="971" y="2230"/>
                  </a:cubicBezTo>
                  <a:cubicBezTo>
                    <a:pt x="577" y="2921"/>
                    <a:pt x="225" y="3660"/>
                    <a:pt x="8" y="4428"/>
                  </a:cubicBezTo>
                  <a:cubicBezTo>
                    <a:pt x="1" y="4455"/>
                    <a:pt x="21" y="4472"/>
                    <a:pt x="42" y="4472"/>
                  </a:cubicBezTo>
                  <a:cubicBezTo>
                    <a:pt x="56" y="4472"/>
                    <a:pt x="71" y="4464"/>
                    <a:pt x="78" y="4447"/>
                  </a:cubicBezTo>
                  <a:cubicBezTo>
                    <a:pt x="558" y="3231"/>
                    <a:pt x="1102" y="2076"/>
                    <a:pt x="1885" y="1021"/>
                  </a:cubicBezTo>
                  <a:cubicBezTo>
                    <a:pt x="2079" y="759"/>
                    <a:pt x="2279" y="466"/>
                    <a:pt x="2535" y="260"/>
                  </a:cubicBezTo>
                  <a:cubicBezTo>
                    <a:pt x="2671" y="151"/>
                    <a:pt x="2810" y="101"/>
                    <a:pt x="2942" y="101"/>
                  </a:cubicBezTo>
                  <a:cubicBezTo>
                    <a:pt x="3162" y="101"/>
                    <a:pt x="3363" y="239"/>
                    <a:pt x="3499" y="478"/>
                  </a:cubicBezTo>
                  <a:cubicBezTo>
                    <a:pt x="3850" y="1097"/>
                    <a:pt x="3863" y="1932"/>
                    <a:pt x="3745" y="2615"/>
                  </a:cubicBezTo>
                  <a:cubicBezTo>
                    <a:pt x="3744" y="2620"/>
                    <a:pt x="3748" y="2624"/>
                    <a:pt x="3752" y="2624"/>
                  </a:cubicBezTo>
                  <a:cubicBezTo>
                    <a:pt x="3754" y="2624"/>
                    <a:pt x="3756" y="2623"/>
                    <a:pt x="3756" y="2619"/>
                  </a:cubicBezTo>
                  <a:cubicBezTo>
                    <a:pt x="3911" y="1923"/>
                    <a:pt x="3886" y="1093"/>
                    <a:pt x="3545" y="451"/>
                  </a:cubicBezTo>
                  <a:cubicBezTo>
                    <a:pt x="3432" y="241"/>
                    <a:pt x="3257" y="37"/>
                    <a:pt x="3006" y="6"/>
                  </a:cubicBezTo>
                  <a:cubicBezTo>
                    <a:pt x="2983" y="2"/>
                    <a:pt x="2959" y="1"/>
                    <a:pt x="293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3" name="Google Shape;1523;p20"/>
            <p:cNvSpPr/>
            <p:nvPr/>
          </p:nvSpPr>
          <p:spPr>
            <a:xfrm>
              <a:off x="1099958" y="4550674"/>
              <a:ext cx="138705" cy="265971"/>
            </a:xfrm>
            <a:custGeom>
              <a:rect b="b" l="l" r="r" t="t"/>
              <a:pathLst>
                <a:path extrusionOk="0" h="5580" w="2910">
                  <a:moveTo>
                    <a:pt x="1095" y="1"/>
                  </a:moveTo>
                  <a:cubicBezTo>
                    <a:pt x="1093" y="1"/>
                    <a:pt x="1091" y="2"/>
                    <a:pt x="1090" y="4"/>
                  </a:cubicBezTo>
                  <a:cubicBezTo>
                    <a:pt x="468" y="1407"/>
                    <a:pt x="0" y="3107"/>
                    <a:pt x="352" y="4642"/>
                  </a:cubicBezTo>
                  <a:cubicBezTo>
                    <a:pt x="450" y="5070"/>
                    <a:pt x="775" y="5580"/>
                    <a:pt x="1237" y="5580"/>
                  </a:cubicBezTo>
                  <a:cubicBezTo>
                    <a:pt x="1321" y="5580"/>
                    <a:pt x="1410" y="5563"/>
                    <a:pt x="1502" y="5525"/>
                  </a:cubicBezTo>
                  <a:cubicBezTo>
                    <a:pt x="1810" y="5401"/>
                    <a:pt x="2068" y="5081"/>
                    <a:pt x="2277" y="4835"/>
                  </a:cubicBezTo>
                  <a:cubicBezTo>
                    <a:pt x="2523" y="4544"/>
                    <a:pt x="2727" y="4232"/>
                    <a:pt x="2899" y="3893"/>
                  </a:cubicBezTo>
                  <a:cubicBezTo>
                    <a:pt x="2910" y="3871"/>
                    <a:pt x="2891" y="3851"/>
                    <a:pt x="2872" y="3851"/>
                  </a:cubicBezTo>
                  <a:cubicBezTo>
                    <a:pt x="2864" y="3851"/>
                    <a:pt x="2855" y="3855"/>
                    <a:pt x="2850" y="3864"/>
                  </a:cubicBezTo>
                  <a:cubicBezTo>
                    <a:pt x="2534" y="4389"/>
                    <a:pt x="2120" y="5012"/>
                    <a:pt x="1598" y="5352"/>
                  </a:cubicBezTo>
                  <a:cubicBezTo>
                    <a:pt x="1482" y="5427"/>
                    <a:pt x="1364" y="5460"/>
                    <a:pt x="1250" y="5460"/>
                  </a:cubicBezTo>
                  <a:cubicBezTo>
                    <a:pt x="975" y="5460"/>
                    <a:pt x="721" y="5269"/>
                    <a:pt x="581" y="5002"/>
                  </a:cubicBezTo>
                  <a:cubicBezTo>
                    <a:pt x="416" y="4686"/>
                    <a:pt x="371" y="4301"/>
                    <a:pt x="339" y="3952"/>
                  </a:cubicBezTo>
                  <a:cubicBezTo>
                    <a:pt x="215" y="2583"/>
                    <a:pt x="622" y="1272"/>
                    <a:pt x="1100" y="8"/>
                  </a:cubicBezTo>
                  <a:cubicBezTo>
                    <a:pt x="1102" y="4"/>
                    <a:pt x="1099" y="1"/>
                    <a:pt x="109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4" name="Google Shape;1524;p20"/>
            <p:cNvSpPr/>
            <p:nvPr/>
          </p:nvSpPr>
          <p:spPr>
            <a:xfrm>
              <a:off x="1322268" y="4387755"/>
              <a:ext cx="45568" cy="192948"/>
            </a:xfrm>
            <a:custGeom>
              <a:rect b="b" l="l" r="r" t="t"/>
              <a:pathLst>
                <a:path extrusionOk="0" h="4048" w="956">
                  <a:moveTo>
                    <a:pt x="924" y="1"/>
                  </a:moveTo>
                  <a:cubicBezTo>
                    <a:pt x="907" y="1"/>
                    <a:pt x="890" y="12"/>
                    <a:pt x="887" y="33"/>
                  </a:cubicBezTo>
                  <a:cubicBezTo>
                    <a:pt x="776" y="1427"/>
                    <a:pt x="507" y="2735"/>
                    <a:pt x="2" y="4040"/>
                  </a:cubicBezTo>
                  <a:cubicBezTo>
                    <a:pt x="0" y="4044"/>
                    <a:pt x="5" y="4048"/>
                    <a:pt x="9" y="4048"/>
                  </a:cubicBezTo>
                  <a:cubicBezTo>
                    <a:pt x="11" y="4048"/>
                    <a:pt x="13" y="4047"/>
                    <a:pt x="13" y="4045"/>
                  </a:cubicBezTo>
                  <a:cubicBezTo>
                    <a:pt x="573" y="2804"/>
                    <a:pt x="925" y="1397"/>
                    <a:pt x="954" y="33"/>
                  </a:cubicBezTo>
                  <a:cubicBezTo>
                    <a:pt x="955" y="12"/>
                    <a:pt x="940" y="1"/>
                    <a:pt x="924"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5" name="Google Shape;1525;p20"/>
            <p:cNvSpPr/>
            <p:nvPr/>
          </p:nvSpPr>
          <p:spPr>
            <a:xfrm>
              <a:off x="1249960" y="4323741"/>
              <a:ext cx="78838" cy="53385"/>
            </a:xfrm>
            <a:custGeom>
              <a:rect b="b" l="l" r="r" t="t"/>
              <a:pathLst>
                <a:path extrusionOk="0" h="1120" w="1654">
                  <a:moveTo>
                    <a:pt x="1003" y="1"/>
                  </a:moveTo>
                  <a:cubicBezTo>
                    <a:pt x="837" y="1"/>
                    <a:pt x="699" y="129"/>
                    <a:pt x="577" y="229"/>
                  </a:cubicBezTo>
                  <a:cubicBezTo>
                    <a:pt x="354" y="414"/>
                    <a:pt x="165" y="626"/>
                    <a:pt x="3" y="864"/>
                  </a:cubicBezTo>
                  <a:cubicBezTo>
                    <a:pt x="1" y="867"/>
                    <a:pt x="4" y="872"/>
                    <a:pt x="7" y="872"/>
                  </a:cubicBezTo>
                  <a:cubicBezTo>
                    <a:pt x="8" y="872"/>
                    <a:pt x="9" y="872"/>
                    <a:pt x="10" y="871"/>
                  </a:cubicBezTo>
                  <a:cubicBezTo>
                    <a:pt x="209" y="616"/>
                    <a:pt x="479" y="279"/>
                    <a:pt x="771" y="132"/>
                  </a:cubicBezTo>
                  <a:cubicBezTo>
                    <a:pt x="863" y="86"/>
                    <a:pt x="944" y="66"/>
                    <a:pt x="1016" y="66"/>
                  </a:cubicBezTo>
                  <a:cubicBezTo>
                    <a:pt x="1437" y="66"/>
                    <a:pt x="1547" y="762"/>
                    <a:pt x="1590" y="1103"/>
                  </a:cubicBezTo>
                  <a:cubicBezTo>
                    <a:pt x="1591" y="1114"/>
                    <a:pt x="1599" y="1120"/>
                    <a:pt x="1607" y="1120"/>
                  </a:cubicBezTo>
                  <a:cubicBezTo>
                    <a:pt x="1615" y="1120"/>
                    <a:pt x="1622" y="1114"/>
                    <a:pt x="1622" y="1103"/>
                  </a:cubicBezTo>
                  <a:cubicBezTo>
                    <a:pt x="1654" y="755"/>
                    <a:pt x="1472" y="40"/>
                    <a:pt x="1031" y="2"/>
                  </a:cubicBezTo>
                  <a:cubicBezTo>
                    <a:pt x="1022" y="1"/>
                    <a:pt x="1012" y="1"/>
                    <a:pt x="1003"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6" name="Google Shape;1526;p20"/>
            <p:cNvSpPr/>
            <p:nvPr/>
          </p:nvSpPr>
          <p:spPr>
            <a:xfrm>
              <a:off x="1229893" y="4446907"/>
              <a:ext cx="59200" cy="139086"/>
            </a:xfrm>
            <a:custGeom>
              <a:rect b="b" l="l" r="r" t="t"/>
              <a:pathLst>
                <a:path extrusionOk="0" h="2918" w="1242">
                  <a:moveTo>
                    <a:pt x="1224" y="0"/>
                  </a:moveTo>
                  <a:cubicBezTo>
                    <a:pt x="1218" y="0"/>
                    <a:pt x="1212" y="3"/>
                    <a:pt x="1209" y="11"/>
                  </a:cubicBezTo>
                  <a:cubicBezTo>
                    <a:pt x="897" y="1023"/>
                    <a:pt x="514" y="1983"/>
                    <a:pt x="2" y="2913"/>
                  </a:cubicBezTo>
                  <a:cubicBezTo>
                    <a:pt x="1" y="2915"/>
                    <a:pt x="3" y="2918"/>
                    <a:pt x="6" y="2918"/>
                  </a:cubicBezTo>
                  <a:cubicBezTo>
                    <a:pt x="7" y="2918"/>
                    <a:pt x="8" y="2917"/>
                    <a:pt x="8" y="2916"/>
                  </a:cubicBezTo>
                  <a:cubicBezTo>
                    <a:pt x="557" y="2029"/>
                    <a:pt x="995" y="1036"/>
                    <a:pt x="1238" y="20"/>
                  </a:cubicBezTo>
                  <a:cubicBezTo>
                    <a:pt x="1242" y="8"/>
                    <a:pt x="1233" y="0"/>
                    <a:pt x="122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7" name="Google Shape;1527;p20"/>
            <p:cNvSpPr/>
            <p:nvPr/>
          </p:nvSpPr>
          <p:spPr>
            <a:xfrm>
              <a:off x="1161113" y="4612734"/>
              <a:ext cx="45139" cy="75263"/>
            </a:xfrm>
            <a:custGeom>
              <a:rect b="b" l="l" r="r" t="t"/>
              <a:pathLst>
                <a:path extrusionOk="0" h="1579" w="947">
                  <a:moveTo>
                    <a:pt x="262" y="1"/>
                  </a:moveTo>
                  <a:cubicBezTo>
                    <a:pt x="260" y="1"/>
                    <a:pt x="257" y="2"/>
                    <a:pt x="257" y="5"/>
                  </a:cubicBezTo>
                  <a:cubicBezTo>
                    <a:pt x="264" y="436"/>
                    <a:pt x="0" y="963"/>
                    <a:pt x="268" y="1362"/>
                  </a:cubicBezTo>
                  <a:cubicBezTo>
                    <a:pt x="356" y="1492"/>
                    <a:pt x="515" y="1578"/>
                    <a:pt x="667" y="1578"/>
                  </a:cubicBezTo>
                  <a:cubicBezTo>
                    <a:pt x="767" y="1578"/>
                    <a:pt x="864" y="1541"/>
                    <a:pt x="936" y="1456"/>
                  </a:cubicBezTo>
                  <a:cubicBezTo>
                    <a:pt x="946" y="1442"/>
                    <a:pt x="936" y="1427"/>
                    <a:pt x="923" y="1427"/>
                  </a:cubicBezTo>
                  <a:cubicBezTo>
                    <a:pt x="919" y="1427"/>
                    <a:pt x="915" y="1428"/>
                    <a:pt x="911" y="1431"/>
                  </a:cubicBezTo>
                  <a:cubicBezTo>
                    <a:pt x="834" y="1493"/>
                    <a:pt x="748" y="1522"/>
                    <a:pt x="663" y="1522"/>
                  </a:cubicBezTo>
                  <a:cubicBezTo>
                    <a:pt x="539" y="1522"/>
                    <a:pt x="418" y="1462"/>
                    <a:pt x="330" y="1358"/>
                  </a:cubicBezTo>
                  <a:cubicBezTo>
                    <a:pt x="208" y="1211"/>
                    <a:pt x="187" y="1007"/>
                    <a:pt x="194" y="824"/>
                  </a:cubicBezTo>
                  <a:cubicBezTo>
                    <a:pt x="206" y="549"/>
                    <a:pt x="282" y="284"/>
                    <a:pt x="267" y="5"/>
                  </a:cubicBezTo>
                  <a:cubicBezTo>
                    <a:pt x="267" y="2"/>
                    <a:pt x="265" y="1"/>
                    <a:pt x="26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8" name="Google Shape;1528;p20"/>
            <p:cNvSpPr/>
            <p:nvPr/>
          </p:nvSpPr>
          <p:spPr>
            <a:xfrm>
              <a:off x="1153820" y="4722077"/>
              <a:ext cx="78361" cy="52050"/>
            </a:xfrm>
            <a:custGeom>
              <a:rect b="b" l="l" r="r" t="t"/>
              <a:pathLst>
                <a:path extrusionOk="0" h="1092" w="1644">
                  <a:moveTo>
                    <a:pt x="1627" y="1"/>
                  </a:moveTo>
                  <a:cubicBezTo>
                    <a:pt x="1624" y="1"/>
                    <a:pt x="1621" y="2"/>
                    <a:pt x="1619" y="4"/>
                  </a:cubicBezTo>
                  <a:cubicBezTo>
                    <a:pt x="1149" y="471"/>
                    <a:pt x="683" y="964"/>
                    <a:pt x="2" y="1090"/>
                  </a:cubicBezTo>
                  <a:cubicBezTo>
                    <a:pt x="1" y="1090"/>
                    <a:pt x="1" y="1092"/>
                    <a:pt x="2" y="1092"/>
                  </a:cubicBezTo>
                  <a:cubicBezTo>
                    <a:pt x="678" y="1008"/>
                    <a:pt x="1200" y="508"/>
                    <a:pt x="1636" y="20"/>
                  </a:cubicBezTo>
                  <a:cubicBezTo>
                    <a:pt x="1643" y="12"/>
                    <a:pt x="1635" y="1"/>
                    <a:pt x="1627"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9" name="Google Shape;1529;p20"/>
            <p:cNvSpPr/>
            <p:nvPr/>
          </p:nvSpPr>
          <p:spPr>
            <a:xfrm>
              <a:off x="1285423" y="4422312"/>
              <a:ext cx="4528" cy="5672"/>
            </a:xfrm>
            <a:custGeom>
              <a:rect b="b" l="l" r="r" t="t"/>
              <a:pathLst>
                <a:path extrusionOk="0" h="119" w="95">
                  <a:moveTo>
                    <a:pt x="48" y="1"/>
                  </a:moveTo>
                  <a:cubicBezTo>
                    <a:pt x="35" y="1"/>
                    <a:pt x="22" y="8"/>
                    <a:pt x="18" y="23"/>
                  </a:cubicBezTo>
                  <a:cubicBezTo>
                    <a:pt x="14" y="38"/>
                    <a:pt x="11" y="53"/>
                    <a:pt x="6" y="65"/>
                  </a:cubicBezTo>
                  <a:cubicBezTo>
                    <a:pt x="0" y="91"/>
                    <a:pt x="20" y="119"/>
                    <a:pt x="47" y="119"/>
                  </a:cubicBezTo>
                  <a:cubicBezTo>
                    <a:pt x="76" y="119"/>
                    <a:pt x="94" y="91"/>
                    <a:pt x="88" y="65"/>
                  </a:cubicBezTo>
                  <a:cubicBezTo>
                    <a:pt x="84" y="51"/>
                    <a:pt x="81" y="37"/>
                    <a:pt x="78" y="23"/>
                  </a:cubicBezTo>
                  <a:cubicBezTo>
                    <a:pt x="74" y="8"/>
                    <a:pt x="61" y="1"/>
                    <a:pt x="4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0" name="Google Shape;1530;p20"/>
            <p:cNvSpPr/>
            <p:nvPr/>
          </p:nvSpPr>
          <p:spPr>
            <a:xfrm>
              <a:off x="1282420" y="4392712"/>
              <a:ext cx="11916" cy="10391"/>
            </a:xfrm>
            <a:custGeom>
              <a:rect b="b" l="l" r="r" t="t"/>
              <a:pathLst>
                <a:path extrusionOk="0" h="218" w="250">
                  <a:moveTo>
                    <a:pt x="108" y="0"/>
                  </a:moveTo>
                  <a:cubicBezTo>
                    <a:pt x="82" y="0"/>
                    <a:pt x="51" y="15"/>
                    <a:pt x="33" y="32"/>
                  </a:cubicBezTo>
                  <a:cubicBezTo>
                    <a:pt x="15" y="51"/>
                    <a:pt x="0" y="82"/>
                    <a:pt x="1" y="109"/>
                  </a:cubicBezTo>
                  <a:cubicBezTo>
                    <a:pt x="3" y="138"/>
                    <a:pt x="12" y="167"/>
                    <a:pt x="33" y="187"/>
                  </a:cubicBezTo>
                  <a:cubicBezTo>
                    <a:pt x="52" y="203"/>
                    <a:pt x="77" y="218"/>
                    <a:pt x="103" y="218"/>
                  </a:cubicBezTo>
                  <a:cubicBezTo>
                    <a:pt x="105" y="218"/>
                    <a:pt x="108" y="218"/>
                    <a:pt x="110" y="217"/>
                  </a:cubicBezTo>
                  <a:cubicBezTo>
                    <a:pt x="127" y="216"/>
                    <a:pt x="143" y="216"/>
                    <a:pt x="161" y="213"/>
                  </a:cubicBezTo>
                  <a:cubicBezTo>
                    <a:pt x="184" y="208"/>
                    <a:pt x="202" y="195"/>
                    <a:pt x="219" y="180"/>
                  </a:cubicBezTo>
                  <a:cubicBezTo>
                    <a:pt x="236" y="164"/>
                    <a:pt x="249" y="132"/>
                    <a:pt x="247" y="109"/>
                  </a:cubicBezTo>
                  <a:cubicBezTo>
                    <a:pt x="246" y="83"/>
                    <a:pt x="239" y="57"/>
                    <a:pt x="219" y="38"/>
                  </a:cubicBezTo>
                  <a:cubicBezTo>
                    <a:pt x="202" y="23"/>
                    <a:pt x="182" y="11"/>
                    <a:pt x="161" y="6"/>
                  </a:cubicBezTo>
                  <a:cubicBezTo>
                    <a:pt x="145" y="2"/>
                    <a:pt x="127" y="2"/>
                    <a:pt x="110" y="1"/>
                  </a:cubicBezTo>
                  <a:cubicBezTo>
                    <a:pt x="109" y="1"/>
                    <a:pt x="108" y="0"/>
                    <a:pt x="108"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1" name="Google Shape;1531;p20"/>
            <p:cNvSpPr/>
            <p:nvPr/>
          </p:nvSpPr>
          <p:spPr>
            <a:xfrm>
              <a:off x="1325319" y="4399719"/>
              <a:ext cx="6530" cy="5005"/>
            </a:xfrm>
            <a:custGeom>
              <a:rect b="b" l="l" r="r" t="t"/>
              <a:pathLst>
                <a:path extrusionOk="0" h="105" w="137">
                  <a:moveTo>
                    <a:pt x="69" y="0"/>
                  </a:moveTo>
                  <a:cubicBezTo>
                    <a:pt x="1" y="0"/>
                    <a:pt x="1" y="105"/>
                    <a:pt x="69" y="105"/>
                  </a:cubicBezTo>
                  <a:cubicBezTo>
                    <a:pt x="136" y="105"/>
                    <a:pt x="137" y="0"/>
                    <a:pt x="6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2" name="Google Shape;1532;p20"/>
            <p:cNvSpPr/>
            <p:nvPr/>
          </p:nvSpPr>
          <p:spPr>
            <a:xfrm>
              <a:off x="1334041" y="4432083"/>
              <a:ext cx="10057" cy="9295"/>
            </a:xfrm>
            <a:custGeom>
              <a:rect b="b" l="l" r="r" t="t"/>
              <a:pathLst>
                <a:path extrusionOk="0" h="195" w="211">
                  <a:moveTo>
                    <a:pt x="116" y="0"/>
                  </a:moveTo>
                  <a:cubicBezTo>
                    <a:pt x="115" y="0"/>
                    <a:pt x="114" y="0"/>
                    <a:pt x="113" y="1"/>
                  </a:cubicBezTo>
                  <a:cubicBezTo>
                    <a:pt x="81" y="2"/>
                    <a:pt x="51" y="17"/>
                    <a:pt x="32" y="42"/>
                  </a:cubicBezTo>
                  <a:cubicBezTo>
                    <a:pt x="14" y="54"/>
                    <a:pt x="1" y="76"/>
                    <a:pt x="2" y="97"/>
                  </a:cubicBezTo>
                  <a:cubicBezTo>
                    <a:pt x="4" y="120"/>
                    <a:pt x="15" y="141"/>
                    <a:pt x="33" y="152"/>
                  </a:cubicBezTo>
                  <a:cubicBezTo>
                    <a:pt x="52" y="177"/>
                    <a:pt x="82" y="194"/>
                    <a:pt x="112" y="194"/>
                  </a:cubicBezTo>
                  <a:cubicBezTo>
                    <a:pt x="137" y="194"/>
                    <a:pt x="163" y="184"/>
                    <a:pt x="180" y="165"/>
                  </a:cubicBezTo>
                  <a:cubicBezTo>
                    <a:pt x="198" y="148"/>
                    <a:pt x="210" y="121"/>
                    <a:pt x="209" y="97"/>
                  </a:cubicBezTo>
                  <a:cubicBezTo>
                    <a:pt x="208" y="72"/>
                    <a:pt x="199" y="46"/>
                    <a:pt x="181" y="29"/>
                  </a:cubicBezTo>
                  <a:cubicBezTo>
                    <a:pt x="163" y="13"/>
                    <a:pt x="139" y="0"/>
                    <a:pt x="11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3" name="Google Shape;1533;p20"/>
            <p:cNvSpPr/>
            <p:nvPr/>
          </p:nvSpPr>
          <p:spPr>
            <a:xfrm>
              <a:off x="1362450" y="4367735"/>
              <a:ext cx="5672" cy="7007"/>
            </a:xfrm>
            <a:custGeom>
              <a:rect b="b" l="l" r="r" t="t"/>
              <a:pathLst>
                <a:path extrusionOk="0" h="147" w="119">
                  <a:moveTo>
                    <a:pt x="59" y="0"/>
                  </a:moveTo>
                  <a:cubicBezTo>
                    <a:pt x="48" y="0"/>
                    <a:pt x="36" y="4"/>
                    <a:pt x="27" y="13"/>
                  </a:cubicBezTo>
                  <a:cubicBezTo>
                    <a:pt x="12" y="27"/>
                    <a:pt x="6" y="42"/>
                    <a:pt x="5" y="63"/>
                  </a:cubicBezTo>
                  <a:cubicBezTo>
                    <a:pt x="4" y="72"/>
                    <a:pt x="4" y="81"/>
                    <a:pt x="4" y="90"/>
                  </a:cubicBezTo>
                  <a:cubicBezTo>
                    <a:pt x="1" y="120"/>
                    <a:pt x="30" y="147"/>
                    <a:pt x="58" y="147"/>
                  </a:cubicBezTo>
                  <a:cubicBezTo>
                    <a:pt x="58" y="147"/>
                    <a:pt x="59" y="147"/>
                    <a:pt x="59" y="147"/>
                  </a:cubicBezTo>
                  <a:cubicBezTo>
                    <a:pt x="88" y="145"/>
                    <a:pt x="119" y="121"/>
                    <a:pt x="116" y="90"/>
                  </a:cubicBezTo>
                  <a:cubicBezTo>
                    <a:pt x="115" y="83"/>
                    <a:pt x="114" y="72"/>
                    <a:pt x="114" y="63"/>
                  </a:cubicBezTo>
                  <a:cubicBezTo>
                    <a:pt x="111" y="42"/>
                    <a:pt x="105" y="27"/>
                    <a:pt x="91" y="13"/>
                  </a:cubicBezTo>
                  <a:cubicBezTo>
                    <a:pt x="82" y="4"/>
                    <a:pt x="70" y="0"/>
                    <a:pt x="5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4" name="Google Shape;1534;p20"/>
            <p:cNvSpPr/>
            <p:nvPr/>
          </p:nvSpPr>
          <p:spPr>
            <a:xfrm>
              <a:off x="1361449" y="4330318"/>
              <a:ext cx="7531" cy="5863"/>
            </a:xfrm>
            <a:custGeom>
              <a:rect b="b" l="l" r="r" t="t"/>
              <a:pathLst>
                <a:path extrusionOk="0" h="123" w="158">
                  <a:moveTo>
                    <a:pt x="79" y="1"/>
                  </a:moveTo>
                  <a:cubicBezTo>
                    <a:pt x="1" y="1"/>
                    <a:pt x="1" y="122"/>
                    <a:pt x="79" y="122"/>
                  </a:cubicBezTo>
                  <a:cubicBezTo>
                    <a:pt x="158" y="122"/>
                    <a:pt x="158" y="1"/>
                    <a:pt x="7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5" name="Google Shape;1535;p20"/>
            <p:cNvSpPr/>
            <p:nvPr/>
          </p:nvSpPr>
          <p:spPr>
            <a:xfrm>
              <a:off x="1256204" y="4698292"/>
              <a:ext cx="8532" cy="6768"/>
            </a:xfrm>
            <a:custGeom>
              <a:rect b="b" l="l" r="r" t="t"/>
              <a:pathLst>
                <a:path extrusionOk="0" h="142" w="179">
                  <a:moveTo>
                    <a:pt x="74" y="1"/>
                  </a:moveTo>
                  <a:cubicBezTo>
                    <a:pt x="36" y="1"/>
                    <a:pt x="1" y="30"/>
                    <a:pt x="1" y="71"/>
                  </a:cubicBezTo>
                  <a:cubicBezTo>
                    <a:pt x="1" y="111"/>
                    <a:pt x="34" y="141"/>
                    <a:pt x="72" y="141"/>
                  </a:cubicBezTo>
                  <a:cubicBezTo>
                    <a:pt x="79" y="141"/>
                    <a:pt x="85" y="140"/>
                    <a:pt x="92" y="139"/>
                  </a:cubicBezTo>
                  <a:cubicBezTo>
                    <a:pt x="105" y="136"/>
                    <a:pt x="120" y="132"/>
                    <a:pt x="134" y="128"/>
                  </a:cubicBezTo>
                  <a:cubicBezTo>
                    <a:pt x="158" y="122"/>
                    <a:pt x="179" y="96"/>
                    <a:pt x="178" y="71"/>
                  </a:cubicBezTo>
                  <a:cubicBezTo>
                    <a:pt x="177" y="47"/>
                    <a:pt x="160" y="20"/>
                    <a:pt x="134" y="13"/>
                  </a:cubicBezTo>
                  <a:cubicBezTo>
                    <a:pt x="119" y="10"/>
                    <a:pt x="104" y="7"/>
                    <a:pt x="92" y="3"/>
                  </a:cubicBezTo>
                  <a:cubicBezTo>
                    <a:pt x="86" y="1"/>
                    <a:pt x="80" y="1"/>
                    <a:pt x="74"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6" name="Google Shape;1536;p20"/>
            <p:cNvSpPr/>
            <p:nvPr/>
          </p:nvSpPr>
          <p:spPr>
            <a:xfrm>
              <a:off x="1277320" y="4657729"/>
              <a:ext cx="7769" cy="6006"/>
            </a:xfrm>
            <a:custGeom>
              <a:rect b="b" l="l" r="r" t="t"/>
              <a:pathLst>
                <a:path extrusionOk="0" h="126" w="163">
                  <a:moveTo>
                    <a:pt x="81" y="0"/>
                  </a:moveTo>
                  <a:cubicBezTo>
                    <a:pt x="1" y="0"/>
                    <a:pt x="1" y="126"/>
                    <a:pt x="81" y="126"/>
                  </a:cubicBezTo>
                  <a:cubicBezTo>
                    <a:pt x="163" y="126"/>
                    <a:pt x="163" y="0"/>
                    <a:pt x="8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7" name="Google Shape;1537;p20"/>
            <p:cNvSpPr/>
            <p:nvPr/>
          </p:nvSpPr>
          <p:spPr>
            <a:xfrm>
              <a:off x="1297149" y="4626938"/>
              <a:ext cx="5005" cy="3051"/>
            </a:xfrm>
            <a:custGeom>
              <a:rect b="b" l="l" r="r" t="t"/>
              <a:pathLst>
                <a:path extrusionOk="0" h="64" w="105">
                  <a:moveTo>
                    <a:pt x="74" y="0"/>
                  </a:moveTo>
                  <a:cubicBezTo>
                    <a:pt x="74" y="0"/>
                    <a:pt x="73" y="0"/>
                    <a:pt x="72" y="0"/>
                  </a:cubicBezTo>
                  <a:cubicBezTo>
                    <a:pt x="63" y="0"/>
                    <a:pt x="53" y="0"/>
                    <a:pt x="44" y="2"/>
                  </a:cubicBezTo>
                  <a:cubicBezTo>
                    <a:pt x="36" y="3"/>
                    <a:pt x="29" y="7"/>
                    <a:pt x="21" y="10"/>
                  </a:cubicBezTo>
                  <a:cubicBezTo>
                    <a:pt x="0" y="18"/>
                    <a:pt x="0" y="44"/>
                    <a:pt x="21" y="54"/>
                  </a:cubicBezTo>
                  <a:cubicBezTo>
                    <a:pt x="29" y="57"/>
                    <a:pt x="36" y="60"/>
                    <a:pt x="44" y="62"/>
                  </a:cubicBezTo>
                  <a:cubicBezTo>
                    <a:pt x="48" y="63"/>
                    <a:pt x="53" y="64"/>
                    <a:pt x="58" y="64"/>
                  </a:cubicBezTo>
                  <a:cubicBezTo>
                    <a:pt x="63" y="64"/>
                    <a:pt x="68" y="63"/>
                    <a:pt x="72" y="63"/>
                  </a:cubicBezTo>
                  <a:cubicBezTo>
                    <a:pt x="89" y="63"/>
                    <a:pt x="105" y="48"/>
                    <a:pt x="105" y="31"/>
                  </a:cubicBezTo>
                  <a:cubicBezTo>
                    <a:pt x="104" y="16"/>
                    <a:pt x="92" y="0"/>
                    <a:pt x="7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8" name="Google Shape;1538;p20"/>
            <p:cNvSpPr/>
            <p:nvPr/>
          </p:nvSpPr>
          <p:spPr>
            <a:xfrm>
              <a:off x="1218263" y="4662543"/>
              <a:ext cx="6959" cy="5148"/>
            </a:xfrm>
            <a:custGeom>
              <a:rect b="b" l="l" r="r" t="t"/>
              <a:pathLst>
                <a:path extrusionOk="0" h="108" w="146">
                  <a:moveTo>
                    <a:pt x="55" y="1"/>
                  </a:moveTo>
                  <a:cubicBezTo>
                    <a:pt x="27" y="1"/>
                    <a:pt x="0" y="25"/>
                    <a:pt x="1" y="54"/>
                  </a:cubicBezTo>
                  <a:cubicBezTo>
                    <a:pt x="2" y="83"/>
                    <a:pt x="25" y="108"/>
                    <a:pt x="55" y="108"/>
                  </a:cubicBezTo>
                  <a:cubicBezTo>
                    <a:pt x="68" y="108"/>
                    <a:pt x="80" y="107"/>
                    <a:pt x="93" y="106"/>
                  </a:cubicBezTo>
                  <a:cubicBezTo>
                    <a:pt x="107" y="102"/>
                    <a:pt x="119" y="95"/>
                    <a:pt x="130" y="85"/>
                  </a:cubicBezTo>
                  <a:cubicBezTo>
                    <a:pt x="146" y="66"/>
                    <a:pt x="146" y="41"/>
                    <a:pt x="130" y="24"/>
                  </a:cubicBezTo>
                  <a:cubicBezTo>
                    <a:pt x="119" y="13"/>
                    <a:pt x="108" y="6"/>
                    <a:pt x="93" y="3"/>
                  </a:cubicBezTo>
                  <a:cubicBezTo>
                    <a:pt x="80" y="1"/>
                    <a:pt x="68" y="1"/>
                    <a:pt x="5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9" name="Google Shape;1539;p20"/>
            <p:cNvSpPr/>
            <p:nvPr/>
          </p:nvSpPr>
          <p:spPr>
            <a:xfrm>
              <a:off x="1234755" y="4640951"/>
              <a:ext cx="6673" cy="5195"/>
            </a:xfrm>
            <a:custGeom>
              <a:rect b="b" l="l" r="r" t="t"/>
              <a:pathLst>
                <a:path extrusionOk="0" h="109" w="140">
                  <a:moveTo>
                    <a:pt x="71" y="1"/>
                  </a:moveTo>
                  <a:cubicBezTo>
                    <a:pt x="3" y="1"/>
                    <a:pt x="1" y="108"/>
                    <a:pt x="71" y="108"/>
                  </a:cubicBezTo>
                  <a:cubicBezTo>
                    <a:pt x="140" y="108"/>
                    <a:pt x="140" y="1"/>
                    <a:pt x="7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0" name="Google Shape;1540;p20"/>
            <p:cNvSpPr/>
            <p:nvPr/>
          </p:nvSpPr>
          <p:spPr>
            <a:xfrm>
              <a:off x="1134659" y="4740809"/>
              <a:ext cx="4433" cy="6196"/>
            </a:xfrm>
            <a:custGeom>
              <a:rect b="b" l="l" r="r" t="t"/>
              <a:pathLst>
                <a:path extrusionOk="0" h="130" w="93">
                  <a:moveTo>
                    <a:pt x="46" y="0"/>
                  </a:moveTo>
                  <a:cubicBezTo>
                    <a:pt x="33" y="0"/>
                    <a:pt x="23" y="6"/>
                    <a:pt x="14" y="14"/>
                  </a:cubicBezTo>
                  <a:cubicBezTo>
                    <a:pt x="3" y="23"/>
                    <a:pt x="1" y="37"/>
                    <a:pt x="1" y="51"/>
                  </a:cubicBezTo>
                  <a:lnTo>
                    <a:pt x="1" y="83"/>
                  </a:lnTo>
                  <a:cubicBezTo>
                    <a:pt x="1" y="106"/>
                    <a:pt x="22" y="129"/>
                    <a:pt x="47" y="129"/>
                  </a:cubicBezTo>
                  <a:cubicBezTo>
                    <a:pt x="72" y="127"/>
                    <a:pt x="93" y="109"/>
                    <a:pt x="93" y="83"/>
                  </a:cubicBezTo>
                  <a:cubicBezTo>
                    <a:pt x="91" y="74"/>
                    <a:pt x="91" y="63"/>
                    <a:pt x="91" y="53"/>
                  </a:cubicBezTo>
                  <a:cubicBezTo>
                    <a:pt x="91" y="40"/>
                    <a:pt x="89" y="30"/>
                    <a:pt x="80" y="19"/>
                  </a:cubicBezTo>
                  <a:cubicBezTo>
                    <a:pt x="73" y="9"/>
                    <a:pt x="59" y="0"/>
                    <a:pt x="4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1" name="Google Shape;1541;p20"/>
            <p:cNvSpPr/>
            <p:nvPr/>
          </p:nvSpPr>
          <p:spPr>
            <a:xfrm>
              <a:off x="1129225" y="4705633"/>
              <a:ext cx="6625" cy="5148"/>
            </a:xfrm>
            <a:custGeom>
              <a:rect b="b" l="l" r="r" t="t"/>
              <a:pathLst>
                <a:path extrusionOk="0" h="108" w="139">
                  <a:moveTo>
                    <a:pt x="69" y="0"/>
                  </a:moveTo>
                  <a:cubicBezTo>
                    <a:pt x="1" y="0"/>
                    <a:pt x="1" y="107"/>
                    <a:pt x="69" y="107"/>
                  </a:cubicBezTo>
                  <a:cubicBezTo>
                    <a:pt x="137" y="107"/>
                    <a:pt x="139" y="0"/>
                    <a:pt x="6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42" name="Google Shape;1542;p20"/>
          <p:cNvGrpSpPr/>
          <p:nvPr/>
        </p:nvGrpSpPr>
        <p:grpSpPr>
          <a:xfrm rot="-2555880">
            <a:off x="1342198" y="3304317"/>
            <a:ext cx="1324785" cy="2510311"/>
            <a:chOff x="177688" y="2854372"/>
            <a:chExt cx="568167" cy="1076609"/>
          </a:xfrm>
        </p:grpSpPr>
        <p:sp>
          <p:nvSpPr>
            <p:cNvPr id="1543" name="Google Shape;1543;p20"/>
            <p:cNvSpPr/>
            <p:nvPr/>
          </p:nvSpPr>
          <p:spPr>
            <a:xfrm>
              <a:off x="662632" y="3784363"/>
              <a:ext cx="69448" cy="70449"/>
            </a:xfrm>
            <a:custGeom>
              <a:rect b="b" l="l" r="r" t="t"/>
              <a:pathLst>
                <a:path extrusionOk="0" h="1478" w="1457">
                  <a:moveTo>
                    <a:pt x="687" y="0"/>
                  </a:moveTo>
                  <a:cubicBezTo>
                    <a:pt x="559" y="0"/>
                    <a:pt x="433" y="32"/>
                    <a:pt x="321" y="105"/>
                  </a:cubicBezTo>
                  <a:cubicBezTo>
                    <a:pt x="174" y="197"/>
                    <a:pt x="63" y="358"/>
                    <a:pt x="26" y="529"/>
                  </a:cubicBezTo>
                  <a:cubicBezTo>
                    <a:pt x="0" y="645"/>
                    <a:pt x="6" y="759"/>
                    <a:pt x="40" y="872"/>
                  </a:cubicBezTo>
                  <a:cubicBezTo>
                    <a:pt x="78" y="991"/>
                    <a:pt x="142" y="1091"/>
                    <a:pt x="234" y="1175"/>
                  </a:cubicBezTo>
                  <a:cubicBezTo>
                    <a:pt x="279" y="1225"/>
                    <a:pt x="326" y="1272"/>
                    <a:pt x="372" y="1320"/>
                  </a:cubicBezTo>
                  <a:cubicBezTo>
                    <a:pt x="418" y="1352"/>
                    <a:pt x="462" y="1382"/>
                    <a:pt x="508" y="1414"/>
                  </a:cubicBezTo>
                  <a:cubicBezTo>
                    <a:pt x="581" y="1453"/>
                    <a:pt x="660" y="1474"/>
                    <a:pt x="743" y="1474"/>
                  </a:cubicBezTo>
                  <a:cubicBezTo>
                    <a:pt x="764" y="1476"/>
                    <a:pt x="786" y="1477"/>
                    <a:pt x="809" y="1477"/>
                  </a:cubicBezTo>
                  <a:cubicBezTo>
                    <a:pt x="925" y="1477"/>
                    <a:pt x="1045" y="1449"/>
                    <a:pt x="1140" y="1382"/>
                  </a:cubicBezTo>
                  <a:cubicBezTo>
                    <a:pt x="1232" y="1316"/>
                    <a:pt x="1308" y="1233"/>
                    <a:pt x="1362" y="1136"/>
                  </a:cubicBezTo>
                  <a:cubicBezTo>
                    <a:pt x="1434" y="1010"/>
                    <a:pt x="1457" y="794"/>
                    <a:pt x="1403" y="660"/>
                  </a:cubicBezTo>
                  <a:cubicBezTo>
                    <a:pt x="1378" y="597"/>
                    <a:pt x="1354" y="534"/>
                    <a:pt x="1329" y="472"/>
                  </a:cubicBezTo>
                  <a:cubicBezTo>
                    <a:pt x="1291" y="354"/>
                    <a:pt x="1226" y="254"/>
                    <a:pt x="1135" y="170"/>
                  </a:cubicBezTo>
                  <a:cubicBezTo>
                    <a:pt x="1046" y="91"/>
                    <a:pt x="944" y="39"/>
                    <a:pt x="828" y="13"/>
                  </a:cubicBezTo>
                  <a:cubicBezTo>
                    <a:pt x="781" y="5"/>
                    <a:pt x="734" y="0"/>
                    <a:pt x="68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4" name="Google Shape;1544;p20"/>
            <p:cNvSpPr/>
            <p:nvPr/>
          </p:nvSpPr>
          <p:spPr>
            <a:xfrm>
              <a:off x="698238" y="3668919"/>
              <a:ext cx="47617" cy="48761"/>
            </a:xfrm>
            <a:custGeom>
              <a:rect b="b" l="l" r="r" t="t"/>
              <a:pathLst>
                <a:path extrusionOk="0" h="1023" w="999">
                  <a:moveTo>
                    <a:pt x="461" y="0"/>
                  </a:moveTo>
                  <a:cubicBezTo>
                    <a:pt x="372" y="0"/>
                    <a:pt x="279" y="24"/>
                    <a:pt x="211" y="72"/>
                  </a:cubicBezTo>
                  <a:cubicBezTo>
                    <a:pt x="113" y="138"/>
                    <a:pt x="32" y="237"/>
                    <a:pt x="11" y="357"/>
                  </a:cubicBezTo>
                  <a:cubicBezTo>
                    <a:pt x="7" y="397"/>
                    <a:pt x="5" y="434"/>
                    <a:pt x="1" y="473"/>
                  </a:cubicBezTo>
                  <a:cubicBezTo>
                    <a:pt x="5" y="556"/>
                    <a:pt x="28" y="632"/>
                    <a:pt x="73" y="701"/>
                  </a:cubicBezTo>
                  <a:cubicBezTo>
                    <a:pt x="90" y="737"/>
                    <a:pt x="108" y="771"/>
                    <a:pt x="125" y="807"/>
                  </a:cubicBezTo>
                  <a:cubicBezTo>
                    <a:pt x="158" y="864"/>
                    <a:pt x="202" y="906"/>
                    <a:pt x="257" y="938"/>
                  </a:cubicBezTo>
                  <a:cubicBezTo>
                    <a:pt x="304" y="978"/>
                    <a:pt x="359" y="1002"/>
                    <a:pt x="421" y="1012"/>
                  </a:cubicBezTo>
                  <a:cubicBezTo>
                    <a:pt x="451" y="1019"/>
                    <a:pt x="484" y="1022"/>
                    <a:pt x="518" y="1022"/>
                  </a:cubicBezTo>
                  <a:cubicBezTo>
                    <a:pt x="609" y="1022"/>
                    <a:pt x="704" y="998"/>
                    <a:pt x="774" y="948"/>
                  </a:cubicBezTo>
                  <a:cubicBezTo>
                    <a:pt x="874" y="878"/>
                    <a:pt x="958" y="777"/>
                    <a:pt x="980" y="654"/>
                  </a:cubicBezTo>
                  <a:cubicBezTo>
                    <a:pt x="999" y="539"/>
                    <a:pt x="992" y="397"/>
                    <a:pt x="915" y="300"/>
                  </a:cubicBezTo>
                  <a:cubicBezTo>
                    <a:pt x="891" y="271"/>
                    <a:pt x="867" y="240"/>
                    <a:pt x="841" y="209"/>
                  </a:cubicBezTo>
                  <a:cubicBezTo>
                    <a:pt x="810" y="156"/>
                    <a:pt x="767" y="112"/>
                    <a:pt x="714" y="83"/>
                  </a:cubicBezTo>
                  <a:cubicBezTo>
                    <a:pt x="668" y="44"/>
                    <a:pt x="614" y="21"/>
                    <a:pt x="556" y="10"/>
                  </a:cubicBezTo>
                  <a:cubicBezTo>
                    <a:pt x="526" y="4"/>
                    <a:pt x="494" y="0"/>
                    <a:pt x="46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5" name="Google Shape;1545;p20"/>
            <p:cNvSpPr/>
            <p:nvPr/>
          </p:nvSpPr>
          <p:spPr>
            <a:xfrm>
              <a:off x="671116" y="3564771"/>
              <a:ext cx="63013" cy="69114"/>
            </a:xfrm>
            <a:custGeom>
              <a:rect b="b" l="l" r="r" t="t"/>
              <a:pathLst>
                <a:path extrusionOk="0" h="1450" w="1322">
                  <a:moveTo>
                    <a:pt x="669" y="0"/>
                  </a:moveTo>
                  <a:cubicBezTo>
                    <a:pt x="559" y="5"/>
                    <a:pt x="459" y="37"/>
                    <a:pt x="366" y="97"/>
                  </a:cubicBezTo>
                  <a:cubicBezTo>
                    <a:pt x="360" y="100"/>
                    <a:pt x="354" y="103"/>
                    <a:pt x="349" y="107"/>
                  </a:cubicBezTo>
                  <a:cubicBezTo>
                    <a:pt x="274" y="150"/>
                    <a:pt x="216" y="208"/>
                    <a:pt x="174" y="284"/>
                  </a:cubicBezTo>
                  <a:cubicBezTo>
                    <a:pt x="155" y="306"/>
                    <a:pt x="140" y="331"/>
                    <a:pt x="125" y="357"/>
                  </a:cubicBezTo>
                  <a:cubicBezTo>
                    <a:pt x="93" y="418"/>
                    <a:pt x="67" y="489"/>
                    <a:pt x="51" y="552"/>
                  </a:cubicBezTo>
                  <a:cubicBezTo>
                    <a:pt x="40" y="589"/>
                    <a:pt x="31" y="628"/>
                    <a:pt x="21" y="668"/>
                  </a:cubicBezTo>
                  <a:cubicBezTo>
                    <a:pt x="0" y="752"/>
                    <a:pt x="0" y="834"/>
                    <a:pt x="21" y="915"/>
                  </a:cubicBezTo>
                  <a:cubicBezTo>
                    <a:pt x="30" y="1002"/>
                    <a:pt x="58" y="1081"/>
                    <a:pt x="109" y="1155"/>
                  </a:cubicBezTo>
                  <a:cubicBezTo>
                    <a:pt x="155" y="1232"/>
                    <a:pt x="215" y="1291"/>
                    <a:pt x="291" y="1334"/>
                  </a:cubicBezTo>
                  <a:cubicBezTo>
                    <a:pt x="356" y="1387"/>
                    <a:pt x="431" y="1422"/>
                    <a:pt x="516" y="1437"/>
                  </a:cubicBezTo>
                  <a:cubicBezTo>
                    <a:pt x="563" y="1445"/>
                    <a:pt x="610" y="1450"/>
                    <a:pt x="658" y="1450"/>
                  </a:cubicBezTo>
                  <a:cubicBezTo>
                    <a:pt x="780" y="1450"/>
                    <a:pt x="902" y="1421"/>
                    <a:pt x="1003" y="1349"/>
                  </a:cubicBezTo>
                  <a:cubicBezTo>
                    <a:pt x="1047" y="1312"/>
                    <a:pt x="1090" y="1275"/>
                    <a:pt x="1135" y="1237"/>
                  </a:cubicBezTo>
                  <a:cubicBezTo>
                    <a:pt x="1211" y="1152"/>
                    <a:pt x="1261" y="1054"/>
                    <a:pt x="1286" y="942"/>
                  </a:cubicBezTo>
                  <a:cubicBezTo>
                    <a:pt x="1293" y="904"/>
                    <a:pt x="1301" y="864"/>
                    <a:pt x="1308" y="825"/>
                  </a:cubicBezTo>
                  <a:cubicBezTo>
                    <a:pt x="1316" y="772"/>
                    <a:pt x="1322" y="704"/>
                    <a:pt x="1322" y="648"/>
                  </a:cubicBezTo>
                  <a:cubicBezTo>
                    <a:pt x="1322" y="639"/>
                    <a:pt x="1322" y="631"/>
                    <a:pt x="1320" y="622"/>
                  </a:cubicBezTo>
                  <a:cubicBezTo>
                    <a:pt x="1320" y="618"/>
                    <a:pt x="1320" y="612"/>
                    <a:pt x="1319" y="609"/>
                  </a:cubicBezTo>
                  <a:cubicBezTo>
                    <a:pt x="1319" y="522"/>
                    <a:pt x="1298" y="444"/>
                    <a:pt x="1256" y="371"/>
                  </a:cubicBezTo>
                  <a:cubicBezTo>
                    <a:pt x="1230" y="317"/>
                    <a:pt x="1231" y="311"/>
                    <a:pt x="1208" y="280"/>
                  </a:cubicBezTo>
                  <a:cubicBezTo>
                    <a:pt x="1164" y="207"/>
                    <a:pt x="1109" y="151"/>
                    <a:pt x="1037" y="110"/>
                  </a:cubicBezTo>
                  <a:cubicBezTo>
                    <a:pt x="975" y="61"/>
                    <a:pt x="905" y="28"/>
                    <a:pt x="825" y="14"/>
                  </a:cubicBezTo>
                  <a:cubicBezTo>
                    <a:pt x="773" y="9"/>
                    <a:pt x="722" y="4"/>
                    <a:pt x="66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6" name="Google Shape;1546;p20"/>
            <p:cNvSpPr/>
            <p:nvPr/>
          </p:nvSpPr>
          <p:spPr>
            <a:xfrm>
              <a:off x="631840" y="3436171"/>
              <a:ext cx="64157" cy="65873"/>
            </a:xfrm>
            <a:custGeom>
              <a:rect b="b" l="l" r="r" t="t"/>
              <a:pathLst>
                <a:path extrusionOk="0" h="1382" w="1346">
                  <a:moveTo>
                    <a:pt x="629" y="1"/>
                  </a:moveTo>
                  <a:cubicBezTo>
                    <a:pt x="597" y="1"/>
                    <a:pt x="565" y="6"/>
                    <a:pt x="532" y="15"/>
                  </a:cubicBezTo>
                  <a:cubicBezTo>
                    <a:pt x="448" y="22"/>
                    <a:pt x="369" y="52"/>
                    <a:pt x="297" y="101"/>
                  </a:cubicBezTo>
                  <a:cubicBezTo>
                    <a:pt x="255" y="137"/>
                    <a:pt x="212" y="174"/>
                    <a:pt x="169" y="212"/>
                  </a:cubicBezTo>
                  <a:cubicBezTo>
                    <a:pt x="138" y="258"/>
                    <a:pt x="107" y="303"/>
                    <a:pt x="76" y="348"/>
                  </a:cubicBezTo>
                  <a:cubicBezTo>
                    <a:pt x="35" y="421"/>
                    <a:pt x="14" y="500"/>
                    <a:pt x="14" y="581"/>
                  </a:cubicBezTo>
                  <a:cubicBezTo>
                    <a:pt x="1" y="664"/>
                    <a:pt x="8" y="744"/>
                    <a:pt x="35" y="824"/>
                  </a:cubicBezTo>
                  <a:cubicBezTo>
                    <a:pt x="74" y="962"/>
                    <a:pt x="139" y="1028"/>
                    <a:pt x="231" y="1131"/>
                  </a:cubicBezTo>
                  <a:cubicBezTo>
                    <a:pt x="238" y="1140"/>
                    <a:pt x="248" y="1149"/>
                    <a:pt x="255" y="1158"/>
                  </a:cubicBezTo>
                  <a:cubicBezTo>
                    <a:pt x="275" y="1180"/>
                    <a:pt x="295" y="1201"/>
                    <a:pt x="315" y="1224"/>
                  </a:cubicBezTo>
                  <a:cubicBezTo>
                    <a:pt x="357" y="1253"/>
                    <a:pt x="401" y="1284"/>
                    <a:pt x="445" y="1314"/>
                  </a:cubicBezTo>
                  <a:cubicBezTo>
                    <a:pt x="516" y="1353"/>
                    <a:pt x="592" y="1373"/>
                    <a:pt x="672" y="1374"/>
                  </a:cubicBezTo>
                  <a:cubicBezTo>
                    <a:pt x="693" y="1379"/>
                    <a:pt x="715" y="1382"/>
                    <a:pt x="737" y="1382"/>
                  </a:cubicBezTo>
                  <a:cubicBezTo>
                    <a:pt x="768" y="1382"/>
                    <a:pt x="798" y="1377"/>
                    <a:pt x="829" y="1368"/>
                  </a:cubicBezTo>
                  <a:cubicBezTo>
                    <a:pt x="911" y="1361"/>
                    <a:pt x="987" y="1332"/>
                    <a:pt x="1056" y="1284"/>
                  </a:cubicBezTo>
                  <a:cubicBezTo>
                    <a:pt x="1098" y="1248"/>
                    <a:pt x="1139" y="1214"/>
                    <a:pt x="1181" y="1177"/>
                  </a:cubicBezTo>
                  <a:cubicBezTo>
                    <a:pt x="1212" y="1133"/>
                    <a:pt x="1242" y="1089"/>
                    <a:pt x="1272" y="1046"/>
                  </a:cubicBezTo>
                  <a:cubicBezTo>
                    <a:pt x="1311" y="975"/>
                    <a:pt x="1331" y="900"/>
                    <a:pt x="1332" y="819"/>
                  </a:cubicBezTo>
                  <a:cubicBezTo>
                    <a:pt x="1346" y="739"/>
                    <a:pt x="1338" y="661"/>
                    <a:pt x="1311" y="583"/>
                  </a:cubicBezTo>
                  <a:cubicBezTo>
                    <a:pt x="1300" y="556"/>
                    <a:pt x="1288" y="530"/>
                    <a:pt x="1276" y="503"/>
                  </a:cubicBezTo>
                  <a:cubicBezTo>
                    <a:pt x="1270" y="491"/>
                    <a:pt x="1265" y="479"/>
                    <a:pt x="1262" y="467"/>
                  </a:cubicBezTo>
                  <a:cubicBezTo>
                    <a:pt x="1206" y="341"/>
                    <a:pt x="1173" y="254"/>
                    <a:pt x="1064" y="163"/>
                  </a:cubicBezTo>
                  <a:cubicBezTo>
                    <a:pt x="1018" y="131"/>
                    <a:pt x="974" y="101"/>
                    <a:pt x="928" y="69"/>
                  </a:cubicBezTo>
                  <a:cubicBezTo>
                    <a:pt x="855" y="29"/>
                    <a:pt x="776" y="8"/>
                    <a:pt x="695" y="8"/>
                  </a:cubicBezTo>
                  <a:cubicBezTo>
                    <a:pt x="673" y="3"/>
                    <a:pt x="651" y="1"/>
                    <a:pt x="62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7" name="Google Shape;1547;p20"/>
            <p:cNvSpPr/>
            <p:nvPr/>
          </p:nvSpPr>
          <p:spPr>
            <a:xfrm>
              <a:off x="526977" y="3286503"/>
              <a:ext cx="57484" cy="59248"/>
            </a:xfrm>
            <a:custGeom>
              <a:rect b="b" l="l" r="r" t="t"/>
              <a:pathLst>
                <a:path extrusionOk="0" h="1243" w="1206">
                  <a:moveTo>
                    <a:pt x="599" y="1"/>
                  </a:moveTo>
                  <a:cubicBezTo>
                    <a:pt x="563" y="1"/>
                    <a:pt x="527" y="6"/>
                    <a:pt x="490" y="15"/>
                  </a:cubicBezTo>
                  <a:cubicBezTo>
                    <a:pt x="412" y="22"/>
                    <a:pt x="341" y="48"/>
                    <a:pt x="276" y="94"/>
                  </a:cubicBezTo>
                  <a:cubicBezTo>
                    <a:pt x="156" y="182"/>
                    <a:pt x="52" y="306"/>
                    <a:pt x="26" y="456"/>
                  </a:cubicBezTo>
                  <a:cubicBezTo>
                    <a:pt x="0" y="604"/>
                    <a:pt x="18" y="763"/>
                    <a:pt x="104" y="889"/>
                  </a:cubicBezTo>
                  <a:cubicBezTo>
                    <a:pt x="107" y="892"/>
                    <a:pt x="109" y="895"/>
                    <a:pt x="112" y="899"/>
                  </a:cubicBezTo>
                  <a:cubicBezTo>
                    <a:pt x="144" y="938"/>
                    <a:pt x="178" y="978"/>
                    <a:pt x="211" y="1016"/>
                  </a:cubicBezTo>
                  <a:cubicBezTo>
                    <a:pt x="239" y="1045"/>
                    <a:pt x="270" y="1067"/>
                    <a:pt x="302" y="1084"/>
                  </a:cubicBezTo>
                  <a:cubicBezTo>
                    <a:pt x="311" y="1093"/>
                    <a:pt x="319" y="1101"/>
                    <a:pt x="330" y="1109"/>
                  </a:cubicBezTo>
                  <a:cubicBezTo>
                    <a:pt x="366" y="1135"/>
                    <a:pt x="404" y="1161"/>
                    <a:pt x="442" y="1185"/>
                  </a:cubicBezTo>
                  <a:cubicBezTo>
                    <a:pt x="501" y="1219"/>
                    <a:pt x="565" y="1235"/>
                    <a:pt x="633" y="1236"/>
                  </a:cubicBezTo>
                  <a:cubicBezTo>
                    <a:pt x="653" y="1240"/>
                    <a:pt x="672" y="1242"/>
                    <a:pt x="691" y="1242"/>
                  </a:cubicBezTo>
                  <a:cubicBezTo>
                    <a:pt x="717" y="1242"/>
                    <a:pt x="742" y="1239"/>
                    <a:pt x="767" y="1231"/>
                  </a:cubicBezTo>
                  <a:cubicBezTo>
                    <a:pt x="836" y="1225"/>
                    <a:pt x="901" y="1202"/>
                    <a:pt x="961" y="1161"/>
                  </a:cubicBezTo>
                  <a:lnTo>
                    <a:pt x="1067" y="1071"/>
                  </a:lnTo>
                  <a:cubicBezTo>
                    <a:pt x="1092" y="1034"/>
                    <a:pt x="1118" y="995"/>
                    <a:pt x="1143" y="959"/>
                  </a:cubicBezTo>
                  <a:cubicBezTo>
                    <a:pt x="1177" y="899"/>
                    <a:pt x="1192" y="835"/>
                    <a:pt x="1193" y="766"/>
                  </a:cubicBezTo>
                  <a:cubicBezTo>
                    <a:pt x="1206" y="700"/>
                    <a:pt x="1199" y="633"/>
                    <a:pt x="1177" y="566"/>
                  </a:cubicBezTo>
                  <a:cubicBezTo>
                    <a:pt x="1169" y="543"/>
                    <a:pt x="1162" y="518"/>
                    <a:pt x="1155" y="495"/>
                  </a:cubicBezTo>
                  <a:lnTo>
                    <a:pt x="1155" y="492"/>
                  </a:lnTo>
                  <a:cubicBezTo>
                    <a:pt x="1148" y="414"/>
                    <a:pt x="1122" y="344"/>
                    <a:pt x="1077" y="278"/>
                  </a:cubicBezTo>
                  <a:cubicBezTo>
                    <a:pt x="1075" y="275"/>
                    <a:pt x="1073" y="271"/>
                    <a:pt x="1071" y="267"/>
                  </a:cubicBezTo>
                  <a:cubicBezTo>
                    <a:pt x="1030" y="199"/>
                    <a:pt x="977" y="145"/>
                    <a:pt x="910" y="107"/>
                  </a:cubicBezTo>
                  <a:cubicBezTo>
                    <a:pt x="852" y="59"/>
                    <a:pt x="785" y="30"/>
                    <a:pt x="710" y="15"/>
                  </a:cubicBezTo>
                  <a:cubicBezTo>
                    <a:pt x="672" y="6"/>
                    <a:pt x="635" y="1"/>
                    <a:pt x="59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8" name="Google Shape;1548;p20"/>
            <p:cNvSpPr/>
            <p:nvPr/>
          </p:nvSpPr>
          <p:spPr>
            <a:xfrm>
              <a:off x="409293" y="3147845"/>
              <a:ext cx="112108" cy="83175"/>
            </a:xfrm>
            <a:custGeom>
              <a:rect b="b" l="l" r="r" t="t"/>
              <a:pathLst>
                <a:path extrusionOk="0" h="1745" w="2352">
                  <a:moveTo>
                    <a:pt x="1229" y="0"/>
                  </a:moveTo>
                  <a:cubicBezTo>
                    <a:pt x="615" y="0"/>
                    <a:pt x="1" y="673"/>
                    <a:pt x="435" y="1349"/>
                  </a:cubicBezTo>
                  <a:cubicBezTo>
                    <a:pt x="615" y="1629"/>
                    <a:pt x="869" y="1745"/>
                    <a:pt x="1124" y="1745"/>
                  </a:cubicBezTo>
                  <a:cubicBezTo>
                    <a:pt x="1738" y="1745"/>
                    <a:pt x="2352" y="1072"/>
                    <a:pt x="1918" y="396"/>
                  </a:cubicBezTo>
                  <a:cubicBezTo>
                    <a:pt x="1739" y="116"/>
                    <a:pt x="1484" y="0"/>
                    <a:pt x="122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9" name="Google Shape;1549;p20"/>
            <p:cNvSpPr/>
            <p:nvPr/>
          </p:nvSpPr>
          <p:spPr>
            <a:xfrm>
              <a:off x="410389" y="3010665"/>
              <a:ext cx="38990" cy="38180"/>
            </a:xfrm>
            <a:custGeom>
              <a:rect b="b" l="l" r="r" t="t"/>
              <a:pathLst>
                <a:path extrusionOk="0" h="801" w="818">
                  <a:moveTo>
                    <a:pt x="423" y="1"/>
                  </a:moveTo>
                  <a:cubicBezTo>
                    <a:pt x="414" y="1"/>
                    <a:pt x="405" y="1"/>
                    <a:pt x="396" y="2"/>
                  </a:cubicBezTo>
                  <a:cubicBezTo>
                    <a:pt x="325" y="8"/>
                    <a:pt x="258" y="29"/>
                    <a:pt x="197" y="65"/>
                  </a:cubicBezTo>
                  <a:cubicBezTo>
                    <a:pt x="121" y="112"/>
                    <a:pt x="68" y="190"/>
                    <a:pt x="38" y="270"/>
                  </a:cubicBezTo>
                  <a:cubicBezTo>
                    <a:pt x="11" y="348"/>
                    <a:pt x="1" y="442"/>
                    <a:pt x="31" y="522"/>
                  </a:cubicBezTo>
                  <a:cubicBezTo>
                    <a:pt x="56" y="590"/>
                    <a:pt x="94" y="651"/>
                    <a:pt x="146" y="702"/>
                  </a:cubicBezTo>
                  <a:cubicBezTo>
                    <a:pt x="208" y="762"/>
                    <a:pt x="295" y="792"/>
                    <a:pt x="379" y="798"/>
                  </a:cubicBezTo>
                  <a:cubicBezTo>
                    <a:pt x="392" y="800"/>
                    <a:pt x="407" y="801"/>
                    <a:pt x="421" y="801"/>
                  </a:cubicBezTo>
                  <a:cubicBezTo>
                    <a:pt x="494" y="801"/>
                    <a:pt x="570" y="782"/>
                    <a:pt x="629" y="740"/>
                  </a:cubicBezTo>
                  <a:cubicBezTo>
                    <a:pt x="686" y="699"/>
                    <a:pt x="734" y="647"/>
                    <a:pt x="769" y="584"/>
                  </a:cubicBezTo>
                  <a:cubicBezTo>
                    <a:pt x="795" y="538"/>
                    <a:pt x="807" y="489"/>
                    <a:pt x="808" y="436"/>
                  </a:cubicBezTo>
                  <a:cubicBezTo>
                    <a:pt x="817" y="385"/>
                    <a:pt x="812" y="334"/>
                    <a:pt x="795" y="283"/>
                  </a:cubicBezTo>
                  <a:cubicBezTo>
                    <a:pt x="782" y="222"/>
                    <a:pt x="747" y="156"/>
                    <a:pt x="698" y="117"/>
                  </a:cubicBezTo>
                  <a:cubicBezTo>
                    <a:pt x="620" y="54"/>
                    <a:pt x="525" y="1"/>
                    <a:pt x="423"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0" name="Google Shape;1550;p20"/>
            <p:cNvSpPr/>
            <p:nvPr/>
          </p:nvSpPr>
          <p:spPr>
            <a:xfrm>
              <a:off x="431981" y="2905373"/>
              <a:ext cx="53480" cy="39657"/>
            </a:xfrm>
            <a:custGeom>
              <a:rect b="b" l="l" r="r" t="t"/>
              <a:pathLst>
                <a:path extrusionOk="0" h="832" w="1122">
                  <a:moveTo>
                    <a:pt x="586" y="0"/>
                  </a:moveTo>
                  <a:cubicBezTo>
                    <a:pt x="294" y="0"/>
                    <a:pt x="1" y="321"/>
                    <a:pt x="207" y="643"/>
                  </a:cubicBezTo>
                  <a:cubicBezTo>
                    <a:pt x="293" y="776"/>
                    <a:pt x="414" y="832"/>
                    <a:pt x="536" y="832"/>
                  </a:cubicBezTo>
                  <a:cubicBezTo>
                    <a:pt x="829" y="832"/>
                    <a:pt x="1122" y="511"/>
                    <a:pt x="915" y="189"/>
                  </a:cubicBezTo>
                  <a:cubicBezTo>
                    <a:pt x="829" y="56"/>
                    <a:pt x="708" y="0"/>
                    <a:pt x="58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1" name="Google Shape;1551;p20"/>
            <p:cNvSpPr/>
            <p:nvPr/>
          </p:nvSpPr>
          <p:spPr>
            <a:xfrm>
              <a:off x="523736" y="3896662"/>
              <a:ext cx="46330" cy="34319"/>
            </a:xfrm>
            <a:custGeom>
              <a:rect b="b" l="l" r="r" t="t"/>
              <a:pathLst>
                <a:path extrusionOk="0" h="720" w="972">
                  <a:moveTo>
                    <a:pt x="508" y="1"/>
                  </a:moveTo>
                  <a:cubicBezTo>
                    <a:pt x="254" y="1"/>
                    <a:pt x="0" y="278"/>
                    <a:pt x="180" y="557"/>
                  </a:cubicBezTo>
                  <a:cubicBezTo>
                    <a:pt x="254" y="672"/>
                    <a:pt x="359" y="720"/>
                    <a:pt x="464" y="720"/>
                  </a:cubicBezTo>
                  <a:cubicBezTo>
                    <a:pt x="718" y="720"/>
                    <a:pt x="971" y="442"/>
                    <a:pt x="792" y="164"/>
                  </a:cubicBezTo>
                  <a:cubicBezTo>
                    <a:pt x="718" y="49"/>
                    <a:pt x="613" y="1"/>
                    <a:pt x="50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2" name="Google Shape;1552;p20"/>
            <p:cNvSpPr/>
            <p:nvPr/>
          </p:nvSpPr>
          <p:spPr>
            <a:xfrm>
              <a:off x="541468" y="3800379"/>
              <a:ext cx="72022" cy="53432"/>
            </a:xfrm>
            <a:custGeom>
              <a:rect b="b" l="l" r="r" t="t"/>
              <a:pathLst>
                <a:path extrusionOk="0" h="1121" w="1511">
                  <a:moveTo>
                    <a:pt x="789" y="1"/>
                  </a:moveTo>
                  <a:cubicBezTo>
                    <a:pt x="395" y="1"/>
                    <a:pt x="1" y="433"/>
                    <a:pt x="280" y="866"/>
                  </a:cubicBezTo>
                  <a:cubicBezTo>
                    <a:pt x="396" y="1046"/>
                    <a:pt x="559" y="1120"/>
                    <a:pt x="723" y="1120"/>
                  </a:cubicBezTo>
                  <a:cubicBezTo>
                    <a:pt x="1117" y="1120"/>
                    <a:pt x="1511" y="689"/>
                    <a:pt x="1233" y="256"/>
                  </a:cubicBezTo>
                  <a:cubicBezTo>
                    <a:pt x="1117" y="75"/>
                    <a:pt x="953" y="1"/>
                    <a:pt x="78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3" name="Google Shape;1553;p20"/>
            <p:cNvSpPr/>
            <p:nvPr/>
          </p:nvSpPr>
          <p:spPr>
            <a:xfrm>
              <a:off x="563298" y="3705764"/>
              <a:ext cx="49858" cy="37083"/>
            </a:xfrm>
            <a:custGeom>
              <a:rect b="b" l="l" r="r" t="t"/>
              <a:pathLst>
                <a:path extrusionOk="0" h="778" w="1046">
                  <a:moveTo>
                    <a:pt x="546" y="1"/>
                  </a:moveTo>
                  <a:cubicBezTo>
                    <a:pt x="273" y="1"/>
                    <a:pt x="0" y="300"/>
                    <a:pt x="193" y="600"/>
                  </a:cubicBezTo>
                  <a:cubicBezTo>
                    <a:pt x="273" y="725"/>
                    <a:pt x="386" y="777"/>
                    <a:pt x="499" y="777"/>
                  </a:cubicBezTo>
                  <a:cubicBezTo>
                    <a:pt x="772" y="777"/>
                    <a:pt x="1045" y="477"/>
                    <a:pt x="852" y="176"/>
                  </a:cubicBezTo>
                  <a:cubicBezTo>
                    <a:pt x="772" y="52"/>
                    <a:pt x="659" y="1"/>
                    <a:pt x="54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4" name="Google Shape;1554;p20"/>
            <p:cNvSpPr/>
            <p:nvPr/>
          </p:nvSpPr>
          <p:spPr>
            <a:xfrm>
              <a:off x="541277" y="3570395"/>
              <a:ext cx="58151" cy="43137"/>
            </a:xfrm>
            <a:custGeom>
              <a:rect b="b" l="l" r="r" t="t"/>
              <a:pathLst>
                <a:path extrusionOk="0" h="905" w="1220">
                  <a:moveTo>
                    <a:pt x="637" y="0"/>
                  </a:moveTo>
                  <a:cubicBezTo>
                    <a:pt x="319" y="0"/>
                    <a:pt x="1" y="349"/>
                    <a:pt x="226" y="700"/>
                  </a:cubicBezTo>
                  <a:cubicBezTo>
                    <a:pt x="319" y="845"/>
                    <a:pt x="450" y="905"/>
                    <a:pt x="582" y="905"/>
                  </a:cubicBezTo>
                  <a:cubicBezTo>
                    <a:pt x="900" y="905"/>
                    <a:pt x="1219" y="556"/>
                    <a:pt x="995" y="206"/>
                  </a:cubicBezTo>
                  <a:cubicBezTo>
                    <a:pt x="902" y="60"/>
                    <a:pt x="769" y="0"/>
                    <a:pt x="63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5" name="Google Shape;1555;p20"/>
            <p:cNvSpPr/>
            <p:nvPr/>
          </p:nvSpPr>
          <p:spPr>
            <a:xfrm>
              <a:off x="442563" y="3438602"/>
              <a:ext cx="95187" cy="91993"/>
            </a:xfrm>
            <a:custGeom>
              <a:rect b="b" l="l" r="r" t="t"/>
              <a:pathLst>
                <a:path extrusionOk="0" h="1930" w="1997">
                  <a:moveTo>
                    <a:pt x="977" y="0"/>
                  </a:moveTo>
                  <a:cubicBezTo>
                    <a:pt x="810" y="0"/>
                    <a:pt x="643" y="44"/>
                    <a:pt x="501" y="136"/>
                  </a:cubicBezTo>
                  <a:cubicBezTo>
                    <a:pt x="178" y="342"/>
                    <a:pt x="1" y="797"/>
                    <a:pt x="133" y="1164"/>
                  </a:cubicBezTo>
                  <a:cubicBezTo>
                    <a:pt x="178" y="1288"/>
                    <a:pt x="248" y="1403"/>
                    <a:pt x="316" y="1515"/>
                  </a:cubicBezTo>
                  <a:cubicBezTo>
                    <a:pt x="435" y="1710"/>
                    <a:pt x="661" y="1861"/>
                    <a:pt x="883" y="1910"/>
                  </a:cubicBezTo>
                  <a:cubicBezTo>
                    <a:pt x="941" y="1923"/>
                    <a:pt x="1004" y="1929"/>
                    <a:pt x="1069" y="1929"/>
                  </a:cubicBezTo>
                  <a:cubicBezTo>
                    <a:pt x="1243" y="1929"/>
                    <a:pt x="1428" y="1882"/>
                    <a:pt x="1562" y="1788"/>
                  </a:cubicBezTo>
                  <a:cubicBezTo>
                    <a:pt x="1753" y="1654"/>
                    <a:pt x="1915" y="1458"/>
                    <a:pt x="1956" y="1221"/>
                  </a:cubicBezTo>
                  <a:cubicBezTo>
                    <a:pt x="1996" y="989"/>
                    <a:pt x="1969" y="744"/>
                    <a:pt x="1834" y="542"/>
                  </a:cubicBezTo>
                  <a:cubicBezTo>
                    <a:pt x="1761" y="434"/>
                    <a:pt x="1690" y="317"/>
                    <a:pt x="1591" y="230"/>
                  </a:cubicBezTo>
                  <a:cubicBezTo>
                    <a:pt x="1424" y="79"/>
                    <a:pt x="1200" y="0"/>
                    <a:pt x="97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6" name="Google Shape;1556;p20"/>
            <p:cNvSpPr/>
            <p:nvPr/>
          </p:nvSpPr>
          <p:spPr>
            <a:xfrm>
              <a:off x="348567" y="3344892"/>
              <a:ext cx="85559" cy="85559"/>
            </a:xfrm>
            <a:custGeom>
              <a:rect b="b" l="l" r="r" t="t"/>
              <a:pathLst>
                <a:path extrusionOk="0" h="1795" w="1795">
                  <a:moveTo>
                    <a:pt x="836" y="0"/>
                  </a:moveTo>
                  <a:cubicBezTo>
                    <a:pt x="683" y="0"/>
                    <a:pt x="524" y="37"/>
                    <a:pt x="397" y="126"/>
                  </a:cubicBezTo>
                  <a:cubicBezTo>
                    <a:pt x="280" y="212"/>
                    <a:pt x="180" y="320"/>
                    <a:pt x="107" y="450"/>
                  </a:cubicBezTo>
                  <a:cubicBezTo>
                    <a:pt x="1" y="638"/>
                    <a:pt x="3" y="875"/>
                    <a:pt x="53" y="1078"/>
                  </a:cubicBezTo>
                  <a:cubicBezTo>
                    <a:pt x="82" y="1193"/>
                    <a:pt x="146" y="1297"/>
                    <a:pt x="199" y="1402"/>
                  </a:cubicBezTo>
                  <a:cubicBezTo>
                    <a:pt x="260" y="1504"/>
                    <a:pt x="340" y="1582"/>
                    <a:pt x="440" y="1641"/>
                  </a:cubicBezTo>
                  <a:cubicBezTo>
                    <a:pt x="527" y="1711"/>
                    <a:pt x="627" y="1757"/>
                    <a:pt x="739" y="1777"/>
                  </a:cubicBezTo>
                  <a:cubicBezTo>
                    <a:pt x="794" y="1789"/>
                    <a:pt x="854" y="1795"/>
                    <a:pt x="915" y="1795"/>
                  </a:cubicBezTo>
                  <a:cubicBezTo>
                    <a:pt x="1081" y="1795"/>
                    <a:pt x="1257" y="1751"/>
                    <a:pt x="1384" y="1660"/>
                  </a:cubicBezTo>
                  <a:cubicBezTo>
                    <a:pt x="1565" y="1532"/>
                    <a:pt x="1719" y="1346"/>
                    <a:pt x="1758" y="1121"/>
                  </a:cubicBezTo>
                  <a:cubicBezTo>
                    <a:pt x="1795" y="909"/>
                    <a:pt x="1780" y="653"/>
                    <a:pt x="1642" y="476"/>
                  </a:cubicBezTo>
                  <a:cubicBezTo>
                    <a:pt x="1570" y="383"/>
                    <a:pt x="1500" y="281"/>
                    <a:pt x="1408" y="208"/>
                  </a:cubicBezTo>
                  <a:cubicBezTo>
                    <a:pt x="1348" y="167"/>
                    <a:pt x="1288" y="126"/>
                    <a:pt x="1228" y="84"/>
                  </a:cubicBezTo>
                  <a:cubicBezTo>
                    <a:pt x="1131" y="31"/>
                    <a:pt x="1030" y="4"/>
                    <a:pt x="921" y="4"/>
                  </a:cubicBezTo>
                  <a:cubicBezTo>
                    <a:pt x="893" y="1"/>
                    <a:pt x="865" y="0"/>
                    <a:pt x="83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7" name="Google Shape;1557;p20"/>
            <p:cNvSpPr/>
            <p:nvPr/>
          </p:nvSpPr>
          <p:spPr>
            <a:xfrm>
              <a:off x="279119" y="3239600"/>
              <a:ext cx="42422" cy="43184"/>
            </a:xfrm>
            <a:custGeom>
              <a:rect b="b" l="l" r="r" t="t"/>
              <a:pathLst>
                <a:path extrusionOk="0" h="906" w="890">
                  <a:moveTo>
                    <a:pt x="406" y="1"/>
                  </a:moveTo>
                  <a:cubicBezTo>
                    <a:pt x="332" y="1"/>
                    <a:pt x="256" y="19"/>
                    <a:pt x="196" y="61"/>
                  </a:cubicBezTo>
                  <a:cubicBezTo>
                    <a:pt x="139" y="103"/>
                    <a:pt x="90" y="156"/>
                    <a:pt x="55" y="219"/>
                  </a:cubicBezTo>
                  <a:cubicBezTo>
                    <a:pt x="7" y="303"/>
                    <a:pt x="0" y="429"/>
                    <a:pt x="29" y="522"/>
                  </a:cubicBezTo>
                  <a:cubicBezTo>
                    <a:pt x="57" y="608"/>
                    <a:pt x="96" y="660"/>
                    <a:pt x="158" y="725"/>
                  </a:cubicBezTo>
                  <a:lnTo>
                    <a:pt x="185" y="751"/>
                  </a:lnTo>
                  <a:cubicBezTo>
                    <a:pt x="206" y="772"/>
                    <a:pt x="226" y="793"/>
                    <a:pt x="247" y="812"/>
                  </a:cubicBezTo>
                  <a:cubicBezTo>
                    <a:pt x="274" y="831"/>
                    <a:pt x="301" y="849"/>
                    <a:pt x="327" y="868"/>
                  </a:cubicBezTo>
                  <a:cubicBezTo>
                    <a:pt x="371" y="891"/>
                    <a:pt x="418" y="904"/>
                    <a:pt x="466" y="904"/>
                  </a:cubicBezTo>
                  <a:cubicBezTo>
                    <a:pt x="478" y="905"/>
                    <a:pt x="489" y="906"/>
                    <a:pt x="501" y="906"/>
                  </a:cubicBezTo>
                  <a:cubicBezTo>
                    <a:pt x="571" y="906"/>
                    <a:pt x="643" y="889"/>
                    <a:pt x="702" y="849"/>
                  </a:cubicBezTo>
                  <a:cubicBezTo>
                    <a:pt x="756" y="811"/>
                    <a:pt x="801" y="762"/>
                    <a:pt x="834" y="704"/>
                  </a:cubicBezTo>
                  <a:cubicBezTo>
                    <a:pt x="877" y="628"/>
                    <a:pt x="889" y="503"/>
                    <a:pt x="858" y="422"/>
                  </a:cubicBezTo>
                  <a:lnTo>
                    <a:pt x="827" y="339"/>
                  </a:lnTo>
                  <a:cubicBezTo>
                    <a:pt x="823" y="327"/>
                    <a:pt x="818" y="315"/>
                    <a:pt x="814" y="303"/>
                  </a:cubicBezTo>
                  <a:cubicBezTo>
                    <a:pt x="782" y="220"/>
                    <a:pt x="750" y="162"/>
                    <a:pt x="683" y="100"/>
                  </a:cubicBezTo>
                  <a:cubicBezTo>
                    <a:pt x="618" y="42"/>
                    <a:pt x="535" y="10"/>
                    <a:pt x="449" y="3"/>
                  </a:cubicBezTo>
                  <a:cubicBezTo>
                    <a:pt x="435" y="1"/>
                    <a:pt x="420" y="1"/>
                    <a:pt x="40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8" name="Google Shape;1558;p20"/>
            <p:cNvSpPr/>
            <p:nvPr/>
          </p:nvSpPr>
          <p:spPr>
            <a:xfrm>
              <a:off x="199900" y="3097701"/>
              <a:ext cx="77551" cy="76979"/>
            </a:xfrm>
            <a:custGeom>
              <a:rect b="b" l="l" r="r" t="t"/>
              <a:pathLst>
                <a:path extrusionOk="0" h="1615" w="1627">
                  <a:moveTo>
                    <a:pt x="818" y="0"/>
                  </a:moveTo>
                  <a:cubicBezTo>
                    <a:pt x="798" y="0"/>
                    <a:pt x="779" y="1"/>
                    <a:pt x="760" y="4"/>
                  </a:cubicBezTo>
                  <a:cubicBezTo>
                    <a:pt x="628" y="20"/>
                    <a:pt x="497" y="39"/>
                    <a:pt x="385" y="119"/>
                  </a:cubicBezTo>
                  <a:cubicBezTo>
                    <a:pt x="272" y="198"/>
                    <a:pt x="199" y="292"/>
                    <a:pt x="126" y="412"/>
                  </a:cubicBezTo>
                  <a:cubicBezTo>
                    <a:pt x="1" y="613"/>
                    <a:pt x="12" y="970"/>
                    <a:pt x="162" y="1156"/>
                  </a:cubicBezTo>
                  <a:cubicBezTo>
                    <a:pt x="196" y="1197"/>
                    <a:pt x="228" y="1238"/>
                    <a:pt x="261" y="1280"/>
                  </a:cubicBezTo>
                  <a:cubicBezTo>
                    <a:pt x="386" y="1437"/>
                    <a:pt x="517" y="1554"/>
                    <a:pt x="721" y="1599"/>
                  </a:cubicBezTo>
                  <a:cubicBezTo>
                    <a:pt x="769" y="1609"/>
                    <a:pt x="820" y="1614"/>
                    <a:pt x="872" y="1614"/>
                  </a:cubicBezTo>
                  <a:cubicBezTo>
                    <a:pt x="1014" y="1614"/>
                    <a:pt x="1163" y="1577"/>
                    <a:pt x="1272" y="1500"/>
                  </a:cubicBezTo>
                  <a:cubicBezTo>
                    <a:pt x="1427" y="1390"/>
                    <a:pt x="1559" y="1231"/>
                    <a:pt x="1591" y="1039"/>
                  </a:cubicBezTo>
                  <a:cubicBezTo>
                    <a:pt x="1627" y="836"/>
                    <a:pt x="1584" y="670"/>
                    <a:pt x="1492" y="487"/>
                  </a:cubicBezTo>
                  <a:cubicBezTo>
                    <a:pt x="1469" y="440"/>
                    <a:pt x="1445" y="393"/>
                    <a:pt x="1422" y="348"/>
                  </a:cubicBezTo>
                  <a:cubicBezTo>
                    <a:pt x="1322" y="151"/>
                    <a:pt x="1044" y="0"/>
                    <a:pt x="818"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9" name="Google Shape;1559;p20"/>
            <p:cNvSpPr/>
            <p:nvPr/>
          </p:nvSpPr>
          <p:spPr>
            <a:xfrm>
              <a:off x="236793" y="2950178"/>
              <a:ext cx="68495" cy="68066"/>
            </a:xfrm>
            <a:custGeom>
              <a:rect b="b" l="l" r="r" t="t"/>
              <a:pathLst>
                <a:path extrusionOk="0" h="1428" w="1437">
                  <a:moveTo>
                    <a:pt x="724" y="1"/>
                  </a:moveTo>
                  <a:cubicBezTo>
                    <a:pt x="719" y="1"/>
                    <a:pt x="714" y="1"/>
                    <a:pt x="709" y="1"/>
                  </a:cubicBezTo>
                  <a:cubicBezTo>
                    <a:pt x="585" y="6"/>
                    <a:pt x="471" y="43"/>
                    <a:pt x="366" y="110"/>
                  </a:cubicBezTo>
                  <a:cubicBezTo>
                    <a:pt x="243" y="208"/>
                    <a:pt x="183" y="266"/>
                    <a:pt x="105" y="406"/>
                  </a:cubicBezTo>
                  <a:cubicBezTo>
                    <a:pt x="102" y="412"/>
                    <a:pt x="99" y="419"/>
                    <a:pt x="97" y="425"/>
                  </a:cubicBezTo>
                  <a:cubicBezTo>
                    <a:pt x="77" y="479"/>
                    <a:pt x="58" y="533"/>
                    <a:pt x="39" y="585"/>
                  </a:cubicBezTo>
                  <a:cubicBezTo>
                    <a:pt x="39" y="586"/>
                    <a:pt x="37" y="589"/>
                    <a:pt x="37" y="590"/>
                  </a:cubicBezTo>
                  <a:cubicBezTo>
                    <a:pt x="37" y="592"/>
                    <a:pt x="36" y="597"/>
                    <a:pt x="36" y="599"/>
                  </a:cubicBezTo>
                  <a:cubicBezTo>
                    <a:pt x="1" y="779"/>
                    <a:pt x="31" y="963"/>
                    <a:pt x="130" y="1117"/>
                  </a:cubicBezTo>
                  <a:cubicBezTo>
                    <a:pt x="196" y="1218"/>
                    <a:pt x="285" y="1298"/>
                    <a:pt x="391" y="1352"/>
                  </a:cubicBezTo>
                  <a:cubicBezTo>
                    <a:pt x="444" y="1381"/>
                    <a:pt x="503" y="1407"/>
                    <a:pt x="565" y="1413"/>
                  </a:cubicBezTo>
                  <a:cubicBezTo>
                    <a:pt x="618" y="1418"/>
                    <a:pt x="674" y="1423"/>
                    <a:pt x="727" y="1428"/>
                  </a:cubicBezTo>
                  <a:cubicBezTo>
                    <a:pt x="814" y="1428"/>
                    <a:pt x="895" y="1405"/>
                    <a:pt x="968" y="1364"/>
                  </a:cubicBezTo>
                  <a:cubicBezTo>
                    <a:pt x="1024" y="1345"/>
                    <a:pt x="1072" y="1315"/>
                    <a:pt x="1110" y="1272"/>
                  </a:cubicBezTo>
                  <a:cubicBezTo>
                    <a:pt x="1123" y="1265"/>
                    <a:pt x="1131" y="1255"/>
                    <a:pt x="1142" y="1246"/>
                  </a:cubicBezTo>
                  <a:cubicBezTo>
                    <a:pt x="1231" y="1182"/>
                    <a:pt x="1302" y="1100"/>
                    <a:pt x="1353" y="1003"/>
                  </a:cubicBezTo>
                  <a:cubicBezTo>
                    <a:pt x="1372" y="947"/>
                    <a:pt x="1392" y="893"/>
                    <a:pt x="1412" y="836"/>
                  </a:cubicBezTo>
                  <a:cubicBezTo>
                    <a:pt x="1437" y="718"/>
                    <a:pt x="1433" y="601"/>
                    <a:pt x="1396" y="486"/>
                  </a:cubicBezTo>
                  <a:cubicBezTo>
                    <a:pt x="1379" y="424"/>
                    <a:pt x="1351" y="367"/>
                    <a:pt x="1316" y="318"/>
                  </a:cubicBezTo>
                  <a:lnTo>
                    <a:pt x="1318" y="318"/>
                  </a:lnTo>
                  <a:cubicBezTo>
                    <a:pt x="1285" y="263"/>
                    <a:pt x="1244" y="216"/>
                    <a:pt x="1196" y="177"/>
                  </a:cubicBezTo>
                  <a:cubicBezTo>
                    <a:pt x="1154" y="136"/>
                    <a:pt x="1107" y="103"/>
                    <a:pt x="1051" y="76"/>
                  </a:cubicBezTo>
                  <a:cubicBezTo>
                    <a:pt x="1047" y="74"/>
                    <a:pt x="1044" y="73"/>
                    <a:pt x="1040" y="72"/>
                  </a:cubicBezTo>
                  <a:cubicBezTo>
                    <a:pt x="992" y="46"/>
                    <a:pt x="941" y="27"/>
                    <a:pt x="884" y="17"/>
                  </a:cubicBezTo>
                  <a:cubicBezTo>
                    <a:pt x="832" y="6"/>
                    <a:pt x="779" y="1"/>
                    <a:pt x="724"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0" name="Google Shape;1560;p20"/>
            <p:cNvSpPr/>
            <p:nvPr/>
          </p:nvSpPr>
          <p:spPr>
            <a:xfrm>
              <a:off x="621116" y="3666154"/>
              <a:ext cx="41516" cy="43137"/>
            </a:xfrm>
            <a:custGeom>
              <a:rect b="b" l="l" r="r" t="t"/>
              <a:pathLst>
                <a:path extrusionOk="0" h="905" w="871">
                  <a:moveTo>
                    <a:pt x="366" y="0"/>
                  </a:moveTo>
                  <a:cubicBezTo>
                    <a:pt x="297" y="0"/>
                    <a:pt x="226" y="21"/>
                    <a:pt x="171" y="56"/>
                  </a:cubicBezTo>
                  <a:cubicBezTo>
                    <a:pt x="77" y="118"/>
                    <a:pt x="0" y="243"/>
                    <a:pt x="14" y="359"/>
                  </a:cubicBezTo>
                  <a:cubicBezTo>
                    <a:pt x="21" y="409"/>
                    <a:pt x="28" y="457"/>
                    <a:pt x="33" y="505"/>
                  </a:cubicBezTo>
                  <a:cubicBezTo>
                    <a:pt x="37" y="580"/>
                    <a:pt x="58" y="649"/>
                    <a:pt x="98" y="713"/>
                  </a:cubicBezTo>
                  <a:cubicBezTo>
                    <a:pt x="139" y="776"/>
                    <a:pt x="192" y="824"/>
                    <a:pt x="259" y="860"/>
                  </a:cubicBezTo>
                  <a:cubicBezTo>
                    <a:pt x="318" y="890"/>
                    <a:pt x="383" y="905"/>
                    <a:pt x="447" y="905"/>
                  </a:cubicBezTo>
                  <a:cubicBezTo>
                    <a:pt x="526" y="905"/>
                    <a:pt x="605" y="883"/>
                    <a:pt x="673" y="839"/>
                  </a:cubicBezTo>
                  <a:cubicBezTo>
                    <a:pt x="796" y="759"/>
                    <a:pt x="870" y="618"/>
                    <a:pt x="864" y="471"/>
                  </a:cubicBezTo>
                  <a:cubicBezTo>
                    <a:pt x="860" y="396"/>
                    <a:pt x="839" y="327"/>
                    <a:pt x="798" y="263"/>
                  </a:cubicBezTo>
                  <a:cubicBezTo>
                    <a:pt x="757" y="200"/>
                    <a:pt x="704" y="152"/>
                    <a:pt x="637" y="116"/>
                  </a:cubicBezTo>
                  <a:cubicBezTo>
                    <a:pt x="595" y="90"/>
                    <a:pt x="555" y="64"/>
                    <a:pt x="513" y="39"/>
                  </a:cubicBezTo>
                  <a:cubicBezTo>
                    <a:pt x="470" y="12"/>
                    <a:pt x="418" y="0"/>
                    <a:pt x="36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1" name="Google Shape;1561;p20"/>
            <p:cNvSpPr/>
            <p:nvPr/>
          </p:nvSpPr>
          <p:spPr>
            <a:xfrm>
              <a:off x="599238" y="3527497"/>
              <a:ext cx="24786" cy="18351"/>
            </a:xfrm>
            <a:custGeom>
              <a:rect b="b" l="l" r="r" t="t"/>
              <a:pathLst>
                <a:path extrusionOk="0" h="385" w="520">
                  <a:moveTo>
                    <a:pt x="271" y="1"/>
                  </a:moveTo>
                  <a:cubicBezTo>
                    <a:pt x="135" y="1"/>
                    <a:pt x="0" y="149"/>
                    <a:pt x="96" y="297"/>
                  </a:cubicBezTo>
                  <a:cubicBezTo>
                    <a:pt x="136" y="359"/>
                    <a:pt x="192" y="385"/>
                    <a:pt x="248" y="385"/>
                  </a:cubicBezTo>
                  <a:cubicBezTo>
                    <a:pt x="384" y="385"/>
                    <a:pt x="519" y="237"/>
                    <a:pt x="424" y="88"/>
                  </a:cubicBezTo>
                  <a:cubicBezTo>
                    <a:pt x="384" y="26"/>
                    <a:pt x="327" y="1"/>
                    <a:pt x="27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2" name="Google Shape;1562;p20"/>
            <p:cNvSpPr/>
            <p:nvPr/>
          </p:nvSpPr>
          <p:spPr>
            <a:xfrm>
              <a:off x="510533" y="3390555"/>
              <a:ext cx="27789" cy="20639"/>
            </a:xfrm>
            <a:custGeom>
              <a:rect b="b" l="l" r="r" t="t"/>
              <a:pathLst>
                <a:path extrusionOk="0" h="433" w="583">
                  <a:moveTo>
                    <a:pt x="304" y="1"/>
                  </a:moveTo>
                  <a:cubicBezTo>
                    <a:pt x="152" y="1"/>
                    <a:pt x="0" y="167"/>
                    <a:pt x="107" y="334"/>
                  </a:cubicBezTo>
                  <a:cubicBezTo>
                    <a:pt x="152" y="404"/>
                    <a:pt x="215" y="433"/>
                    <a:pt x="278" y="433"/>
                  </a:cubicBezTo>
                  <a:cubicBezTo>
                    <a:pt x="430" y="433"/>
                    <a:pt x="582" y="266"/>
                    <a:pt x="475" y="99"/>
                  </a:cubicBezTo>
                  <a:cubicBezTo>
                    <a:pt x="430" y="29"/>
                    <a:pt x="367" y="1"/>
                    <a:pt x="304"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3" name="Google Shape;1563;p20"/>
            <p:cNvSpPr/>
            <p:nvPr/>
          </p:nvSpPr>
          <p:spPr>
            <a:xfrm>
              <a:off x="376737" y="3251898"/>
              <a:ext cx="88991" cy="66064"/>
            </a:xfrm>
            <a:custGeom>
              <a:rect b="b" l="l" r="r" t="t"/>
              <a:pathLst>
                <a:path extrusionOk="0" h="1386" w="1867">
                  <a:moveTo>
                    <a:pt x="975" y="1"/>
                  </a:moveTo>
                  <a:cubicBezTo>
                    <a:pt x="487" y="1"/>
                    <a:pt x="0" y="535"/>
                    <a:pt x="344" y="1071"/>
                  </a:cubicBezTo>
                  <a:cubicBezTo>
                    <a:pt x="487" y="1294"/>
                    <a:pt x="690" y="1386"/>
                    <a:pt x="892" y="1386"/>
                  </a:cubicBezTo>
                  <a:cubicBezTo>
                    <a:pt x="1379" y="1386"/>
                    <a:pt x="1866" y="852"/>
                    <a:pt x="1522" y="315"/>
                  </a:cubicBezTo>
                  <a:cubicBezTo>
                    <a:pt x="1379" y="93"/>
                    <a:pt x="1177" y="1"/>
                    <a:pt x="97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4" name="Google Shape;1564;p20"/>
            <p:cNvSpPr/>
            <p:nvPr/>
          </p:nvSpPr>
          <p:spPr>
            <a:xfrm>
              <a:off x="346708" y="3161239"/>
              <a:ext cx="30124" cy="31316"/>
            </a:xfrm>
            <a:custGeom>
              <a:rect b="b" l="l" r="r" t="t"/>
              <a:pathLst>
                <a:path extrusionOk="0" h="657" w="632">
                  <a:moveTo>
                    <a:pt x="252" y="0"/>
                  </a:moveTo>
                  <a:cubicBezTo>
                    <a:pt x="167" y="0"/>
                    <a:pt x="68" y="64"/>
                    <a:pt x="35" y="141"/>
                  </a:cubicBezTo>
                  <a:cubicBezTo>
                    <a:pt x="15" y="193"/>
                    <a:pt x="1" y="235"/>
                    <a:pt x="6" y="291"/>
                  </a:cubicBezTo>
                  <a:cubicBezTo>
                    <a:pt x="8" y="320"/>
                    <a:pt x="13" y="361"/>
                    <a:pt x="22" y="385"/>
                  </a:cubicBezTo>
                  <a:cubicBezTo>
                    <a:pt x="35" y="430"/>
                    <a:pt x="67" y="481"/>
                    <a:pt x="90" y="524"/>
                  </a:cubicBezTo>
                  <a:cubicBezTo>
                    <a:pt x="121" y="586"/>
                    <a:pt x="207" y="637"/>
                    <a:pt x="273" y="650"/>
                  </a:cubicBezTo>
                  <a:cubicBezTo>
                    <a:pt x="292" y="655"/>
                    <a:pt x="313" y="657"/>
                    <a:pt x="334" y="657"/>
                  </a:cubicBezTo>
                  <a:cubicBezTo>
                    <a:pt x="390" y="657"/>
                    <a:pt x="449" y="642"/>
                    <a:pt x="493" y="612"/>
                  </a:cubicBezTo>
                  <a:cubicBezTo>
                    <a:pt x="554" y="569"/>
                    <a:pt x="606" y="506"/>
                    <a:pt x="619" y="428"/>
                  </a:cubicBezTo>
                  <a:cubicBezTo>
                    <a:pt x="631" y="356"/>
                    <a:pt x="627" y="268"/>
                    <a:pt x="580" y="208"/>
                  </a:cubicBezTo>
                  <a:cubicBezTo>
                    <a:pt x="550" y="171"/>
                    <a:pt x="517" y="121"/>
                    <a:pt x="482" y="89"/>
                  </a:cubicBezTo>
                  <a:cubicBezTo>
                    <a:pt x="464" y="73"/>
                    <a:pt x="428" y="51"/>
                    <a:pt x="402" y="36"/>
                  </a:cubicBezTo>
                  <a:cubicBezTo>
                    <a:pt x="354" y="6"/>
                    <a:pt x="308" y="3"/>
                    <a:pt x="254" y="0"/>
                  </a:cubicBezTo>
                  <a:cubicBezTo>
                    <a:pt x="253" y="0"/>
                    <a:pt x="253" y="0"/>
                    <a:pt x="252"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5" name="Google Shape;1565;p20"/>
            <p:cNvSpPr/>
            <p:nvPr/>
          </p:nvSpPr>
          <p:spPr>
            <a:xfrm>
              <a:off x="298185" y="3040360"/>
              <a:ext cx="78552" cy="78886"/>
            </a:xfrm>
            <a:custGeom>
              <a:rect b="b" l="l" r="r" t="t"/>
              <a:pathLst>
                <a:path extrusionOk="0" h="1655" w="1648">
                  <a:moveTo>
                    <a:pt x="842" y="0"/>
                  </a:moveTo>
                  <a:cubicBezTo>
                    <a:pt x="789" y="0"/>
                    <a:pt x="737" y="7"/>
                    <a:pt x="685" y="22"/>
                  </a:cubicBezTo>
                  <a:cubicBezTo>
                    <a:pt x="574" y="30"/>
                    <a:pt x="473" y="69"/>
                    <a:pt x="379" y="134"/>
                  </a:cubicBezTo>
                  <a:cubicBezTo>
                    <a:pt x="323" y="181"/>
                    <a:pt x="266" y="229"/>
                    <a:pt x="210" y="276"/>
                  </a:cubicBezTo>
                  <a:cubicBezTo>
                    <a:pt x="113" y="385"/>
                    <a:pt x="50" y="509"/>
                    <a:pt x="19" y="652"/>
                  </a:cubicBezTo>
                  <a:cubicBezTo>
                    <a:pt x="13" y="723"/>
                    <a:pt x="7" y="792"/>
                    <a:pt x="0" y="862"/>
                  </a:cubicBezTo>
                  <a:cubicBezTo>
                    <a:pt x="7" y="1012"/>
                    <a:pt x="50" y="1148"/>
                    <a:pt x="130" y="1274"/>
                  </a:cubicBezTo>
                  <a:cubicBezTo>
                    <a:pt x="188" y="1372"/>
                    <a:pt x="265" y="1447"/>
                    <a:pt x="361" y="1503"/>
                  </a:cubicBezTo>
                  <a:cubicBezTo>
                    <a:pt x="445" y="1571"/>
                    <a:pt x="540" y="1614"/>
                    <a:pt x="648" y="1634"/>
                  </a:cubicBezTo>
                  <a:cubicBezTo>
                    <a:pt x="701" y="1647"/>
                    <a:pt x="754" y="1654"/>
                    <a:pt x="807" y="1654"/>
                  </a:cubicBezTo>
                  <a:cubicBezTo>
                    <a:pt x="859" y="1654"/>
                    <a:pt x="912" y="1647"/>
                    <a:pt x="963" y="1634"/>
                  </a:cubicBezTo>
                  <a:cubicBezTo>
                    <a:pt x="1074" y="1624"/>
                    <a:pt x="1176" y="1587"/>
                    <a:pt x="1270" y="1521"/>
                  </a:cubicBezTo>
                  <a:cubicBezTo>
                    <a:pt x="1327" y="1474"/>
                    <a:pt x="1382" y="1425"/>
                    <a:pt x="1439" y="1378"/>
                  </a:cubicBezTo>
                  <a:cubicBezTo>
                    <a:pt x="1536" y="1269"/>
                    <a:pt x="1599" y="1145"/>
                    <a:pt x="1630" y="1003"/>
                  </a:cubicBezTo>
                  <a:cubicBezTo>
                    <a:pt x="1636" y="932"/>
                    <a:pt x="1642" y="862"/>
                    <a:pt x="1648" y="792"/>
                  </a:cubicBezTo>
                  <a:cubicBezTo>
                    <a:pt x="1642" y="642"/>
                    <a:pt x="1599" y="506"/>
                    <a:pt x="1518" y="381"/>
                  </a:cubicBezTo>
                  <a:cubicBezTo>
                    <a:pt x="1461" y="283"/>
                    <a:pt x="1383" y="207"/>
                    <a:pt x="1287" y="152"/>
                  </a:cubicBezTo>
                  <a:cubicBezTo>
                    <a:pt x="1203" y="84"/>
                    <a:pt x="1108" y="40"/>
                    <a:pt x="1000" y="22"/>
                  </a:cubicBezTo>
                  <a:cubicBezTo>
                    <a:pt x="947" y="7"/>
                    <a:pt x="894" y="0"/>
                    <a:pt x="842"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6" name="Google Shape;1566;p20"/>
            <p:cNvSpPr/>
            <p:nvPr/>
          </p:nvSpPr>
          <p:spPr>
            <a:xfrm>
              <a:off x="318443" y="2949130"/>
              <a:ext cx="35129" cy="32794"/>
            </a:xfrm>
            <a:custGeom>
              <a:rect b="b" l="l" r="r" t="t"/>
              <a:pathLst>
                <a:path extrusionOk="0" h="688" w="737">
                  <a:moveTo>
                    <a:pt x="438" y="1"/>
                  </a:moveTo>
                  <a:cubicBezTo>
                    <a:pt x="404" y="1"/>
                    <a:pt x="370" y="6"/>
                    <a:pt x="337" y="13"/>
                  </a:cubicBezTo>
                  <a:cubicBezTo>
                    <a:pt x="236" y="36"/>
                    <a:pt x="155" y="127"/>
                    <a:pt x="78" y="195"/>
                  </a:cubicBezTo>
                  <a:lnTo>
                    <a:pt x="35" y="258"/>
                  </a:lnTo>
                  <a:cubicBezTo>
                    <a:pt x="16" y="292"/>
                    <a:pt x="7" y="329"/>
                    <a:pt x="7" y="366"/>
                  </a:cubicBezTo>
                  <a:cubicBezTo>
                    <a:pt x="0" y="429"/>
                    <a:pt x="13" y="498"/>
                    <a:pt x="49" y="551"/>
                  </a:cubicBezTo>
                  <a:cubicBezTo>
                    <a:pt x="80" y="594"/>
                    <a:pt x="119" y="628"/>
                    <a:pt x="164" y="654"/>
                  </a:cubicBezTo>
                  <a:cubicBezTo>
                    <a:pt x="198" y="674"/>
                    <a:pt x="253" y="687"/>
                    <a:pt x="303" y="687"/>
                  </a:cubicBezTo>
                  <a:cubicBezTo>
                    <a:pt x="333" y="687"/>
                    <a:pt x="362" y="683"/>
                    <a:pt x="384" y="672"/>
                  </a:cubicBezTo>
                  <a:cubicBezTo>
                    <a:pt x="479" y="630"/>
                    <a:pt x="595" y="596"/>
                    <a:pt x="657" y="512"/>
                  </a:cubicBezTo>
                  <a:cubicBezTo>
                    <a:pt x="697" y="456"/>
                    <a:pt x="725" y="403"/>
                    <a:pt x="731" y="332"/>
                  </a:cubicBezTo>
                  <a:cubicBezTo>
                    <a:pt x="736" y="267"/>
                    <a:pt x="725" y="195"/>
                    <a:pt x="687" y="140"/>
                  </a:cubicBezTo>
                  <a:cubicBezTo>
                    <a:pt x="655" y="95"/>
                    <a:pt x="615" y="59"/>
                    <a:pt x="568" y="32"/>
                  </a:cubicBezTo>
                  <a:cubicBezTo>
                    <a:pt x="527" y="9"/>
                    <a:pt x="482" y="1"/>
                    <a:pt x="43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7" name="Google Shape;1567;p20"/>
            <p:cNvSpPr/>
            <p:nvPr/>
          </p:nvSpPr>
          <p:spPr>
            <a:xfrm>
              <a:off x="342752" y="2856421"/>
              <a:ext cx="54529" cy="40468"/>
            </a:xfrm>
            <a:custGeom>
              <a:rect b="b" l="l" r="r" t="t"/>
              <a:pathLst>
                <a:path extrusionOk="0" h="849" w="1144">
                  <a:moveTo>
                    <a:pt x="598" y="1"/>
                  </a:moveTo>
                  <a:cubicBezTo>
                    <a:pt x="300" y="1"/>
                    <a:pt x="1" y="328"/>
                    <a:pt x="212" y="656"/>
                  </a:cubicBezTo>
                  <a:cubicBezTo>
                    <a:pt x="299" y="792"/>
                    <a:pt x="423" y="849"/>
                    <a:pt x="547" y="849"/>
                  </a:cubicBezTo>
                  <a:cubicBezTo>
                    <a:pt x="845" y="849"/>
                    <a:pt x="1144" y="521"/>
                    <a:pt x="933" y="193"/>
                  </a:cubicBezTo>
                  <a:cubicBezTo>
                    <a:pt x="846" y="57"/>
                    <a:pt x="722" y="1"/>
                    <a:pt x="59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8" name="Google Shape;1568;p20"/>
            <p:cNvSpPr/>
            <p:nvPr/>
          </p:nvSpPr>
          <p:spPr>
            <a:xfrm>
              <a:off x="189223" y="3017529"/>
              <a:ext cx="47236" cy="35129"/>
            </a:xfrm>
            <a:custGeom>
              <a:rect b="b" l="l" r="r" t="t"/>
              <a:pathLst>
                <a:path extrusionOk="0" h="737" w="991">
                  <a:moveTo>
                    <a:pt x="518" y="1"/>
                  </a:moveTo>
                  <a:cubicBezTo>
                    <a:pt x="259" y="1"/>
                    <a:pt x="0" y="285"/>
                    <a:pt x="182" y="570"/>
                  </a:cubicBezTo>
                  <a:cubicBezTo>
                    <a:pt x="258" y="688"/>
                    <a:pt x="366" y="737"/>
                    <a:pt x="473" y="737"/>
                  </a:cubicBezTo>
                  <a:cubicBezTo>
                    <a:pt x="732" y="737"/>
                    <a:pt x="991" y="453"/>
                    <a:pt x="808" y="168"/>
                  </a:cubicBezTo>
                  <a:cubicBezTo>
                    <a:pt x="733" y="50"/>
                    <a:pt x="625" y="1"/>
                    <a:pt x="51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9" name="Google Shape;1569;p20"/>
            <p:cNvSpPr/>
            <p:nvPr/>
          </p:nvSpPr>
          <p:spPr>
            <a:xfrm>
              <a:off x="177688" y="2863809"/>
              <a:ext cx="51335" cy="45806"/>
            </a:xfrm>
            <a:custGeom>
              <a:rect b="b" l="l" r="r" t="t"/>
              <a:pathLst>
                <a:path extrusionOk="0" h="961" w="1077">
                  <a:moveTo>
                    <a:pt x="632" y="1"/>
                  </a:moveTo>
                  <a:cubicBezTo>
                    <a:pt x="623" y="1"/>
                    <a:pt x="614" y="1"/>
                    <a:pt x="604" y="2"/>
                  </a:cubicBezTo>
                  <a:cubicBezTo>
                    <a:pt x="563" y="6"/>
                    <a:pt x="517" y="16"/>
                    <a:pt x="478" y="26"/>
                  </a:cubicBezTo>
                  <a:cubicBezTo>
                    <a:pt x="459" y="31"/>
                    <a:pt x="438" y="38"/>
                    <a:pt x="418" y="44"/>
                  </a:cubicBezTo>
                  <a:cubicBezTo>
                    <a:pt x="124" y="131"/>
                    <a:pt x="0" y="493"/>
                    <a:pt x="162" y="744"/>
                  </a:cubicBezTo>
                  <a:cubicBezTo>
                    <a:pt x="228" y="845"/>
                    <a:pt x="339" y="923"/>
                    <a:pt x="458" y="949"/>
                  </a:cubicBezTo>
                  <a:cubicBezTo>
                    <a:pt x="490" y="957"/>
                    <a:pt x="523" y="960"/>
                    <a:pt x="556" y="960"/>
                  </a:cubicBezTo>
                  <a:cubicBezTo>
                    <a:pt x="688" y="960"/>
                    <a:pt x="820" y="905"/>
                    <a:pt x="906" y="805"/>
                  </a:cubicBezTo>
                  <a:cubicBezTo>
                    <a:pt x="976" y="724"/>
                    <a:pt x="1041" y="643"/>
                    <a:pt x="1065" y="536"/>
                  </a:cubicBezTo>
                  <a:cubicBezTo>
                    <a:pt x="1073" y="493"/>
                    <a:pt x="1076" y="445"/>
                    <a:pt x="1072" y="402"/>
                  </a:cubicBezTo>
                  <a:cubicBezTo>
                    <a:pt x="1067" y="332"/>
                    <a:pt x="1054" y="257"/>
                    <a:pt x="1012" y="200"/>
                  </a:cubicBezTo>
                  <a:cubicBezTo>
                    <a:pt x="952" y="115"/>
                    <a:pt x="874" y="65"/>
                    <a:pt x="780" y="31"/>
                  </a:cubicBezTo>
                  <a:cubicBezTo>
                    <a:pt x="730" y="13"/>
                    <a:pt x="684" y="1"/>
                    <a:pt x="63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0" name="Google Shape;1570;p20"/>
            <p:cNvSpPr/>
            <p:nvPr/>
          </p:nvSpPr>
          <p:spPr>
            <a:xfrm>
              <a:off x="240749" y="2854372"/>
              <a:ext cx="53957" cy="55244"/>
            </a:xfrm>
            <a:custGeom>
              <a:rect b="b" l="l" r="r" t="t"/>
              <a:pathLst>
                <a:path extrusionOk="0" h="1159" w="1132">
                  <a:moveTo>
                    <a:pt x="524" y="0"/>
                  </a:moveTo>
                  <a:cubicBezTo>
                    <a:pt x="426" y="0"/>
                    <a:pt x="327" y="22"/>
                    <a:pt x="247" y="79"/>
                  </a:cubicBezTo>
                  <a:cubicBezTo>
                    <a:pt x="215" y="108"/>
                    <a:pt x="179" y="137"/>
                    <a:pt x="145" y="167"/>
                  </a:cubicBezTo>
                  <a:cubicBezTo>
                    <a:pt x="84" y="236"/>
                    <a:pt x="45" y="313"/>
                    <a:pt x="25" y="401"/>
                  </a:cubicBezTo>
                  <a:cubicBezTo>
                    <a:pt x="0" y="490"/>
                    <a:pt x="11" y="587"/>
                    <a:pt x="34" y="676"/>
                  </a:cubicBezTo>
                  <a:cubicBezTo>
                    <a:pt x="45" y="718"/>
                    <a:pt x="84" y="784"/>
                    <a:pt x="107" y="833"/>
                  </a:cubicBezTo>
                  <a:lnTo>
                    <a:pt x="145" y="911"/>
                  </a:lnTo>
                  <a:cubicBezTo>
                    <a:pt x="182" y="975"/>
                    <a:pt x="232" y="1025"/>
                    <a:pt x="294" y="1060"/>
                  </a:cubicBezTo>
                  <a:cubicBezTo>
                    <a:pt x="348" y="1104"/>
                    <a:pt x="412" y="1134"/>
                    <a:pt x="482" y="1145"/>
                  </a:cubicBezTo>
                  <a:cubicBezTo>
                    <a:pt x="516" y="1154"/>
                    <a:pt x="551" y="1159"/>
                    <a:pt x="585" y="1159"/>
                  </a:cubicBezTo>
                  <a:cubicBezTo>
                    <a:pt x="619" y="1159"/>
                    <a:pt x="653" y="1154"/>
                    <a:pt x="687" y="1145"/>
                  </a:cubicBezTo>
                  <a:cubicBezTo>
                    <a:pt x="759" y="1139"/>
                    <a:pt x="826" y="1115"/>
                    <a:pt x="886" y="1072"/>
                  </a:cubicBezTo>
                  <a:cubicBezTo>
                    <a:pt x="1000" y="992"/>
                    <a:pt x="1096" y="875"/>
                    <a:pt x="1120" y="734"/>
                  </a:cubicBezTo>
                  <a:lnTo>
                    <a:pt x="1132" y="597"/>
                  </a:lnTo>
                  <a:cubicBezTo>
                    <a:pt x="1128" y="500"/>
                    <a:pt x="1099" y="411"/>
                    <a:pt x="1047" y="329"/>
                  </a:cubicBezTo>
                  <a:lnTo>
                    <a:pt x="993" y="263"/>
                  </a:lnTo>
                  <a:lnTo>
                    <a:pt x="926" y="184"/>
                  </a:lnTo>
                  <a:cubicBezTo>
                    <a:pt x="885" y="129"/>
                    <a:pt x="833" y="84"/>
                    <a:pt x="769" y="55"/>
                  </a:cubicBezTo>
                  <a:cubicBezTo>
                    <a:pt x="726" y="31"/>
                    <a:pt x="681" y="16"/>
                    <a:pt x="634" y="9"/>
                  </a:cubicBezTo>
                  <a:cubicBezTo>
                    <a:pt x="598" y="4"/>
                    <a:pt x="561" y="0"/>
                    <a:pt x="52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71" name="Google Shape;1571;p20"/>
          <p:cNvGrpSpPr/>
          <p:nvPr/>
        </p:nvGrpSpPr>
        <p:grpSpPr>
          <a:xfrm rot="6058539">
            <a:off x="6218887" y="4202515"/>
            <a:ext cx="994447" cy="1515133"/>
            <a:chOff x="2251545" y="3095652"/>
            <a:chExt cx="344809" cy="525316"/>
          </a:xfrm>
        </p:grpSpPr>
        <p:sp>
          <p:nvSpPr>
            <p:cNvPr id="1572" name="Google Shape;1572;p20"/>
            <p:cNvSpPr/>
            <p:nvPr/>
          </p:nvSpPr>
          <p:spPr>
            <a:xfrm>
              <a:off x="2271516" y="3095652"/>
              <a:ext cx="257486" cy="505535"/>
            </a:xfrm>
            <a:custGeom>
              <a:rect b="b" l="l" r="r" t="t"/>
              <a:pathLst>
                <a:path extrusionOk="0" h="10606" w="5402">
                  <a:moveTo>
                    <a:pt x="31" y="1"/>
                  </a:moveTo>
                  <a:cubicBezTo>
                    <a:pt x="14" y="1"/>
                    <a:pt x="1" y="23"/>
                    <a:pt x="17" y="37"/>
                  </a:cubicBezTo>
                  <a:cubicBezTo>
                    <a:pt x="824" y="811"/>
                    <a:pt x="1469" y="1684"/>
                    <a:pt x="1892" y="2726"/>
                  </a:cubicBezTo>
                  <a:cubicBezTo>
                    <a:pt x="2324" y="3789"/>
                    <a:pt x="2398" y="4896"/>
                    <a:pt x="2467" y="6028"/>
                  </a:cubicBezTo>
                  <a:cubicBezTo>
                    <a:pt x="2575" y="7789"/>
                    <a:pt x="3053" y="10270"/>
                    <a:pt x="5172" y="10603"/>
                  </a:cubicBezTo>
                  <a:cubicBezTo>
                    <a:pt x="5182" y="10605"/>
                    <a:pt x="5190" y="10605"/>
                    <a:pt x="5199" y="10605"/>
                  </a:cubicBezTo>
                  <a:cubicBezTo>
                    <a:pt x="5362" y="10605"/>
                    <a:pt x="5401" y="10354"/>
                    <a:pt x="5226" y="10315"/>
                  </a:cubicBezTo>
                  <a:cubicBezTo>
                    <a:pt x="2769" y="9786"/>
                    <a:pt x="2808" y="6792"/>
                    <a:pt x="2573" y="4839"/>
                  </a:cubicBezTo>
                  <a:cubicBezTo>
                    <a:pt x="2350" y="2972"/>
                    <a:pt x="1540" y="1197"/>
                    <a:pt x="44" y="6"/>
                  </a:cubicBezTo>
                  <a:cubicBezTo>
                    <a:pt x="40" y="2"/>
                    <a:pt x="35" y="1"/>
                    <a:pt x="3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3" name="Google Shape;1573;p20"/>
            <p:cNvSpPr/>
            <p:nvPr/>
          </p:nvSpPr>
          <p:spPr>
            <a:xfrm>
              <a:off x="2295015" y="3099465"/>
              <a:ext cx="301338" cy="439757"/>
            </a:xfrm>
            <a:custGeom>
              <a:rect b="b" l="l" r="r" t="t"/>
              <a:pathLst>
                <a:path extrusionOk="0" h="9226" w="6322">
                  <a:moveTo>
                    <a:pt x="21" y="1"/>
                  </a:moveTo>
                  <a:cubicBezTo>
                    <a:pt x="10" y="1"/>
                    <a:pt x="1" y="15"/>
                    <a:pt x="12" y="23"/>
                  </a:cubicBezTo>
                  <a:cubicBezTo>
                    <a:pt x="788" y="683"/>
                    <a:pt x="1486" y="1407"/>
                    <a:pt x="1970" y="2313"/>
                  </a:cubicBezTo>
                  <a:cubicBezTo>
                    <a:pt x="2483" y="3269"/>
                    <a:pt x="2744" y="4291"/>
                    <a:pt x="2850" y="5365"/>
                  </a:cubicBezTo>
                  <a:cubicBezTo>
                    <a:pt x="2938" y="6254"/>
                    <a:pt x="3050" y="7148"/>
                    <a:pt x="3667" y="7842"/>
                  </a:cubicBezTo>
                  <a:cubicBezTo>
                    <a:pt x="4286" y="8535"/>
                    <a:pt x="5230" y="8951"/>
                    <a:pt x="6102" y="9220"/>
                  </a:cubicBezTo>
                  <a:cubicBezTo>
                    <a:pt x="6115" y="9224"/>
                    <a:pt x="6128" y="9226"/>
                    <a:pt x="6139" y="9226"/>
                  </a:cubicBezTo>
                  <a:cubicBezTo>
                    <a:pt x="6267" y="9226"/>
                    <a:pt x="6321" y="9011"/>
                    <a:pt x="6189" y="8953"/>
                  </a:cubicBezTo>
                  <a:cubicBezTo>
                    <a:pt x="5250" y="8536"/>
                    <a:pt x="4192" y="8218"/>
                    <a:pt x="3610" y="7298"/>
                  </a:cubicBezTo>
                  <a:cubicBezTo>
                    <a:pt x="3083" y="6462"/>
                    <a:pt x="3141" y="5406"/>
                    <a:pt x="2943" y="4471"/>
                  </a:cubicBezTo>
                  <a:cubicBezTo>
                    <a:pt x="2575" y="2739"/>
                    <a:pt x="1512" y="1002"/>
                    <a:pt x="29" y="3"/>
                  </a:cubicBezTo>
                  <a:cubicBezTo>
                    <a:pt x="27" y="1"/>
                    <a:pt x="24" y="1"/>
                    <a:pt x="2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4" name="Google Shape;1574;p20"/>
            <p:cNvSpPr/>
            <p:nvPr/>
          </p:nvSpPr>
          <p:spPr>
            <a:xfrm>
              <a:off x="2291679" y="3155948"/>
              <a:ext cx="128696" cy="463590"/>
            </a:xfrm>
            <a:custGeom>
              <a:rect b="b" l="l" r="r" t="t"/>
              <a:pathLst>
                <a:path extrusionOk="0" h="9726" w="2700">
                  <a:moveTo>
                    <a:pt x="20" y="0"/>
                  </a:moveTo>
                  <a:cubicBezTo>
                    <a:pt x="10" y="0"/>
                    <a:pt x="1" y="11"/>
                    <a:pt x="8" y="22"/>
                  </a:cubicBezTo>
                  <a:cubicBezTo>
                    <a:pt x="520" y="845"/>
                    <a:pt x="896" y="1726"/>
                    <a:pt x="1051" y="2686"/>
                  </a:cubicBezTo>
                  <a:cubicBezTo>
                    <a:pt x="1215" y="3703"/>
                    <a:pt x="1054" y="4685"/>
                    <a:pt x="917" y="5694"/>
                  </a:cubicBezTo>
                  <a:cubicBezTo>
                    <a:pt x="800" y="6548"/>
                    <a:pt x="745" y="7430"/>
                    <a:pt x="1054" y="8251"/>
                  </a:cubicBezTo>
                  <a:cubicBezTo>
                    <a:pt x="1283" y="8863"/>
                    <a:pt x="1818" y="9676"/>
                    <a:pt x="2543" y="9725"/>
                  </a:cubicBezTo>
                  <a:cubicBezTo>
                    <a:pt x="2546" y="9726"/>
                    <a:pt x="2549" y="9726"/>
                    <a:pt x="2552" y="9726"/>
                  </a:cubicBezTo>
                  <a:cubicBezTo>
                    <a:pt x="2660" y="9726"/>
                    <a:pt x="2699" y="9598"/>
                    <a:pt x="2604" y="9538"/>
                  </a:cubicBezTo>
                  <a:cubicBezTo>
                    <a:pt x="2206" y="9280"/>
                    <a:pt x="1862" y="9109"/>
                    <a:pt x="1592" y="8693"/>
                  </a:cubicBezTo>
                  <a:cubicBezTo>
                    <a:pt x="1338" y="8302"/>
                    <a:pt x="1187" y="7843"/>
                    <a:pt x="1129" y="7382"/>
                  </a:cubicBezTo>
                  <a:cubicBezTo>
                    <a:pt x="1008" y="6410"/>
                    <a:pt x="1260" y="5435"/>
                    <a:pt x="1333" y="4471"/>
                  </a:cubicBezTo>
                  <a:cubicBezTo>
                    <a:pt x="1453" y="2888"/>
                    <a:pt x="1037" y="1255"/>
                    <a:pt x="32" y="6"/>
                  </a:cubicBezTo>
                  <a:cubicBezTo>
                    <a:pt x="29" y="2"/>
                    <a:pt x="24" y="0"/>
                    <a:pt x="2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5" name="Google Shape;1575;p20"/>
            <p:cNvSpPr/>
            <p:nvPr/>
          </p:nvSpPr>
          <p:spPr>
            <a:xfrm>
              <a:off x="2257884" y="3158999"/>
              <a:ext cx="53242" cy="284417"/>
            </a:xfrm>
            <a:custGeom>
              <a:rect b="b" l="l" r="r" t="t"/>
              <a:pathLst>
                <a:path extrusionOk="0" h="5967" w="1117">
                  <a:moveTo>
                    <a:pt x="106" y="1"/>
                  </a:moveTo>
                  <a:cubicBezTo>
                    <a:pt x="99" y="1"/>
                    <a:pt x="92" y="10"/>
                    <a:pt x="98" y="17"/>
                  </a:cubicBezTo>
                  <a:cubicBezTo>
                    <a:pt x="759" y="905"/>
                    <a:pt x="1068" y="1979"/>
                    <a:pt x="888" y="3082"/>
                  </a:cubicBezTo>
                  <a:cubicBezTo>
                    <a:pt x="796" y="3643"/>
                    <a:pt x="544" y="4098"/>
                    <a:pt x="305" y="4602"/>
                  </a:cubicBezTo>
                  <a:cubicBezTo>
                    <a:pt x="107" y="5019"/>
                    <a:pt x="0" y="5470"/>
                    <a:pt x="133" y="5921"/>
                  </a:cubicBezTo>
                  <a:cubicBezTo>
                    <a:pt x="143" y="5951"/>
                    <a:pt x="173" y="5966"/>
                    <a:pt x="202" y="5966"/>
                  </a:cubicBezTo>
                  <a:cubicBezTo>
                    <a:pt x="233" y="5966"/>
                    <a:pt x="264" y="5949"/>
                    <a:pt x="266" y="5913"/>
                  </a:cubicBezTo>
                  <a:cubicBezTo>
                    <a:pt x="293" y="5537"/>
                    <a:pt x="312" y="5187"/>
                    <a:pt x="460" y="4834"/>
                  </a:cubicBezTo>
                  <a:cubicBezTo>
                    <a:pt x="567" y="4579"/>
                    <a:pt x="713" y="4343"/>
                    <a:pt x="821" y="4088"/>
                  </a:cubicBezTo>
                  <a:cubicBezTo>
                    <a:pt x="1010" y="3638"/>
                    <a:pt x="1104" y="3154"/>
                    <a:pt x="1108" y="2665"/>
                  </a:cubicBezTo>
                  <a:cubicBezTo>
                    <a:pt x="1116" y="1697"/>
                    <a:pt x="779" y="714"/>
                    <a:pt x="113" y="4"/>
                  </a:cubicBezTo>
                  <a:cubicBezTo>
                    <a:pt x="111" y="2"/>
                    <a:pt x="109" y="1"/>
                    <a:pt x="10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6" name="Google Shape;1576;p20"/>
            <p:cNvSpPr/>
            <p:nvPr/>
          </p:nvSpPr>
          <p:spPr>
            <a:xfrm>
              <a:off x="2422519" y="3434407"/>
              <a:ext cx="72355" cy="104386"/>
            </a:xfrm>
            <a:custGeom>
              <a:rect b="b" l="l" r="r" t="t"/>
              <a:pathLst>
                <a:path extrusionOk="0" h="2190" w="1518">
                  <a:moveTo>
                    <a:pt x="17" y="0"/>
                  </a:moveTo>
                  <a:cubicBezTo>
                    <a:pt x="8" y="0"/>
                    <a:pt x="0" y="6"/>
                    <a:pt x="1" y="17"/>
                  </a:cubicBezTo>
                  <a:cubicBezTo>
                    <a:pt x="65" y="937"/>
                    <a:pt x="587" y="1721"/>
                    <a:pt x="1377" y="2179"/>
                  </a:cubicBezTo>
                  <a:cubicBezTo>
                    <a:pt x="1390" y="2187"/>
                    <a:pt x="1402" y="2190"/>
                    <a:pt x="1414" y="2190"/>
                  </a:cubicBezTo>
                  <a:cubicBezTo>
                    <a:pt x="1479" y="2190"/>
                    <a:pt x="1518" y="2082"/>
                    <a:pt x="1444" y="2041"/>
                  </a:cubicBezTo>
                  <a:cubicBezTo>
                    <a:pt x="682" y="1611"/>
                    <a:pt x="189" y="871"/>
                    <a:pt x="35" y="15"/>
                  </a:cubicBezTo>
                  <a:cubicBezTo>
                    <a:pt x="33" y="5"/>
                    <a:pt x="25" y="0"/>
                    <a:pt x="1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7" name="Google Shape;1577;p20"/>
            <p:cNvSpPr/>
            <p:nvPr/>
          </p:nvSpPr>
          <p:spPr>
            <a:xfrm>
              <a:off x="2520089" y="3552283"/>
              <a:ext cx="14395" cy="12631"/>
            </a:xfrm>
            <a:custGeom>
              <a:rect b="b" l="l" r="r" t="t"/>
              <a:pathLst>
                <a:path extrusionOk="0" h="265" w="302">
                  <a:moveTo>
                    <a:pt x="134" y="0"/>
                  </a:moveTo>
                  <a:cubicBezTo>
                    <a:pt x="118" y="0"/>
                    <a:pt x="103" y="3"/>
                    <a:pt x="90" y="8"/>
                  </a:cubicBezTo>
                  <a:cubicBezTo>
                    <a:pt x="62" y="18"/>
                    <a:pt x="31" y="43"/>
                    <a:pt x="19" y="72"/>
                  </a:cubicBezTo>
                  <a:cubicBezTo>
                    <a:pt x="6" y="102"/>
                    <a:pt x="0" y="136"/>
                    <a:pt x="14" y="168"/>
                  </a:cubicBezTo>
                  <a:cubicBezTo>
                    <a:pt x="26" y="197"/>
                    <a:pt x="46" y="230"/>
                    <a:pt x="78" y="240"/>
                  </a:cubicBezTo>
                  <a:cubicBezTo>
                    <a:pt x="101" y="247"/>
                    <a:pt x="126" y="259"/>
                    <a:pt x="151" y="262"/>
                  </a:cubicBezTo>
                  <a:cubicBezTo>
                    <a:pt x="160" y="264"/>
                    <a:pt x="169" y="264"/>
                    <a:pt x="178" y="264"/>
                  </a:cubicBezTo>
                  <a:cubicBezTo>
                    <a:pt x="188" y="264"/>
                    <a:pt x="198" y="263"/>
                    <a:pt x="209" y="261"/>
                  </a:cubicBezTo>
                  <a:cubicBezTo>
                    <a:pt x="241" y="255"/>
                    <a:pt x="274" y="233"/>
                    <a:pt x="287" y="201"/>
                  </a:cubicBezTo>
                  <a:cubicBezTo>
                    <a:pt x="299" y="173"/>
                    <a:pt x="302" y="144"/>
                    <a:pt x="292" y="114"/>
                  </a:cubicBezTo>
                  <a:cubicBezTo>
                    <a:pt x="284" y="92"/>
                    <a:pt x="271" y="74"/>
                    <a:pt x="253" y="57"/>
                  </a:cubicBezTo>
                  <a:cubicBezTo>
                    <a:pt x="235" y="39"/>
                    <a:pt x="210" y="25"/>
                    <a:pt x="188" y="13"/>
                  </a:cubicBezTo>
                  <a:cubicBezTo>
                    <a:pt x="173" y="4"/>
                    <a:pt x="154" y="0"/>
                    <a:pt x="13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8" name="Google Shape;1578;p20"/>
            <p:cNvSpPr/>
            <p:nvPr/>
          </p:nvSpPr>
          <p:spPr>
            <a:xfrm>
              <a:off x="2365512" y="3461671"/>
              <a:ext cx="9533" cy="16158"/>
            </a:xfrm>
            <a:custGeom>
              <a:rect b="b" l="l" r="r" t="t"/>
              <a:pathLst>
                <a:path extrusionOk="0" h="339" w="200">
                  <a:moveTo>
                    <a:pt x="101" y="1"/>
                  </a:moveTo>
                  <a:cubicBezTo>
                    <a:pt x="98" y="1"/>
                    <a:pt x="95" y="1"/>
                    <a:pt x="92" y="1"/>
                  </a:cubicBezTo>
                  <a:cubicBezTo>
                    <a:pt x="36" y="9"/>
                    <a:pt x="3" y="52"/>
                    <a:pt x="2" y="106"/>
                  </a:cubicBezTo>
                  <a:cubicBezTo>
                    <a:pt x="2" y="122"/>
                    <a:pt x="0" y="136"/>
                    <a:pt x="2" y="151"/>
                  </a:cubicBezTo>
                  <a:cubicBezTo>
                    <a:pt x="3" y="158"/>
                    <a:pt x="3" y="166"/>
                    <a:pt x="4" y="173"/>
                  </a:cubicBezTo>
                  <a:cubicBezTo>
                    <a:pt x="7" y="190"/>
                    <a:pt x="11" y="205"/>
                    <a:pt x="20" y="219"/>
                  </a:cubicBezTo>
                  <a:cubicBezTo>
                    <a:pt x="19" y="217"/>
                    <a:pt x="18" y="216"/>
                    <a:pt x="17" y="216"/>
                  </a:cubicBezTo>
                  <a:lnTo>
                    <a:pt x="17" y="216"/>
                  </a:lnTo>
                  <a:cubicBezTo>
                    <a:pt x="16" y="216"/>
                    <a:pt x="17" y="220"/>
                    <a:pt x="20" y="226"/>
                  </a:cubicBezTo>
                  <a:cubicBezTo>
                    <a:pt x="21" y="234"/>
                    <a:pt x="24" y="241"/>
                    <a:pt x="25" y="248"/>
                  </a:cubicBezTo>
                  <a:cubicBezTo>
                    <a:pt x="30" y="262"/>
                    <a:pt x="34" y="276"/>
                    <a:pt x="39" y="288"/>
                  </a:cubicBezTo>
                  <a:cubicBezTo>
                    <a:pt x="49" y="320"/>
                    <a:pt x="75" y="339"/>
                    <a:pt x="104" y="339"/>
                  </a:cubicBezTo>
                  <a:cubicBezTo>
                    <a:pt x="105" y="339"/>
                    <a:pt x="107" y="339"/>
                    <a:pt x="108" y="338"/>
                  </a:cubicBezTo>
                  <a:cubicBezTo>
                    <a:pt x="140" y="335"/>
                    <a:pt x="160" y="312"/>
                    <a:pt x="170" y="283"/>
                  </a:cubicBezTo>
                  <a:cubicBezTo>
                    <a:pt x="174" y="268"/>
                    <a:pt x="178" y="255"/>
                    <a:pt x="181" y="240"/>
                  </a:cubicBezTo>
                  <a:cubicBezTo>
                    <a:pt x="182" y="232"/>
                    <a:pt x="183" y="225"/>
                    <a:pt x="186" y="218"/>
                  </a:cubicBezTo>
                  <a:cubicBezTo>
                    <a:pt x="186" y="210"/>
                    <a:pt x="187" y="206"/>
                    <a:pt x="187" y="206"/>
                  </a:cubicBezTo>
                  <a:cubicBezTo>
                    <a:pt x="188" y="206"/>
                    <a:pt x="188" y="207"/>
                    <a:pt x="188" y="210"/>
                  </a:cubicBezTo>
                  <a:cubicBezTo>
                    <a:pt x="199" y="171"/>
                    <a:pt x="199" y="132"/>
                    <a:pt x="197" y="92"/>
                  </a:cubicBezTo>
                  <a:cubicBezTo>
                    <a:pt x="194" y="44"/>
                    <a:pt x="149" y="1"/>
                    <a:pt x="10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9" name="Google Shape;1579;p20"/>
            <p:cNvSpPr/>
            <p:nvPr/>
          </p:nvSpPr>
          <p:spPr>
            <a:xfrm>
              <a:off x="2370946" y="3524303"/>
              <a:ext cx="17112" cy="13156"/>
            </a:xfrm>
            <a:custGeom>
              <a:rect b="b" l="l" r="r" t="t"/>
              <a:pathLst>
                <a:path extrusionOk="0" h="276" w="359">
                  <a:moveTo>
                    <a:pt x="171" y="0"/>
                  </a:moveTo>
                  <a:cubicBezTo>
                    <a:pt x="125" y="0"/>
                    <a:pt x="80" y="23"/>
                    <a:pt x="53" y="76"/>
                  </a:cubicBezTo>
                  <a:cubicBezTo>
                    <a:pt x="0" y="185"/>
                    <a:pt x="95" y="275"/>
                    <a:pt x="187" y="275"/>
                  </a:cubicBezTo>
                  <a:cubicBezTo>
                    <a:pt x="234" y="275"/>
                    <a:pt x="279" y="253"/>
                    <a:pt x="306" y="199"/>
                  </a:cubicBezTo>
                  <a:cubicBezTo>
                    <a:pt x="358" y="91"/>
                    <a:pt x="264" y="0"/>
                    <a:pt x="17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0" name="Google Shape;1580;p20"/>
            <p:cNvSpPr/>
            <p:nvPr/>
          </p:nvSpPr>
          <p:spPr>
            <a:xfrm>
              <a:off x="2399926" y="3566916"/>
              <a:ext cx="63013" cy="54052"/>
            </a:xfrm>
            <a:custGeom>
              <a:rect b="b" l="l" r="r" t="t"/>
              <a:pathLst>
                <a:path extrusionOk="0" h="1134" w="1322">
                  <a:moveTo>
                    <a:pt x="45" y="0"/>
                  </a:moveTo>
                  <a:cubicBezTo>
                    <a:pt x="23" y="0"/>
                    <a:pt x="1" y="29"/>
                    <a:pt x="15" y="51"/>
                  </a:cubicBezTo>
                  <a:cubicBezTo>
                    <a:pt x="308" y="482"/>
                    <a:pt x="756" y="974"/>
                    <a:pt x="1269" y="1132"/>
                  </a:cubicBezTo>
                  <a:cubicBezTo>
                    <a:pt x="1273" y="1133"/>
                    <a:pt x="1276" y="1133"/>
                    <a:pt x="1279" y="1133"/>
                  </a:cubicBezTo>
                  <a:cubicBezTo>
                    <a:pt x="1308" y="1133"/>
                    <a:pt x="1322" y="1090"/>
                    <a:pt x="1300" y="1069"/>
                  </a:cubicBezTo>
                  <a:cubicBezTo>
                    <a:pt x="1097" y="888"/>
                    <a:pt x="852" y="762"/>
                    <a:pt x="643" y="584"/>
                  </a:cubicBezTo>
                  <a:cubicBezTo>
                    <a:pt x="437" y="407"/>
                    <a:pt x="245" y="213"/>
                    <a:pt x="64" y="10"/>
                  </a:cubicBezTo>
                  <a:cubicBezTo>
                    <a:pt x="59" y="3"/>
                    <a:pt x="52" y="0"/>
                    <a:pt x="4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1" name="Google Shape;1581;p20"/>
            <p:cNvSpPr/>
            <p:nvPr/>
          </p:nvSpPr>
          <p:spPr>
            <a:xfrm>
              <a:off x="2278714" y="3372824"/>
              <a:ext cx="43709" cy="187085"/>
            </a:xfrm>
            <a:custGeom>
              <a:rect b="b" l="l" r="r" t="t"/>
              <a:pathLst>
                <a:path extrusionOk="0" h="3925" w="917">
                  <a:moveTo>
                    <a:pt x="896" y="0"/>
                  </a:moveTo>
                  <a:cubicBezTo>
                    <a:pt x="891" y="0"/>
                    <a:pt x="886" y="3"/>
                    <a:pt x="883" y="9"/>
                  </a:cubicBezTo>
                  <a:cubicBezTo>
                    <a:pt x="590" y="666"/>
                    <a:pt x="323" y="1341"/>
                    <a:pt x="189" y="2052"/>
                  </a:cubicBezTo>
                  <a:cubicBezTo>
                    <a:pt x="86" y="2602"/>
                    <a:pt x="1" y="3417"/>
                    <a:pt x="354" y="3898"/>
                  </a:cubicBezTo>
                  <a:cubicBezTo>
                    <a:pt x="367" y="3916"/>
                    <a:pt x="387" y="3924"/>
                    <a:pt x="406" y="3924"/>
                  </a:cubicBezTo>
                  <a:cubicBezTo>
                    <a:pt x="439" y="3924"/>
                    <a:pt x="472" y="3900"/>
                    <a:pt x="468" y="3859"/>
                  </a:cubicBezTo>
                  <a:cubicBezTo>
                    <a:pt x="433" y="3538"/>
                    <a:pt x="306" y="3239"/>
                    <a:pt x="283" y="2911"/>
                  </a:cubicBezTo>
                  <a:cubicBezTo>
                    <a:pt x="260" y="2591"/>
                    <a:pt x="281" y="2269"/>
                    <a:pt x="336" y="1952"/>
                  </a:cubicBezTo>
                  <a:cubicBezTo>
                    <a:pt x="445" y="1288"/>
                    <a:pt x="684" y="653"/>
                    <a:pt x="913" y="24"/>
                  </a:cubicBezTo>
                  <a:cubicBezTo>
                    <a:pt x="917" y="11"/>
                    <a:pt x="906" y="0"/>
                    <a:pt x="89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2" name="Google Shape;1582;p20"/>
            <p:cNvSpPr/>
            <p:nvPr/>
          </p:nvSpPr>
          <p:spPr>
            <a:xfrm>
              <a:off x="2304739" y="3584981"/>
              <a:ext cx="12155" cy="9390"/>
            </a:xfrm>
            <a:custGeom>
              <a:rect b="b" l="l" r="r" t="t"/>
              <a:pathLst>
                <a:path extrusionOk="0" h="197" w="255">
                  <a:moveTo>
                    <a:pt x="121" y="1"/>
                  </a:moveTo>
                  <a:cubicBezTo>
                    <a:pt x="89" y="1"/>
                    <a:pt x="57" y="16"/>
                    <a:pt x="38" y="54"/>
                  </a:cubicBezTo>
                  <a:cubicBezTo>
                    <a:pt x="0" y="132"/>
                    <a:pt x="68" y="196"/>
                    <a:pt x="134" y="196"/>
                  </a:cubicBezTo>
                  <a:cubicBezTo>
                    <a:pt x="166" y="196"/>
                    <a:pt x="198" y="180"/>
                    <a:pt x="217" y="142"/>
                  </a:cubicBezTo>
                  <a:cubicBezTo>
                    <a:pt x="255" y="65"/>
                    <a:pt x="187" y="1"/>
                    <a:pt x="12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3" name="Google Shape;1583;p20"/>
            <p:cNvSpPr/>
            <p:nvPr/>
          </p:nvSpPr>
          <p:spPr>
            <a:xfrm>
              <a:off x="2251545" y="3474875"/>
              <a:ext cx="9867" cy="10582"/>
            </a:xfrm>
            <a:custGeom>
              <a:rect b="b" l="l" r="r" t="t"/>
              <a:pathLst>
                <a:path extrusionOk="0" h="222" w="207">
                  <a:moveTo>
                    <a:pt x="104" y="0"/>
                  </a:moveTo>
                  <a:cubicBezTo>
                    <a:pt x="63" y="0"/>
                    <a:pt x="25" y="29"/>
                    <a:pt x="18" y="72"/>
                  </a:cubicBezTo>
                  <a:cubicBezTo>
                    <a:pt x="14" y="95"/>
                    <a:pt x="9" y="120"/>
                    <a:pt x="6" y="143"/>
                  </a:cubicBezTo>
                  <a:cubicBezTo>
                    <a:pt x="0" y="171"/>
                    <a:pt x="14" y="204"/>
                    <a:pt x="42" y="215"/>
                  </a:cubicBezTo>
                  <a:cubicBezTo>
                    <a:pt x="51" y="220"/>
                    <a:pt x="61" y="222"/>
                    <a:pt x="71" y="222"/>
                  </a:cubicBezTo>
                  <a:cubicBezTo>
                    <a:pt x="89" y="222"/>
                    <a:pt x="107" y="214"/>
                    <a:pt x="121" y="200"/>
                  </a:cubicBezTo>
                  <a:cubicBezTo>
                    <a:pt x="136" y="182"/>
                    <a:pt x="153" y="163"/>
                    <a:pt x="169" y="145"/>
                  </a:cubicBezTo>
                  <a:cubicBezTo>
                    <a:pt x="206" y="103"/>
                    <a:pt x="192" y="33"/>
                    <a:pt x="142" y="9"/>
                  </a:cubicBezTo>
                  <a:cubicBezTo>
                    <a:pt x="129" y="3"/>
                    <a:pt x="117" y="0"/>
                    <a:pt x="10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84" name="Google Shape;1584;p20"/>
          <p:cNvGrpSpPr/>
          <p:nvPr/>
        </p:nvGrpSpPr>
        <p:grpSpPr>
          <a:xfrm>
            <a:off x="188483" y="1533537"/>
            <a:ext cx="453851" cy="411916"/>
            <a:chOff x="2345588" y="3008044"/>
            <a:chExt cx="250194" cy="227076"/>
          </a:xfrm>
        </p:grpSpPr>
        <p:sp>
          <p:nvSpPr>
            <p:cNvPr id="1585" name="Google Shape;1585;p20"/>
            <p:cNvSpPr/>
            <p:nvPr/>
          </p:nvSpPr>
          <p:spPr>
            <a:xfrm>
              <a:off x="2345588" y="3008044"/>
              <a:ext cx="250194" cy="227076"/>
            </a:xfrm>
            <a:custGeom>
              <a:rect b="b" l="l" r="r" t="t"/>
              <a:pathLst>
                <a:path extrusionOk="0" h="4764" w="5249">
                  <a:moveTo>
                    <a:pt x="1" y="0"/>
                  </a:moveTo>
                  <a:lnTo>
                    <a:pt x="1" y="0"/>
                  </a:lnTo>
                  <a:cubicBezTo>
                    <a:pt x="1140" y="551"/>
                    <a:pt x="1705" y="2062"/>
                    <a:pt x="1704" y="2063"/>
                  </a:cubicBezTo>
                  <a:lnTo>
                    <a:pt x="1212" y="2063"/>
                  </a:lnTo>
                  <a:cubicBezTo>
                    <a:pt x="1212" y="2063"/>
                    <a:pt x="2097" y="4045"/>
                    <a:pt x="2893" y="4545"/>
                  </a:cubicBezTo>
                  <a:cubicBezTo>
                    <a:pt x="3128" y="4692"/>
                    <a:pt x="3399" y="4763"/>
                    <a:pt x="3665" y="4763"/>
                  </a:cubicBezTo>
                  <a:cubicBezTo>
                    <a:pt x="4483" y="4763"/>
                    <a:pt x="5249" y="4093"/>
                    <a:pt x="4735" y="2916"/>
                  </a:cubicBezTo>
                  <a:cubicBezTo>
                    <a:pt x="4055" y="1356"/>
                    <a:pt x="2840" y="984"/>
                    <a:pt x="2840" y="984"/>
                  </a:cubicBezTo>
                  <a:lnTo>
                    <a:pt x="2840" y="984"/>
                  </a:lnTo>
                  <a:lnTo>
                    <a:pt x="2928" y="1512"/>
                  </a:lnTo>
                  <a:cubicBezTo>
                    <a:pt x="2928" y="1512"/>
                    <a:pt x="2490" y="956"/>
                    <a:pt x="1801" y="590"/>
                  </a:cubicBezTo>
                  <a:cubicBezTo>
                    <a:pt x="1257" y="300"/>
                    <a:pt x="1" y="0"/>
                    <a:pt x="1" y="0"/>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6" name="Google Shape;1586;p20"/>
            <p:cNvSpPr/>
            <p:nvPr/>
          </p:nvSpPr>
          <p:spPr>
            <a:xfrm>
              <a:off x="2444445" y="3089551"/>
              <a:ext cx="129458" cy="139658"/>
            </a:xfrm>
            <a:custGeom>
              <a:rect b="b" l="l" r="r" t="t"/>
              <a:pathLst>
                <a:path extrusionOk="0" h="2930" w="2716">
                  <a:moveTo>
                    <a:pt x="0" y="1"/>
                  </a:moveTo>
                  <a:cubicBezTo>
                    <a:pt x="0" y="1"/>
                    <a:pt x="377" y="385"/>
                    <a:pt x="504" y="757"/>
                  </a:cubicBezTo>
                  <a:cubicBezTo>
                    <a:pt x="622" y="1102"/>
                    <a:pt x="618" y="1399"/>
                    <a:pt x="618" y="1399"/>
                  </a:cubicBezTo>
                  <a:lnTo>
                    <a:pt x="185" y="1038"/>
                  </a:lnTo>
                  <a:lnTo>
                    <a:pt x="185" y="1038"/>
                  </a:lnTo>
                  <a:cubicBezTo>
                    <a:pt x="185" y="1038"/>
                    <a:pt x="194" y="1333"/>
                    <a:pt x="347" y="1703"/>
                  </a:cubicBezTo>
                  <a:cubicBezTo>
                    <a:pt x="500" y="2074"/>
                    <a:pt x="975" y="2563"/>
                    <a:pt x="1224" y="2735"/>
                  </a:cubicBezTo>
                  <a:cubicBezTo>
                    <a:pt x="1403" y="2860"/>
                    <a:pt x="1627" y="2929"/>
                    <a:pt x="1843" y="2929"/>
                  </a:cubicBezTo>
                  <a:cubicBezTo>
                    <a:pt x="2294" y="2929"/>
                    <a:pt x="2715" y="2632"/>
                    <a:pt x="2653" y="1922"/>
                  </a:cubicBezTo>
                  <a:cubicBezTo>
                    <a:pt x="2560" y="871"/>
                    <a:pt x="1362" y="401"/>
                    <a:pt x="1362" y="401"/>
                  </a:cubicBezTo>
                  <a:lnTo>
                    <a:pt x="1362" y="401"/>
                  </a:lnTo>
                  <a:lnTo>
                    <a:pt x="1405" y="818"/>
                  </a:lnTo>
                  <a:cubicBezTo>
                    <a:pt x="1405" y="818"/>
                    <a:pt x="1162" y="542"/>
                    <a:pt x="905" y="385"/>
                  </a:cubicBezTo>
                  <a:cubicBezTo>
                    <a:pt x="562" y="178"/>
                    <a:pt x="1" y="1"/>
                    <a:pt x="0" y="1"/>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7" name="Google Shape;1587;p20"/>
            <p:cNvSpPr/>
            <p:nvPr/>
          </p:nvSpPr>
          <p:spPr>
            <a:xfrm>
              <a:off x="2494017" y="3154280"/>
              <a:ext cx="90516" cy="67970"/>
            </a:xfrm>
            <a:custGeom>
              <a:rect b="b" l="l" r="r" t="t"/>
              <a:pathLst>
                <a:path extrusionOk="0" h="1426" w="1899">
                  <a:moveTo>
                    <a:pt x="824" y="1"/>
                  </a:moveTo>
                  <a:lnTo>
                    <a:pt x="949" y="409"/>
                  </a:lnTo>
                  <a:lnTo>
                    <a:pt x="109" y="8"/>
                  </a:lnTo>
                  <a:lnTo>
                    <a:pt x="452" y="826"/>
                  </a:lnTo>
                  <a:lnTo>
                    <a:pt x="1" y="676"/>
                  </a:lnTo>
                  <a:lnTo>
                    <a:pt x="1" y="676"/>
                  </a:lnTo>
                  <a:cubicBezTo>
                    <a:pt x="1" y="676"/>
                    <a:pt x="400" y="1426"/>
                    <a:pt x="871" y="1426"/>
                  </a:cubicBezTo>
                  <a:cubicBezTo>
                    <a:pt x="1003" y="1426"/>
                    <a:pt x="1140" y="1367"/>
                    <a:pt x="1276" y="1218"/>
                  </a:cubicBezTo>
                  <a:cubicBezTo>
                    <a:pt x="1899" y="534"/>
                    <a:pt x="824" y="1"/>
                    <a:pt x="824"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8" name="Google Shape;1588;p20"/>
            <p:cNvSpPr/>
            <p:nvPr/>
          </p:nvSpPr>
          <p:spPr>
            <a:xfrm>
              <a:off x="2453644" y="3145652"/>
              <a:ext cx="84653" cy="84653"/>
            </a:xfrm>
            <a:custGeom>
              <a:rect b="b" l="l" r="r" t="t"/>
              <a:pathLst>
                <a:path extrusionOk="0" h="1776" w="1776">
                  <a:moveTo>
                    <a:pt x="1" y="0"/>
                  </a:moveTo>
                  <a:cubicBezTo>
                    <a:pt x="1" y="0"/>
                    <a:pt x="0" y="1"/>
                    <a:pt x="0" y="2"/>
                  </a:cubicBezTo>
                  <a:cubicBezTo>
                    <a:pt x="153" y="899"/>
                    <a:pt x="812" y="1712"/>
                    <a:pt x="1759" y="1775"/>
                  </a:cubicBezTo>
                  <a:cubicBezTo>
                    <a:pt x="1759" y="1775"/>
                    <a:pt x="1760" y="1775"/>
                    <a:pt x="1761" y="1775"/>
                  </a:cubicBezTo>
                  <a:cubicBezTo>
                    <a:pt x="1775" y="1775"/>
                    <a:pt x="1775" y="1750"/>
                    <a:pt x="1759" y="1749"/>
                  </a:cubicBezTo>
                  <a:cubicBezTo>
                    <a:pt x="783" y="1686"/>
                    <a:pt x="288" y="822"/>
                    <a:pt x="2" y="2"/>
                  </a:cubicBezTo>
                  <a:cubicBezTo>
                    <a:pt x="2" y="1"/>
                    <a:pt x="2" y="0"/>
                    <a:pt x="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9" name="Google Shape;1589;p20"/>
            <p:cNvSpPr/>
            <p:nvPr/>
          </p:nvSpPr>
          <p:spPr>
            <a:xfrm>
              <a:off x="2505266" y="3201182"/>
              <a:ext cx="47713" cy="20830"/>
            </a:xfrm>
            <a:custGeom>
              <a:rect b="b" l="l" r="r" t="t"/>
              <a:pathLst>
                <a:path extrusionOk="0" h="437" w="1001">
                  <a:moveTo>
                    <a:pt x="1" y="0"/>
                  </a:moveTo>
                  <a:cubicBezTo>
                    <a:pt x="1" y="0"/>
                    <a:pt x="0" y="1"/>
                    <a:pt x="0" y="3"/>
                  </a:cubicBezTo>
                  <a:cubicBezTo>
                    <a:pt x="121" y="196"/>
                    <a:pt x="429" y="437"/>
                    <a:pt x="693" y="437"/>
                  </a:cubicBezTo>
                  <a:cubicBezTo>
                    <a:pt x="809" y="437"/>
                    <a:pt x="916" y="391"/>
                    <a:pt x="996" y="274"/>
                  </a:cubicBezTo>
                  <a:cubicBezTo>
                    <a:pt x="1001" y="267"/>
                    <a:pt x="993" y="260"/>
                    <a:pt x="986" y="260"/>
                  </a:cubicBezTo>
                  <a:cubicBezTo>
                    <a:pt x="984" y="260"/>
                    <a:pt x="982" y="261"/>
                    <a:pt x="980" y="262"/>
                  </a:cubicBezTo>
                  <a:cubicBezTo>
                    <a:pt x="880" y="349"/>
                    <a:pt x="774" y="384"/>
                    <a:pt x="667" y="384"/>
                  </a:cubicBezTo>
                  <a:cubicBezTo>
                    <a:pt x="417" y="384"/>
                    <a:pt x="166" y="191"/>
                    <a:pt x="2" y="1"/>
                  </a:cubicBezTo>
                  <a:cubicBezTo>
                    <a:pt x="2" y="0"/>
                    <a:pt x="1" y="0"/>
                    <a:pt x="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0" name="Google Shape;1590;p20"/>
            <p:cNvSpPr/>
            <p:nvPr/>
          </p:nvSpPr>
          <p:spPr>
            <a:xfrm>
              <a:off x="2499593" y="3154042"/>
              <a:ext cx="40658" cy="20115"/>
            </a:xfrm>
            <a:custGeom>
              <a:rect b="b" l="l" r="r" t="t"/>
              <a:pathLst>
                <a:path extrusionOk="0" h="422" w="853">
                  <a:moveTo>
                    <a:pt x="10" y="1"/>
                  </a:moveTo>
                  <a:cubicBezTo>
                    <a:pt x="4" y="1"/>
                    <a:pt x="0" y="9"/>
                    <a:pt x="6" y="14"/>
                  </a:cubicBezTo>
                  <a:cubicBezTo>
                    <a:pt x="141" y="101"/>
                    <a:pt x="289" y="169"/>
                    <a:pt x="431" y="241"/>
                  </a:cubicBezTo>
                  <a:cubicBezTo>
                    <a:pt x="559" y="304"/>
                    <a:pt x="683" y="377"/>
                    <a:pt x="819" y="420"/>
                  </a:cubicBezTo>
                  <a:cubicBezTo>
                    <a:pt x="821" y="421"/>
                    <a:pt x="823" y="421"/>
                    <a:pt x="826" y="421"/>
                  </a:cubicBezTo>
                  <a:cubicBezTo>
                    <a:pt x="844" y="421"/>
                    <a:pt x="852" y="395"/>
                    <a:pt x="834" y="387"/>
                  </a:cubicBezTo>
                  <a:cubicBezTo>
                    <a:pt x="701" y="318"/>
                    <a:pt x="555" y="272"/>
                    <a:pt x="418" y="208"/>
                  </a:cubicBezTo>
                  <a:cubicBezTo>
                    <a:pt x="282" y="143"/>
                    <a:pt x="151" y="66"/>
                    <a:pt x="13" y="1"/>
                  </a:cubicBezTo>
                  <a:cubicBezTo>
                    <a:pt x="12" y="1"/>
                    <a:pt x="11" y="1"/>
                    <a:pt x="1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1" name="Google Shape;1591;p20"/>
            <p:cNvSpPr/>
            <p:nvPr/>
          </p:nvSpPr>
          <p:spPr>
            <a:xfrm>
              <a:off x="2445065" y="3089169"/>
              <a:ext cx="67541" cy="38084"/>
            </a:xfrm>
            <a:custGeom>
              <a:rect b="b" l="l" r="r" t="t"/>
              <a:pathLst>
                <a:path extrusionOk="0" h="799" w="1417">
                  <a:moveTo>
                    <a:pt x="12" y="0"/>
                  </a:moveTo>
                  <a:cubicBezTo>
                    <a:pt x="4" y="0"/>
                    <a:pt x="1" y="12"/>
                    <a:pt x="9" y="15"/>
                  </a:cubicBezTo>
                  <a:cubicBezTo>
                    <a:pt x="521" y="167"/>
                    <a:pt x="966" y="418"/>
                    <a:pt x="1350" y="790"/>
                  </a:cubicBezTo>
                  <a:cubicBezTo>
                    <a:pt x="1357" y="796"/>
                    <a:pt x="1364" y="798"/>
                    <a:pt x="1371" y="798"/>
                  </a:cubicBezTo>
                  <a:cubicBezTo>
                    <a:pt x="1395" y="798"/>
                    <a:pt x="1416" y="767"/>
                    <a:pt x="1394" y="747"/>
                  </a:cubicBezTo>
                  <a:cubicBezTo>
                    <a:pt x="1008" y="381"/>
                    <a:pt x="534" y="119"/>
                    <a:pt x="14" y="0"/>
                  </a:cubicBezTo>
                  <a:cubicBezTo>
                    <a:pt x="13" y="0"/>
                    <a:pt x="12" y="0"/>
                    <a:pt x="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2" name="Google Shape;1592;p20"/>
            <p:cNvSpPr/>
            <p:nvPr/>
          </p:nvSpPr>
          <p:spPr>
            <a:xfrm>
              <a:off x="2414035" y="3028492"/>
              <a:ext cx="71974" cy="53766"/>
            </a:xfrm>
            <a:custGeom>
              <a:rect b="b" l="l" r="r" t="t"/>
              <a:pathLst>
                <a:path extrusionOk="0" h="1128" w="1510">
                  <a:moveTo>
                    <a:pt x="3" y="0"/>
                  </a:moveTo>
                  <a:cubicBezTo>
                    <a:pt x="1" y="0"/>
                    <a:pt x="0" y="4"/>
                    <a:pt x="2" y="5"/>
                  </a:cubicBezTo>
                  <a:cubicBezTo>
                    <a:pt x="557" y="303"/>
                    <a:pt x="1017" y="666"/>
                    <a:pt x="1456" y="1119"/>
                  </a:cubicBezTo>
                  <a:cubicBezTo>
                    <a:pt x="1462" y="1125"/>
                    <a:pt x="1468" y="1127"/>
                    <a:pt x="1474" y="1127"/>
                  </a:cubicBezTo>
                  <a:cubicBezTo>
                    <a:pt x="1483" y="1127"/>
                    <a:pt x="1492" y="1122"/>
                    <a:pt x="1498" y="1113"/>
                  </a:cubicBezTo>
                  <a:cubicBezTo>
                    <a:pt x="1504" y="1110"/>
                    <a:pt x="1509" y="1104"/>
                    <a:pt x="1509" y="1094"/>
                  </a:cubicBezTo>
                  <a:cubicBezTo>
                    <a:pt x="1509" y="1030"/>
                    <a:pt x="1492" y="968"/>
                    <a:pt x="1476" y="905"/>
                  </a:cubicBezTo>
                  <a:cubicBezTo>
                    <a:pt x="1459" y="834"/>
                    <a:pt x="1446" y="764"/>
                    <a:pt x="1425" y="695"/>
                  </a:cubicBezTo>
                  <a:cubicBezTo>
                    <a:pt x="1424" y="692"/>
                    <a:pt x="1422" y="691"/>
                    <a:pt x="1420" y="691"/>
                  </a:cubicBezTo>
                  <a:cubicBezTo>
                    <a:pt x="1417" y="691"/>
                    <a:pt x="1415" y="693"/>
                    <a:pt x="1415" y="696"/>
                  </a:cubicBezTo>
                  <a:cubicBezTo>
                    <a:pt x="1418" y="768"/>
                    <a:pt x="1430" y="838"/>
                    <a:pt x="1436" y="910"/>
                  </a:cubicBezTo>
                  <a:cubicBezTo>
                    <a:pt x="1440" y="948"/>
                    <a:pt x="1443" y="986"/>
                    <a:pt x="1449" y="1024"/>
                  </a:cubicBezTo>
                  <a:cubicBezTo>
                    <a:pt x="1067" y="577"/>
                    <a:pt x="545" y="218"/>
                    <a:pt x="4" y="1"/>
                  </a:cubicBezTo>
                  <a:cubicBezTo>
                    <a:pt x="4" y="0"/>
                    <a:pt x="3" y="0"/>
                    <a:pt x="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93" name="Google Shape;1593;p20"/>
          <p:cNvGrpSpPr/>
          <p:nvPr/>
        </p:nvGrpSpPr>
        <p:grpSpPr>
          <a:xfrm>
            <a:off x="4015692" y="4327752"/>
            <a:ext cx="1035686" cy="1391893"/>
            <a:chOff x="5631708" y="678274"/>
            <a:chExt cx="362635" cy="487375"/>
          </a:xfrm>
        </p:grpSpPr>
        <p:sp>
          <p:nvSpPr>
            <p:cNvPr id="1594" name="Google Shape;1594;p20"/>
            <p:cNvSpPr/>
            <p:nvPr/>
          </p:nvSpPr>
          <p:spPr>
            <a:xfrm>
              <a:off x="5643958" y="689666"/>
              <a:ext cx="286467" cy="234798"/>
            </a:xfrm>
            <a:custGeom>
              <a:rect b="b" l="l" r="r" t="t"/>
              <a:pathLst>
                <a:path extrusionOk="0" h="4926" w="6010">
                  <a:moveTo>
                    <a:pt x="1784" y="0"/>
                  </a:moveTo>
                  <a:lnTo>
                    <a:pt x="1750" y="29"/>
                  </a:lnTo>
                  <a:lnTo>
                    <a:pt x="3602" y="2259"/>
                  </a:lnTo>
                  <a:lnTo>
                    <a:pt x="5956" y="3926"/>
                  </a:lnTo>
                  <a:lnTo>
                    <a:pt x="5545" y="4876"/>
                  </a:lnTo>
                  <a:lnTo>
                    <a:pt x="3535" y="4515"/>
                  </a:lnTo>
                  <a:lnTo>
                    <a:pt x="0" y="4515"/>
                  </a:lnTo>
                  <a:lnTo>
                    <a:pt x="0" y="4560"/>
                  </a:lnTo>
                  <a:lnTo>
                    <a:pt x="3531" y="4560"/>
                  </a:lnTo>
                  <a:lnTo>
                    <a:pt x="5571" y="4926"/>
                  </a:lnTo>
                  <a:lnTo>
                    <a:pt x="6009" y="3910"/>
                  </a:lnTo>
                  <a:lnTo>
                    <a:pt x="3633" y="2230"/>
                  </a:lnTo>
                  <a:lnTo>
                    <a:pt x="1784"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5" name="Google Shape;1595;p20"/>
            <p:cNvSpPr/>
            <p:nvPr/>
          </p:nvSpPr>
          <p:spPr>
            <a:xfrm>
              <a:off x="5811310" y="796721"/>
              <a:ext cx="6101" cy="115540"/>
            </a:xfrm>
            <a:custGeom>
              <a:rect b="b" l="l" r="r" t="t"/>
              <a:pathLst>
                <a:path extrusionOk="0" h="2424" w="128">
                  <a:moveTo>
                    <a:pt x="84" y="1"/>
                  </a:moveTo>
                  <a:lnTo>
                    <a:pt x="1" y="2422"/>
                  </a:lnTo>
                  <a:lnTo>
                    <a:pt x="44" y="2423"/>
                  </a:lnTo>
                  <a:lnTo>
                    <a:pt x="127" y="3"/>
                  </a:lnTo>
                  <a:lnTo>
                    <a:pt x="84"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6" name="Google Shape;1596;p20"/>
            <p:cNvSpPr/>
            <p:nvPr/>
          </p:nvSpPr>
          <p:spPr>
            <a:xfrm>
              <a:off x="5805543" y="932519"/>
              <a:ext cx="183939" cy="223072"/>
            </a:xfrm>
            <a:custGeom>
              <a:rect b="b" l="l" r="r" t="t"/>
              <a:pathLst>
                <a:path extrusionOk="0" h="4680" w="3859">
                  <a:moveTo>
                    <a:pt x="2183" y="0"/>
                  </a:moveTo>
                  <a:lnTo>
                    <a:pt x="2155" y="35"/>
                  </a:lnTo>
                  <a:lnTo>
                    <a:pt x="3807" y="1402"/>
                  </a:lnTo>
                  <a:lnTo>
                    <a:pt x="2586" y="4597"/>
                  </a:lnTo>
                  <a:lnTo>
                    <a:pt x="33" y="1765"/>
                  </a:lnTo>
                  <a:lnTo>
                    <a:pt x="0" y="1796"/>
                  </a:lnTo>
                  <a:lnTo>
                    <a:pt x="2599" y="4680"/>
                  </a:lnTo>
                  <a:lnTo>
                    <a:pt x="3854" y="1403"/>
                  </a:lnTo>
                  <a:lnTo>
                    <a:pt x="3859" y="1389"/>
                  </a:lnTo>
                  <a:lnTo>
                    <a:pt x="218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7" name="Google Shape;1597;p20"/>
            <p:cNvSpPr/>
            <p:nvPr/>
          </p:nvSpPr>
          <p:spPr>
            <a:xfrm>
              <a:off x="5806305" y="786569"/>
              <a:ext cx="20258" cy="20258"/>
            </a:xfrm>
            <a:custGeom>
              <a:rect b="b" l="l" r="r" t="t"/>
              <a:pathLst>
                <a:path extrusionOk="0" h="425" w="425">
                  <a:moveTo>
                    <a:pt x="212" y="0"/>
                  </a:moveTo>
                  <a:cubicBezTo>
                    <a:pt x="95" y="0"/>
                    <a:pt x="1" y="96"/>
                    <a:pt x="1" y="212"/>
                  </a:cubicBezTo>
                  <a:cubicBezTo>
                    <a:pt x="1" y="329"/>
                    <a:pt x="95" y="424"/>
                    <a:pt x="212" y="424"/>
                  </a:cubicBezTo>
                  <a:cubicBezTo>
                    <a:pt x="330" y="424"/>
                    <a:pt x="425" y="329"/>
                    <a:pt x="425" y="212"/>
                  </a:cubicBezTo>
                  <a:cubicBezTo>
                    <a:pt x="425" y="96"/>
                    <a:pt x="330" y="0"/>
                    <a:pt x="212"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8" name="Google Shape;1598;p20"/>
            <p:cNvSpPr/>
            <p:nvPr/>
          </p:nvSpPr>
          <p:spPr>
            <a:xfrm>
              <a:off x="5898728" y="915264"/>
              <a:ext cx="20258" cy="20258"/>
            </a:xfrm>
            <a:custGeom>
              <a:rect b="b" l="l" r="r" t="t"/>
              <a:pathLst>
                <a:path extrusionOk="0" h="425" w="425">
                  <a:moveTo>
                    <a:pt x="213" y="0"/>
                  </a:moveTo>
                  <a:cubicBezTo>
                    <a:pt x="95" y="0"/>
                    <a:pt x="1" y="95"/>
                    <a:pt x="1" y="212"/>
                  </a:cubicBezTo>
                  <a:cubicBezTo>
                    <a:pt x="1" y="330"/>
                    <a:pt x="96" y="424"/>
                    <a:pt x="213" y="424"/>
                  </a:cubicBezTo>
                  <a:cubicBezTo>
                    <a:pt x="330" y="424"/>
                    <a:pt x="425" y="329"/>
                    <a:pt x="425" y="212"/>
                  </a:cubicBezTo>
                  <a:cubicBezTo>
                    <a:pt x="425" y="94"/>
                    <a:pt x="329" y="0"/>
                    <a:pt x="21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9" name="Google Shape;1599;p20"/>
            <p:cNvSpPr/>
            <p:nvPr/>
          </p:nvSpPr>
          <p:spPr>
            <a:xfrm>
              <a:off x="5917031" y="864358"/>
              <a:ext cx="24118" cy="24071"/>
            </a:xfrm>
            <a:custGeom>
              <a:rect b="b" l="l" r="r" t="t"/>
              <a:pathLst>
                <a:path extrusionOk="0" h="505" w="506">
                  <a:moveTo>
                    <a:pt x="253" y="0"/>
                  </a:moveTo>
                  <a:cubicBezTo>
                    <a:pt x="113" y="0"/>
                    <a:pt x="1" y="112"/>
                    <a:pt x="1" y="253"/>
                  </a:cubicBezTo>
                  <a:cubicBezTo>
                    <a:pt x="1" y="393"/>
                    <a:pt x="113" y="505"/>
                    <a:pt x="253" y="505"/>
                  </a:cubicBezTo>
                  <a:cubicBezTo>
                    <a:pt x="393" y="505"/>
                    <a:pt x="505" y="393"/>
                    <a:pt x="505" y="253"/>
                  </a:cubicBezTo>
                  <a:cubicBezTo>
                    <a:pt x="505" y="114"/>
                    <a:pt x="393" y="0"/>
                    <a:pt x="25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0" name="Google Shape;1600;p20"/>
            <p:cNvSpPr/>
            <p:nvPr/>
          </p:nvSpPr>
          <p:spPr>
            <a:xfrm>
              <a:off x="5917031" y="1141530"/>
              <a:ext cx="24118" cy="24118"/>
            </a:xfrm>
            <a:custGeom>
              <a:rect b="b" l="l" r="r" t="t"/>
              <a:pathLst>
                <a:path extrusionOk="0" h="506" w="506">
                  <a:moveTo>
                    <a:pt x="253" y="1"/>
                  </a:moveTo>
                  <a:cubicBezTo>
                    <a:pt x="114" y="1"/>
                    <a:pt x="1" y="113"/>
                    <a:pt x="1" y="253"/>
                  </a:cubicBezTo>
                  <a:cubicBezTo>
                    <a:pt x="1" y="393"/>
                    <a:pt x="113" y="505"/>
                    <a:pt x="253" y="505"/>
                  </a:cubicBezTo>
                  <a:cubicBezTo>
                    <a:pt x="393" y="505"/>
                    <a:pt x="505" y="393"/>
                    <a:pt x="505" y="253"/>
                  </a:cubicBezTo>
                  <a:cubicBezTo>
                    <a:pt x="505" y="114"/>
                    <a:pt x="393" y="1"/>
                    <a:pt x="25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1" name="Google Shape;1601;p20"/>
            <p:cNvSpPr/>
            <p:nvPr/>
          </p:nvSpPr>
          <p:spPr>
            <a:xfrm>
              <a:off x="5716123" y="678274"/>
              <a:ext cx="24118" cy="24166"/>
            </a:xfrm>
            <a:custGeom>
              <a:rect b="b" l="l" r="r" t="t"/>
              <a:pathLst>
                <a:path extrusionOk="0" h="507" w="506">
                  <a:moveTo>
                    <a:pt x="254" y="1"/>
                  </a:moveTo>
                  <a:cubicBezTo>
                    <a:pt x="113" y="1"/>
                    <a:pt x="0" y="114"/>
                    <a:pt x="0" y="253"/>
                  </a:cubicBezTo>
                  <a:cubicBezTo>
                    <a:pt x="0" y="393"/>
                    <a:pt x="113" y="506"/>
                    <a:pt x="254" y="506"/>
                  </a:cubicBezTo>
                  <a:cubicBezTo>
                    <a:pt x="393" y="506"/>
                    <a:pt x="506" y="392"/>
                    <a:pt x="506" y="253"/>
                  </a:cubicBezTo>
                  <a:cubicBezTo>
                    <a:pt x="506" y="115"/>
                    <a:pt x="393" y="1"/>
                    <a:pt x="254"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2" name="Google Shape;1602;p20"/>
            <p:cNvSpPr/>
            <p:nvPr/>
          </p:nvSpPr>
          <p:spPr>
            <a:xfrm>
              <a:off x="5982046" y="992910"/>
              <a:ext cx="12298" cy="12250"/>
            </a:xfrm>
            <a:custGeom>
              <a:rect b="b" l="l" r="r" t="t"/>
              <a:pathLst>
                <a:path extrusionOk="0" h="257" w="258">
                  <a:moveTo>
                    <a:pt x="130" y="0"/>
                  </a:moveTo>
                  <a:cubicBezTo>
                    <a:pt x="59" y="0"/>
                    <a:pt x="1" y="58"/>
                    <a:pt x="1" y="129"/>
                  </a:cubicBezTo>
                  <a:cubicBezTo>
                    <a:pt x="1" y="199"/>
                    <a:pt x="59" y="257"/>
                    <a:pt x="130" y="257"/>
                  </a:cubicBezTo>
                  <a:cubicBezTo>
                    <a:pt x="200" y="257"/>
                    <a:pt x="257" y="199"/>
                    <a:pt x="257" y="129"/>
                  </a:cubicBezTo>
                  <a:cubicBezTo>
                    <a:pt x="257" y="58"/>
                    <a:pt x="200" y="0"/>
                    <a:pt x="13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3" name="Google Shape;1603;p20"/>
            <p:cNvSpPr/>
            <p:nvPr/>
          </p:nvSpPr>
          <p:spPr>
            <a:xfrm>
              <a:off x="5798107" y="1007210"/>
              <a:ext cx="12250" cy="12345"/>
            </a:xfrm>
            <a:custGeom>
              <a:rect b="b" l="l" r="r" t="t"/>
              <a:pathLst>
                <a:path extrusionOk="0" h="259" w="257">
                  <a:moveTo>
                    <a:pt x="128" y="1"/>
                  </a:moveTo>
                  <a:cubicBezTo>
                    <a:pt x="58" y="1"/>
                    <a:pt x="0" y="58"/>
                    <a:pt x="0" y="129"/>
                  </a:cubicBezTo>
                  <a:cubicBezTo>
                    <a:pt x="0" y="199"/>
                    <a:pt x="58" y="258"/>
                    <a:pt x="128" y="258"/>
                  </a:cubicBezTo>
                  <a:cubicBezTo>
                    <a:pt x="200" y="258"/>
                    <a:pt x="257" y="200"/>
                    <a:pt x="257" y="129"/>
                  </a:cubicBezTo>
                  <a:cubicBezTo>
                    <a:pt x="257" y="59"/>
                    <a:pt x="199" y="1"/>
                    <a:pt x="128"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4" name="Google Shape;1604;p20"/>
            <p:cNvSpPr/>
            <p:nvPr/>
          </p:nvSpPr>
          <p:spPr>
            <a:xfrm>
              <a:off x="5806305" y="899821"/>
              <a:ext cx="12298" cy="12298"/>
            </a:xfrm>
            <a:custGeom>
              <a:rect b="b" l="l" r="r" t="t"/>
              <a:pathLst>
                <a:path extrusionOk="0" h="258" w="258">
                  <a:moveTo>
                    <a:pt x="129" y="1"/>
                  </a:moveTo>
                  <a:cubicBezTo>
                    <a:pt x="58" y="1"/>
                    <a:pt x="1" y="58"/>
                    <a:pt x="1" y="129"/>
                  </a:cubicBezTo>
                  <a:cubicBezTo>
                    <a:pt x="1" y="200"/>
                    <a:pt x="58" y="257"/>
                    <a:pt x="129" y="257"/>
                  </a:cubicBezTo>
                  <a:cubicBezTo>
                    <a:pt x="200" y="257"/>
                    <a:pt x="257" y="200"/>
                    <a:pt x="257" y="129"/>
                  </a:cubicBezTo>
                  <a:cubicBezTo>
                    <a:pt x="257" y="58"/>
                    <a:pt x="200" y="1"/>
                    <a:pt x="129"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5" name="Google Shape;1605;p20"/>
            <p:cNvSpPr/>
            <p:nvPr/>
          </p:nvSpPr>
          <p:spPr>
            <a:xfrm>
              <a:off x="5631708" y="899821"/>
              <a:ext cx="12298" cy="12298"/>
            </a:xfrm>
            <a:custGeom>
              <a:rect b="b" l="l" r="r" t="t"/>
              <a:pathLst>
                <a:path extrusionOk="0" h="258" w="258">
                  <a:moveTo>
                    <a:pt x="130" y="1"/>
                  </a:moveTo>
                  <a:cubicBezTo>
                    <a:pt x="59" y="1"/>
                    <a:pt x="1" y="58"/>
                    <a:pt x="1" y="129"/>
                  </a:cubicBezTo>
                  <a:cubicBezTo>
                    <a:pt x="1" y="200"/>
                    <a:pt x="59" y="257"/>
                    <a:pt x="130" y="257"/>
                  </a:cubicBezTo>
                  <a:cubicBezTo>
                    <a:pt x="200" y="257"/>
                    <a:pt x="257" y="200"/>
                    <a:pt x="257" y="129"/>
                  </a:cubicBezTo>
                  <a:cubicBezTo>
                    <a:pt x="257" y="58"/>
                    <a:pt x="200" y="1"/>
                    <a:pt x="13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06" name="Google Shape;1606;p20"/>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1607" name="Google Shape;1607;p20"/>
          <p:cNvSpPr/>
          <p:nvPr/>
        </p:nvSpPr>
        <p:spPr>
          <a:xfrm>
            <a:off x="3550175" y="4632546"/>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8" name="Google Shape;1608;p20"/>
          <p:cNvSpPr/>
          <p:nvPr/>
        </p:nvSpPr>
        <p:spPr>
          <a:xfrm>
            <a:off x="8723893" y="3306418"/>
            <a:ext cx="57348"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9" name="Google Shape;1609;p20"/>
          <p:cNvSpPr/>
          <p:nvPr/>
        </p:nvSpPr>
        <p:spPr>
          <a:xfrm>
            <a:off x="6643259" y="230079"/>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0" name="Google Shape;1610;p20"/>
          <p:cNvSpPr/>
          <p:nvPr/>
        </p:nvSpPr>
        <p:spPr>
          <a:xfrm>
            <a:off x="5483174" y="4773177"/>
            <a:ext cx="57458" cy="57568"/>
          </a:xfrm>
          <a:custGeom>
            <a:rect b="b" l="l" r="r" t="t"/>
            <a:pathLst>
              <a:path extrusionOk="0" h="525" w="524">
                <a:moveTo>
                  <a:pt x="255" y="1"/>
                </a:moveTo>
                <a:cubicBezTo>
                  <a:pt x="255" y="1"/>
                  <a:pt x="236" y="121"/>
                  <a:pt x="232" y="233"/>
                </a:cubicBezTo>
                <a:cubicBezTo>
                  <a:pt x="143" y="240"/>
                  <a:pt x="1" y="269"/>
                  <a:pt x="1" y="269"/>
                </a:cubicBezTo>
                <a:cubicBezTo>
                  <a:pt x="1" y="269"/>
                  <a:pt x="121" y="287"/>
                  <a:pt x="232" y="291"/>
                </a:cubicBezTo>
                <a:cubicBezTo>
                  <a:pt x="235" y="405"/>
                  <a:pt x="256" y="524"/>
                  <a:pt x="256" y="524"/>
                </a:cubicBezTo>
                <a:cubicBezTo>
                  <a:pt x="256"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1" name="Google Shape;1611;p20"/>
          <p:cNvSpPr/>
          <p:nvPr/>
        </p:nvSpPr>
        <p:spPr>
          <a:xfrm>
            <a:off x="386716" y="968934"/>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2" name="Google Shape;1612;p20"/>
          <p:cNvSpPr/>
          <p:nvPr/>
        </p:nvSpPr>
        <p:spPr>
          <a:xfrm>
            <a:off x="453966" y="320226"/>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3" name="Google Shape;1613;p20"/>
          <p:cNvSpPr/>
          <p:nvPr/>
        </p:nvSpPr>
        <p:spPr>
          <a:xfrm>
            <a:off x="8304646" y="4672346"/>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4" name="Google Shape;1614;p20"/>
          <p:cNvSpPr/>
          <p:nvPr/>
        </p:nvSpPr>
        <p:spPr>
          <a:xfrm>
            <a:off x="8622739" y="1815610"/>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5" name="Google Shape;1615;p20"/>
          <p:cNvSpPr/>
          <p:nvPr/>
        </p:nvSpPr>
        <p:spPr>
          <a:xfrm>
            <a:off x="8492927" y="2945428"/>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6" name="Google Shape;1616;p20"/>
          <p:cNvSpPr/>
          <p:nvPr/>
        </p:nvSpPr>
        <p:spPr>
          <a:xfrm>
            <a:off x="8423998" y="368574"/>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7" name="Google Shape;1617;p20"/>
          <p:cNvSpPr/>
          <p:nvPr/>
        </p:nvSpPr>
        <p:spPr>
          <a:xfrm>
            <a:off x="781075" y="4927617"/>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8" name="Google Shape;1618;p20"/>
          <p:cNvSpPr/>
          <p:nvPr/>
        </p:nvSpPr>
        <p:spPr>
          <a:xfrm>
            <a:off x="1933564" y="4603510"/>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9" name="Google Shape;1619;p20"/>
          <p:cNvSpPr/>
          <p:nvPr/>
        </p:nvSpPr>
        <p:spPr>
          <a:xfrm>
            <a:off x="4876193" y="316493"/>
            <a:ext cx="64914" cy="64914"/>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0" name="Google Shape;1620;p20"/>
          <p:cNvSpPr/>
          <p:nvPr/>
        </p:nvSpPr>
        <p:spPr>
          <a:xfrm>
            <a:off x="492508" y="239429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1" name="Google Shape;1621;p20"/>
          <p:cNvSpPr/>
          <p:nvPr/>
        </p:nvSpPr>
        <p:spPr>
          <a:xfrm>
            <a:off x="321804" y="4205367"/>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2" name="Google Shape;1622;p20"/>
          <p:cNvSpPr/>
          <p:nvPr/>
        </p:nvSpPr>
        <p:spPr>
          <a:xfrm>
            <a:off x="2353838" y="175812"/>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3" name="Google Shape;1623;p20"/>
          <p:cNvSpPr/>
          <p:nvPr/>
        </p:nvSpPr>
        <p:spPr>
          <a:xfrm>
            <a:off x="2810110" y="219340"/>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7">
  <p:cSld name="TITLE_ONLY_6">
    <p:spTree>
      <p:nvGrpSpPr>
        <p:cNvPr id="1624" name="Shape 1624"/>
        <p:cNvGrpSpPr/>
        <p:nvPr/>
      </p:nvGrpSpPr>
      <p:grpSpPr>
        <a:xfrm>
          <a:off x="0" y="0"/>
          <a:ext cx="0" cy="0"/>
          <a:chOff x="0" y="0"/>
          <a:chExt cx="0" cy="0"/>
        </a:xfrm>
      </p:grpSpPr>
      <p:grpSp>
        <p:nvGrpSpPr>
          <p:cNvPr id="1625" name="Google Shape;1625;p21"/>
          <p:cNvGrpSpPr/>
          <p:nvPr/>
        </p:nvGrpSpPr>
        <p:grpSpPr>
          <a:xfrm>
            <a:off x="7570201" y="2817412"/>
            <a:ext cx="1491226" cy="660880"/>
            <a:chOff x="4059002" y="793671"/>
            <a:chExt cx="401482" cy="177933"/>
          </a:xfrm>
        </p:grpSpPr>
        <p:sp>
          <p:nvSpPr>
            <p:cNvPr id="1626" name="Google Shape;1626;p21"/>
            <p:cNvSpPr/>
            <p:nvPr/>
          </p:nvSpPr>
          <p:spPr>
            <a:xfrm>
              <a:off x="4419301" y="862833"/>
              <a:ext cx="20925" cy="15014"/>
            </a:xfrm>
            <a:custGeom>
              <a:rect b="b" l="l" r="r" t="t"/>
              <a:pathLst>
                <a:path extrusionOk="0" h="315" w="439">
                  <a:moveTo>
                    <a:pt x="216" y="0"/>
                  </a:moveTo>
                  <a:cubicBezTo>
                    <a:pt x="50" y="0"/>
                    <a:pt x="1" y="267"/>
                    <a:pt x="183" y="310"/>
                  </a:cubicBezTo>
                  <a:cubicBezTo>
                    <a:pt x="196" y="313"/>
                    <a:pt x="210" y="315"/>
                    <a:pt x="222" y="315"/>
                  </a:cubicBezTo>
                  <a:cubicBezTo>
                    <a:pt x="388" y="315"/>
                    <a:pt x="438" y="47"/>
                    <a:pt x="255" y="5"/>
                  </a:cubicBezTo>
                  <a:cubicBezTo>
                    <a:pt x="241" y="2"/>
                    <a:pt x="228" y="0"/>
                    <a:pt x="21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7" name="Google Shape;1627;p21"/>
            <p:cNvSpPr/>
            <p:nvPr/>
          </p:nvSpPr>
          <p:spPr>
            <a:xfrm>
              <a:off x="4359148" y="868123"/>
              <a:ext cx="21449" cy="19161"/>
            </a:xfrm>
            <a:custGeom>
              <a:rect b="b" l="l" r="r" t="t"/>
              <a:pathLst>
                <a:path extrusionOk="0" h="402" w="450">
                  <a:moveTo>
                    <a:pt x="189" y="1"/>
                  </a:moveTo>
                  <a:cubicBezTo>
                    <a:pt x="164" y="1"/>
                    <a:pt x="140" y="7"/>
                    <a:pt x="118" y="19"/>
                  </a:cubicBezTo>
                  <a:cubicBezTo>
                    <a:pt x="94" y="27"/>
                    <a:pt x="74" y="42"/>
                    <a:pt x="58" y="60"/>
                  </a:cubicBezTo>
                  <a:cubicBezTo>
                    <a:pt x="36" y="86"/>
                    <a:pt x="20" y="116"/>
                    <a:pt x="9" y="147"/>
                  </a:cubicBezTo>
                  <a:cubicBezTo>
                    <a:pt x="0" y="174"/>
                    <a:pt x="0" y="199"/>
                    <a:pt x="6" y="223"/>
                  </a:cubicBezTo>
                  <a:cubicBezTo>
                    <a:pt x="9" y="241"/>
                    <a:pt x="12" y="256"/>
                    <a:pt x="21" y="271"/>
                  </a:cubicBezTo>
                  <a:cubicBezTo>
                    <a:pt x="29" y="294"/>
                    <a:pt x="43" y="314"/>
                    <a:pt x="62" y="331"/>
                  </a:cubicBezTo>
                  <a:lnTo>
                    <a:pt x="103" y="360"/>
                  </a:lnTo>
                  <a:cubicBezTo>
                    <a:pt x="134" y="372"/>
                    <a:pt x="166" y="383"/>
                    <a:pt x="198" y="395"/>
                  </a:cubicBezTo>
                  <a:cubicBezTo>
                    <a:pt x="212" y="400"/>
                    <a:pt x="226" y="402"/>
                    <a:pt x="241" y="402"/>
                  </a:cubicBezTo>
                  <a:cubicBezTo>
                    <a:pt x="278" y="402"/>
                    <a:pt x="316" y="388"/>
                    <a:pt x="347" y="372"/>
                  </a:cubicBezTo>
                  <a:cubicBezTo>
                    <a:pt x="393" y="346"/>
                    <a:pt x="420" y="298"/>
                    <a:pt x="435" y="249"/>
                  </a:cubicBezTo>
                  <a:cubicBezTo>
                    <a:pt x="449" y="201"/>
                    <a:pt x="436" y="141"/>
                    <a:pt x="412" y="100"/>
                  </a:cubicBezTo>
                  <a:cubicBezTo>
                    <a:pt x="398" y="78"/>
                    <a:pt x="381" y="60"/>
                    <a:pt x="359" y="47"/>
                  </a:cubicBezTo>
                  <a:cubicBezTo>
                    <a:pt x="339" y="29"/>
                    <a:pt x="316" y="18"/>
                    <a:pt x="290" y="12"/>
                  </a:cubicBezTo>
                  <a:cubicBezTo>
                    <a:pt x="257" y="7"/>
                    <a:pt x="223" y="5"/>
                    <a:pt x="18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8" name="Google Shape;1628;p21"/>
            <p:cNvSpPr/>
            <p:nvPr/>
          </p:nvSpPr>
          <p:spPr>
            <a:xfrm>
              <a:off x="4285649" y="845006"/>
              <a:ext cx="34748" cy="37036"/>
            </a:xfrm>
            <a:custGeom>
              <a:rect b="b" l="l" r="r" t="t"/>
              <a:pathLst>
                <a:path extrusionOk="0" h="777" w="729">
                  <a:moveTo>
                    <a:pt x="378" y="0"/>
                  </a:moveTo>
                  <a:cubicBezTo>
                    <a:pt x="355" y="0"/>
                    <a:pt x="333" y="3"/>
                    <a:pt x="310" y="9"/>
                  </a:cubicBezTo>
                  <a:cubicBezTo>
                    <a:pt x="264" y="13"/>
                    <a:pt x="222" y="26"/>
                    <a:pt x="183" y="53"/>
                  </a:cubicBezTo>
                  <a:cubicBezTo>
                    <a:pt x="142" y="77"/>
                    <a:pt x="110" y="108"/>
                    <a:pt x="86" y="147"/>
                  </a:cubicBezTo>
                  <a:cubicBezTo>
                    <a:pt x="56" y="182"/>
                    <a:pt x="35" y="224"/>
                    <a:pt x="27" y="272"/>
                  </a:cubicBezTo>
                  <a:lnTo>
                    <a:pt x="14" y="345"/>
                  </a:lnTo>
                  <a:cubicBezTo>
                    <a:pt x="0" y="406"/>
                    <a:pt x="1" y="468"/>
                    <a:pt x="19" y="528"/>
                  </a:cubicBezTo>
                  <a:cubicBezTo>
                    <a:pt x="32" y="554"/>
                    <a:pt x="44" y="581"/>
                    <a:pt x="56" y="609"/>
                  </a:cubicBezTo>
                  <a:cubicBezTo>
                    <a:pt x="89" y="662"/>
                    <a:pt x="132" y="702"/>
                    <a:pt x="185" y="732"/>
                  </a:cubicBezTo>
                  <a:cubicBezTo>
                    <a:pt x="215" y="743"/>
                    <a:pt x="244" y="754"/>
                    <a:pt x="273" y="766"/>
                  </a:cubicBezTo>
                  <a:cubicBezTo>
                    <a:pt x="297" y="773"/>
                    <a:pt x="321" y="776"/>
                    <a:pt x="345" y="776"/>
                  </a:cubicBezTo>
                  <a:cubicBezTo>
                    <a:pt x="367" y="776"/>
                    <a:pt x="390" y="773"/>
                    <a:pt x="412" y="768"/>
                  </a:cubicBezTo>
                  <a:cubicBezTo>
                    <a:pt x="457" y="763"/>
                    <a:pt x="498" y="749"/>
                    <a:pt x="537" y="723"/>
                  </a:cubicBezTo>
                  <a:cubicBezTo>
                    <a:pt x="578" y="699"/>
                    <a:pt x="610" y="669"/>
                    <a:pt x="635" y="630"/>
                  </a:cubicBezTo>
                  <a:cubicBezTo>
                    <a:pt x="666" y="595"/>
                    <a:pt x="686" y="553"/>
                    <a:pt x="694" y="506"/>
                  </a:cubicBezTo>
                  <a:lnTo>
                    <a:pt x="714" y="435"/>
                  </a:lnTo>
                  <a:cubicBezTo>
                    <a:pt x="729" y="374"/>
                    <a:pt x="726" y="312"/>
                    <a:pt x="708" y="250"/>
                  </a:cubicBezTo>
                  <a:cubicBezTo>
                    <a:pt x="694" y="223"/>
                    <a:pt x="683" y="196"/>
                    <a:pt x="670" y="168"/>
                  </a:cubicBezTo>
                  <a:cubicBezTo>
                    <a:pt x="637" y="115"/>
                    <a:pt x="594" y="73"/>
                    <a:pt x="539" y="44"/>
                  </a:cubicBezTo>
                  <a:cubicBezTo>
                    <a:pt x="509" y="32"/>
                    <a:pt x="480" y="21"/>
                    <a:pt x="450" y="10"/>
                  </a:cubicBezTo>
                  <a:cubicBezTo>
                    <a:pt x="426" y="3"/>
                    <a:pt x="402" y="0"/>
                    <a:pt x="37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9" name="Google Shape;1629;p21"/>
            <p:cNvSpPr/>
            <p:nvPr/>
          </p:nvSpPr>
          <p:spPr>
            <a:xfrm>
              <a:off x="4214104" y="807065"/>
              <a:ext cx="32508" cy="30649"/>
            </a:xfrm>
            <a:custGeom>
              <a:rect b="b" l="l" r="r" t="t"/>
              <a:pathLst>
                <a:path extrusionOk="0" h="643" w="682">
                  <a:moveTo>
                    <a:pt x="299" y="0"/>
                  </a:moveTo>
                  <a:cubicBezTo>
                    <a:pt x="273" y="0"/>
                    <a:pt x="245" y="4"/>
                    <a:pt x="217" y="11"/>
                  </a:cubicBezTo>
                  <a:cubicBezTo>
                    <a:pt x="187" y="19"/>
                    <a:pt x="146" y="42"/>
                    <a:pt x="114" y="58"/>
                  </a:cubicBezTo>
                  <a:cubicBezTo>
                    <a:pt x="37" y="95"/>
                    <a:pt x="4" y="191"/>
                    <a:pt x="2" y="266"/>
                  </a:cubicBezTo>
                  <a:cubicBezTo>
                    <a:pt x="1" y="298"/>
                    <a:pt x="2" y="322"/>
                    <a:pt x="7" y="352"/>
                  </a:cubicBezTo>
                  <a:cubicBezTo>
                    <a:pt x="22" y="439"/>
                    <a:pt x="69" y="501"/>
                    <a:pt x="132" y="558"/>
                  </a:cubicBezTo>
                  <a:cubicBezTo>
                    <a:pt x="194" y="614"/>
                    <a:pt x="272" y="642"/>
                    <a:pt x="348" y="642"/>
                  </a:cubicBezTo>
                  <a:cubicBezTo>
                    <a:pt x="444" y="642"/>
                    <a:pt x="538" y="598"/>
                    <a:pt x="600" y="514"/>
                  </a:cubicBezTo>
                  <a:cubicBezTo>
                    <a:pt x="656" y="436"/>
                    <a:pt x="681" y="331"/>
                    <a:pt x="649" y="237"/>
                  </a:cubicBezTo>
                  <a:cubicBezTo>
                    <a:pt x="624" y="166"/>
                    <a:pt x="575" y="87"/>
                    <a:pt x="499" y="54"/>
                  </a:cubicBezTo>
                  <a:cubicBezTo>
                    <a:pt x="484" y="48"/>
                    <a:pt x="470" y="41"/>
                    <a:pt x="454" y="35"/>
                  </a:cubicBezTo>
                  <a:cubicBezTo>
                    <a:pt x="401" y="13"/>
                    <a:pt x="351" y="0"/>
                    <a:pt x="29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0" name="Google Shape;1630;p21"/>
            <p:cNvSpPr/>
            <p:nvPr/>
          </p:nvSpPr>
          <p:spPr>
            <a:xfrm>
              <a:off x="4122587" y="793671"/>
              <a:ext cx="39085" cy="31602"/>
            </a:xfrm>
            <a:custGeom>
              <a:rect b="b" l="l" r="r" t="t"/>
              <a:pathLst>
                <a:path extrusionOk="0" h="663" w="820">
                  <a:moveTo>
                    <a:pt x="452" y="1"/>
                  </a:moveTo>
                  <a:cubicBezTo>
                    <a:pt x="419" y="1"/>
                    <a:pt x="386" y="6"/>
                    <a:pt x="353" y="18"/>
                  </a:cubicBezTo>
                  <a:cubicBezTo>
                    <a:pt x="287" y="41"/>
                    <a:pt x="237" y="75"/>
                    <a:pt x="183" y="119"/>
                  </a:cubicBezTo>
                  <a:cubicBezTo>
                    <a:pt x="203" y="103"/>
                    <a:pt x="224" y="87"/>
                    <a:pt x="243" y="70"/>
                  </a:cubicBezTo>
                  <a:lnTo>
                    <a:pt x="243" y="70"/>
                  </a:lnTo>
                  <a:cubicBezTo>
                    <a:pt x="213" y="91"/>
                    <a:pt x="182" y="114"/>
                    <a:pt x="153" y="140"/>
                  </a:cubicBezTo>
                  <a:cubicBezTo>
                    <a:pt x="0" y="281"/>
                    <a:pt x="83" y="561"/>
                    <a:pt x="276" y="611"/>
                  </a:cubicBezTo>
                  <a:cubicBezTo>
                    <a:pt x="306" y="631"/>
                    <a:pt x="339" y="645"/>
                    <a:pt x="374" y="653"/>
                  </a:cubicBezTo>
                  <a:cubicBezTo>
                    <a:pt x="400" y="660"/>
                    <a:pt x="426" y="663"/>
                    <a:pt x="452" y="663"/>
                  </a:cubicBezTo>
                  <a:cubicBezTo>
                    <a:pt x="484" y="663"/>
                    <a:pt x="516" y="658"/>
                    <a:pt x="546" y="648"/>
                  </a:cubicBezTo>
                  <a:cubicBezTo>
                    <a:pt x="656" y="614"/>
                    <a:pt x="744" y="521"/>
                    <a:pt x="770" y="409"/>
                  </a:cubicBezTo>
                  <a:cubicBezTo>
                    <a:pt x="819" y="205"/>
                    <a:pt x="652" y="1"/>
                    <a:pt x="45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1" name="Google Shape;1631;p21"/>
            <p:cNvSpPr/>
            <p:nvPr/>
          </p:nvSpPr>
          <p:spPr>
            <a:xfrm>
              <a:off x="4059002" y="822651"/>
              <a:ext cx="31745" cy="27598"/>
            </a:xfrm>
            <a:custGeom>
              <a:rect b="b" l="l" r="r" t="t"/>
              <a:pathLst>
                <a:path extrusionOk="0" h="579" w="666">
                  <a:moveTo>
                    <a:pt x="310" y="0"/>
                  </a:moveTo>
                  <a:cubicBezTo>
                    <a:pt x="264" y="0"/>
                    <a:pt x="217" y="11"/>
                    <a:pt x="176" y="33"/>
                  </a:cubicBezTo>
                  <a:cubicBezTo>
                    <a:pt x="99" y="59"/>
                    <a:pt x="37" y="139"/>
                    <a:pt x="19" y="216"/>
                  </a:cubicBezTo>
                  <a:cubicBezTo>
                    <a:pt x="0" y="291"/>
                    <a:pt x="19" y="391"/>
                    <a:pt x="78" y="449"/>
                  </a:cubicBezTo>
                  <a:cubicBezTo>
                    <a:pt x="121" y="509"/>
                    <a:pt x="191" y="549"/>
                    <a:pt x="261" y="564"/>
                  </a:cubicBezTo>
                  <a:cubicBezTo>
                    <a:pt x="301" y="574"/>
                    <a:pt x="349" y="574"/>
                    <a:pt x="391" y="578"/>
                  </a:cubicBezTo>
                  <a:cubicBezTo>
                    <a:pt x="394" y="578"/>
                    <a:pt x="397" y="578"/>
                    <a:pt x="400" y="578"/>
                  </a:cubicBezTo>
                  <a:cubicBezTo>
                    <a:pt x="460" y="578"/>
                    <a:pt x="544" y="534"/>
                    <a:pt x="580" y="491"/>
                  </a:cubicBezTo>
                  <a:cubicBezTo>
                    <a:pt x="613" y="455"/>
                    <a:pt x="637" y="412"/>
                    <a:pt x="649" y="365"/>
                  </a:cubicBezTo>
                  <a:cubicBezTo>
                    <a:pt x="665" y="307"/>
                    <a:pt x="655" y="242"/>
                    <a:pt x="631" y="188"/>
                  </a:cubicBezTo>
                  <a:cubicBezTo>
                    <a:pt x="618" y="154"/>
                    <a:pt x="599" y="125"/>
                    <a:pt x="571" y="101"/>
                  </a:cubicBezTo>
                  <a:cubicBezTo>
                    <a:pt x="553" y="87"/>
                    <a:pt x="533" y="73"/>
                    <a:pt x="513" y="59"/>
                  </a:cubicBezTo>
                  <a:cubicBezTo>
                    <a:pt x="475" y="43"/>
                    <a:pt x="434" y="23"/>
                    <a:pt x="392" y="12"/>
                  </a:cubicBezTo>
                  <a:cubicBezTo>
                    <a:pt x="366" y="4"/>
                    <a:pt x="338" y="0"/>
                    <a:pt x="3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2" name="Google Shape;1632;p21"/>
            <p:cNvSpPr/>
            <p:nvPr/>
          </p:nvSpPr>
          <p:spPr>
            <a:xfrm>
              <a:off x="4438415" y="889239"/>
              <a:ext cx="22069" cy="17159"/>
            </a:xfrm>
            <a:custGeom>
              <a:rect b="b" l="l" r="r" t="t"/>
              <a:pathLst>
                <a:path extrusionOk="0" h="360" w="463">
                  <a:moveTo>
                    <a:pt x="284" y="0"/>
                  </a:moveTo>
                  <a:cubicBezTo>
                    <a:pt x="268" y="0"/>
                    <a:pt x="252" y="2"/>
                    <a:pt x="236" y="7"/>
                  </a:cubicBezTo>
                  <a:cubicBezTo>
                    <a:pt x="171" y="27"/>
                    <a:pt x="100" y="44"/>
                    <a:pt x="52" y="96"/>
                  </a:cubicBezTo>
                  <a:cubicBezTo>
                    <a:pt x="15" y="135"/>
                    <a:pt x="1" y="191"/>
                    <a:pt x="17" y="247"/>
                  </a:cubicBezTo>
                  <a:cubicBezTo>
                    <a:pt x="34" y="302"/>
                    <a:pt x="75" y="329"/>
                    <a:pt x="127" y="349"/>
                  </a:cubicBezTo>
                  <a:cubicBezTo>
                    <a:pt x="147" y="357"/>
                    <a:pt x="168" y="359"/>
                    <a:pt x="189" y="359"/>
                  </a:cubicBezTo>
                  <a:cubicBezTo>
                    <a:pt x="239" y="359"/>
                    <a:pt x="291" y="345"/>
                    <a:pt x="337" y="337"/>
                  </a:cubicBezTo>
                  <a:cubicBezTo>
                    <a:pt x="381" y="328"/>
                    <a:pt x="417" y="290"/>
                    <a:pt x="438" y="254"/>
                  </a:cubicBezTo>
                  <a:cubicBezTo>
                    <a:pt x="461" y="213"/>
                    <a:pt x="462" y="164"/>
                    <a:pt x="451" y="120"/>
                  </a:cubicBezTo>
                  <a:cubicBezTo>
                    <a:pt x="433" y="47"/>
                    <a:pt x="358" y="0"/>
                    <a:pt x="28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3" name="Google Shape;1633;p21"/>
            <p:cNvSpPr/>
            <p:nvPr/>
          </p:nvSpPr>
          <p:spPr>
            <a:xfrm>
              <a:off x="4383743" y="914883"/>
              <a:ext cx="31793" cy="27884"/>
            </a:xfrm>
            <a:custGeom>
              <a:rect b="b" l="l" r="r" t="t"/>
              <a:pathLst>
                <a:path extrusionOk="0" h="585" w="667">
                  <a:moveTo>
                    <a:pt x="382" y="0"/>
                  </a:moveTo>
                  <a:cubicBezTo>
                    <a:pt x="329" y="0"/>
                    <a:pt x="272" y="12"/>
                    <a:pt x="234" y="41"/>
                  </a:cubicBezTo>
                  <a:cubicBezTo>
                    <a:pt x="203" y="63"/>
                    <a:pt x="173" y="87"/>
                    <a:pt x="143" y="110"/>
                  </a:cubicBezTo>
                  <a:cubicBezTo>
                    <a:pt x="88" y="155"/>
                    <a:pt x="48" y="223"/>
                    <a:pt x="39" y="295"/>
                  </a:cubicBezTo>
                  <a:cubicBezTo>
                    <a:pt x="34" y="311"/>
                    <a:pt x="28" y="324"/>
                    <a:pt x="23" y="340"/>
                  </a:cubicBezTo>
                  <a:cubicBezTo>
                    <a:pt x="0" y="435"/>
                    <a:pt x="64" y="542"/>
                    <a:pt x="160" y="563"/>
                  </a:cubicBezTo>
                  <a:cubicBezTo>
                    <a:pt x="177" y="565"/>
                    <a:pt x="192" y="568"/>
                    <a:pt x="207" y="569"/>
                  </a:cubicBezTo>
                  <a:cubicBezTo>
                    <a:pt x="238" y="579"/>
                    <a:pt x="270" y="584"/>
                    <a:pt x="301" y="584"/>
                  </a:cubicBezTo>
                  <a:cubicBezTo>
                    <a:pt x="342" y="584"/>
                    <a:pt x="383" y="576"/>
                    <a:pt x="420" y="559"/>
                  </a:cubicBezTo>
                  <a:cubicBezTo>
                    <a:pt x="456" y="543"/>
                    <a:pt x="489" y="524"/>
                    <a:pt x="524" y="508"/>
                  </a:cubicBezTo>
                  <a:cubicBezTo>
                    <a:pt x="588" y="476"/>
                    <a:pt x="628" y="404"/>
                    <a:pt x="646" y="338"/>
                  </a:cubicBezTo>
                  <a:cubicBezTo>
                    <a:pt x="666" y="267"/>
                    <a:pt x="648" y="191"/>
                    <a:pt x="613" y="130"/>
                  </a:cubicBezTo>
                  <a:cubicBezTo>
                    <a:pt x="579" y="69"/>
                    <a:pt x="508" y="22"/>
                    <a:pt x="442" y="6"/>
                  </a:cubicBezTo>
                  <a:cubicBezTo>
                    <a:pt x="424" y="2"/>
                    <a:pt x="403"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4" name="Google Shape;1634;p21"/>
            <p:cNvSpPr/>
            <p:nvPr/>
          </p:nvSpPr>
          <p:spPr>
            <a:xfrm>
              <a:off x="4325878" y="935283"/>
              <a:ext cx="26645" cy="22450"/>
            </a:xfrm>
            <a:custGeom>
              <a:rect b="b" l="l" r="r" t="t"/>
              <a:pathLst>
                <a:path extrusionOk="0" h="471" w="559">
                  <a:moveTo>
                    <a:pt x="197" y="0"/>
                  </a:moveTo>
                  <a:cubicBezTo>
                    <a:pt x="174" y="0"/>
                    <a:pt x="149" y="4"/>
                    <a:pt x="124" y="14"/>
                  </a:cubicBezTo>
                  <a:cubicBezTo>
                    <a:pt x="56" y="38"/>
                    <a:pt x="1" y="103"/>
                    <a:pt x="5" y="179"/>
                  </a:cubicBezTo>
                  <a:cubicBezTo>
                    <a:pt x="11" y="270"/>
                    <a:pt x="54" y="328"/>
                    <a:pt x="120" y="381"/>
                  </a:cubicBezTo>
                  <a:cubicBezTo>
                    <a:pt x="182" y="430"/>
                    <a:pt x="253" y="444"/>
                    <a:pt x="326" y="465"/>
                  </a:cubicBezTo>
                  <a:cubicBezTo>
                    <a:pt x="339" y="468"/>
                    <a:pt x="353" y="470"/>
                    <a:pt x="366" y="470"/>
                  </a:cubicBezTo>
                  <a:cubicBezTo>
                    <a:pt x="426" y="470"/>
                    <a:pt x="484" y="433"/>
                    <a:pt x="515" y="381"/>
                  </a:cubicBezTo>
                  <a:cubicBezTo>
                    <a:pt x="559" y="312"/>
                    <a:pt x="531" y="231"/>
                    <a:pt x="484" y="176"/>
                  </a:cubicBezTo>
                  <a:cubicBezTo>
                    <a:pt x="471" y="160"/>
                    <a:pt x="455" y="134"/>
                    <a:pt x="440" y="119"/>
                  </a:cubicBezTo>
                  <a:cubicBezTo>
                    <a:pt x="430" y="109"/>
                    <a:pt x="421" y="97"/>
                    <a:pt x="412" y="87"/>
                  </a:cubicBezTo>
                  <a:cubicBezTo>
                    <a:pt x="397" y="71"/>
                    <a:pt x="374" y="58"/>
                    <a:pt x="355" y="47"/>
                  </a:cubicBezTo>
                  <a:cubicBezTo>
                    <a:pt x="302" y="21"/>
                    <a:pt x="251" y="0"/>
                    <a:pt x="1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5" name="Google Shape;1635;p21"/>
            <p:cNvSpPr/>
            <p:nvPr/>
          </p:nvSpPr>
          <p:spPr>
            <a:xfrm>
              <a:off x="4274543" y="925512"/>
              <a:ext cx="15253" cy="13013"/>
            </a:xfrm>
            <a:custGeom>
              <a:rect b="b" l="l" r="r" t="t"/>
              <a:pathLst>
                <a:path extrusionOk="0" h="273" w="320">
                  <a:moveTo>
                    <a:pt x="147" y="0"/>
                  </a:moveTo>
                  <a:cubicBezTo>
                    <a:pt x="119" y="0"/>
                    <a:pt x="84" y="7"/>
                    <a:pt x="62" y="23"/>
                  </a:cubicBezTo>
                  <a:cubicBezTo>
                    <a:pt x="44" y="35"/>
                    <a:pt x="31" y="49"/>
                    <a:pt x="21" y="68"/>
                  </a:cubicBezTo>
                  <a:cubicBezTo>
                    <a:pt x="16" y="77"/>
                    <a:pt x="12" y="88"/>
                    <a:pt x="10" y="99"/>
                  </a:cubicBezTo>
                  <a:cubicBezTo>
                    <a:pt x="1" y="132"/>
                    <a:pt x="11" y="161"/>
                    <a:pt x="25" y="189"/>
                  </a:cubicBezTo>
                  <a:cubicBezTo>
                    <a:pt x="37" y="216"/>
                    <a:pt x="75" y="242"/>
                    <a:pt x="101" y="252"/>
                  </a:cubicBezTo>
                  <a:cubicBezTo>
                    <a:pt x="117" y="257"/>
                    <a:pt x="135" y="264"/>
                    <a:pt x="150" y="269"/>
                  </a:cubicBezTo>
                  <a:cubicBezTo>
                    <a:pt x="159" y="272"/>
                    <a:pt x="168" y="273"/>
                    <a:pt x="177" y="273"/>
                  </a:cubicBezTo>
                  <a:cubicBezTo>
                    <a:pt x="203" y="273"/>
                    <a:pt x="229" y="264"/>
                    <a:pt x="251" y="252"/>
                  </a:cubicBezTo>
                  <a:cubicBezTo>
                    <a:pt x="282" y="234"/>
                    <a:pt x="302" y="201"/>
                    <a:pt x="311" y="168"/>
                  </a:cubicBezTo>
                  <a:cubicBezTo>
                    <a:pt x="320" y="137"/>
                    <a:pt x="311" y="95"/>
                    <a:pt x="294" y="68"/>
                  </a:cubicBezTo>
                  <a:cubicBezTo>
                    <a:pt x="277" y="42"/>
                    <a:pt x="241" y="11"/>
                    <a:pt x="210" y="7"/>
                  </a:cubicBezTo>
                  <a:cubicBezTo>
                    <a:pt x="193" y="5"/>
                    <a:pt x="177" y="2"/>
                    <a:pt x="160" y="1"/>
                  </a:cubicBezTo>
                  <a:cubicBezTo>
                    <a:pt x="156" y="1"/>
                    <a:pt x="152" y="0"/>
                    <a:pt x="14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6" name="Google Shape;1636;p21"/>
            <p:cNvSpPr/>
            <p:nvPr/>
          </p:nvSpPr>
          <p:spPr>
            <a:xfrm>
              <a:off x="4204857" y="894625"/>
              <a:ext cx="31173" cy="30982"/>
            </a:xfrm>
            <a:custGeom>
              <a:rect b="b" l="l" r="r" t="t"/>
              <a:pathLst>
                <a:path extrusionOk="0" h="650" w="654">
                  <a:moveTo>
                    <a:pt x="315" y="1"/>
                  </a:moveTo>
                  <a:cubicBezTo>
                    <a:pt x="272" y="1"/>
                    <a:pt x="232" y="11"/>
                    <a:pt x="195" y="32"/>
                  </a:cubicBezTo>
                  <a:cubicBezTo>
                    <a:pt x="169" y="41"/>
                    <a:pt x="145" y="54"/>
                    <a:pt x="126" y="75"/>
                  </a:cubicBezTo>
                  <a:cubicBezTo>
                    <a:pt x="101" y="92"/>
                    <a:pt x="83" y="111"/>
                    <a:pt x="68" y="136"/>
                  </a:cubicBezTo>
                  <a:cubicBezTo>
                    <a:pt x="60" y="146"/>
                    <a:pt x="52" y="158"/>
                    <a:pt x="43" y="170"/>
                  </a:cubicBezTo>
                  <a:cubicBezTo>
                    <a:pt x="42" y="171"/>
                    <a:pt x="41" y="174"/>
                    <a:pt x="39" y="176"/>
                  </a:cubicBezTo>
                  <a:cubicBezTo>
                    <a:pt x="12" y="219"/>
                    <a:pt x="12" y="246"/>
                    <a:pt x="5" y="292"/>
                  </a:cubicBezTo>
                  <a:cubicBezTo>
                    <a:pt x="1" y="331"/>
                    <a:pt x="0" y="318"/>
                    <a:pt x="1" y="333"/>
                  </a:cubicBezTo>
                  <a:cubicBezTo>
                    <a:pt x="1" y="335"/>
                    <a:pt x="2" y="336"/>
                    <a:pt x="2" y="339"/>
                  </a:cubicBezTo>
                  <a:cubicBezTo>
                    <a:pt x="2" y="382"/>
                    <a:pt x="13" y="423"/>
                    <a:pt x="34" y="459"/>
                  </a:cubicBezTo>
                  <a:cubicBezTo>
                    <a:pt x="42" y="486"/>
                    <a:pt x="57" y="509"/>
                    <a:pt x="78" y="528"/>
                  </a:cubicBezTo>
                  <a:cubicBezTo>
                    <a:pt x="102" y="562"/>
                    <a:pt x="132" y="590"/>
                    <a:pt x="172" y="609"/>
                  </a:cubicBezTo>
                  <a:cubicBezTo>
                    <a:pt x="199" y="620"/>
                    <a:pt x="225" y="630"/>
                    <a:pt x="253" y="640"/>
                  </a:cubicBezTo>
                  <a:cubicBezTo>
                    <a:pt x="282" y="645"/>
                    <a:pt x="310" y="648"/>
                    <a:pt x="339" y="650"/>
                  </a:cubicBezTo>
                  <a:lnTo>
                    <a:pt x="421" y="635"/>
                  </a:lnTo>
                  <a:cubicBezTo>
                    <a:pt x="447" y="624"/>
                    <a:pt x="472" y="613"/>
                    <a:pt x="498" y="602"/>
                  </a:cubicBezTo>
                  <a:cubicBezTo>
                    <a:pt x="535" y="580"/>
                    <a:pt x="565" y="551"/>
                    <a:pt x="587" y="515"/>
                  </a:cubicBezTo>
                  <a:cubicBezTo>
                    <a:pt x="607" y="494"/>
                    <a:pt x="620" y="470"/>
                    <a:pt x="627" y="440"/>
                  </a:cubicBezTo>
                  <a:cubicBezTo>
                    <a:pt x="641" y="414"/>
                    <a:pt x="648" y="387"/>
                    <a:pt x="646" y="357"/>
                  </a:cubicBezTo>
                  <a:cubicBezTo>
                    <a:pt x="653" y="328"/>
                    <a:pt x="651" y="299"/>
                    <a:pt x="644" y="272"/>
                  </a:cubicBezTo>
                  <a:cubicBezTo>
                    <a:pt x="641" y="230"/>
                    <a:pt x="627" y="190"/>
                    <a:pt x="603" y="156"/>
                  </a:cubicBezTo>
                  <a:cubicBezTo>
                    <a:pt x="587" y="135"/>
                    <a:pt x="568" y="112"/>
                    <a:pt x="551" y="91"/>
                  </a:cubicBezTo>
                  <a:lnTo>
                    <a:pt x="483" y="42"/>
                  </a:lnTo>
                  <a:cubicBezTo>
                    <a:pt x="456" y="31"/>
                    <a:pt x="429" y="21"/>
                    <a:pt x="401" y="10"/>
                  </a:cubicBezTo>
                  <a:cubicBezTo>
                    <a:pt x="373" y="6"/>
                    <a:pt x="345" y="4"/>
                    <a:pt x="31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7" name="Google Shape;1637;p21"/>
            <p:cNvSpPr/>
            <p:nvPr/>
          </p:nvSpPr>
          <p:spPr>
            <a:xfrm>
              <a:off x="4139746" y="912214"/>
              <a:ext cx="27264" cy="24261"/>
            </a:xfrm>
            <a:custGeom>
              <a:rect b="b" l="l" r="r" t="t"/>
              <a:pathLst>
                <a:path extrusionOk="0" h="509" w="572">
                  <a:moveTo>
                    <a:pt x="352" y="1"/>
                  </a:moveTo>
                  <a:cubicBezTo>
                    <a:pt x="347" y="1"/>
                    <a:pt x="342" y="1"/>
                    <a:pt x="337" y="1"/>
                  </a:cubicBezTo>
                  <a:cubicBezTo>
                    <a:pt x="317" y="3"/>
                    <a:pt x="300" y="8"/>
                    <a:pt x="280" y="11"/>
                  </a:cubicBezTo>
                  <a:cubicBezTo>
                    <a:pt x="237" y="29"/>
                    <a:pt x="191" y="45"/>
                    <a:pt x="152" y="74"/>
                  </a:cubicBezTo>
                  <a:cubicBezTo>
                    <a:pt x="112" y="102"/>
                    <a:pt x="73" y="132"/>
                    <a:pt x="49" y="175"/>
                  </a:cubicBezTo>
                  <a:cubicBezTo>
                    <a:pt x="38" y="196"/>
                    <a:pt x="32" y="218"/>
                    <a:pt x="27" y="241"/>
                  </a:cubicBezTo>
                  <a:cubicBezTo>
                    <a:pt x="24" y="246"/>
                    <a:pt x="22" y="252"/>
                    <a:pt x="21" y="257"/>
                  </a:cubicBezTo>
                  <a:cubicBezTo>
                    <a:pt x="0" y="310"/>
                    <a:pt x="5" y="367"/>
                    <a:pt x="33" y="416"/>
                  </a:cubicBezTo>
                  <a:cubicBezTo>
                    <a:pt x="66" y="477"/>
                    <a:pt x="132" y="498"/>
                    <a:pt x="195" y="503"/>
                  </a:cubicBezTo>
                  <a:cubicBezTo>
                    <a:pt x="212" y="506"/>
                    <a:pt x="229" y="508"/>
                    <a:pt x="245" y="508"/>
                  </a:cubicBezTo>
                  <a:cubicBezTo>
                    <a:pt x="258" y="508"/>
                    <a:pt x="271" y="507"/>
                    <a:pt x="285" y="505"/>
                  </a:cubicBezTo>
                  <a:cubicBezTo>
                    <a:pt x="325" y="499"/>
                    <a:pt x="357" y="483"/>
                    <a:pt x="393" y="464"/>
                  </a:cubicBezTo>
                  <a:cubicBezTo>
                    <a:pt x="435" y="442"/>
                    <a:pt x="469" y="410"/>
                    <a:pt x="506" y="378"/>
                  </a:cubicBezTo>
                  <a:cubicBezTo>
                    <a:pt x="546" y="344"/>
                    <a:pt x="572" y="267"/>
                    <a:pt x="568" y="216"/>
                  </a:cubicBezTo>
                  <a:cubicBezTo>
                    <a:pt x="565" y="178"/>
                    <a:pt x="553" y="142"/>
                    <a:pt x="535" y="107"/>
                  </a:cubicBezTo>
                  <a:cubicBezTo>
                    <a:pt x="511" y="65"/>
                    <a:pt x="469" y="35"/>
                    <a:pt x="425" y="18"/>
                  </a:cubicBezTo>
                  <a:cubicBezTo>
                    <a:pt x="402" y="8"/>
                    <a:pt x="378" y="1"/>
                    <a:pt x="35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8" name="Google Shape;1638;p21"/>
            <p:cNvSpPr/>
            <p:nvPr/>
          </p:nvSpPr>
          <p:spPr>
            <a:xfrm>
              <a:off x="4104712" y="950727"/>
              <a:ext cx="28933" cy="20877"/>
            </a:xfrm>
            <a:custGeom>
              <a:rect b="b" l="l" r="r" t="t"/>
              <a:pathLst>
                <a:path extrusionOk="0" h="438" w="607">
                  <a:moveTo>
                    <a:pt x="299" y="0"/>
                  </a:moveTo>
                  <a:cubicBezTo>
                    <a:pt x="70" y="0"/>
                    <a:pt x="1" y="370"/>
                    <a:pt x="255" y="431"/>
                  </a:cubicBezTo>
                  <a:cubicBezTo>
                    <a:pt x="274" y="435"/>
                    <a:pt x="292" y="437"/>
                    <a:pt x="310" y="437"/>
                  </a:cubicBezTo>
                  <a:cubicBezTo>
                    <a:pt x="539" y="437"/>
                    <a:pt x="607" y="67"/>
                    <a:pt x="354" y="7"/>
                  </a:cubicBezTo>
                  <a:cubicBezTo>
                    <a:pt x="335" y="2"/>
                    <a:pt x="316" y="0"/>
                    <a:pt x="29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9" name="Google Shape;1639;p21"/>
            <p:cNvSpPr/>
            <p:nvPr/>
          </p:nvSpPr>
          <p:spPr>
            <a:xfrm>
              <a:off x="4393658" y="889620"/>
              <a:ext cx="14776" cy="12298"/>
            </a:xfrm>
            <a:custGeom>
              <a:rect b="b" l="l" r="r" t="t"/>
              <a:pathLst>
                <a:path extrusionOk="0" h="258" w="310">
                  <a:moveTo>
                    <a:pt x="130" y="1"/>
                  </a:moveTo>
                  <a:cubicBezTo>
                    <a:pt x="117" y="1"/>
                    <a:pt x="105" y="2"/>
                    <a:pt x="91" y="5"/>
                  </a:cubicBezTo>
                  <a:cubicBezTo>
                    <a:pt x="51" y="15"/>
                    <a:pt x="18" y="52"/>
                    <a:pt x="9" y="90"/>
                  </a:cubicBezTo>
                  <a:cubicBezTo>
                    <a:pt x="1" y="128"/>
                    <a:pt x="11" y="179"/>
                    <a:pt x="43" y="204"/>
                  </a:cubicBezTo>
                  <a:cubicBezTo>
                    <a:pt x="53" y="212"/>
                    <a:pt x="61" y="220"/>
                    <a:pt x="72" y="226"/>
                  </a:cubicBezTo>
                  <a:cubicBezTo>
                    <a:pt x="81" y="230"/>
                    <a:pt x="92" y="235"/>
                    <a:pt x="102" y="238"/>
                  </a:cubicBezTo>
                  <a:cubicBezTo>
                    <a:pt x="107" y="241"/>
                    <a:pt x="113" y="242"/>
                    <a:pt x="118" y="243"/>
                  </a:cubicBezTo>
                  <a:cubicBezTo>
                    <a:pt x="129" y="247"/>
                    <a:pt x="140" y="250"/>
                    <a:pt x="150" y="253"/>
                  </a:cubicBezTo>
                  <a:cubicBezTo>
                    <a:pt x="159" y="256"/>
                    <a:pt x="168" y="257"/>
                    <a:pt x="177" y="257"/>
                  </a:cubicBezTo>
                  <a:cubicBezTo>
                    <a:pt x="201" y="257"/>
                    <a:pt x="225" y="249"/>
                    <a:pt x="244" y="238"/>
                  </a:cubicBezTo>
                  <a:cubicBezTo>
                    <a:pt x="274" y="222"/>
                    <a:pt x="292" y="193"/>
                    <a:pt x="301" y="161"/>
                  </a:cubicBezTo>
                  <a:cubicBezTo>
                    <a:pt x="309" y="131"/>
                    <a:pt x="301" y="93"/>
                    <a:pt x="285" y="67"/>
                  </a:cubicBezTo>
                  <a:cubicBezTo>
                    <a:pt x="270" y="41"/>
                    <a:pt x="238" y="16"/>
                    <a:pt x="208" y="11"/>
                  </a:cubicBezTo>
                  <a:cubicBezTo>
                    <a:pt x="197" y="10"/>
                    <a:pt x="186" y="6"/>
                    <a:pt x="175" y="5"/>
                  </a:cubicBezTo>
                  <a:cubicBezTo>
                    <a:pt x="169" y="4"/>
                    <a:pt x="164" y="4"/>
                    <a:pt x="159" y="3"/>
                  </a:cubicBezTo>
                  <a:cubicBezTo>
                    <a:pt x="148" y="1"/>
                    <a:pt x="139" y="1"/>
                    <a:pt x="13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0" name="Google Shape;1640;p21"/>
            <p:cNvSpPr/>
            <p:nvPr/>
          </p:nvSpPr>
          <p:spPr>
            <a:xfrm>
              <a:off x="4330930" y="896818"/>
              <a:ext cx="30124" cy="21640"/>
            </a:xfrm>
            <a:custGeom>
              <a:rect b="b" l="l" r="r" t="t"/>
              <a:pathLst>
                <a:path extrusionOk="0" h="454" w="632">
                  <a:moveTo>
                    <a:pt x="309" y="0"/>
                  </a:moveTo>
                  <a:cubicBezTo>
                    <a:pt x="71" y="0"/>
                    <a:pt x="0" y="385"/>
                    <a:pt x="264" y="447"/>
                  </a:cubicBezTo>
                  <a:cubicBezTo>
                    <a:pt x="285" y="452"/>
                    <a:pt x="304" y="454"/>
                    <a:pt x="322" y="454"/>
                  </a:cubicBezTo>
                  <a:cubicBezTo>
                    <a:pt x="560" y="454"/>
                    <a:pt x="631" y="69"/>
                    <a:pt x="367" y="7"/>
                  </a:cubicBezTo>
                  <a:cubicBezTo>
                    <a:pt x="347" y="2"/>
                    <a:pt x="328" y="0"/>
                    <a:pt x="30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1" name="Google Shape;1641;p21"/>
            <p:cNvSpPr/>
            <p:nvPr/>
          </p:nvSpPr>
          <p:spPr>
            <a:xfrm>
              <a:off x="4256192" y="879706"/>
              <a:ext cx="29123" cy="27407"/>
            </a:xfrm>
            <a:custGeom>
              <a:rect b="b" l="l" r="r" t="t"/>
              <a:pathLst>
                <a:path extrusionOk="0" h="575" w="611">
                  <a:moveTo>
                    <a:pt x="307" y="0"/>
                  </a:moveTo>
                  <a:cubicBezTo>
                    <a:pt x="279" y="0"/>
                    <a:pt x="250" y="5"/>
                    <a:pt x="223" y="13"/>
                  </a:cubicBezTo>
                  <a:cubicBezTo>
                    <a:pt x="215" y="15"/>
                    <a:pt x="206" y="20"/>
                    <a:pt x="196" y="23"/>
                  </a:cubicBezTo>
                  <a:cubicBezTo>
                    <a:pt x="175" y="31"/>
                    <a:pt x="154" y="42"/>
                    <a:pt x="133" y="51"/>
                  </a:cubicBezTo>
                  <a:cubicBezTo>
                    <a:pt x="111" y="63"/>
                    <a:pt x="93" y="77"/>
                    <a:pt x="79" y="96"/>
                  </a:cubicBezTo>
                  <a:cubicBezTo>
                    <a:pt x="63" y="113"/>
                    <a:pt x="50" y="133"/>
                    <a:pt x="37" y="152"/>
                  </a:cubicBezTo>
                  <a:cubicBezTo>
                    <a:pt x="28" y="175"/>
                    <a:pt x="19" y="197"/>
                    <a:pt x="11" y="218"/>
                  </a:cubicBezTo>
                  <a:cubicBezTo>
                    <a:pt x="2" y="253"/>
                    <a:pt x="0" y="288"/>
                    <a:pt x="9" y="322"/>
                  </a:cubicBezTo>
                  <a:cubicBezTo>
                    <a:pt x="11" y="334"/>
                    <a:pt x="13" y="347"/>
                    <a:pt x="16" y="359"/>
                  </a:cubicBezTo>
                  <a:cubicBezTo>
                    <a:pt x="25" y="380"/>
                    <a:pt x="35" y="401"/>
                    <a:pt x="44" y="422"/>
                  </a:cubicBezTo>
                  <a:cubicBezTo>
                    <a:pt x="58" y="442"/>
                    <a:pt x="74" y="459"/>
                    <a:pt x="91" y="476"/>
                  </a:cubicBezTo>
                  <a:cubicBezTo>
                    <a:pt x="97" y="483"/>
                    <a:pt x="103" y="489"/>
                    <a:pt x="110" y="495"/>
                  </a:cubicBezTo>
                  <a:cubicBezTo>
                    <a:pt x="163" y="547"/>
                    <a:pt x="236" y="574"/>
                    <a:pt x="310" y="574"/>
                  </a:cubicBezTo>
                  <a:cubicBezTo>
                    <a:pt x="338" y="574"/>
                    <a:pt x="366" y="570"/>
                    <a:pt x="393" y="562"/>
                  </a:cubicBezTo>
                  <a:cubicBezTo>
                    <a:pt x="489" y="533"/>
                    <a:pt x="564" y="452"/>
                    <a:pt x="588" y="354"/>
                  </a:cubicBezTo>
                  <a:cubicBezTo>
                    <a:pt x="611" y="255"/>
                    <a:pt x="579" y="149"/>
                    <a:pt x="506" y="80"/>
                  </a:cubicBezTo>
                  <a:cubicBezTo>
                    <a:pt x="452" y="29"/>
                    <a:pt x="380" y="0"/>
                    <a:pt x="30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2" name="Google Shape;1642;p21"/>
            <p:cNvSpPr/>
            <p:nvPr/>
          </p:nvSpPr>
          <p:spPr>
            <a:xfrm>
              <a:off x="4188984" y="856827"/>
              <a:ext cx="21497" cy="21926"/>
            </a:xfrm>
            <a:custGeom>
              <a:rect b="b" l="l" r="r" t="t"/>
              <a:pathLst>
                <a:path extrusionOk="0" h="460" w="451">
                  <a:moveTo>
                    <a:pt x="231" y="0"/>
                  </a:moveTo>
                  <a:cubicBezTo>
                    <a:pt x="190" y="0"/>
                    <a:pt x="148" y="14"/>
                    <a:pt x="112" y="34"/>
                  </a:cubicBezTo>
                  <a:cubicBezTo>
                    <a:pt x="87" y="48"/>
                    <a:pt x="66" y="68"/>
                    <a:pt x="52" y="92"/>
                  </a:cubicBezTo>
                  <a:cubicBezTo>
                    <a:pt x="32" y="115"/>
                    <a:pt x="19" y="142"/>
                    <a:pt x="14" y="174"/>
                  </a:cubicBezTo>
                  <a:cubicBezTo>
                    <a:pt x="0" y="229"/>
                    <a:pt x="11" y="291"/>
                    <a:pt x="41" y="341"/>
                  </a:cubicBezTo>
                  <a:cubicBezTo>
                    <a:pt x="56" y="365"/>
                    <a:pt x="76" y="386"/>
                    <a:pt x="100" y="400"/>
                  </a:cubicBezTo>
                  <a:cubicBezTo>
                    <a:pt x="121" y="419"/>
                    <a:pt x="146" y="431"/>
                    <a:pt x="173" y="437"/>
                  </a:cubicBezTo>
                  <a:cubicBezTo>
                    <a:pt x="199" y="451"/>
                    <a:pt x="227" y="459"/>
                    <a:pt x="257" y="459"/>
                  </a:cubicBezTo>
                  <a:cubicBezTo>
                    <a:pt x="261" y="459"/>
                    <a:pt x="264" y="459"/>
                    <a:pt x="267" y="459"/>
                  </a:cubicBezTo>
                  <a:cubicBezTo>
                    <a:pt x="299" y="458"/>
                    <a:pt x="329" y="448"/>
                    <a:pt x="356" y="432"/>
                  </a:cubicBezTo>
                  <a:cubicBezTo>
                    <a:pt x="385" y="415"/>
                    <a:pt x="404" y="391"/>
                    <a:pt x="420" y="364"/>
                  </a:cubicBezTo>
                  <a:cubicBezTo>
                    <a:pt x="437" y="335"/>
                    <a:pt x="444" y="304"/>
                    <a:pt x="443" y="269"/>
                  </a:cubicBezTo>
                  <a:lnTo>
                    <a:pt x="443" y="268"/>
                  </a:lnTo>
                  <a:cubicBezTo>
                    <a:pt x="444" y="260"/>
                    <a:pt x="445" y="252"/>
                    <a:pt x="445" y="243"/>
                  </a:cubicBezTo>
                  <a:cubicBezTo>
                    <a:pt x="451" y="214"/>
                    <a:pt x="449" y="186"/>
                    <a:pt x="439" y="157"/>
                  </a:cubicBezTo>
                  <a:lnTo>
                    <a:pt x="416" y="106"/>
                  </a:lnTo>
                  <a:cubicBezTo>
                    <a:pt x="387" y="54"/>
                    <a:pt x="333" y="22"/>
                    <a:pt x="278" y="7"/>
                  </a:cubicBezTo>
                  <a:cubicBezTo>
                    <a:pt x="263" y="2"/>
                    <a:pt x="247" y="0"/>
                    <a:pt x="23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3" name="Google Shape;1643;p21"/>
            <p:cNvSpPr/>
            <p:nvPr/>
          </p:nvSpPr>
          <p:spPr>
            <a:xfrm>
              <a:off x="4124779" y="855349"/>
              <a:ext cx="24166" cy="22021"/>
            </a:xfrm>
            <a:custGeom>
              <a:rect b="b" l="l" r="r" t="t"/>
              <a:pathLst>
                <a:path extrusionOk="0" h="462" w="507">
                  <a:moveTo>
                    <a:pt x="283" y="1"/>
                  </a:moveTo>
                  <a:cubicBezTo>
                    <a:pt x="270" y="1"/>
                    <a:pt x="258" y="2"/>
                    <a:pt x="245" y="6"/>
                  </a:cubicBezTo>
                  <a:cubicBezTo>
                    <a:pt x="217" y="8"/>
                    <a:pt x="191" y="18"/>
                    <a:pt x="168" y="33"/>
                  </a:cubicBezTo>
                  <a:cubicBezTo>
                    <a:pt x="154" y="43"/>
                    <a:pt x="142" y="50"/>
                    <a:pt x="130" y="60"/>
                  </a:cubicBezTo>
                  <a:cubicBezTo>
                    <a:pt x="110" y="73"/>
                    <a:pt x="90" y="87"/>
                    <a:pt x="74" y="105"/>
                  </a:cubicBezTo>
                  <a:cubicBezTo>
                    <a:pt x="58" y="123"/>
                    <a:pt x="47" y="140"/>
                    <a:pt x="36" y="162"/>
                  </a:cubicBezTo>
                  <a:cubicBezTo>
                    <a:pt x="0" y="225"/>
                    <a:pt x="4" y="305"/>
                    <a:pt x="39" y="366"/>
                  </a:cubicBezTo>
                  <a:cubicBezTo>
                    <a:pt x="74" y="423"/>
                    <a:pt x="140" y="462"/>
                    <a:pt x="208" y="462"/>
                  </a:cubicBezTo>
                  <a:cubicBezTo>
                    <a:pt x="212" y="462"/>
                    <a:pt x="215" y="462"/>
                    <a:pt x="219" y="462"/>
                  </a:cubicBezTo>
                  <a:cubicBezTo>
                    <a:pt x="243" y="461"/>
                    <a:pt x="263" y="458"/>
                    <a:pt x="288" y="451"/>
                  </a:cubicBezTo>
                  <a:cubicBezTo>
                    <a:pt x="311" y="445"/>
                    <a:pt x="332" y="434"/>
                    <a:pt x="353" y="422"/>
                  </a:cubicBezTo>
                  <a:cubicBezTo>
                    <a:pt x="366" y="414"/>
                    <a:pt x="380" y="408"/>
                    <a:pt x="394" y="400"/>
                  </a:cubicBezTo>
                  <a:cubicBezTo>
                    <a:pt x="445" y="374"/>
                    <a:pt x="474" y="320"/>
                    <a:pt x="490" y="267"/>
                  </a:cubicBezTo>
                  <a:cubicBezTo>
                    <a:pt x="507" y="210"/>
                    <a:pt x="492" y="152"/>
                    <a:pt x="464" y="102"/>
                  </a:cubicBezTo>
                  <a:cubicBezTo>
                    <a:pt x="450" y="78"/>
                    <a:pt x="430" y="59"/>
                    <a:pt x="406" y="44"/>
                  </a:cubicBezTo>
                  <a:cubicBezTo>
                    <a:pt x="384" y="26"/>
                    <a:pt x="358" y="12"/>
                    <a:pt x="330" y="7"/>
                  </a:cubicBezTo>
                  <a:cubicBezTo>
                    <a:pt x="314" y="3"/>
                    <a:pt x="298" y="1"/>
                    <a:pt x="28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4" name="Google Shape;1644;p21"/>
            <p:cNvSpPr/>
            <p:nvPr/>
          </p:nvSpPr>
          <p:spPr>
            <a:xfrm>
              <a:off x="4074207" y="888476"/>
              <a:ext cx="25024" cy="23642"/>
            </a:xfrm>
            <a:custGeom>
              <a:rect b="b" l="l" r="r" t="t"/>
              <a:pathLst>
                <a:path extrusionOk="0" h="496" w="525">
                  <a:moveTo>
                    <a:pt x="274" y="1"/>
                  </a:moveTo>
                  <a:cubicBezTo>
                    <a:pt x="209" y="1"/>
                    <a:pt x="145" y="31"/>
                    <a:pt x="99" y="76"/>
                  </a:cubicBezTo>
                  <a:cubicBezTo>
                    <a:pt x="58" y="116"/>
                    <a:pt x="28" y="160"/>
                    <a:pt x="15" y="219"/>
                  </a:cubicBezTo>
                  <a:cubicBezTo>
                    <a:pt x="14" y="226"/>
                    <a:pt x="13" y="231"/>
                    <a:pt x="11" y="238"/>
                  </a:cubicBezTo>
                  <a:cubicBezTo>
                    <a:pt x="1" y="291"/>
                    <a:pt x="7" y="343"/>
                    <a:pt x="35" y="392"/>
                  </a:cubicBezTo>
                  <a:cubicBezTo>
                    <a:pt x="52" y="421"/>
                    <a:pt x="80" y="444"/>
                    <a:pt x="108" y="462"/>
                  </a:cubicBezTo>
                  <a:cubicBezTo>
                    <a:pt x="125" y="472"/>
                    <a:pt x="145" y="477"/>
                    <a:pt x="163" y="483"/>
                  </a:cubicBezTo>
                  <a:cubicBezTo>
                    <a:pt x="170" y="484"/>
                    <a:pt x="176" y="486"/>
                    <a:pt x="183" y="488"/>
                  </a:cubicBezTo>
                  <a:cubicBezTo>
                    <a:pt x="197" y="491"/>
                    <a:pt x="205" y="491"/>
                    <a:pt x="223" y="493"/>
                  </a:cubicBezTo>
                  <a:cubicBezTo>
                    <a:pt x="235" y="494"/>
                    <a:pt x="247" y="495"/>
                    <a:pt x="259" y="495"/>
                  </a:cubicBezTo>
                  <a:cubicBezTo>
                    <a:pt x="278" y="491"/>
                    <a:pt x="299" y="489"/>
                    <a:pt x="319" y="485"/>
                  </a:cubicBezTo>
                  <a:cubicBezTo>
                    <a:pt x="328" y="483"/>
                    <a:pt x="336" y="478"/>
                    <a:pt x="345" y="475"/>
                  </a:cubicBezTo>
                  <a:cubicBezTo>
                    <a:pt x="427" y="448"/>
                    <a:pt x="491" y="385"/>
                    <a:pt x="510" y="300"/>
                  </a:cubicBezTo>
                  <a:cubicBezTo>
                    <a:pt x="524" y="240"/>
                    <a:pt x="513" y="170"/>
                    <a:pt x="480" y="117"/>
                  </a:cubicBezTo>
                  <a:cubicBezTo>
                    <a:pt x="444" y="61"/>
                    <a:pt x="391" y="25"/>
                    <a:pt x="329" y="8"/>
                  </a:cubicBezTo>
                  <a:cubicBezTo>
                    <a:pt x="311" y="3"/>
                    <a:pt x="293" y="1"/>
                    <a:pt x="27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45" name="Google Shape;1645;p21"/>
          <p:cNvGrpSpPr/>
          <p:nvPr/>
        </p:nvGrpSpPr>
        <p:grpSpPr>
          <a:xfrm rot="-2439377">
            <a:off x="8183517" y="254128"/>
            <a:ext cx="1125875" cy="1256528"/>
            <a:chOff x="5072836" y="892909"/>
            <a:chExt cx="282224" cy="314970"/>
          </a:xfrm>
        </p:grpSpPr>
        <p:sp>
          <p:nvSpPr>
            <p:cNvPr id="1646" name="Google Shape;1646;p21"/>
            <p:cNvSpPr/>
            <p:nvPr/>
          </p:nvSpPr>
          <p:spPr>
            <a:xfrm>
              <a:off x="5084705" y="892909"/>
              <a:ext cx="16969" cy="37894"/>
            </a:xfrm>
            <a:custGeom>
              <a:rect b="b" l="l" r="r" t="t"/>
              <a:pathLst>
                <a:path extrusionOk="0" h="795" w="356">
                  <a:moveTo>
                    <a:pt x="125" y="1"/>
                  </a:moveTo>
                  <a:cubicBezTo>
                    <a:pt x="111" y="1"/>
                    <a:pt x="96" y="8"/>
                    <a:pt x="91" y="24"/>
                  </a:cubicBezTo>
                  <a:cubicBezTo>
                    <a:pt x="50" y="171"/>
                    <a:pt x="0" y="280"/>
                    <a:pt x="25" y="438"/>
                  </a:cubicBezTo>
                  <a:cubicBezTo>
                    <a:pt x="46" y="565"/>
                    <a:pt x="99" y="727"/>
                    <a:pt x="224" y="785"/>
                  </a:cubicBezTo>
                  <a:cubicBezTo>
                    <a:pt x="237" y="791"/>
                    <a:pt x="251" y="794"/>
                    <a:pt x="266" y="794"/>
                  </a:cubicBezTo>
                  <a:cubicBezTo>
                    <a:pt x="310" y="794"/>
                    <a:pt x="356" y="766"/>
                    <a:pt x="350" y="714"/>
                  </a:cubicBezTo>
                  <a:cubicBezTo>
                    <a:pt x="339" y="601"/>
                    <a:pt x="270" y="508"/>
                    <a:pt x="233" y="402"/>
                  </a:cubicBezTo>
                  <a:cubicBezTo>
                    <a:pt x="195" y="293"/>
                    <a:pt x="143" y="150"/>
                    <a:pt x="157" y="34"/>
                  </a:cubicBezTo>
                  <a:cubicBezTo>
                    <a:pt x="160" y="12"/>
                    <a:pt x="143" y="1"/>
                    <a:pt x="12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7" name="Google Shape;1647;p21"/>
            <p:cNvSpPr/>
            <p:nvPr/>
          </p:nvSpPr>
          <p:spPr>
            <a:xfrm>
              <a:off x="5100148" y="956351"/>
              <a:ext cx="26549" cy="40134"/>
            </a:xfrm>
            <a:custGeom>
              <a:rect b="b" l="l" r="r" t="t"/>
              <a:pathLst>
                <a:path extrusionOk="0" h="842" w="557">
                  <a:moveTo>
                    <a:pt x="86" y="0"/>
                  </a:moveTo>
                  <a:cubicBezTo>
                    <a:pt x="42" y="0"/>
                    <a:pt x="0" y="48"/>
                    <a:pt x="25" y="102"/>
                  </a:cubicBezTo>
                  <a:cubicBezTo>
                    <a:pt x="86" y="237"/>
                    <a:pt x="139" y="376"/>
                    <a:pt x="203" y="510"/>
                  </a:cubicBezTo>
                  <a:cubicBezTo>
                    <a:pt x="259" y="625"/>
                    <a:pt x="301" y="761"/>
                    <a:pt x="415" y="829"/>
                  </a:cubicBezTo>
                  <a:cubicBezTo>
                    <a:pt x="430" y="838"/>
                    <a:pt x="446" y="842"/>
                    <a:pt x="461" y="842"/>
                  </a:cubicBezTo>
                  <a:cubicBezTo>
                    <a:pt x="509" y="842"/>
                    <a:pt x="554" y="802"/>
                    <a:pt x="555" y="749"/>
                  </a:cubicBezTo>
                  <a:cubicBezTo>
                    <a:pt x="557" y="618"/>
                    <a:pt x="460" y="505"/>
                    <a:pt x="392" y="399"/>
                  </a:cubicBezTo>
                  <a:cubicBezTo>
                    <a:pt x="314" y="272"/>
                    <a:pt x="225" y="156"/>
                    <a:pt x="143" y="33"/>
                  </a:cubicBezTo>
                  <a:cubicBezTo>
                    <a:pt x="128" y="10"/>
                    <a:pt x="107" y="0"/>
                    <a:pt x="8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8" name="Google Shape;1648;p21"/>
            <p:cNvSpPr/>
            <p:nvPr/>
          </p:nvSpPr>
          <p:spPr>
            <a:xfrm>
              <a:off x="5136231" y="1013549"/>
              <a:ext cx="28933" cy="31459"/>
            </a:xfrm>
            <a:custGeom>
              <a:rect b="b" l="l" r="r" t="t"/>
              <a:pathLst>
                <a:path extrusionOk="0" h="660" w="607">
                  <a:moveTo>
                    <a:pt x="97" y="0"/>
                  </a:moveTo>
                  <a:cubicBezTo>
                    <a:pt x="45" y="0"/>
                    <a:pt x="0" y="78"/>
                    <a:pt x="47" y="121"/>
                  </a:cubicBezTo>
                  <a:cubicBezTo>
                    <a:pt x="141" y="207"/>
                    <a:pt x="224" y="301"/>
                    <a:pt x="297" y="405"/>
                  </a:cubicBezTo>
                  <a:cubicBezTo>
                    <a:pt x="365" y="499"/>
                    <a:pt x="421" y="584"/>
                    <a:pt x="516" y="652"/>
                  </a:cubicBezTo>
                  <a:cubicBezTo>
                    <a:pt x="524" y="657"/>
                    <a:pt x="534" y="660"/>
                    <a:pt x="544" y="660"/>
                  </a:cubicBezTo>
                  <a:cubicBezTo>
                    <a:pt x="574" y="660"/>
                    <a:pt x="607" y="634"/>
                    <a:pt x="603" y="602"/>
                  </a:cubicBezTo>
                  <a:cubicBezTo>
                    <a:pt x="577" y="345"/>
                    <a:pt x="325" y="155"/>
                    <a:pt x="131" y="12"/>
                  </a:cubicBezTo>
                  <a:cubicBezTo>
                    <a:pt x="119" y="4"/>
                    <a:pt x="108" y="0"/>
                    <a:pt x="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9" name="Google Shape;1649;p21"/>
            <p:cNvSpPr/>
            <p:nvPr/>
          </p:nvSpPr>
          <p:spPr>
            <a:xfrm>
              <a:off x="5179749" y="1060928"/>
              <a:ext cx="48189" cy="34748"/>
            </a:xfrm>
            <a:custGeom>
              <a:rect b="b" l="l" r="r" t="t"/>
              <a:pathLst>
                <a:path extrusionOk="0" h="729" w="1011">
                  <a:moveTo>
                    <a:pt x="91" y="0"/>
                  </a:moveTo>
                  <a:cubicBezTo>
                    <a:pt x="42" y="0"/>
                    <a:pt x="1" y="66"/>
                    <a:pt x="46" y="105"/>
                  </a:cubicBezTo>
                  <a:cubicBezTo>
                    <a:pt x="307" y="327"/>
                    <a:pt x="569" y="619"/>
                    <a:pt x="905" y="725"/>
                  </a:cubicBezTo>
                  <a:cubicBezTo>
                    <a:pt x="911" y="727"/>
                    <a:pt x="917" y="728"/>
                    <a:pt x="923" y="728"/>
                  </a:cubicBezTo>
                  <a:cubicBezTo>
                    <a:pt x="969" y="728"/>
                    <a:pt x="1010" y="671"/>
                    <a:pt x="980" y="629"/>
                  </a:cubicBezTo>
                  <a:cubicBezTo>
                    <a:pt x="771" y="342"/>
                    <a:pt x="414" y="188"/>
                    <a:pt x="119" y="8"/>
                  </a:cubicBezTo>
                  <a:cubicBezTo>
                    <a:pt x="110" y="3"/>
                    <a:pt x="100" y="0"/>
                    <a:pt x="9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0" name="Google Shape;1650;p21"/>
            <p:cNvSpPr/>
            <p:nvPr/>
          </p:nvSpPr>
          <p:spPr>
            <a:xfrm>
              <a:off x="5241761" y="1097630"/>
              <a:ext cx="46855" cy="30458"/>
            </a:xfrm>
            <a:custGeom>
              <a:rect b="b" l="l" r="r" t="t"/>
              <a:pathLst>
                <a:path extrusionOk="0" h="639" w="983">
                  <a:moveTo>
                    <a:pt x="65" y="1"/>
                  </a:moveTo>
                  <a:cubicBezTo>
                    <a:pt x="26" y="1"/>
                    <a:pt x="1" y="59"/>
                    <a:pt x="28" y="93"/>
                  </a:cubicBezTo>
                  <a:cubicBezTo>
                    <a:pt x="217" y="325"/>
                    <a:pt x="527" y="639"/>
                    <a:pt x="855" y="639"/>
                  </a:cubicBezTo>
                  <a:cubicBezTo>
                    <a:pt x="878" y="639"/>
                    <a:pt x="902" y="637"/>
                    <a:pt x="925" y="634"/>
                  </a:cubicBezTo>
                  <a:cubicBezTo>
                    <a:pt x="975" y="625"/>
                    <a:pt x="983" y="556"/>
                    <a:pt x="953" y="525"/>
                  </a:cubicBezTo>
                  <a:cubicBezTo>
                    <a:pt x="844" y="407"/>
                    <a:pt x="676" y="354"/>
                    <a:pt x="536" y="281"/>
                  </a:cubicBezTo>
                  <a:cubicBezTo>
                    <a:pt x="384" y="202"/>
                    <a:pt x="231" y="111"/>
                    <a:pt x="93" y="11"/>
                  </a:cubicBezTo>
                  <a:cubicBezTo>
                    <a:pt x="83" y="4"/>
                    <a:pt x="74" y="1"/>
                    <a:pt x="6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1" name="Google Shape;1651;p21"/>
            <p:cNvSpPr/>
            <p:nvPr/>
          </p:nvSpPr>
          <p:spPr>
            <a:xfrm>
              <a:off x="5307682" y="1141292"/>
              <a:ext cx="47379" cy="66588"/>
            </a:xfrm>
            <a:custGeom>
              <a:rect b="b" l="l" r="r" t="t"/>
              <a:pathLst>
                <a:path extrusionOk="0" h="1397" w="994">
                  <a:moveTo>
                    <a:pt x="48" y="1"/>
                  </a:moveTo>
                  <a:cubicBezTo>
                    <a:pt x="21" y="1"/>
                    <a:pt x="0" y="42"/>
                    <a:pt x="22" y="66"/>
                  </a:cubicBezTo>
                  <a:cubicBezTo>
                    <a:pt x="203" y="265"/>
                    <a:pt x="351" y="510"/>
                    <a:pt x="480" y="746"/>
                  </a:cubicBezTo>
                  <a:cubicBezTo>
                    <a:pt x="585" y="939"/>
                    <a:pt x="629" y="1223"/>
                    <a:pt x="790" y="1372"/>
                  </a:cubicBezTo>
                  <a:cubicBezTo>
                    <a:pt x="807" y="1388"/>
                    <a:pt x="830" y="1396"/>
                    <a:pt x="853" y="1396"/>
                  </a:cubicBezTo>
                  <a:cubicBezTo>
                    <a:pt x="890" y="1396"/>
                    <a:pt x="927" y="1374"/>
                    <a:pt x="937" y="1332"/>
                  </a:cubicBezTo>
                  <a:cubicBezTo>
                    <a:pt x="993" y="1091"/>
                    <a:pt x="789" y="788"/>
                    <a:pt x="659" y="594"/>
                  </a:cubicBezTo>
                  <a:cubicBezTo>
                    <a:pt x="498" y="353"/>
                    <a:pt x="296" y="180"/>
                    <a:pt x="68" y="8"/>
                  </a:cubicBezTo>
                  <a:cubicBezTo>
                    <a:pt x="61" y="3"/>
                    <a:pt x="55"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2" name="Google Shape;1652;p21"/>
            <p:cNvSpPr/>
            <p:nvPr/>
          </p:nvSpPr>
          <p:spPr>
            <a:xfrm>
              <a:off x="5116497" y="921556"/>
              <a:ext cx="19924" cy="32698"/>
            </a:xfrm>
            <a:custGeom>
              <a:rect b="b" l="l" r="r" t="t"/>
              <a:pathLst>
                <a:path extrusionOk="0" h="686" w="418">
                  <a:moveTo>
                    <a:pt x="51" y="0"/>
                  </a:moveTo>
                  <a:cubicBezTo>
                    <a:pt x="25" y="0"/>
                    <a:pt x="0" y="29"/>
                    <a:pt x="14" y="60"/>
                  </a:cubicBezTo>
                  <a:cubicBezTo>
                    <a:pt x="64" y="170"/>
                    <a:pt x="112" y="280"/>
                    <a:pt x="167" y="388"/>
                  </a:cubicBezTo>
                  <a:cubicBezTo>
                    <a:pt x="215" y="486"/>
                    <a:pt x="257" y="593"/>
                    <a:pt x="331" y="671"/>
                  </a:cubicBezTo>
                  <a:cubicBezTo>
                    <a:pt x="341" y="681"/>
                    <a:pt x="352" y="686"/>
                    <a:pt x="363" y="686"/>
                  </a:cubicBezTo>
                  <a:cubicBezTo>
                    <a:pt x="391" y="686"/>
                    <a:pt x="417" y="656"/>
                    <a:pt x="411" y="624"/>
                  </a:cubicBezTo>
                  <a:cubicBezTo>
                    <a:pt x="389" y="518"/>
                    <a:pt x="322" y="422"/>
                    <a:pt x="268" y="329"/>
                  </a:cubicBezTo>
                  <a:cubicBezTo>
                    <a:pt x="210" y="224"/>
                    <a:pt x="146" y="123"/>
                    <a:pt x="83" y="20"/>
                  </a:cubicBezTo>
                  <a:cubicBezTo>
                    <a:pt x="74" y="6"/>
                    <a:pt x="62" y="0"/>
                    <a:pt x="5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3" name="Google Shape;1653;p21"/>
            <p:cNvSpPr/>
            <p:nvPr/>
          </p:nvSpPr>
          <p:spPr>
            <a:xfrm>
              <a:off x="5148290" y="978849"/>
              <a:ext cx="27312" cy="30506"/>
            </a:xfrm>
            <a:custGeom>
              <a:rect b="b" l="l" r="r" t="t"/>
              <a:pathLst>
                <a:path extrusionOk="0" h="640" w="573">
                  <a:moveTo>
                    <a:pt x="67" y="0"/>
                  </a:moveTo>
                  <a:cubicBezTo>
                    <a:pt x="34" y="0"/>
                    <a:pt x="0" y="38"/>
                    <a:pt x="24" y="70"/>
                  </a:cubicBezTo>
                  <a:cubicBezTo>
                    <a:pt x="102" y="174"/>
                    <a:pt x="177" y="277"/>
                    <a:pt x="253" y="382"/>
                  </a:cubicBezTo>
                  <a:cubicBezTo>
                    <a:pt x="315" y="468"/>
                    <a:pt x="380" y="588"/>
                    <a:pt x="480" y="633"/>
                  </a:cubicBezTo>
                  <a:cubicBezTo>
                    <a:pt x="489" y="638"/>
                    <a:pt x="498" y="640"/>
                    <a:pt x="507" y="640"/>
                  </a:cubicBezTo>
                  <a:cubicBezTo>
                    <a:pt x="542" y="640"/>
                    <a:pt x="572" y="610"/>
                    <a:pt x="563" y="569"/>
                  </a:cubicBezTo>
                  <a:cubicBezTo>
                    <a:pt x="538" y="463"/>
                    <a:pt x="435" y="378"/>
                    <a:pt x="360" y="299"/>
                  </a:cubicBezTo>
                  <a:cubicBezTo>
                    <a:pt x="271" y="205"/>
                    <a:pt x="183" y="110"/>
                    <a:pt x="97" y="13"/>
                  </a:cubicBezTo>
                  <a:cubicBezTo>
                    <a:pt x="89" y="4"/>
                    <a:pt x="78" y="0"/>
                    <a:pt x="6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4" name="Google Shape;1654;p21"/>
            <p:cNvSpPr/>
            <p:nvPr/>
          </p:nvSpPr>
          <p:spPr>
            <a:xfrm>
              <a:off x="5198958" y="1032901"/>
              <a:ext cx="27360" cy="19638"/>
            </a:xfrm>
            <a:custGeom>
              <a:rect b="b" l="l" r="r" t="t"/>
              <a:pathLst>
                <a:path extrusionOk="0" h="412" w="574">
                  <a:moveTo>
                    <a:pt x="60" y="0"/>
                  </a:moveTo>
                  <a:cubicBezTo>
                    <a:pt x="22" y="0"/>
                    <a:pt x="0" y="58"/>
                    <a:pt x="38" y="88"/>
                  </a:cubicBezTo>
                  <a:cubicBezTo>
                    <a:pt x="186" y="202"/>
                    <a:pt x="316" y="350"/>
                    <a:pt x="496" y="408"/>
                  </a:cubicBezTo>
                  <a:cubicBezTo>
                    <a:pt x="502" y="410"/>
                    <a:pt x="508" y="411"/>
                    <a:pt x="514" y="411"/>
                  </a:cubicBezTo>
                  <a:cubicBezTo>
                    <a:pt x="557" y="411"/>
                    <a:pt x="574" y="354"/>
                    <a:pt x="547" y="321"/>
                  </a:cubicBezTo>
                  <a:cubicBezTo>
                    <a:pt x="431" y="174"/>
                    <a:pt x="242" y="104"/>
                    <a:pt x="85" y="8"/>
                  </a:cubicBezTo>
                  <a:cubicBezTo>
                    <a:pt x="77" y="3"/>
                    <a:pt x="68"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5" name="Google Shape;1655;p21"/>
            <p:cNvSpPr/>
            <p:nvPr/>
          </p:nvSpPr>
          <p:spPr>
            <a:xfrm>
              <a:off x="5255965" y="1068221"/>
              <a:ext cx="36750" cy="20258"/>
            </a:xfrm>
            <a:custGeom>
              <a:rect b="b" l="l" r="r" t="t"/>
              <a:pathLst>
                <a:path extrusionOk="0" h="425" w="771">
                  <a:moveTo>
                    <a:pt x="77" y="0"/>
                  </a:moveTo>
                  <a:cubicBezTo>
                    <a:pt x="33" y="0"/>
                    <a:pt x="1" y="60"/>
                    <a:pt x="38" y="98"/>
                  </a:cubicBezTo>
                  <a:cubicBezTo>
                    <a:pt x="200" y="264"/>
                    <a:pt x="417" y="424"/>
                    <a:pt x="659" y="424"/>
                  </a:cubicBezTo>
                  <a:cubicBezTo>
                    <a:pt x="667" y="424"/>
                    <a:pt x="674" y="424"/>
                    <a:pt x="682" y="424"/>
                  </a:cubicBezTo>
                  <a:cubicBezTo>
                    <a:pt x="744" y="421"/>
                    <a:pt x="771" y="339"/>
                    <a:pt x="714" y="305"/>
                  </a:cubicBezTo>
                  <a:cubicBezTo>
                    <a:pt x="518" y="193"/>
                    <a:pt x="299" y="134"/>
                    <a:pt x="106" y="9"/>
                  </a:cubicBezTo>
                  <a:cubicBezTo>
                    <a:pt x="96" y="3"/>
                    <a:pt x="86" y="0"/>
                    <a:pt x="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6" name="Google Shape;1656;p21"/>
            <p:cNvSpPr/>
            <p:nvPr/>
          </p:nvSpPr>
          <p:spPr>
            <a:xfrm>
              <a:off x="5317787" y="1100395"/>
              <a:ext cx="25119" cy="23690"/>
            </a:xfrm>
            <a:custGeom>
              <a:rect b="b" l="l" r="r" t="t"/>
              <a:pathLst>
                <a:path extrusionOk="0" h="497" w="527">
                  <a:moveTo>
                    <a:pt x="75" y="1"/>
                  </a:moveTo>
                  <a:cubicBezTo>
                    <a:pt x="34" y="1"/>
                    <a:pt x="1" y="51"/>
                    <a:pt x="35" y="94"/>
                  </a:cubicBezTo>
                  <a:cubicBezTo>
                    <a:pt x="151" y="237"/>
                    <a:pt x="259" y="390"/>
                    <a:pt x="418" y="488"/>
                  </a:cubicBezTo>
                  <a:cubicBezTo>
                    <a:pt x="428" y="494"/>
                    <a:pt x="439" y="497"/>
                    <a:pt x="449" y="497"/>
                  </a:cubicBezTo>
                  <a:cubicBezTo>
                    <a:pt x="491" y="497"/>
                    <a:pt x="526" y="448"/>
                    <a:pt x="503" y="405"/>
                  </a:cubicBezTo>
                  <a:cubicBezTo>
                    <a:pt x="407" y="244"/>
                    <a:pt x="255" y="135"/>
                    <a:pt x="113" y="16"/>
                  </a:cubicBezTo>
                  <a:cubicBezTo>
                    <a:pt x="101" y="5"/>
                    <a:pt x="88"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7" name="Google Shape;1657;p21"/>
            <p:cNvSpPr/>
            <p:nvPr/>
          </p:nvSpPr>
          <p:spPr>
            <a:xfrm>
              <a:off x="5072836" y="956685"/>
              <a:ext cx="20258" cy="40754"/>
            </a:xfrm>
            <a:custGeom>
              <a:rect b="b" l="l" r="r" t="t"/>
              <a:pathLst>
                <a:path extrusionOk="0" h="855" w="425">
                  <a:moveTo>
                    <a:pt x="68" y="0"/>
                  </a:moveTo>
                  <a:cubicBezTo>
                    <a:pt x="35" y="0"/>
                    <a:pt x="0" y="28"/>
                    <a:pt x="7" y="70"/>
                  </a:cubicBezTo>
                  <a:cubicBezTo>
                    <a:pt x="44" y="337"/>
                    <a:pt x="126" y="659"/>
                    <a:pt x="335" y="844"/>
                  </a:cubicBezTo>
                  <a:cubicBezTo>
                    <a:pt x="344" y="851"/>
                    <a:pt x="355" y="855"/>
                    <a:pt x="366" y="855"/>
                  </a:cubicBezTo>
                  <a:cubicBezTo>
                    <a:pt x="395" y="855"/>
                    <a:pt x="425" y="832"/>
                    <a:pt x="413" y="798"/>
                  </a:cubicBezTo>
                  <a:cubicBezTo>
                    <a:pt x="322" y="539"/>
                    <a:pt x="177" y="313"/>
                    <a:pt x="115" y="41"/>
                  </a:cubicBezTo>
                  <a:cubicBezTo>
                    <a:pt x="109" y="12"/>
                    <a:pt x="89" y="0"/>
                    <a:pt x="6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8" name="Google Shape;1658;p21"/>
            <p:cNvSpPr/>
            <p:nvPr/>
          </p:nvSpPr>
          <p:spPr>
            <a:xfrm>
              <a:off x="5101816" y="1021605"/>
              <a:ext cx="32126" cy="34509"/>
            </a:xfrm>
            <a:custGeom>
              <a:rect b="b" l="l" r="r" t="t"/>
              <a:pathLst>
                <a:path extrusionOk="0" h="724" w="674">
                  <a:moveTo>
                    <a:pt x="67" y="1"/>
                  </a:moveTo>
                  <a:cubicBezTo>
                    <a:pt x="35" y="1"/>
                    <a:pt x="1" y="29"/>
                    <a:pt x="13" y="66"/>
                  </a:cubicBezTo>
                  <a:cubicBezTo>
                    <a:pt x="96" y="299"/>
                    <a:pt x="304" y="707"/>
                    <a:pt x="591" y="723"/>
                  </a:cubicBezTo>
                  <a:cubicBezTo>
                    <a:pt x="593" y="724"/>
                    <a:pt x="594" y="724"/>
                    <a:pt x="596" y="724"/>
                  </a:cubicBezTo>
                  <a:cubicBezTo>
                    <a:pt x="644" y="724"/>
                    <a:pt x="674" y="663"/>
                    <a:pt x="648" y="624"/>
                  </a:cubicBezTo>
                  <a:cubicBezTo>
                    <a:pt x="580" y="517"/>
                    <a:pt x="451" y="454"/>
                    <a:pt x="357" y="371"/>
                  </a:cubicBezTo>
                  <a:cubicBezTo>
                    <a:pt x="251" y="273"/>
                    <a:pt x="171" y="156"/>
                    <a:pt x="108" y="26"/>
                  </a:cubicBezTo>
                  <a:cubicBezTo>
                    <a:pt x="99" y="8"/>
                    <a:pt x="83" y="1"/>
                    <a:pt x="6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9" name="Google Shape;1659;p21"/>
            <p:cNvSpPr/>
            <p:nvPr/>
          </p:nvSpPr>
          <p:spPr>
            <a:xfrm>
              <a:off x="5147813" y="1069222"/>
              <a:ext cx="28647" cy="15872"/>
            </a:xfrm>
            <a:custGeom>
              <a:rect b="b" l="l" r="r" t="t"/>
              <a:pathLst>
                <a:path extrusionOk="0" h="333" w="601">
                  <a:moveTo>
                    <a:pt x="75" y="1"/>
                  </a:moveTo>
                  <a:cubicBezTo>
                    <a:pt x="30" y="1"/>
                    <a:pt x="0" y="64"/>
                    <a:pt x="49" y="91"/>
                  </a:cubicBezTo>
                  <a:cubicBezTo>
                    <a:pt x="127" y="136"/>
                    <a:pt x="206" y="180"/>
                    <a:pt x="281" y="227"/>
                  </a:cubicBezTo>
                  <a:cubicBezTo>
                    <a:pt x="357" y="273"/>
                    <a:pt x="421" y="317"/>
                    <a:pt x="510" y="332"/>
                  </a:cubicBezTo>
                  <a:cubicBezTo>
                    <a:pt x="514" y="332"/>
                    <a:pt x="518" y="333"/>
                    <a:pt x="522" y="333"/>
                  </a:cubicBezTo>
                  <a:cubicBezTo>
                    <a:pt x="566" y="333"/>
                    <a:pt x="600" y="281"/>
                    <a:pt x="563" y="243"/>
                  </a:cubicBezTo>
                  <a:cubicBezTo>
                    <a:pt x="504" y="183"/>
                    <a:pt x="438" y="157"/>
                    <a:pt x="361" y="124"/>
                  </a:cubicBezTo>
                  <a:cubicBezTo>
                    <a:pt x="272" y="87"/>
                    <a:pt x="185" y="47"/>
                    <a:pt x="98" y="6"/>
                  </a:cubicBezTo>
                  <a:cubicBezTo>
                    <a:pt x="90" y="2"/>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0" name="Google Shape;1660;p21"/>
            <p:cNvSpPr/>
            <p:nvPr/>
          </p:nvSpPr>
          <p:spPr>
            <a:xfrm>
              <a:off x="5201961" y="1104923"/>
              <a:ext cx="27932" cy="20353"/>
            </a:xfrm>
            <a:custGeom>
              <a:rect b="b" l="l" r="r" t="t"/>
              <a:pathLst>
                <a:path extrusionOk="0" h="427" w="586">
                  <a:moveTo>
                    <a:pt x="75" y="0"/>
                  </a:moveTo>
                  <a:cubicBezTo>
                    <a:pt x="35" y="0"/>
                    <a:pt x="0" y="54"/>
                    <a:pt x="38" y="84"/>
                  </a:cubicBezTo>
                  <a:cubicBezTo>
                    <a:pt x="125" y="154"/>
                    <a:pt x="212" y="226"/>
                    <a:pt x="297" y="300"/>
                  </a:cubicBezTo>
                  <a:cubicBezTo>
                    <a:pt x="361" y="355"/>
                    <a:pt x="418" y="427"/>
                    <a:pt x="503" y="427"/>
                  </a:cubicBezTo>
                  <a:cubicBezTo>
                    <a:pt x="514" y="427"/>
                    <a:pt x="525" y="426"/>
                    <a:pt x="536" y="423"/>
                  </a:cubicBezTo>
                  <a:cubicBezTo>
                    <a:pt x="573" y="417"/>
                    <a:pt x="586" y="378"/>
                    <a:pt x="580" y="346"/>
                  </a:cubicBezTo>
                  <a:cubicBezTo>
                    <a:pt x="567" y="249"/>
                    <a:pt x="453" y="213"/>
                    <a:pt x="376" y="169"/>
                  </a:cubicBezTo>
                  <a:cubicBezTo>
                    <a:pt x="282" y="116"/>
                    <a:pt x="191" y="62"/>
                    <a:pt x="98" y="7"/>
                  </a:cubicBezTo>
                  <a:cubicBezTo>
                    <a:pt x="90" y="2"/>
                    <a:pt x="83"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1" name="Google Shape;1661;p21"/>
            <p:cNvSpPr/>
            <p:nvPr/>
          </p:nvSpPr>
          <p:spPr>
            <a:xfrm>
              <a:off x="5256156" y="1140624"/>
              <a:ext cx="32412" cy="36654"/>
            </a:xfrm>
            <a:custGeom>
              <a:rect b="b" l="l" r="r" t="t"/>
              <a:pathLst>
                <a:path extrusionOk="0" h="769" w="680">
                  <a:moveTo>
                    <a:pt x="75" y="1"/>
                  </a:moveTo>
                  <a:cubicBezTo>
                    <a:pt x="35" y="1"/>
                    <a:pt x="1" y="58"/>
                    <a:pt x="38" y="89"/>
                  </a:cubicBezTo>
                  <a:cubicBezTo>
                    <a:pt x="223" y="245"/>
                    <a:pt x="359" y="450"/>
                    <a:pt x="417" y="687"/>
                  </a:cubicBezTo>
                  <a:cubicBezTo>
                    <a:pt x="431" y="744"/>
                    <a:pt x="474" y="768"/>
                    <a:pt x="518" y="768"/>
                  </a:cubicBezTo>
                  <a:cubicBezTo>
                    <a:pt x="596" y="768"/>
                    <a:pt x="680" y="694"/>
                    <a:pt x="626" y="598"/>
                  </a:cubicBezTo>
                  <a:cubicBezTo>
                    <a:pt x="494" y="361"/>
                    <a:pt x="323" y="163"/>
                    <a:pt x="100" y="9"/>
                  </a:cubicBezTo>
                  <a:cubicBezTo>
                    <a:pt x="92" y="3"/>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62" name="Google Shape;1662;p21"/>
          <p:cNvGrpSpPr/>
          <p:nvPr/>
        </p:nvGrpSpPr>
        <p:grpSpPr>
          <a:xfrm>
            <a:off x="-2007" y="1828843"/>
            <a:ext cx="969607" cy="981718"/>
            <a:chOff x="3063709" y="-107293"/>
            <a:chExt cx="201909" cy="204435"/>
          </a:xfrm>
        </p:grpSpPr>
        <p:sp>
          <p:nvSpPr>
            <p:cNvPr id="1663" name="Google Shape;1663;p21"/>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4" name="Google Shape;1664;p21"/>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5" name="Google Shape;1665;p21"/>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6" name="Google Shape;1666;p21"/>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7" name="Google Shape;1667;p21"/>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8" name="Google Shape;1668;p21"/>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9" name="Google Shape;1669;p21"/>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0" name="Google Shape;1670;p21"/>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1" name="Google Shape;1671;p21"/>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2" name="Google Shape;1672;p21"/>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3" name="Google Shape;1673;p21"/>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4" name="Google Shape;1674;p21"/>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75" name="Google Shape;1675;p21"/>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1676" name="Google Shape;1676;p21"/>
          <p:cNvSpPr/>
          <p:nvPr/>
        </p:nvSpPr>
        <p:spPr>
          <a:xfrm>
            <a:off x="8804284" y="669825"/>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7" name="Google Shape;1677;p21"/>
          <p:cNvSpPr/>
          <p:nvPr/>
        </p:nvSpPr>
        <p:spPr>
          <a:xfrm>
            <a:off x="546884" y="4415817"/>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8" name="Google Shape;1678;p21"/>
          <p:cNvSpPr/>
          <p:nvPr/>
        </p:nvSpPr>
        <p:spPr>
          <a:xfrm>
            <a:off x="7949838" y="4594900"/>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9" name="Google Shape;1679;p21"/>
          <p:cNvSpPr/>
          <p:nvPr/>
        </p:nvSpPr>
        <p:spPr>
          <a:xfrm>
            <a:off x="2259099" y="305499"/>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0" name="Google Shape;1680;p21"/>
          <p:cNvSpPr/>
          <p:nvPr/>
        </p:nvSpPr>
        <p:spPr>
          <a:xfrm>
            <a:off x="5560187" y="4731667"/>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1" name="Google Shape;1681;p21"/>
          <p:cNvSpPr/>
          <p:nvPr/>
        </p:nvSpPr>
        <p:spPr>
          <a:xfrm>
            <a:off x="344914" y="2067585"/>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2" name="Google Shape;1682;p21"/>
          <p:cNvSpPr/>
          <p:nvPr/>
        </p:nvSpPr>
        <p:spPr>
          <a:xfrm>
            <a:off x="344933" y="102369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3" name="Google Shape;1683;p21"/>
          <p:cNvSpPr/>
          <p:nvPr/>
        </p:nvSpPr>
        <p:spPr>
          <a:xfrm>
            <a:off x="2842441" y="4791767"/>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4" name="Google Shape;1684;p21"/>
          <p:cNvSpPr/>
          <p:nvPr/>
        </p:nvSpPr>
        <p:spPr>
          <a:xfrm>
            <a:off x="8308248" y="3018240"/>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5" name="Google Shape;1685;p21"/>
          <p:cNvSpPr/>
          <p:nvPr/>
        </p:nvSpPr>
        <p:spPr>
          <a:xfrm>
            <a:off x="5411066" y="341676"/>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MAIN_POINT_1">
    <p:spTree>
      <p:nvGrpSpPr>
        <p:cNvPr id="1686" name="Shape 1686"/>
        <p:cNvGrpSpPr/>
        <p:nvPr/>
      </p:nvGrpSpPr>
      <p:grpSpPr>
        <a:xfrm>
          <a:off x="0" y="0"/>
          <a:ext cx="0" cy="0"/>
          <a:chOff x="0" y="0"/>
          <a:chExt cx="0" cy="0"/>
        </a:xfrm>
      </p:grpSpPr>
      <p:grpSp>
        <p:nvGrpSpPr>
          <p:cNvPr id="1687" name="Google Shape;1687;p22"/>
          <p:cNvGrpSpPr/>
          <p:nvPr/>
        </p:nvGrpSpPr>
        <p:grpSpPr>
          <a:xfrm rot="9284465">
            <a:off x="1088158" y="-2380639"/>
            <a:ext cx="9393665" cy="8567764"/>
            <a:chOff x="-2537947" y="-2336543"/>
            <a:chExt cx="4759398" cy="4340947"/>
          </a:xfrm>
        </p:grpSpPr>
        <p:sp>
          <p:nvSpPr>
            <p:cNvPr id="1688" name="Google Shape;1688;p22"/>
            <p:cNvSpPr/>
            <p:nvPr/>
          </p:nvSpPr>
          <p:spPr>
            <a:xfrm>
              <a:off x="-1194414" y="-746010"/>
              <a:ext cx="1461075" cy="1333047"/>
            </a:xfrm>
            <a:custGeom>
              <a:rect b="b" l="l" r="r" t="t"/>
              <a:pathLst>
                <a:path extrusionOk="0" h="27967" w="30653">
                  <a:moveTo>
                    <a:pt x="13053" y="1"/>
                  </a:moveTo>
                  <a:cubicBezTo>
                    <a:pt x="10545" y="1"/>
                    <a:pt x="8066" y="751"/>
                    <a:pt x="5935" y="2472"/>
                  </a:cubicBezTo>
                  <a:cubicBezTo>
                    <a:pt x="1" y="7358"/>
                    <a:pt x="995" y="16469"/>
                    <a:pt x="5591" y="21937"/>
                  </a:cubicBezTo>
                  <a:cubicBezTo>
                    <a:pt x="8445" y="25531"/>
                    <a:pt x="13066" y="27967"/>
                    <a:pt x="17590" y="27967"/>
                  </a:cubicBezTo>
                  <a:cubicBezTo>
                    <a:pt x="20109" y="27967"/>
                    <a:pt x="22597" y="27212"/>
                    <a:pt x="24734" y="25481"/>
                  </a:cubicBezTo>
                  <a:cubicBezTo>
                    <a:pt x="30653" y="20577"/>
                    <a:pt x="29647" y="11505"/>
                    <a:pt x="25046" y="6041"/>
                  </a:cubicBezTo>
                  <a:lnTo>
                    <a:pt x="25046" y="6041"/>
                  </a:lnTo>
                  <a:cubicBezTo>
                    <a:pt x="29626" y="11493"/>
                    <a:pt x="30621" y="20574"/>
                    <a:pt x="24706" y="25447"/>
                  </a:cubicBezTo>
                  <a:cubicBezTo>
                    <a:pt x="22584" y="27161"/>
                    <a:pt x="20115" y="27909"/>
                    <a:pt x="17615" y="27909"/>
                  </a:cubicBezTo>
                  <a:cubicBezTo>
                    <a:pt x="13103" y="27909"/>
                    <a:pt x="8494" y="25471"/>
                    <a:pt x="5656" y="21882"/>
                  </a:cubicBezTo>
                  <a:cubicBezTo>
                    <a:pt x="1073" y="16447"/>
                    <a:pt x="64" y="7382"/>
                    <a:pt x="5963" y="2504"/>
                  </a:cubicBezTo>
                  <a:cubicBezTo>
                    <a:pt x="8090" y="779"/>
                    <a:pt x="10569" y="27"/>
                    <a:pt x="13078" y="27"/>
                  </a:cubicBezTo>
                  <a:cubicBezTo>
                    <a:pt x="17590" y="27"/>
                    <a:pt x="22201" y="2459"/>
                    <a:pt x="25046" y="6041"/>
                  </a:cubicBezTo>
                  <a:cubicBezTo>
                    <a:pt x="22198" y="2443"/>
                    <a:pt x="17578" y="1"/>
                    <a:pt x="1305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9" name="Google Shape;1689;p22"/>
            <p:cNvSpPr/>
            <p:nvPr/>
          </p:nvSpPr>
          <p:spPr>
            <a:xfrm>
              <a:off x="-1567773" y="-1000541"/>
              <a:ext cx="2142494" cy="1954837"/>
            </a:xfrm>
            <a:custGeom>
              <a:rect b="b" l="l" r="r" t="t"/>
              <a:pathLst>
                <a:path extrusionOk="0" h="41012" w="44949">
                  <a:moveTo>
                    <a:pt x="19144" y="0"/>
                  </a:moveTo>
                  <a:cubicBezTo>
                    <a:pt x="15463" y="0"/>
                    <a:pt x="11826" y="1102"/>
                    <a:pt x="8700" y="3627"/>
                  </a:cubicBezTo>
                  <a:cubicBezTo>
                    <a:pt x="0" y="10794"/>
                    <a:pt x="1464" y="24152"/>
                    <a:pt x="8202" y="32166"/>
                  </a:cubicBezTo>
                  <a:cubicBezTo>
                    <a:pt x="12386" y="37437"/>
                    <a:pt x="19163" y="41011"/>
                    <a:pt x="25798" y="41011"/>
                  </a:cubicBezTo>
                  <a:cubicBezTo>
                    <a:pt x="29489" y="41011"/>
                    <a:pt x="33136" y="39905"/>
                    <a:pt x="36267" y="37370"/>
                  </a:cubicBezTo>
                  <a:cubicBezTo>
                    <a:pt x="44949" y="30198"/>
                    <a:pt x="43475" y="16855"/>
                    <a:pt x="36731" y="8857"/>
                  </a:cubicBezTo>
                  <a:lnTo>
                    <a:pt x="36731" y="8857"/>
                  </a:lnTo>
                  <a:cubicBezTo>
                    <a:pt x="43457" y="16855"/>
                    <a:pt x="44919" y="30182"/>
                    <a:pt x="36240" y="37337"/>
                  </a:cubicBezTo>
                  <a:cubicBezTo>
                    <a:pt x="33123" y="39855"/>
                    <a:pt x="29496" y="40954"/>
                    <a:pt x="25825" y="40954"/>
                  </a:cubicBezTo>
                  <a:cubicBezTo>
                    <a:pt x="19202" y="40954"/>
                    <a:pt x="12437" y="37378"/>
                    <a:pt x="8268" y="32112"/>
                  </a:cubicBezTo>
                  <a:cubicBezTo>
                    <a:pt x="1539" y="24130"/>
                    <a:pt x="63" y="10819"/>
                    <a:pt x="8726" y="3660"/>
                  </a:cubicBezTo>
                  <a:cubicBezTo>
                    <a:pt x="11848" y="1130"/>
                    <a:pt x="15486" y="27"/>
                    <a:pt x="19167" y="27"/>
                  </a:cubicBezTo>
                  <a:cubicBezTo>
                    <a:pt x="25790" y="27"/>
                    <a:pt x="32557" y="3597"/>
                    <a:pt x="36731" y="8857"/>
                  </a:cubicBezTo>
                  <a:cubicBezTo>
                    <a:pt x="32555" y="3580"/>
                    <a:pt x="25779" y="0"/>
                    <a:pt x="19144"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0" name="Google Shape;1690;p22"/>
            <p:cNvSpPr/>
            <p:nvPr/>
          </p:nvSpPr>
          <p:spPr>
            <a:xfrm>
              <a:off x="-1620634" y="-1167988"/>
              <a:ext cx="2386015" cy="2177004"/>
            </a:xfrm>
            <a:custGeom>
              <a:rect b="b" l="l" r="r" t="t"/>
              <a:pathLst>
                <a:path extrusionOk="0" h="45673" w="50058">
                  <a:moveTo>
                    <a:pt x="21319" y="1"/>
                  </a:moveTo>
                  <a:cubicBezTo>
                    <a:pt x="17220" y="1"/>
                    <a:pt x="13169" y="1228"/>
                    <a:pt x="9687" y="4040"/>
                  </a:cubicBezTo>
                  <a:cubicBezTo>
                    <a:pt x="1" y="12022"/>
                    <a:pt x="1631" y="26898"/>
                    <a:pt x="9136" y="35821"/>
                  </a:cubicBezTo>
                  <a:cubicBezTo>
                    <a:pt x="13795" y="41691"/>
                    <a:pt x="21344" y="45673"/>
                    <a:pt x="28733" y="45673"/>
                  </a:cubicBezTo>
                  <a:cubicBezTo>
                    <a:pt x="32842" y="45673"/>
                    <a:pt x="36903" y="44441"/>
                    <a:pt x="40389" y="41619"/>
                  </a:cubicBezTo>
                  <a:cubicBezTo>
                    <a:pt x="50058" y="33631"/>
                    <a:pt x="48416" y="18772"/>
                    <a:pt x="40907" y="9864"/>
                  </a:cubicBezTo>
                  <a:lnTo>
                    <a:pt x="40907" y="9864"/>
                  </a:lnTo>
                  <a:cubicBezTo>
                    <a:pt x="48399" y="18772"/>
                    <a:pt x="50028" y="33614"/>
                    <a:pt x="40363" y="41585"/>
                  </a:cubicBezTo>
                  <a:cubicBezTo>
                    <a:pt x="36890" y="44391"/>
                    <a:pt x="32848" y="45615"/>
                    <a:pt x="28758" y="45615"/>
                  </a:cubicBezTo>
                  <a:cubicBezTo>
                    <a:pt x="21381" y="45615"/>
                    <a:pt x="13846" y="41633"/>
                    <a:pt x="9203" y="35768"/>
                  </a:cubicBezTo>
                  <a:cubicBezTo>
                    <a:pt x="1708" y="26875"/>
                    <a:pt x="65" y="12048"/>
                    <a:pt x="9714" y="4074"/>
                  </a:cubicBezTo>
                  <a:cubicBezTo>
                    <a:pt x="13192" y="1257"/>
                    <a:pt x="17243" y="28"/>
                    <a:pt x="21343" y="28"/>
                  </a:cubicBezTo>
                  <a:cubicBezTo>
                    <a:pt x="28721" y="28"/>
                    <a:pt x="36258" y="4006"/>
                    <a:pt x="40907" y="9864"/>
                  </a:cubicBezTo>
                  <a:cubicBezTo>
                    <a:pt x="36255" y="3988"/>
                    <a:pt x="28709" y="1"/>
                    <a:pt x="21319"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1" name="Google Shape;1691;p22"/>
            <p:cNvSpPr/>
            <p:nvPr/>
          </p:nvSpPr>
          <p:spPr>
            <a:xfrm>
              <a:off x="-2048952" y="-1725049"/>
              <a:ext cx="3547658" cy="3235834"/>
            </a:xfrm>
            <a:custGeom>
              <a:rect b="b" l="l" r="r" t="t"/>
              <a:pathLst>
                <a:path extrusionOk="0" h="67887" w="74429">
                  <a:moveTo>
                    <a:pt x="31733" y="1"/>
                  </a:moveTo>
                  <a:cubicBezTo>
                    <a:pt x="25643" y="1"/>
                    <a:pt x="19616" y="1829"/>
                    <a:pt x="14413" y="6018"/>
                  </a:cubicBezTo>
                  <a:cubicBezTo>
                    <a:pt x="0" y="17957"/>
                    <a:pt x="2431" y="39903"/>
                    <a:pt x="13604" y="53233"/>
                  </a:cubicBezTo>
                  <a:cubicBezTo>
                    <a:pt x="20566" y="61973"/>
                    <a:pt x="31726" y="67887"/>
                    <a:pt x="42682" y="67887"/>
                  </a:cubicBezTo>
                  <a:cubicBezTo>
                    <a:pt x="48782" y="67887"/>
                    <a:pt x="54819" y="66054"/>
                    <a:pt x="60032" y="61854"/>
                  </a:cubicBezTo>
                  <a:cubicBezTo>
                    <a:pt x="74428" y="49909"/>
                    <a:pt x="71985" y="27982"/>
                    <a:pt x="60809" y="14666"/>
                  </a:cubicBezTo>
                  <a:lnTo>
                    <a:pt x="60809" y="14666"/>
                  </a:lnTo>
                  <a:cubicBezTo>
                    <a:pt x="71966" y="27982"/>
                    <a:pt x="74401" y="49893"/>
                    <a:pt x="60006" y="61820"/>
                  </a:cubicBezTo>
                  <a:cubicBezTo>
                    <a:pt x="54807" y="66002"/>
                    <a:pt x="48789" y="67829"/>
                    <a:pt x="42708" y="67829"/>
                  </a:cubicBezTo>
                  <a:cubicBezTo>
                    <a:pt x="31764" y="67829"/>
                    <a:pt x="20616" y="61913"/>
                    <a:pt x="13670" y="53178"/>
                  </a:cubicBezTo>
                  <a:cubicBezTo>
                    <a:pt x="2510" y="39877"/>
                    <a:pt x="63" y="17983"/>
                    <a:pt x="14442" y="6049"/>
                  </a:cubicBezTo>
                  <a:cubicBezTo>
                    <a:pt x="19645" y="1857"/>
                    <a:pt x="25671" y="27"/>
                    <a:pt x="31762" y="27"/>
                  </a:cubicBezTo>
                  <a:cubicBezTo>
                    <a:pt x="42706" y="27"/>
                    <a:pt x="53856" y="5937"/>
                    <a:pt x="60809" y="14666"/>
                  </a:cubicBezTo>
                  <a:cubicBezTo>
                    <a:pt x="53862" y="5922"/>
                    <a:pt x="42694" y="1"/>
                    <a:pt x="3173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2" name="Google Shape;1692;p22"/>
            <p:cNvSpPr/>
            <p:nvPr/>
          </p:nvSpPr>
          <p:spPr>
            <a:xfrm>
              <a:off x="-2537947" y="-2336543"/>
              <a:ext cx="4759398" cy="4340947"/>
            </a:xfrm>
            <a:custGeom>
              <a:rect b="b" l="l" r="r" t="t"/>
              <a:pathLst>
                <a:path extrusionOk="0" h="91072" w="99851">
                  <a:moveTo>
                    <a:pt x="42571" y="0"/>
                  </a:moveTo>
                  <a:cubicBezTo>
                    <a:pt x="34399" y="0"/>
                    <a:pt x="26313" y="2453"/>
                    <a:pt x="19334" y="8073"/>
                  </a:cubicBezTo>
                  <a:cubicBezTo>
                    <a:pt x="0" y="24092"/>
                    <a:pt x="3266" y="53528"/>
                    <a:pt x="18254" y="71411"/>
                  </a:cubicBezTo>
                  <a:cubicBezTo>
                    <a:pt x="27581" y="83134"/>
                    <a:pt x="42567" y="91072"/>
                    <a:pt x="57271" y="91072"/>
                  </a:cubicBezTo>
                  <a:cubicBezTo>
                    <a:pt x="65454" y="91072"/>
                    <a:pt x="73550" y="88614"/>
                    <a:pt x="80534" y="82982"/>
                  </a:cubicBezTo>
                  <a:cubicBezTo>
                    <a:pt x="99851" y="66957"/>
                    <a:pt x="96573" y="37538"/>
                    <a:pt x="81581" y="19672"/>
                  </a:cubicBezTo>
                  <a:lnTo>
                    <a:pt x="81581" y="19672"/>
                  </a:lnTo>
                  <a:cubicBezTo>
                    <a:pt x="96554" y="37540"/>
                    <a:pt x="99823" y="66941"/>
                    <a:pt x="80506" y="82949"/>
                  </a:cubicBezTo>
                  <a:cubicBezTo>
                    <a:pt x="73528" y="88564"/>
                    <a:pt x="65451" y="91015"/>
                    <a:pt x="57289" y="91015"/>
                  </a:cubicBezTo>
                  <a:cubicBezTo>
                    <a:pt x="42602" y="91015"/>
                    <a:pt x="27642" y="83078"/>
                    <a:pt x="18320" y="71356"/>
                  </a:cubicBezTo>
                  <a:cubicBezTo>
                    <a:pt x="3342" y="53504"/>
                    <a:pt x="63" y="24120"/>
                    <a:pt x="19362" y="8106"/>
                  </a:cubicBezTo>
                  <a:cubicBezTo>
                    <a:pt x="26345" y="2481"/>
                    <a:pt x="34431" y="25"/>
                    <a:pt x="42603" y="25"/>
                  </a:cubicBezTo>
                  <a:cubicBezTo>
                    <a:pt x="57290" y="25"/>
                    <a:pt x="72252" y="7957"/>
                    <a:pt x="81581" y="19672"/>
                  </a:cubicBezTo>
                  <a:cubicBezTo>
                    <a:pt x="72260" y="7942"/>
                    <a:pt x="57276" y="0"/>
                    <a:pt x="42571"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93" name="Google Shape;1693;p22"/>
          <p:cNvGrpSpPr/>
          <p:nvPr/>
        </p:nvGrpSpPr>
        <p:grpSpPr>
          <a:xfrm rot="2211803">
            <a:off x="17163" y="3426729"/>
            <a:ext cx="1134366" cy="2210848"/>
            <a:chOff x="1099958" y="4292329"/>
            <a:chExt cx="269021" cy="524315"/>
          </a:xfrm>
        </p:grpSpPr>
        <p:sp>
          <p:nvSpPr>
            <p:cNvPr id="1694" name="Google Shape;1694;p22"/>
            <p:cNvSpPr/>
            <p:nvPr/>
          </p:nvSpPr>
          <p:spPr>
            <a:xfrm>
              <a:off x="1184754" y="4370452"/>
              <a:ext cx="132652" cy="261395"/>
            </a:xfrm>
            <a:custGeom>
              <a:rect b="b" l="l" r="r" t="t"/>
              <a:pathLst>
                <a:path extrusionOk="0" h="5484" w="2783">
                  <a:moveTo>
                    <a:pt x="2497" y="1"/>
                  </a:moveTo>
                  <a:cubicBezTo>
                    <a:pt x="2488" y="1"/>
                    <a:pt x="2478" y="13"/>
                    <a:pt x="2484" y="23"/>
                  </a:cubicBezTo>
                  <a:cubicBezTo>
                    <a:pt x="2691" y="432"/>
                    <a:pt x="2638" y="968"/>
                    <a:pt x="2560" y="1403"/>
                  </a:cubicBezTo>
                  <a:cubicBezTo>
                    <a:pt x="2489" y="1802"/>
                    <a:pt x="2365" y="2189"/>
                    <a:pt x="2220" y="2565"/>
                  </a:cubicBezTo>
                  <a:cubicBezTo>
                    <a:pt x="1926" y="3330"/>
                    <a:pt x="1607" y="4162"/>
                    <a:pt x="1102" y="4816"/>
                  </a:cubicBezTo>
                  <a:cubicBezTo>
                    <a:pt x="976" y="4979"/>
                    <a:pt x="829" y="5166"/>
                    <a:pt x="651" y="5277"/>
                  </a:cubicBezTo>
                  <a:cubicBezTo>
                    <a:pt x="569" y="5328"/>
                    <a:pt x="501" y="5350"/>
                    <a:pt x="445" y="5350"/>
                  </a:cubicBezTo>
                  <a:cubicBezTo>
                    <a:pt x="222" y="5350"/>
                    <a:pt x="188" y="5001"/>
                    <a:pt x="204" y="4797"/>
                  </a:cubicBezTo>
                  <a:cubicBezTo>
                    <a:pt x="235" y="4382"/>
                    <a:pt x="321" y="3966"/>
                    <a:pt x="451" y="3570"/>
                  </a:cubicBezTo>
                  <a:cubicBezTo>
                    <a:pt x="518" y="3364"/>
                    <a:pt x="597" y="3164"/>
                    <a:pt x="688" y="2970"/>
                  </a:cubicBezTo>
                  <a:cubicBezTo>
                    <a:pt x="754" y="2829"/>
                    <a:pt x="874" y="2488"/>
                    <a:pt x="1016" y="2404"/>
                  </a:cubicBezTo>
                  <a:cubicBezTo>
                    <a:pt x="1057" y="2380"/>
                    <a:pt x="1092" y="2369"/>
                    <a:pt x="1122" y="2369"/>
                  </a:cubicBezTo>
                  <a:cubicBezTo>
                    <a:pt x="1349" y="2369"/>
                    <a:pt x="1260" y="3008"/>
                    <a:pt x="1243" y="3107"/>
                  </a:cubicBezTo>
                  <a:cubicBezTo>
                    <a:pt x="1206" y="3337"/>
                    <a:pt x="1133" y="3557"/>
                    <a:pt x="1036" y="3768"/>
                  </a:cubicBezTo>
                  <a:cubicBezTo>
                    <a:pt x="1035" y="3770"/>
                    <a:pt x="1036" y="3772"/>
                    <a:pt x="1038" y="3772"/>
                  </a:cubicBezTo>
                  <a:cubicBezTo>
                    <a:pt x="1038" y="3772"/>
                    <a:pt x="1039" y="3771"/>
                    <a:pt x="1039" y="3770"/>
                  </a:cubicBezTo>
                  <a:cubicBezTo>
                    <a:pt x="1224" y="3403"/>
                    <a:pt x="1320" y="3002"/>
                    <a:pt x="1303" y="2591"/>
                  </a:cubicBezTo>
                  <a:cubicBezTo>
                    <a:pt x="1297" y="2440"/>
                    <a:pt x="1245" y="2289"/>
                    <a:pt x="1132" y="2289"/>
                  </a:cubicBezTo>
                  <a:cubicBezTo>
                    <a:pt x="1090" y="2289"/>
                    <a:pt x="1040" y="2310"/>
                    <a:pt x="981" y="2360"/>
                  </a:cubicBezTo>
                  <a:cubicBezTo>
                    <a:pt x="865" y="2456"/>
                    <a:pt x="797" y="2613"/>
                    <a:pt x="727" y="2740"/>
                  </a:cubicBezTo>
                  <a:cubicBezTo>
                    <a:pt x="619" y="2936"/>
                    <a:pt x="525" y="3137"/>
                    <a:pt x="442" y="3344"/>
                  </a:cubicBezTo>
                  <a:cubicBezTo>
                    <a:pt x="280" y="3754"/>
                    <a:pt x="168" y="4182"/>
                    <a:pt x="110" y="4618"/>
                  </a:cubicBezTo>
                  <a:cubicBezTo>
                    <a:pt x="75" y="4867"/>
                    <a:pt x="1" y="5261"/>
                    <a:pt x="254" y="5428"/>
                  </a:cubicBezTo>
                  <a:cubicBezTo>
                    <a:pt x="314" y="5467"/>
                    <a:pt x="376" y="5483"/>
                    <a:pt x="437" y="5483"/>
                  </a:cubicBezTo>
                  <a:cubicBezTo>
                    <a:pt x="668" y="5483"/>
                    <a:pt x="896" y="5248"/>
                    <a:pt x="1036" y="5095"/>
                  </a:cubicBezTo>
                  <a:cubicBezTo>
                    <a:pt x="1622" y="4449"/>
                    <a:pt x="1949" y="3574"/>
                    <a:pt x="2271" y="2776"/>
                  </a:cubicBezTo>
                  <a:cubicBezTo>
                    <a:pt x="2470" y="2283"/>
                    <a:pt x="2646" y="1771"/>
                    <a:pt x="2707" y="1239"/>
                  </a:cubicBezTo>
                  <a:cubicBezTo>
                    <a:pt x="2751" y="834"/>
                    <a:pt x="2782" y="336"/>
                    <a:pt x="2507" y="6"/>
                  </a:cubicBezTo>
                  <a:cubicBezTo>
                    <a:pt x="2504" y="2"/>
                    <a:pt x="2501" y="1"/>
                    <a:pt x="249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5" name="Google Shape;1695;p22"/>
            <p:cNvSpPr/>
            <p:nvPr/>
          </p:nvSpPr>
          <p:spPr>
            <a:xfrm>
              <a:off x="1131894" y="4364399"/>
              <a:ext cx="203339" cy="376363"/>
            </a:xfrm>
            <a:custGeom>
              <a:rect b="b" l="l" r="r" t="t"/>
              <a:pathLst>
                <a:path extrusionOk="0" h="7896" w="4266">
                  <a:moveTo>
                    <a:pt x="3046" y="0"/>
                  </a:moveTo>
                  <a:cubicBezTo>
                    <a:pt x="3043" y="0"/>
                    <a:pt x="3040" y="1"/>
                    <a:pt x="3037" y="3"/>
                  </a:cubicBezTo>
                  <a:cubicBezTo>
                    <a:pt x="2236" y="566"/>
                    <a:pt x="1744" y="1459"/>
                    <a:pt x="1369" y="2342"/>
                  </a:cubicBezTo>
                  <a:cubicBezTo>
                    <a:pt x="922" y="3396"/>
                    <a:pt x="504" y="4521"/>
                    <a:pt x="327" y="5657"/>
                  </a:cubicBezTo>
                  <a:cubicBezTo>
                    <a:pt x="240" y="6209"/>
                    <a:pt x="1" y="7896"/>
                    <a:pt x="925" y="7896"/>
                  </a:cubicBezTo>
                  <a:cubicBezTo>
                    <a:pt x="953" y="7896"/>
                    <a:pt x="981" y="7894"/>
                    <a:pt x="1010" y="7891"/>
                  </a:cubicBezTo>
                  <a:cubicBezTo>
                    <a:pt x="1497" y="7842"/>
                    <a:pt x="1801" y="7342"/>
                    <a:pt x="2061" y="6983"/>
                  </a:cubicBezTo>
                  <a:cubicBezTo>
                    <a:pt x="2388" y="6530"/>
                    <a:pt x="2686" y="6058"/>
                    <a:pt x="2954" y="5568"/>
                  </a:cubicBezTo>
                  <a:cubicBezTo>
                    <a:pt x="3551" y="4482"/>
                    <a:pt x="4044" y="3286"/>
                    <a:pt x="4262" y="2061"/>
                  </a:cubicBezTo>
                  <a:cubicBezTo>
                    <a:pt x="4266" y="2042"/>
                    <a:pt x="4251" y="2030"/>
                    <a:pt x="4238" y="2030"/>
                  </a:cubicBezTo>
                  <a:cubicBezTo>
                    <a:pt x="4228" y="2030"/>
                    <a:pt x="4219" y="2035"/>
                    <a:pt x="4216" y="2048"/>
                  </a:cubicBezTo>
                  <a:cubicBezTo>
                    <a:pt x="3694" y="3959"/>
                    <a:pt x="2944" y="5796"/>
                    <a:pt x="1648" y="7325"/>
                  </a:cubicBezTo>
                  <a:cubicBezTo>
                    <a:pt x="1475" y="7529"/>
                    <a:pt x="1264" y="7734"/>
                    <a:pt x="982" y="7753"/>
                  </a:cubicBezTo>
                  <a:cubicBezTo>
                    <a:pt x="968" y="7754"/>
                    <a:pt x="955" y="7754"/>
                    <a:pt x="942" y="7754"/>
                  </a:cubicBezTo>
                  <a:cubicBezTo>
                    <a:pt x="605" y="7754"/>
                    <a:pt x="470" y="7457"/>
                    <a:pt x="424" y="7158"/>
                  </a:cubicBezTo>
                  <a:cubicBezTo>
                    <a:pt x="339" y="6614"/>
                    <a:pt x="383" y="6039"/>
                    <a:pt x="478" y="5500"/>
                  </a:cubicBezTo>
                  <a:cubicBezTo>
                    <a:pt x="654" y="4508"/>
                    <a:pt x="1003" y="3536"/>
                    <a:pt x="1377" y="2602"/>
                  </a:cubicBezTo>
                  <a:cubicBezTo>
                    <a:pt x="1765" y="1630"/>
                    <a:pt x="2272" y="737"/>
                    <a:pt x="3058" y="29"/>
                  </a:cubicBezTo>
                  <a:cubicBezTo>
                    <a:pt x="3070" y="19"/>
                    <a:pt x="3059" y="0"/>
                    <a:pt x="304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6" name="Google Shape;1696;p22"/>
            <p:cNvSpPr/>
            <p:nvPr/>
          </p:nvSpPr>
          <p:spPr>
            <a:xfrm>
              <a:off x="1163782" y="4292329"/>
              <a:ext cx="186418" cy="213158"/>
            </a:xfrm>
            <a:custGeom>
              <a:rect b="b" l="l" r="r" t="t"/>
              <a:pathLst>
                <a:path extrusionOk="0" h="4472" w="3911">
                  <a:moveTo>
                    <a:pt x="2936" y="1"/>
                  </a:moveTo>
                  <a:cubicBezTo>
                    <a:pt x="2682" y="1"/>
                    <a:pt x="2463" y="176"/>
                    <a:pt x="2296" y="354"/>
                  </a:cubicBezTo>
                  <a:cubicBezTo>
                    <a:pt x="1776" y="906"/>
                    <a:pt x="1347" y="1577"/>
                    <a:pt x="971" y="2230"/>
                  </a:cubicBezTo>
                  <a:cubicBezTo>
                    <a:pt x="577" y="2921"/>
                    <a:pt x="225" y="3660"/>
                    <a:pt x="8" y="4428"/>
                  </a:cubicBezTo>
                  <a:cubicBezTo>
                    <a:pt x="1" y="4455"/>
                    <a:pt x="21" y="4472"/>
                    <a:pt x="42" y="4472"/>
                  </a:cubicBezTo>
                  <a:cubicBezTo>
                    <a:pt x="56" y="4472"/>
                    <a:pt x="71" y="4464"/>
                    <a:pt x="78" y="4447"/>
                  </a:cubicBezTo>
                  <a:cubicBezTo>
                    <a:pt x="558" y="3231"/>
                    <a:pt x="1102" y="2076"/>
                    <a:pt x="1885" y="1021"/>
                  </a:cubicBezTo>
                  <a:cubicBezTo>
                    <a:pt x="2079" y="759"/>
                    <a:pt x="2279" y="466"/>
                    <a:pt x="2535" y="260"/>
                  </a:cubicBezTo>
                  <a:cubicBezTo>
                    <a:pt x="2671" y="151"/>
                    <a:pt x="2810" y="101"/>
                    <a:pt x="2942" y="101"/>
                  </a:cubicBezTo>
                  <a:cubicBezTo>
                    <a:pt x="3162" y="101"/>
                    <a:pt x="3363" y="239"/>
                    <a:pt x="3499" y="478"/>
                  </a:cubicBezTo>
                  <a:cubicBezTo>
                    <a:pt x="3850" y="1097"/>
                    <a:pt x="3863" y="1932"/>
                    <a:pt x="3745" y="2615"/>
                  </a:cubicBezTo>
                  <a:cubicBezTo>
                    <a:pt x="3744" y="2620"/>
                    <a:pt x="3748" y="2624"/>
                    <a:pt x="3752" y="2624"/>
                  </a:cubicBezTo>
                  <a:cubicBezTo>
                    <a:pt x="3754" y="2624"/>
                    <a:pt x="3756" y="2623"/>
                    <a:pt x="3756" y="2619"/>
                  </a:cubicBezTo>
                  <a:cubicBezTo>
                    <a:pt x="3911" y="1923"/>
                    <a:pt x="3886" y="1093"/>
                    <a:pt x="3545" y="451"/>
                  </a:cubicBezTo>
                  <a:cubicBezTo>
                    <a:pt x="3432" y="241"/>
                    <a:pt x="3257" y="37"/>
                    <a:pt x="3006" y="6"/>
                  </a:cubicBezTo>
                  <a:cubicBezTo>
                    <a:pt x="2983" y="2"/>
                    <a:pt x="2959" y="1"/>
                    <a:pt x="293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7" name="Google Shape;1697;p22"/>
            <p:cNvSpPr/>
            <p:nvPr/>
          </p:nvSpPr>
          <p:spPr>
            <a:xfrm>
              <a:off x="1099958" y="4550674"/>
              <a:ext cx="138705" cy="265971"/>
            </a:xfrm>
            <a:custGeom>
              <a:rect b="b" l="l" r="r" t="t"/>
              <a:pathLst>
                <a:path extrusionOk="0" h="5580" w="2910">
                  <a:moveTo>
                    <a:pt x="1095" y="1"/>
                  </a:moveTo>
                  <a:cubicBezTo>
                    <a:pt x="1093" y="1"/>
                    <a:pt x="1091" y="2"/>
                    <a:pt x="1090" y="4"/>
                  </a:cubicBezTo>
                  <a:cubicBezTo>
                    <a:pt x="468" y="1407"/>
                    <a:pt x="0" y="3107"/>
                    <a:pt x="352" y="4642"/>
                  </a:cubicBezTo>
                  <a:cubicBezTo>
                    <a:pt x="450" y="5070"/>
                    <a:pt x="775" y="5580"/>
                    <a:pt x="1237" y="5580"/>
                  </a:cubicBezTo>
                  <a:cubicBezTo>
                    <a:pt x="1321" y="5580"/>
                    <a:pt x="1410" y="5563"/>
                    <a:pt x="1502" y="5525"/>
                  </a:cubicBezTo>
                  <a:cubicBezTo>
                    <a:pt x="1810" y="5401"/>
                    <a:pt x="2068" y="5081"/>
                    <a:pt x="2277" y="4835"/>
                  </a:cubicBezTo>
                  <a:cubicBezTo>
                    <a:pt x="2523" y="4544"/>
                    <a:pt x="2727" y="4232"/>
                    <a:pt x="2899" y="3893"/>
                  </a:cubicBezTo>
                  <a:cubicBezTo>
                    <a:pt x="2910" y="3871"/>
                    <a:pt x="2891" y="3851"/>
                    <a:pt x="2872" y="3851"/>
                  </a:cubicBezTo>
                  <a:cubicBezTo>
                    <a:pt x="2864" y="3851"/>
                    <a:pt x="2855" y="3855"/>
                    <a:pt x="2850" y="3864"/>
                  </a:cubicBezTo>
                  <a:cubicBezTo>
                    <a:pt x="2534" y="4389"/>
                    <a:pt x="2120" y="5012"/>
                    <a:pt x="1598" y="5352"/>
                  </a:cubicBezTo>
                  <a:cubicBezTo>
                    <a:pt x="1482" y="5427"/>
                    <a:pt x="1364" y="5460"/>
                    <a:pt x="1250" y="5460"/>
                  </a:cubicBezTo>
                  <a:cubicBezTo>
                    <a:pt x="975" y="5460"/>
                    <a:pt x="721" y="5269"/>
                    <a:pt x="581" y="5002"/>
                  </a:cubicBezTo>
                  <a:cubicBezTo>
                    <a:pt x="416" y="4686"/>
                    <a:pt x="371" y="4301"/>
                    <a:pt x="339" y="3952"/>
                  </a:cubicBezTo>
                  <a:cubicBezTo>
                    <a:pt x="215" y="2583"/>
                    <a:pt x="622" y="1272"/>
                    <a:pt x="1100" y="8"/>
                  </a:cubicBezTo>
                  <a:cubicBezTo>
                    <a:pt x="1102" y="4"/>
                    <a:pt x="1099" y="1"/>
                    <a:pt x="109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8" name="Google Shape;1698;p22"/>
            <p:cNvSpPr/>
            <p:nvPr/>
          </p:nvSpPr>
          <p:spPr>
            <a:xfrm>
              <a:off x="1322268" y="4387755"/>
              <a:ext cx="45568" cy="192948"/>
            </a:xfrm>
            <a:custGeom>
              <a:rect b="b" l="l" r="r" t="t"/>
              <a:pathLst>
                <a:path extrusionOk="0" h="4048" w="956">
                  <a:moveTo>
                    <a:pt x="924" y="1"/>
                  </a:moveTo>
                  <a:cubicBezTo>
                    <a:pt x="907" y="1"/>
                    <a:pt x="890" y="12"/>
                    <a:pt x="887" y="33"/>
                  </a:cubicBezTo>
                  <a:cubicBezTo>
                    <a:pt x="776" y="1427"/>
                    <a:pt x="507" y="2735"/>
                    <a:pt x="2" y="4040"/>
                  </a:cubicBezTo>
                  <a:cubicBezTo>
                    <a:pt x="0" y="4044"/>
                    <a:pt x="5" y="4048"/>
                    <a:pt x="9" y="4048"/>
                  </a:cubicBezTo>
                  <a:cubicBezTo>
                    <a:pt x="11" y="4048"/>
                    <a:pt x="13" y="4047"/>
                    <a:pt x="13" y="4045"/>
                  </a:cubicBezTo>
                  <a:cubicBezTo>
                    <a:pt x="573" y="2804"/>
                    <a:pt x="925" y="1397"/>
                    <a:pt x="954" y="33"/>
                  </a:cubicBezTo>
                  <a:cubicBezTo>
                    <a:pt x="955" y="12"/>
                    <a:pt x="940" y="1"/>
                    <a:pt x="9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9" name="Google Shape;1699;p22"/>
            <p:cNvSpPr/>
            <p:nvPr/>
          </p:nvSpPr>
          <p:spPr>
            <a:xfrm>
              <a:off x="1249960" y="4323741"/>
              <a:ext cx="78838" cy="53385"/>
            </a:xfrm>
            <a:custGeom>
              <a:rect b="b" l="l" r="r" t="t"/>
              <a:pathLst>
                <a:path extrusionOk="0" h="1120" w="1654">
                  <a:moveTo>
                    <a:pt x="1003" y="1"/>
                  </a:moveTo>
                  <a:cubicBezTo>
                    <a:pt x="837" y="1"/>
                    <a:pt x="699" y="129"/>
                    <a:pt x="577" y="229"/>
                  </a:cubicBezTo>
                  <a:cubicBezTo>
                    <a:pt x="354" y="414"/>
                    <a:pt x="165" y="626"/>
                    <a:pt x="3" y="864"/>
                  </a:cubicBezTo>
                  <a:cubicBezTo>
                    <a:pt x="1" y="867"/>
                    <a:pt x="4" y="872"/>
                    <a:pt x="7" y="872"/>
                  </a:cubicBezTo>
                  <a:cubicBezTo>
                    <a:pt x="8" y="872"/>
                    <a:pt x="9" y="872"/>
                    <a:pt x="10" y="871"/>
                  </a:cubicBezTo>
                  <a:cubicBezTo>
                    <a:pt x="209" y="616"/>
                    <a:pt x="479" y="279"/>
                    <a:pt x="771" y="132"/>
                  </a:cubicBezTo>
                  <a:cubicBezTo>
                    <a:pt x="863" y="86"/>
                    <a:pt x="944" y="66"/>
                    <a:pt x="1016" y="66"/>
                  </a:cubicBezTo>
                  <a:cubicBezTo>
                    <a:pt x="1437" y="66"/>
                    <a:pt x="1547" y="762"/>
                    <a:pt x="1590" y="1103"/>
                  </a:cubicBezTo>
                  <a:cubicBezTo>
                    <a:pt x="1591" y="1114"/>
                    <a:pt x="1599" y="1120"/>
                    <a:pt x="1607" y="1120"/>
                  </a:cubicBezTo>
                  <a:cubicBezTo>
                    <a:pt x="1615" y="1120"/>
                    <a:pt x="1622" y="1114"/>
                    <a:pt x="1622" y="1103"/>
                  </a:cubicBezTo>
                  <a:cubicBezTo>
                    <a:pt x="1654" y="755"/>
                    <a:pt x="1472" y="40"/>
                    <a:pt x="1031" y="2"/>
                  </a:cubicBezTo>
                  <a:cubicBezTo>
                    <a:pt x="1022" y="1"/>
                    <a:pt x="1012" y="1"/>
                    <a:pt x="100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0" name="Google Shape;1700;p22"/>
            <p:cNvSpPr/>
            <p:nvPr/>
          </p:nvSpPr>
          <p:spPr>
            <a:xfrm>
              <a:off x="1229893" y="4446907"/>
              <a:ext cx="59200" cy="139086"/>
            </a:xfrm>
            <a:custGeom>
              <a:rect b="b" l="l" r="r" t="t"/>
              <a:pathLst>
                <a:path extrusionOk="0" h="2918" w="1242">
                  <a:moveTo>
                    <a:pt x="1224" y="0"/>
                  </a:moveTo>
                  <a:cubicBezTo>
                    <a:pt x="1218" y="0"/>
                    <a:pt x="1212" y="3"/>
                    <a:pt x="1209" y="11"/>
                  </a:cubicBezTo>
                  <a:cubicBezTo>
                    <a:pt x="897" y="1023"/>
                    <a:pt x="514" y="1983"/>
                    <a:pt x="2" y="2913"/>
                  </a:cubicBezTo>
                  <a:cubicBezTo>
                    <a:pt x="1" y="2915"/>
                    <a:pt x="3" y="2918"/>
                    <a:pt x="6" y="2918"/>
                  </a:cubicBezTo>
                  <a:cubicBezTo>
                    <a:pt x="7" y="2918"/>
                    <a:pt x="8" y="2917"/>
                    <a:pt x="8" y="2916"/>
                  </a:cubicBezTo>
                  <a:cubicBezTo>
                    <a:pt x="557" y="2029"/>
                    <a:pt x="995" y="1036"/>
                    <a:pt x="1238" y="20"/>
                  </a:cubicBezTo>
                  <a:cubicBezTo>
                    <a:pt x="1242" y="8"/>
                    <a:pt x="1233" y="0"/>
                    <a:pt x="122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1" name="Google Shape;1701;p22"/>
            <p:cNvSpPr/>
            <p:nvPr/>
          </p:nvSpPr>
          <p:spPr>
            <a:xfrm>
              <a:off x="1161113" y="4612734"/>
              <a:ext cx="45139" cy="75263"/>
            </a:xfrm>
            <a:custGeom>
              <a:rect b="b" l="l" r="r" t="t"/>
              <a:pathLst>
                <a:path extrusionOk="0" h="1579" w="947">
                  <a:moveTo>
                    <a:pt x="262" y="1"/>
                  </a:moveTo>
                  <a:cubicBezTo>
                    <a:pt x="260" y="1"/>
                    <a:pt x="257" y="2"/>
                    <a:pt x="257" y="5"/>
                  </a:cubicBezTo>
                  <a:cubicBezTo>
                    <a:pt x="264" y="436"/>
                    <a:pt x="0" y="963"/>
                    <a:pt x="268" y="1362"/>
                  </a:cubicBezTo>
                  <a:cubicBezTo>
                    <a:pt x="356" y="1492"/>
                    <a:pt x="515" y="1578"/>
                    <a:pt x="667" y="1578"/>
                  </a:cubicBezTo>
                  <a:cubicBezTo>
                    <a:pt x="767" y="1578"/>
                    <a:pt x="864" y="1541"/>
                    <a:pt x="936" y="1456"/>
                  </a:cubicBezTo>
                  <a:cubicBezTo>
                    <a:pt x="946" y="1442"/>
                    <a:pt x="936" y="1427"/>
                    <a:pt x="923" y="1427"/>
                  </a:cubicBezTo>
                  <a:cubicBezTo>
                    <a:pt x="919" y="1427"/>
                    <a:pt x="915" y="1428"/>
                    <a:pt x="911" y="1431"/>
                  </a:cubicBezTo>
                  <a:cubicBezTo>
                    <a:pt x="834" y="1493"/>
                    <a:pt x="748" y="1522"/>
                    <a:pt x="663" y="1522"/>
                  </a:cubicBezTo>
                  <a:cubicBezTo>
                    <a:pt x="539" y="1522"/>
                    <a:pt x="418" y="1462"/>
                    <a:pt x="330" y="1358"/>
                  </a:cubicBezTo>
                  <a:cubicBezTo>
                    <a:pt x="208" y="1211"/>
                    <a:pt x="187" y="1007"/>
                    <a:pt x="194" y="824"/>
                  </a:cubicBezTo>
                  <a:cubicBezTo>
                    <a:pt x="206" y="549"/>
                    <a:pt x="282" y="284"/>
                    <a:pt x="267" y="5"/>
                  </a:cubicBezTo>
                  <a:cubicBezTo>
                    <a:pt x="267" y="2"/>
                    <a:pt x="265" y="1"/>
                    <a:pt x="26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2" name="Google Shape;1702;p22"/>
            <p:cNvSpPr/>
            <p:nvPr/>
          </p:nvSpPr>
          <p:spPr>
            <a:xfrm>
              <a:off x="1153820" y="4722077"/>
              <a:ext cx="78361" cy="52050"/>
            </a:xfrm>
            <a:custGeom>
              <a:rect b="b" l="l" r="r" t="t"/>
              <a:pathLst>
                <a:path extrusionOk="0" h="1092" w="1644">
                  <a:moveTo>
                    <a:pt x="1627" y="1"/>
                  </a:moveTo>
                  <a:cubicBezTo>
                    <a:pt x="1624" y="1"/>
                    <a:pt x="1621" y="2"/>
                    <a:pt x="1619" y="4"/>
                  </a:cubicBezTo>
                  <a:cubicBezTo>
                    <a:pt x="1149" y="471"/>
                    <a:pt x="683" y="964"/>
                    <a:pt x="2" y="1090"/>
                  </a:cubicBezTo>
                  <a:cubicBezTo>
                    <a:pt x="1" y="1090"/>
                    <a:pt x="1" y="1092"/>
                    <a:pt x="2" y="1092"/>
                  </a:cubicBezTo>
                  <a:cubicBezTo>
                    <a:pt x="678" y="1008"/>
                    <a:pt x="1200" y="508"/>
                    <a:pt x="1636" y="20"/>
                  </a:cubicBezTo>
                  <a:cubicBezTo>
                    <a:pt x="1643" y="12"/>
                    <a:pt x="1635" y="1"/>
                    <a:pt x="162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3" name="Google Shape;1703;p22"/>
            <p:cNvSpPr/>
            <p:nvPr/>
          </p:nvSpPr>
          <p:spPr>
            <a:xfrm>
              <a:off x="1285423" y="4422312"/>
              <a:ext cx="4528" cy="5672"/>
            </a:xfrm>
            <a:custGeom>
              <a:rect b="b" l="l" r="r" t="t"/>
              <a:pathLst>
                <a:path extrusionOk="0" h="119" w="95">
                  <a:moveTo>
                    <a:pt x="48" y="1"/>
                  </a:moveTo>
                  <a:cubicBezTo>
                    <a:pt x="35" y="1"/>
                    <a:pt x="22" y="8"/>
                    <a:pt x="18" y="23"/>
                  </a:cubicBezTo>
                  <a:cubicBezTo>
                    <a:pt x="14" y="38"/>
                    <a:pt x="11" y="53"/>
                    <a:pt x="6" y="65"/>
                  </a:cubicBezTo>
                  <a:cubicBezTo>
                    <a:pt x="0" y="91"/>
                    <a:pt x="20" y="119"/>
                    <a:pt x="47" y="119"/>
                  </a:cubicBezTo>
                  <a:cubicBezTo>
                    <a:pt x="76" y="119"/>
                    <a:pt x="94" y="91"/>
                    <a:pt x="88" y="65"/>
                  </a:cubicBezTo>
                  <a:cubicBezTo>
                    <a:pt x="84" y="51"/>
                    <a:pt x="81" y="37"/>
                    <a:pt x="78" y="23"/>
                  </a:cubicBezTo>
                  <a:cubicBezTo>
                    <a:pt x="74" y="8"/>
                    <a:pt x="61"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4" name="Google Shape;1704;p22"/>
            <p:cNvSpPr/>
            <p:nvPr/>
          </p:nvSpPr>
          <p:spPr>
            <a:xfrm>
              <a:off x="1282420" y="4392712"/>
              <a:ext cx="11916" cy="10391"/>
            </a:xfrm>
            <a:custGeom>
              <a:rect b="b" l="l" r="r" t="t"/>
              <a:pathLst>
                <a:path extrusionOk="0" h="218" w="250">
                  <a:moveTo>
                    <a:pt x="108" y="0"/>
                  </a:moveTo>
                  <a:cubicBezTo>
                    <a:pt x="82" y="0"/>
                    <a:pt x="51" y="15"/>
                    <a:pt x="33" y="32"/>
                  </a:cubicBezTo>
                  <a:cubicBezTo>
                    <a:pt x="15" y="51"/>
                    <a:pt x="0" y="82"/>
                    <a:pt x="1" y="109"/>
                  </a:cubicBezTo>
                  <a:cubicBezTo>
                    <a:pt x="3" y="138"/>
                    <a:pt x="12" y="167"/>
                    <a:pt x="33" y="187"/>
                  </a:cubicBezTo>
                  <a:cubicBezTo>
                    <a:pt x="52" y="203"/>
                    <a:pt x="77" y="218"/>
                    <a:pt x="103" y="218"/>
                  </a:cubicBezTo>
                  <a:cubicBezTo>
                    <a:pt x="105" y="218"/>
                    <a:pt x="108" y="218"/>
                    <a:pt x="110" y="217"/>
                  </a:cubicBezTo>
                  <a:cubicBezTo>
                    <a:pt x="127" y="216"/>
                    <a:pt x="143" y="216"/>
                    <a:pt x="161" y="213"/>
                  </a:cubicBezTo>
                  <a:cubicBezTo>
                    <a:pt x="184" y="208"/>
                    <a:pt x="202" y="195"/>
                    <a:pt x="219" y="180"/>
                  </a:cubicBezTo>
                  <a:cubicBezTo>
                    <a:pt x="236" y="164"/>
                    <a:pt x="249" y="132"/>
                    <a:pt x="247" y="109"/>
                  </a:cubicBezTo>
                  <a:cubicBezTo>
                    <a:pt x="246" y="83"/>
                    <a:pt x="239" y="57"/>
                    <a:pt x="219" y="38"/>
                  </a:cubicBezTo>
                  <a:cubicBezTo>
                    <a:pt x="202" y="23"/>
                    <a:pt x="182" y="11"/>
                    <a:pt x="161" y="6"/>
                  </a:cubicBezTo>
                  <a:cubicBezTo>
                    <a:pt x="145" y="2"/>
                    <a:pt x="127" y="2"/>
                    <a:pt x="110" y="1"/>
                  </a:cubicBezTo>
                  <a:cubicBezTo>
                    <a:pt x="109" y="1"/>
                    <a:pt x="108" y="0"/>
                    <a:pt x="1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5" name="Google Shape;1705;p22"/>
            <p:cNvSpPr/>
            <p:nvPr/>
          </p:nvSpPr>
          <p:spPr>
            <a:xfrm>
              <a:off x="1325319" y="4399719"/>
              <a:ext cx="6530" cy="5005"/>
            </a:xfrm>
            <a:custGeom>
              <a:rect b="b" l="l" r="r" t="t"/>
              <a:pathLst>
                <a:path extrusionOk="0" h="105" w="137">
                  <a:moveTo>
                    <a:pt x="69" y="0"/>
                  </a:moveTo>
                  <a:cubicBezTo>
                    <a:pt x="1" y="0"/>
                    <a:pt x="1" y="105"/>
                    <a:pt x="69" y="105"/>
                  </a:cubicBezTo>
                  <a:cubicBezTo>
                    <a:pt x="136" y="105"/>
                    <a:pt x="137" y="0"/>
                    <a:pt x="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6" name="Google Shape;1706;p22"/>
            <p:cNvSpPr/>
            <p:nvPr/>
          </p:nvSpPr>
          <p:spPr>
            <a:xfrm>
              <a:off x="1334041" y="4432083"/>
              <a:ext cx="10057" cy="9295"/>
            </a:xfrm>
            <a:custGeom>
              <a:rect b="b" l="l" r="r" t="t"/>
              <a:pathLst>
                <a:path extrusionOk="0" h="195" w="211">
                  <a:moveTo>
                    <a:pt x="116" y="0"/>
                  </a:moveTo>
                  <a:cubicBezTo>
                    <a:pt x="115" y="0"/>
                    <a:pt x="114" y="0"/>
                    <a:pt x="113" y="1"/>
                  </a:cubicBezTo>
                  <a:cubicBezTo>
                    <a:pt x="81" y="2"/>
                    <a:pt x="51" y="17"/>
                    <a:pt x="32" y="42"/>
                  </a:cubicBezTo>
                  <a:cubicBezTo>
                    <a:pt x="14" y="54"/>
                    <a:pt x="1" y="76"/>
                    <a:pt x="2" y="97"/>
                  </a:cubicBezTo>
                  <a:cubicBezTo>
                    <a:pt x="4" y="120"/>
                    <a:pt x="15" y="141"/>
                    <a:pt x="33" y="152"/>
                  </a:cubicBezTo>
                  <a:cubicBezTo>
                    <a:pt x="52" y="177"/>
                    <a:pt x="82" y="194"/>
                    <a:pt x="112" y="194"/>
                  </a:cubicBezTo>
                  <a:cubicBezTo>
                    <a:pt x="137" y="194"/>
                    <a:pt x="163" y="184"/>
                    <a:pt x="180" y="165"/>
                  </a:cubicBezTo>
                  <a:cubicBezTo>
                    <a:pt x="198" y="148"/>
                    <a:pt x="210" y="121"/>
                    <a:pt x="209" y="97"/>
                  </a:cubicBezTo>
                  <a:cubicBezTo>
                    <a:pt x="208" y="72"/>
                    <a:pt x="199" y="46"/>
                    <a:pt x="181" y="29"/>
                  </a:cubicBezTo>
                  <a:cubicBezTo>
                    <a:pt x="163" y="13"/>
                    <a:pt x="139" y="0"/>
                    <a:pt x="11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7" name="Google Shape;1707;p22"/>
            <p:cNvSpPr/>
            <p:nvPr/>
          </p:nvSpPr>
          <p:spPr>
            <a:xfrm>
              <a:off x="1362450" y="4367735"/>
              <a:ext cx="5672" cy="7007"/>
            </a:xfrm>
            <a:custGeom>
              <a:rect b="b" l="l" r="r" t="t"/>
              <a:pathLst>
                <a:path extrusionOk="0" h="147" w="119">
                  <a:moveTo>
                    <a:pt x="59" y="0"/>
                  </a:moveTo>
                  <a:cubicBezTo>
                    <a:pt x="48" y="0"/>
                    <a:pt x="36" y="4"/>
                    <a:pt x="27" y="13"/>
                  </a:cubicBezTo>
                  <a:cubicBezTo>
                    <a:pt x="12" y="27"/>
                    <a:pt x="6" y="42"/>
                    <a:pt x="5" y="63"/>
                  </a:cubicBezTo>
                  <a:cubicBezTo>
                    <a:pt x="4" y="72"/>
                    <a:pt x="4" y="81"/>
                    <a:pt x="4" y="90"/>
                  </a:cubicBezTo>
                  <a:cubicBezTo>
                    <a:pt x="1" y="120"/>
                    <a:pt x="30" y="147"/>
                    <a:pt x="58" y="147"/>
                  </a:cubicBezTo>
                  <a:cubicBezTo>
                    <a:pt x="58" y="147"/>
                    <a:pt x="59" y="147"/>
                    <a:pt x="59" y="147"/>
                  </a:cubicBezTo>
                  <a:cubicBezTo>
                    <a:pt x="88" y="145"/>
                    <a:pt x="119" y="121"/>
                    <a:pt x="116" y="90"/>
                  </a:cubicBezTo>
                  <a:cubicBezTo>
                    <a:pt x="115" y="83"/>
                    <a:pt x="114" y="72"/>
                    <a:pt x="114" y="63"/>
                  </a:cubicBezTo>
                  <a:cubicBezTo>
                    <a:pt x="111" y="42"/>
                    <a:pt x="105" y="27"/>
                    <a:pt x="91" y="13"/>
                  </a:cubicBezTo>
                  <a:cubicBezTo>
                    <a:pt x="82" y="4"/>
                    <a:pt x="70" y="0"/>
                    <a:pt x="5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8" name="Google Shape;1708;p22"/>
            <p:cNvSpPr/>
            <p:nvPr/>
          </p:nvSpPr>
          <p:spPr>
            <a:xfrm>
              <a:off x="1361449" y="4330318"/>
              <a:ext cx="7531" cy="5863"/>
            </a:xfrm>
            <a:custGeom>
              <a:rect b="b" l="l" r="r" t="t"/>
              <a:pathLst>
                <a:path extrusionOk="0" h="123" w="158">
                  <a:moveTo>
                    <a:pt x="79" y="1"/>
                  </a:moveTo>
                  <a:cubicBezTo>
                    <a:pt x="1" y="1"/>
                    <a:pt x="1" y="122"/>
                    <a:pt x="79" y="122"/>
                  </a:cubicBezTo>
                  <a:cubicBezTo>
                    <a:pt x="158" y="122"/>
                    <a:pt x="158"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9" name="Google Shape;1709;p22"/>
            <p:cNvSpPr/>
            <p:nvPr/>
          </p:nvSpPr>
          <p:spPr>
            <a:xfrm>
              <a:off x="1256204" y="4698292"/>
              <a:ext cx="8532" cy="6768"/>
            </a:xfrm>
            <a:custGeom>
              <a:rect b="b" l="l" r="r" t="t"/>
              <a:pathLst>
                <a:path extrusionOk="0" h="142" w="179">
                  <a:moveTo>
                    <a:pt x="74" y="1"/>
                  </a:moveTo>
                  <a:cubicBezTo>
                    <a:pt x="36" y="1"/>
                    <a:pt x="1" y="30"/>
                    <a:pt x="1" y="71"/>
                  </a:cubicBezTo>
                  <a:cubicBezTo>
                    <a:pt x="1" y="111"/>
                    <a:pt x="34" y="141"/>
                    <a:pt x="72" y="141"/>
                  </a:cubicBezTo>
                  <a:cubicBezTo>
                    <a:pt x="79" y="141"/>
                    <a:pt x="85" y="140"/>
                    <a:pt x="92" y="139"/>
                  </a:cubicBezTo>
                  <a:cubicBezTo>
                    <a:pt x="105" y="136"/>
                    <a:pt x="120" y="132"/>
                    <a:pt x="134" y="128"/>
                  </a:cubicBezTo>
                  <a:cubicBezTo>
                    <a:pt x="158" y="122"/>
                    <a:pt x="179" y="96"/>
                    <a:pt x="178" y="71"/>
                  </a:cubicBezTo>
                  <a:cubicBezTo>
                    <a:pt x="177" y="47"/>
                    <a:pt x="160" y="20"/>
                    <a:pt x="134" y="13"/>
                  </a:cubicBezTo>
                  <a:cubicBezTo>
                    <a:pt x="119" y="10"/>
                    <a:pt x="104" y="7"/>
                    <a:pt x="92" y="3"/>
                  </a:cubicBezTo>
                  <a:cubicBezTo>
                    <a:pt x="86" y="1"/>
                    <a:pt x="80" y="1"/>
                    <a:pt x="7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0" name="Google Shape;1710;p22"/>
            <p:cNvSpPr/>
            <p:nvPr/>
          </p:nvSpPr>
          <p:spPr>
            <a:xfrm>
              <a:off x="1277320" y="4657729"/>
              <a:ext cx="7769" cy="6006"/>
            </a:xfrm>
            <a:custGeom>
              <a:rect b="b" l="l" r="r" t="t"/>
              <a:pathLst>
                <a:path extrusionOk="0" h="126" w="163">
                  <a:moveTo>
                    <a:pt x="81" y="0"/>
                  </a:moveTo>
                  <a:cubicBezTo>
                    <a:pt x="1" y="0"/>
                    <a:pt x="1" y="126"/>
                    <a:pt x="81" y="126"/>
                  </a:cubicBezTo>
                  <a:cubicBezTo>
                    <a:pt x="163" y="126"/>
                    <a:pt x="163"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1" name="Google Shape;1711;p22"/>
            <p:cNvSpPr/>
            <p:nvPr/>
          </p:nvSpPr>
          <p:spPr>
            <a:xfrm>
              <a:off x="1297149" y="4626938"/>
              <a:ext cx="5005" cy="3051"/>
            </a:xfrm>
            <a:custGeom>
              <a:rect b="b" l="l" r="r" t="t"/>
              <a:pathLst>
                <a:path extrusionOk="0" h="64" w="105">
                  <a:moveTo>
                    <a:pt x="74" y="0"/>
                  </a:moveTo>
                  <a:cubicBezTo>
                    <a:pt x="74" y="0"/>
                    <a:pt x="73" y="0"/>
                    <a:pt x="72" y="0"/>
                  </a:cubicBezTo>
                  <a:cubicBezTo>
                    <a:pt x="63" y="0"/>
                    <a:pt x="53" y="0"/>
                    <a:pt x="44" y="2"/>
                  </a:cubicBezTo>
                  <a:cubicBezTo>
                    <a:pt x="36" y="3"/>
                    <a:pt x="29" y="7"/>
                    <a:pt x="21" y="10"/>
                  </a:cubicBezTo>
                  <a:cubicBezTo>
                    <a:pt x="0" y="18"/>
                    <a:pt x="0" y="44"/>
                    <a:pt x="21" y="54"/>
                  </a:cubicBezTo>
                  <a:cubicBezTo>
                    <a:pt x="29" y="57"/>
                    <a:pt x="36" y="60"/>
                    <a:pt x="44" y="62"/>
                  </a:cubicBezTo>
                  <a:cubicBezTo>
                    <a:pt x="48" y="63"/>
                    <a:pt x="53" y="64"/>
                    <a:pt x="58" y="64"/>
                  </a:cubicBezTo>
                  <a:cubicBezTo>
                    <a:pt x="63" y="64"/>
                    <a:pt x="68" y="63"/>
                    <a:pt x="72" y="63"/>
                  </a:cubicBezTo>
                  <a:cubicBezTo>
                    <a:pt x="89" y="63"/>
                    <a:pt x="105" y="48"/>
                    <a:pt x="105" y="31"/>
                  </a:cubicBezTo>
                  <a:cubicBezTo>
                    <a:pt x="104" y="16"/>
                    <a:pt x="92" y="0"/>
                    <a:pt x="7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2" name="Google Shape;1712;p22"/>
            <p:cNvSpPr/>
            <p:nvPr/>
          </p:nvSpPr>
          <p:spPr>
            <a:xfrm>
              <a:off x="1218263" y="4662543"/>
              <a:ext cx="6959" cy="5148"/>
            </a:xfrm>
            <a:custGeom>
              <a:rect b="b" l="l" r="r" t="t"/>
              <a:pathLst>
                <a:path extrusionOk="0" h="108" w="146">
                  <a:moveTo>
                    <a:pt x="55" y="1"/>
                  </a:moveTo>
                  <a:cubicBezTo>
                    <a:pt x="27" y="1"/>
                    <a:pt x="0" y="25"/>
                    <a:pt x="1" y="54"/>
                  </a:cubicBezTo>
                  <a:cubicBezTo>
                    <a:pt x="2" y="83"/>
                    <a:pt x="25" y="108"/>
                    <a:pt x="55" y="108"/>
                  </a:cubicBezTo>
                  <a:cubicBezTo>
                    <a:pt x="68" y="108"/>
                    <a:pt x="80" y="107"/>
                    <a:pt x="93" y="106"/>
                  </a:cubicBezTo>
                  <a:cubicBezTo>
                    <a:pt x="107" y="102"/>
                    <a:pt x="119" y="95"/>
                    <a:pt x="130" y="85"/>
                  </a:cubicBezTo>
                  <a:cubicBezTo>
                    <a:pt x="146" y="66"/>
                    <a:pt x="146" y="41"/>
                    <a:pt x="130" y="24"/>
                  </a:cubicBezTo>
                  <a:cubicBezTo>
                    <a:pt x="119" y="13"/>
                    <a:pt x="108" y="6"/>
                    <a:pt x="93" y="3"/>
                  </a:cubicBezTo>
                  <a:cubicBezTo>
                    <a:pt x="80" y="1"/>
                    <a:pt x="68" y="1"/>
                    <a:pt x="5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3" name="Google Shape;1713;p22"/>
            <p:cNvSpPr/>
            <p:nvPr/>
          </p:nvSpPr>
          <p:spPr>
            <a:xfrm>
              <a:off x="1234755" y="4640951"/>
              <a:ext cx="6673" cy="5195"/>
            </a:xfrm>
            <a:custGeom>
              <a:rect b="b" l="l" r="r" t="t"/>
              <a:pathLst>
                <a:path extrusionOk="0" h="109" w="140">
                  <a:moveTo>
                    <a:pt x="71" y="1"/>
                  </a:moveTo>
                  <a:cubicBezTo>
                    <a:pt x="3" y="1"/>
                    <a:pt x="1" y="108"/>
                    <a:pt x="71" y="108"/>
                  </a:cubicBezTo>
                  <a:cubicBezTo>
                    <a:pt x="140" y="108"/>
                    <a:pt x="140" y="1"/>
                    <a:pt x="7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4" name="Google Shape;1714;p22"/>
            <p:cNvSpPr/>
            <p:nvPr/>
          </p:nvSpPr>
          <p:spPr>
            <a:xfrm>
              <a:off x="1134659" y="4740809"/>
              <a:ext cx="4433" cy="6196"/>
            </a:xfrm>
            <a:custGeom>
              <a:rect b="b" l="l" r="r" t="t"/>
              <a:pathLst>
                <a:path extrusionOk="0" h="130" w="93">
                  <a:moveTo>
                    <a:pt x="46" y="0"/>
                  </a:moveTo>
                  <a:cubicBezTo>
                    <a:pt x="33" y="0"/>
                    <a:pt x="23" y="6"/>
                    <a:pt x="14" y="14"/>
                  </a:cubicBezTo>
                  <a:cubicBezTo>
                    <a:pt x="3" y="23"/>
                    <a:pt x="1" y="37"/>
                    <a:pt x="1" y="51"/>
                  </a:cubicBezTo>
                  <a:lnTo>
                    <a:pt x="1" y="83"/>
                  </a:lnTo>
                  <a:cubicBezTo>
                    <a:pt x="1" y="106"/>
                    <a:pt x="22" y="129"/>
                    <a:pt x="47" y="129"/>
                  </a:cubicBezTo>
                  <a:cubicBezTo>
                    <a:pt x="72" y="127"/>
                    <a:pt x="93" y="109"/>
                    <a:pt x="93" y="83"/>
                  </a:cubicBezTo>
                  <a:cubicBezTo>
                    <a:pt x="91" y="74"/>
                    <a:pt x="91" y="63"/>
                    <a:pt x="91" y="53"/>
                  </a:cubicBezTo>
                  <a:cubicBezTo>
                    <a:pt x="91" y="40"/>
                    <a:pt x="89" y="30"/>
                    <a:pt x="80" y="19"/>
                  </a:cubicBezTo>
                  <a:cubicBezTo>
                    <a:pt x="73" y="9"/>
                    <a:pt x="59" y="0"/>
                    <a:pt x="4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5" name="Google Shape;1715;p22"/>
            <p:cNvSpPr/>
            <p:nvPr/>
          </p:nvSpPr>
          <p:spPr>
            <a:xfrm>
              <a:off x="1129225" y="4705633"/>
              <a:ext cx="6625" cy="5148"/>
            </a:xfrm>
            <a:custGeom>
              <a:rect b="b" l="l" r="r" t="t"/>
              <a:pathLst>
                <a:path extrusionOk="0" h="108" w="139">
                  <a:moveTo>
                    <a:pt x="69" y="0"/>
                  </a:moveTo>
                  <a:cubicBezTo>
                    <a:pt x="1" y="0"/>
                    <a:pt x="1" y="107"/>
                    <a:pt x="69" y="107"/>
                  </a:cubicBezTo>
                  <a:cubicBezTo>
                    <a:pt x="137" y="107"/>
                    <a:pt x="139" y="0"/>
                    <a:pt x="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16" name="Google Shape;1716;p22"/>
          <p:cNvGrpSpPr/>
          <p:nvPr/>
        </p:nvGrpSpPr>
        <p:grpSpPr>
          <a:xfrm rot="1341893">
            <a:off x="5004060" y="4297883"/>
            <a:ext cx="677108" cy="854456"/>
            <a:chOff x="4198851" y="-806491"/>
            <a:chExt cx="163968" cy="206914"/>
          </a:xfrm>
        </p:grpSpPr>
        <p:sp>
          <p:nvSpPr>
            <p:cNvPr id="1717" name="Google Shape;1717;p22"/>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8" name="Google Shape;1718;p22"/>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9" name="Google Shape;1719;p22"/>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0" name="Google Shape;1720;p22"/>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1" name="Google Shape;1721;p22"/>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2" name="Google Shape;1722;p22"/>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3" name="Google Shape;1723;p22"/>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4" name="Google Shape;1724;p22"/>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5" name="Google Shape;1725;p22"/>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6" name="Google Shape;1726;p22"/>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27" name="Google Shape;1727;p22"/>
          <p:cNvGrpSpPr/>
          <p:nvPr/>
        </p:nvGrpSpPr>
        <p:grpSpPr>
          <a:xfrm>
            <a:off x="8219151" y="1104306"/>
            <a:ext cx="1173989" cy="1414475"/>
            <a:chOff x="5234039" y="-267543"/>
            <a:chExt cx="313064" cy="377173"/>
          </a:xfrm>
        </p:grpSpPr>
        <p:sp>
          <p:nvSpPr>
            <p:cNvPr id="1728" name="Google Shape;1728;p22"/>
            <p:cNvSpPr/>
            <p:nvPr/>
          </p:nvSpPr>
          <p:spPr>
            <a:xfrm>
              <a:off x="5316071" y="-114967"/>
              <a:ext cx="106293" cy="94996"/>
            </a:xfrm>
            <a:custGeom>
              <a:rect b="b" l="l" r="r" t="t"/>
              <a:pathLst>
                <a:path extrusionOk="0" h="1993" w="2230">
                  <a:moveTo>
                    <a:pt x="9" y="0"/>
                  </a:moveTo>
                  <a:cubicBezTo>
                    <a:pt x="5" y="0"/>
                    <a:pt x="1" y="3"/>
                    <a:pt x="1" y="9"/>
                  </a:cubicBezTo>
                  <a:cubicBezTo>
                    <a:pt x="32" y="790"/>
                    <a:pt x="441" y="1674"/>
                    <a:pt x="1232" y="1940"/>
                  </a:cubicBezTo>
                  <a:cubicBezTo>
                    <a:pt x="1340" y="1976"/>
                    <a:pt x="1434" y="1992"/>
                    <a:pt x="1514" y="1992"/>
                  </a:cubicBezTo>
                  <a:cubicBezTo>
                    <a:pt x="2230" y="1992"/>
                    <a:pt x="1894" y="678"/>
                    <a:pt x="1597" y="245"/>
                  </a:cubicBezTo>
                  <a:cubicBezTo>
                    <a:pt x="1591" y="236"/>
                    <a:pt x="1583" y="232"/>
                    <a:pt x="1575" y="232"/>
                  </a:cubicBezTo>
                  <a:cubicBezTo>
                    <a:pt x="1558" y="232"/>
                    <a:pt x="1542" y="251"/>
                    <a:pt x="1551" y="271"/>
                  </a:cubicBezTo>
                  <a:cubicBezTo>
                    <a:pt x="1708" y="624"/>
                    <a:pt x="1849" y="975"/>
                    <a:pt x="1858" y="1367"/>
                  </a:cubicBezTo>
                  <a:cubicBezTo>
                    <a:pt x="1864" y="1664"/>
                    <a:pt x="1746" y="1903"/>
                    <a:pt x="1443" y="1903"/>
                  </a:cubicBezTo>
                  <a:cubicBezTo>
                    <a:pt x="1386" y="1903"/>
                    <a:pt x="1322" y="1894"/>
                    <a:pt x="1251" y="1876"/>
                  </a:cubicBezTo>
                  <a:cubicBezTo>
                    <a:pt x="1094" y="1835"/>
                    <a:pt x="949" y="1741"/>
                    <a:pt x="822" y="1642"/>
                  </a:cubicBezTo>
                  <a:cubicBezTo>
                    <a:pt x="321" y="1253"/>
                    <a:pt x="95" y="621"/>
                    <a:pt x="21" y="9"/>
                  </a:cubicBezTo>
                  <a:cubicBezTo>
                    <a:pt x="19" y="3"/>
                    <a:pt x="14" y="0"/>
                    <a:pt x="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9" name="Google Shape;1729;p22"/>
            <p:cNvSpPr/>
            <p:nvPr/>
          </p:nvSpPr>
          <p:spPr>
            <a:xfrm>
              <a:off x="5309255" y="-154720"/>
              <a:ext cx="67398" cy="95473"/>
            </a:xfrm>
            <a:custGeom>
              <a:rect b="b" l="l" r="r" t="t"/>
              <a:pathLst>
                <a:path extrusionOk="0" h="2003" w="1414">
                  <a:moveTo>
                    <a:pt x="894" y="0"/>
                  </a:moveTo>
                  <a:cubicBezTo>
                    <a:pt x="1" y="0"/>
                    <a:pt x="1149" y="1755"/>
                    <a:pt x="1364" y="1996"/>
                  </a:cubicBezTo>
                  <a:cubicBezTo>
                    <a:pt x="1369" y="2001"/>
                    <a:pt x="1375" y="2003"/>
                    <a:pt x="1381" y="2003"/>
                  </a:cubicBezTo>
                  <a:cubicBezTo>
                    <a:pt x="1398" y="2003"/>
                    <a:pt x="1413" y="1984"/>
                    <a:pt x="1404" y="1966"/>
                  </a:cubicBezTo>
                  <a:cubicBezTo>
                    <a:pt x="1265" y="1731"/>
                    <a:pt x="1121" y="1500"/>
                    <a:pt x="997" y="1255"/>
                  </a:cubicBezTo>
                  <a:cubicBezTo>
                    <a:pt x="908" y="1078"/>
                    <a:pt x="395" y="141"/>
                    <a:pt x="926" y="63"/>
                  </a:cubicBezTo>
                  <a:cubicBezTo>
                    <a:pt x="962" y="58"/>
                    <a:pt x="952" y="0"/>
                    <a:pt x="917" y="0"/>
                  </a:cubicBezTo>
                  <a:cubicBezTo>
                    <a:pt x="909" y="0"/>
                    <a:pt x="902" y="0"/>
                    <a:pt x="89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0" name="Google Shape;1730;p22"/>
            <p:cNvSpPr/>
            <p:nvPr/>
          </p:nvSpPr>
          <p:spPr>
            <a:xfrm>
              <a:off x="5370218" y="-141517"/>
              <a:ext cx="15348" cy="24976"/>
            </a:xfrm>
            <a:custGeom>
              <a:rect b="b" l="l" r="r" t="t"/>
              <a:pathLst>
                <a:path extrusionOk="0" h="524" w="322">
                  <a:moveTo>
                    <a:pt x="39" y="1"/>
                  </a:moveTo>
                  <a:cubicBezTo>
                    <a:pt x="20" y="1"/>
                    <a:pt x="0" y="22"/>
                    <a:pt x="11" y="46"/>
                  </a:cubicBezTo>
                  <a:cubicBezTo>
                    <a:pt x="83" y="199"/>
                    <a:pt x="152" y="354"/>
                    <a:pt x="232" y="503"/>
                  </a:cubicBezTo>
                  <a:cubicBezTo>
                    <a:pt x="240" y="518"/>
                    <a:pt x="252" y="524"/>
                    <a:pt x="265" y="524"/>
                  </a:cubicBezTo>
                  <a:cubicBezTo>
                    <a:pt x="293" y="524"/>
                    <a:pt x="322" y="494"/>
                    <a:pt x="305" y="460"/>
                  </a:cubicBezTo>
                  <a:cubicBezTo>
                    <a:pt x="231" y="309"/>
                    <a:pt x="145" y="162"/>
                    <a:pt x="63" y="16"/>
                  </a:cubicBezTo>
                  <a:cubicBezTo>
                    <a:pt x="57" y="5"/>
                    <a:pt x="48" y="1"/>
                    <a:pt x="3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1" name="Google Shape;1731;p22"/>
            <p:cNvSpPr/>
            <p:nvPr/>
          </p:nvSpPr>
          <p:spPr>
            <a:xfrm>
              <a:off x="5308778" y="-181936"/>
              <a:ext cx="123309" cy="105387"/>
            </a:xfrm>
            <a:custGeom>
              <a:rect b="b" l="l" r="r" t="t"/>
              <a:pathLst>
                <a:path extrusionOk="0" h="2211" w="2587">
                  <a:moveTo>
                    <a:pt x="973" y="0"/>
                  </a:moveTo>
                  <a:cubicBezTo>
                    <a:pt x="476" y="0"/>
                    <a:pt x="0" y="415"/>
                    <a:pt x="280" y="946"/>
                  </a:cubicBezTo>
                  <a:cubicBezTo>
                    <a:pt x="283" y="951"/>
                    <a:pt x="287" y="954"/>
                    <a:pt x="292" y="954"/>
                  </a:cubicBezTo>
                  <a:cubicBezTo>
                    <a:pt x="301" y="954"/>
                    <a:pt x="310" y="943"/>
                    <a:pt x="305" y="932"/>
                  </a:cubicBezTo>
                  <a:cubicBezTo>
                    <a:pt x="99" y="452"/>
                    <a:pt x="514" y="91"/>
                    <a:pt x="943" y="91"/>
                  </a:cubicBezTo>
                  <a:cubicBezTo>
                    <a:pt x="1003" y="91"/>
                    <a:pt x="1063" y="98"/>
                    <a:pt x="1122" y="113"/>
                  </a:cubicBezTo>
                  <a:cubicBezTo>
                    <a:pt x="1479" y="202"/>
                    <a:pt x="1731" y="491"/>
                    <a:pt x="1914" y="793"/>
                  </a:cubicBezTo>
                  <a:cubicBezTo>
                    <a:pt x="2183" y="1233"/>
                    <a:pt x="2294" y="1721"/>
                    <a:pt x="2494" y="2187"/>
                  </a:cubicBezTo>
                  <a:cubicBezTo>
                    <a:pt x="2502" y="2203"/>
                    <a:pt x="2517" y="2210"/>
                    <a:pt x="2532" y="2210"/>
                  </a:cubicBezTo>
                  <a:cubicBezTo>
                    <a:pt x="2558" y="2210"/>
                    <a:pt x="2586" y="2190"/>
                    <a:pt x="2584" y="2162"/>
                  </a:cubicBezTo>
                  <a:cubicBezTo>
                    <a:pt x="2543" y="1408"/>
                    <a:pt x="1992" y="257"/>
                    <a:pt x="1207" y="32"/>
                  </a:cubicBezTo>
                  <a:cubicBezTo>
                    <a:pt x="1130" y="10"/>
                    <a:pt x="1051" y="0"/>
                    <a:pt x="97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2" name="Google Shape;1732;p22"/>
            <p:cNvSpPr/>
            <p:nvPr/>
          </p:nvSpPr>
          <p:spPr>
            <a:xfrm>
              <a:off x="5267548" y="-181031"/>
              <a:ext cx="172500" cy="200479"/>
            </a:xfrm>
            <a:custGeom>
              <a:rect b="b" l="l" r="r" t="t"/>
              <a:pathLst>
                <a:path extrusionOk="0" h="4206" w="3619">
                  <a:moveTo>
                    <a:pt x="341" y="1"/>
                  </a:moveTo>
                  <a:cubicBezTo>
                    <a:pt x="330" y="1"/>
                    <a:pt x="318" y="7"/>
                    <a:pt x="314" y="23"/>
                  </a:cubicBezTo>
                  <a:cubicBezTo>
                    <a:pt x="0" y="1258"/>
                    <a:pt x="691" y="2758"/>
                    <a:pt x="1559" y="3613"/>
                  </a:cubicBezTo>
                  <a:cubicBezTo>
                    <a:pt x="1866" y="3916"/>
                    <a:pt x="2275" y="4206"/>
                    <a:pt x="2711" y="4206"/>
                  </a:cubicBezTo>
                  <a:cubicBezTo>
                    <a:pt x="2830" y="4206"/>
                    <a:pt x="2950" y="4184"/>
                    <a:pt x="3071" y="4136"/>
                  </a:cubicBezTo>
                  <a:cubicBezTo>
                    <a:pt x="3619" y="3916"/>
                    <a:pt x="3619" y="3336"/>
                    <a:pt x="3533" y="2842"/>
                  </a:cubicBezTo>
                  <a:cubicBezTo>
                    <a:pt x="3532" y="2831"/>
                    <a:pt x="3523" y="2825"/>
                    <a:pt x="3514" y="2825"/>
                  </a:cubicBezTo>
                  <a:cubicBezTo>
                    <a:pt x="3503" y="2825"/>
                    <a:pt x="3490" y="2834"/>
                    <a:pt x="3489" y="2848"/>
                  </a:cubicBezTo>
                  <a:cubicBezTo>
                    <a:pt x="3484" y="3127"/>
                    <a:pt x="3490" y="3470"/>
                    <a:pt x="3342" y="3713"/>
                  </a:cubicBezTo>
                  <a:cubicBezTo>
                    <a:pt x="3199" y="3944"/>
                    <a:pt x="2961" y="4039"/>
                    <a:pt x="2715" y="4039"/>
                  </a:cubicBezTo>
                  <a:cubicBezTo>
                    <a:pt x="2556" y="4039"/>
                    <a:pt x="2393" y="4000"/>
                    <a:pt x="2251" y="3932"/>
                  </a:cubicBezTo>
                  <a:cubicBezTo>
                    <a:pt x="1778" y="3707"/>
                    <a:pt x="1385" y="3236"/>
                    <a:pt x="1103" y="2806"/>
                  </a:cubicBezTo>
                  <a:cubicBezTo>
                    <a:pt x="843" y="2409"/>
                    <a:pt x="651" y="1969"/>
                    <a:pt x="531" y="1508"/>
                  </a:cubicBezTo>
                  <a:cubicBezTo>
                    <a:pt x="401" y="1015"/>
                    <a:pt x="411" y="532"/>
                    <a:pt x="375" y="31"/>
                  </a:cubicBezTo>
                  <a:cubicBezTo>
                    <a:pt x="373" y="12"/>
                    <a:pt x="357" y="1"/>
                    <a:pt x="3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3" name="Google Shape;1733;p22"/>
            <p:cNvSpPr/>
            <p:nvPr/>
          </p:nvSpPr>
          <p:spPr>
            <a:xfrm>
              <a:off x="5301485" y="-226170"/>
              <a:ext cx="183558" cy="268592"/>
            </a:xfrm>
            <a:custGeom>
              <a:rect b="b" l="l" r="r" t="t"/>
              <a:pathLst>
                <a:path extrusionOk="0" h="5635" w="3851">
                  <a:moveTo>
                    <a:pt x="1075" y="0"/>
                  </a:moveTo>
                  <a:cubicBezTo>
                    <a:pt x="646" y="0"/>
                    <a:pt x="234" y="183"/>
                    <a:pt x="7" y="576"/>
                  </a:cubicBezTo>
                  <a:cubicBezTo>
                    <a:pt x="1" y="585"/>
                    <a:pt x="10" y="598"/>
                    <a:pt x="20" y="598"/>
                  </a:cubicBezTo>
                  <a:cubicBezTo>
                    <a:pt x="23" y="598"/>
                    <a:pt x="27" y="596"/>
                    <a:pt x="29" y="593"/>
                  </a:cubicBezTo>
                  <a:cubicBezTo>
                    <a:pt x="294" y="271"/>
                    <a:pt x="672" y="118"/>
                    <a:pt x="1059" y="118"/>
                  </a:cubicBezTo>
                  <a:cubicBezTo>
                    <a:pt x="1309" y="118"/>
                    <a:pt x="1563" y="181"/>
                    <a:pt x="1792" y="305"/>
                  </a:cubicBezTo>
                  <a:cubicBezTo>
                    <a:pt x="2350" y="606"/>
                    <a:pt x="2746" y="1169"/>
                    <a:pt x="3038" y="1717"/>
                  </a:cubicBezTo>
                  <a:cubicBezTo>
                    <a:pt x="3323" y="2256"/>
                    <a:pt x="3521" y="2839"/>
                    <a:pt x="3624" y="3440"/>
                  </a:cubicBezTo>
                  <a:cubicBezTo>
                    <a:pt x="3750" y="4179"/>
                    <a:pt x="3850" y="5278"/>
                    <a:pt x="2961" y="5556"/>
                  </a:cubicBezTo>
                  <a:cubicBezTo>
                    <a:pt x="2922" y="5569"/>
                    <a:pt x="2925" y="5635"/>
                    <a:pt x="2968" y="5635"/>
                  </a:cubicBezTo>
                  <a:cubicBezTo>
                    <a:pt x="2969" y="5635"/>
                    <a:pt x="2971" y="5635"/>
                    <a:pt x="2972" y="5635"/>
                  </a:cubicBezTo>
                  <a:cubicBezTo>
                    <a:pt x="3704" y="5572"/>
                    <a:pt x="3825" y="4716"/>
                    <a:pt x="3814" y="4130"/>
                  </a:cubicBezTo>
                  <a:cubicBezTo>
                    <a:pt x="3798" y="3263"/>
                    <a:pt x="3575" y="2405"/>
                    <a:pt x="3158" y="1646"/>
                  </a:cubicBezTo>
                  <a:cubicBezTo>
                    <a:pt x="2808" y="1011"/>
                    <a:pt x="2310" y="345"/>
                    <a:pt x="1601" y="91"/>
                  </a:cubicBezTo>
                  <a:cubicBezTo>
                    <a:pt x="1430" y="31"/>
                    <a:pt x="1251" y="0"/>
                    <a:pt x="10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4" name="Google Shape;1734;p22"/>
            <p:cNvSpPr/>
            <p:nvPr/>
          </p:nvSpPr>
          <p:spPr>
            <a:xfrm>
              <a:off x="5407730" y="37180"/>
              <a:ext cx="9438" cy="6387"/>
            </a:xfrm>
            <a:custGeom>
              <a:rect b="b" l="l" r="r" t="t"/>
              <a:pathLst>
                <a:path extrusionOk="0" h="134" w="198">
                  <a:moveTo>
                    <a:pt x="111" y="13"/>
                  </a:moveTo>
                  <a:cubicBezTo>
                    <a:pt x="112" y="13"/>
                    <a:pt x="112" y="13"/>
                    <a:pt x="113" y="13"/>
                  </a:cubicBezTo>
                  <a:cubicBezTo>
                    <a:pt x="112" y="13"/>
                    <a:pt x="112" y="13"/>
                    <a:pt x="111" y="13"/>
                  </a:cubicBezTo>
                  <a:close/>
                  <a:moveTo>
                    <a:pt x="70" y="0"/>
                  </a:moveTo>
                  <a:cubicBezTo>
                    <a:pt x="34" y="0"/>
                    <a:pt x="1" y="25"/>
                    <a:pt x="1" y="67"/>
                  </a:cubicBezTo>
                  <a:cubicBezTo>
                    <a:pt x="1" y="108"/>
                    <a:pt x="33" y="133"/>
                    <a:pt x="69" y="133"/>
                  </a:cubicBezTo>
                  <a:cubicBezTo>
                    <a:pt x="81" y="133"/>
                    <a:pt x="92" y="131"/>
                    <a:pt x="103" y="125"/>
                  </a:cubicBezTo>
                  <a:cubicBezTo>
                    <a:pt x="105" y="124"/>
                    <a:pt x="106" y="123"/>
                    <a:pt x="110" y="121"/>
                  </a:cubicBezTo>
                  <a:cubicBezTo>
                    <a:pt x="111" y="120"/>
                    <a:pt x="112" y="120"/>
                    <a:pt x="112" y="120"/>
                  </a:cubicBezTo>
                  <a:lnTo>
                    <a:pt x="112" y="120"/>
                  </a:lnTo>
                  <a:cubicBezTo>
                    <a:pt x="113" y="120"/>
                    <a:pt x="111" y="121"/>
                    <a:pt x="109" y="123"/>
                  </a:cubicBezTo>
                  <a:cubicBezTo>
                    <a:pt x="114" y="123"/>
                    <a:pt x="120" y="121"/>
                    <a:pt x="125" y="120"/>
                  </a:cubicBezTo>
                  <a:cubicBezTo>
                    <a:pt x="137" y="119"/>
                    <a:pt x="147" y="118"/>
                    <a:pt x="159" y="115"/>
                  </a:cubicBezTo>
                  <a:cubicBezTo>
                    <a:pt x="180" y="113"/>
                    <a:pt x="197" y="87"/>
                    <a:pt x="197" y="66"/>
                  </a:cubicBezTo>
                  <a:cubicBezTo>
                    <a:pt x="194" y="47"/>
                    <a:pt x="182" y="23"/>
                    <a:pt x="160" y="18"/>
                  </a:cubicBezTo>
                  <a:cubicBezTo>
                    <a:pt x="147" y="17"/>
                    <a:pt x="137" y="15"/>
                    <a:pt x="125" y="13"/>
                  </a:cubicBezTo>
                  <a:cubicBezTo>
                    <a:pt x="120" y="12"/>
                    <a:pt x="114" y="12"/>
                    <a:pt x="109" y="10"/>
                  </a:cubicBezTo>
                  <a:lnTo>
                    <a:pt x="109" y="10"/>
                  </a:lnTo>
                  <a:cubicBezTo>
                    <a:pt x="109" y="11"/>
                    <a:pt x="109" y="11"/>
                    <a:pt x="109" y="11"/>
                  </a:cubicBezTo>
                  <a:lnTo>
                    <a:pt x="109" y="11"/>
                  </a:lnTo>
                  <a:cubicBezTo>
                    <a:pt x="108" y="10"/>
                    <a:pt x="106" y="9"/>
                    <a:pt x="103" y="8"/>
                  </a:cubicBezTo>
                  <a:cubicBezTo>
                    <a:pt x="92" y="3"/>
                    <a:pt x="8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5" name="Google Shape;1735;p22"/>
            <p:cNvSpPr/>
            <p:nvPr/>
          </p:nvSpPr>
          <p:spPr>
            <a:xfrm>
              <a:off x="5371791" y="26407"/>
              <a:ext cx="6435" cy="9438"/>
            </a:xfrm>
            <a:custGeom>
              <a:rect b="b" l="l" r="r" t="t"/>
              <a:pathLst>
                <a:path extrusionOk="0" h="198" w="135">
                  <a:moveTo>
                    <a:pt x="68" y="1"/>
                  </a:moveTo>
                  <a:cubicBezTo>
                    <a:pt x="29" y="3"/>
                    <a:pt x="8" y="30"/>
                    <a:pt x="3" y="66"/>
                  </a:cubicBezTo>
                  <a:cubicBezTo>
                    <a:pt x="1" y="78"/>
                    <a:pt x="4" y="88"/>
                    <a:pt x="9" y="99"/>
                  </a:cubicBezTo>
                  <a:lnTo>
                    <a:pt x="14" y="142"/>
                  </a:lnTo>
                  <a:cubicBezTo>
                    <a:pt x="16" y="171"/>
                    <a:pt x="36" y="197"/>
                    <a:pt x="66" y="197"/>
                  </a:cubicBezTo>
                  <a:cubicBezTo>
                    <a:pt x="67" y="197"/>
                    <a:pt x="67" y="197"/>
                    <a:pt x="68" y="197"/>
                  </a:cubicBezTo>
                  <a:cubicBezTo>
                    <a:pt x="100" y="196"/>
                    <a:pt x="119" y="173"/>
                    <a:pt x="123" y="142"/>
                  </a:cubicBezTo>
                  <a:lnTo>
                    <a:pt x="127" y="99"/>
                  </a:lnTo>
                  <a:cubicBezTo>
                    <a:pt x="131" y="88"/>
                    <a:pt x="135" y="79"/>
                    <a:pt x="134" y="66"/>
                  </a:cubicBezTo>
                  <a:cubicBezTo>
                    <a:pt x="131" y="48"/>
                    <a:pt x="129" y="34"/>
                    <a:pt x="114" y="20"/>
                  </a:cubicBezTo>
                  <a:cubicBezTo>
                    <a:pt x="102" y="9"/>
                    <a:pt x="84" y="1"/>
                    <a:pt x="6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6" name="Google Shape;1736;p22"/>
            <p:cNvSpPr/>
            <p:nvPr/>
          </p:nvSpPr>
          <p:spPr>
            <a:xfrm>
              <a:off x="5256156" y="-232938"/>
              <a:ext cx="83938" cy="240136"/>
            </a:xfrm>
            <a:custGeom>
              <a:rect b="b" l="l" r="r" t="t"/>
              <a:pathLst>
                <a:path extrusionOk="0" h="5038" w="1761">
                  <a:moveTo>
                    <a:pt x="1384" y="1"/>
                  </a:moveTo>
                  <a:cubicBezTo>
                    <a:pt x="439" y="1"/>
                    <a:pt x="0" y="1097"/>
                    <a:pt x="92" y="1921"/>
                  </a:cubicBezTo>
                  <a:cubicBezTo>
                    <a:pt x="221" y="3063"/>
                    <a:pt x="906" y="4210"/>
                    <a:pt x="1689" y="5027"/>
                  </a:cubicBezTo>
                  <a:cubicBezTo>
                    <a:pt x="1696" y="5034"/>
                    <a:pt x="1704" y="5037"/>
                    <a:pt x="1712" y="5037"/>
                  </a:cubicBezTo>
                  <a:cubicBezTo>
                    <a:pt x="1738" y="5037"/>
                    <a:pt x="1761" y="5002"/>
                    <a:pt x="1739" y="4976"/>
                  </a:cubicBezTo>
                  <a:cubicBezTo>
                    <a:pt x="1128" y="4241"/>
                    <a:pt x="605" y="3428"/>
                    <a:pt x="327" y="2505"/>
                  </a:cubicBezTo>
                  <a:cubicBezTo>
                    <a:pt x="24" y="1502"/>
                    <a:pt x="247" y="155"/>
                    <a:pt x="1513" y="58"/>
                  </a:cubicBezTo>
                  <a:cubicBezTo>
                    <a:pt x="1544" y="54"/>
                    <a:pt x="1544" y="12"/>
                    <a:pt x="1513" y="7"/>
                  </a:cubicBezTo>
                  <a:cubicBezTo>
                    <a:pt x="1469" y="3"/>
                    <a:pt x="1426" y="1"/>
                    <a:pt x="13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7" name="Google Shape;1737;p22"/>
            <p:cNvSpPr/>
            <p:nvPr/>
          </p:nvSpPr>
          <p:spPr>
            <a:xfrm>
              <a:off x="5353297" y="-244282"/>
              <a:ext cx="9819" cy="7293"/>
            </a:xfrm>
            <a:custGeom>
              <a:rect b="b" l="l" r="r" t="t"/>
              <a:pathLst>
                <a:path extrusionOk="0" h="153" w="206">
                  <a:moveTo>
                    <a:pt x="75" y="0"/>
                  </a:moveTo>
                  <a:cubicBezTo>
                    <a:pt x="36" y="0"/>
                    <a:pt x="1" y="38"/>
                    <a:pt x="2" y="77"/>
                  </a:cubicBezTo>
                  <a:cubicBezTo>
                    <a:pt x="4" y="114"/>
                    <a:pt x="34" y="152"/>
                    <a:pt x="73" y="152"/>
                  </a:cubicBezTo>
                  <a:cubicBezTo>
                    <a:pt x="75" y="152"/>
                    <a:pt x="76" y="152"/>
                    <a:pt x="78" y="152"/>
                  </a:cubicBezTo>
                  <a:cubicBezTo>
                    <a:pt x="100" y="151"/>
                    <a:pt x="124" y="151"/>
                    <a:pt x="146" y="145"/>
                  </a:cubicBezTo>
                  <a:cubicBezTo>
                    <a:pt x="173" y="136"/>
                    <a:pt x="206" y="109"/>
                    <a:pt x="205" y="78"/>
                  </a:cubicBezTo>
                  <a:cubicBezTo>
                    <a:pt x="204" y="44"/>
                    <a:pt x="177" y="19"/>
                    <a:pt x="148" y="10"/>
                  </a:cubicBezTo>
                  <a:cubicBezTo>
                    <a:pt x="126" y="2"/>
                    <a:pt x="101" y="2"/>
                    <a:pt x="78" y="0"/>
                  </a:cubicBezTo>
                  <a:cubicBezTo>
                    <a:pt x="77" y="0"/>
                    <a:pt x="76"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8" name="Google Shape;1738;p22"/>
            <p:cNvSpPr/>
            <p:nvPr/>
          </p:nvSpPr>
          <p:spPr>
            <a:xfrm>
              <a:off x="5389618" y="-236799"/>
              <a:ext cx="9342" cy="6673"/>
            </a:xfrm>
            <a:custGeom>
              <a:rect b="b" l="l" r="r" t="t"/>
              <a:pathLst>
                <a:path extrusionOk="0" h="140" w="196">
                  <a:moveTo>
                    <a:pt x="70" y="0"/>
                  </a:moveTo>
                  <a:cubicBezTo>
                    <a:pt x="34" y="0"/>
                    <a:pt x="1" y="34"/>
                    <a:pt x="3" y="71"/>
                  </a:cubicBezTo>
                  <a:cubicBezTo>
                    <a:pt x="4" y="106"/>
                    <a:pt x="31" y="140"/>
                    <a:pt x="69" y="140"/>
                  </a:cubicBezTo>
                  <a:cubicBezTo>
                    <a:pt x="70" y="140"/>
                    <a:pt x="71" y="140"/>
                    <a:pt x="72" y="140"/>
                  </a:cubicBezTo>
                  <a:cubicBezTo>
                    <a:pt x="95" y="139"/>
                    <a:pt x="117" y="139"/>
                    <a:pt x="139" y="133"/>
                  </a:cubicBezTo>
                  <a:cubicBezTo>
                    <a:pt x="165" y="125"/>
                    <a:pt x="195" y="100"/>
                    <a:pt x="194" y="71"/>
                  </a:cubicBezTo>
                  <a:cubicBezTo>
                    <a:pt x="192" y="40"/>
                    <a:pt x="168" y="16"/>
                    <a:pt x="142" y="9"/>
                  </a:cubicBezTo>
                  <a:cubicBezTo>
                    <a:pt x="119" y="2"/>
                    <a:pt x="95" y="2"/>
                    <a:pt x="72" y="0"/>
                  </a:cubicBezTo>
                  <a:cubicBezTo>
                    <a:pt x="71" y="0"/>
                    <a:pt x="7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9" name="Google Shape;1739;p22"/>
            <p:cNvSpPr/>
            <p:nvPr/>
          </p:nvSpPr>
          <p:spPr>
            <a:xfrm>
              <a:off x="5429084" y="-211775"/>
              <a:ext cx="7150" cy="9914"/>
            </a:xfrm>
            <a:custGeom>
              <a:rect b="b" l="l" r="r" t="t"/>
              <a:pathLst>
                <a:path extrusionOk="0" h="208" w="150">
                  <a:moveTo>
                    <a:pt x="78" y="1"/>
                  </a:moveTo>
                  <a:cubicBezTo>
                    <a:pt x="77" y="1"/>
                    <a:pt x="76" y="1"/>
                    <a:pt x="75" y="1"/>
                  </a:cubicBezTo>
                  <a:cubicBezTo>
                    <a:pt x="36" y="2"/>
                    <a:pt x="1" y="33"/>
                    <a:pt x="2" y="74"/>
                  </a:cubicBezTo>
                  <a:cubicBezTo>
                    <a:pt x="3" y="101"/>
                    <a:pt x="3" y="129"/>
                    <a:pt x="8" y="156"/>
                  </a:cubicBezTo>
                  <a:cubicBezTo>
                    <a:pt x="12" y="180"/>
                    <a:pt x="34" y="198"/>
                    <a:pt x="57" y="205"/>
                  </a:cubicBezTo>
                  <a:cubicBezTo>
                    <a:pt x="63" y="207"/>
                    <a:pt x="70" y="207"/>
                    <a:pt x="76" y="207"/>
                  </a:cubicBezTo>
                  <a:cubicBezTo>
                    <a:pt x="82" y="207"/>
                    <a:pt x="89" y="207"/>
                    <a:pt x="94" y="205"/>
                  </a:cubicBezTo>
                  <a:cubicBezTo>
                    <a:pt x="116" y="198"/>
                    <a:pt x="138" y="180"/>
                    <a:pt x="142" y="156"/>
                  </a:cubicBezTo>
                  <a:cubicBezTo>
                    <a:pt x="147" y="129"/>
                    <a:pt x="147" y="101"/>
                    <a:pt x="148" y="74"/>
                  </a:cubicBezTo>
                  <a:cubicBezTo>
                    <a:pt x="149" y="37"/>
                    <a:pt x="117" y="1"/>
                    <a:pt x="7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0" name="Google Shape;1740;p22"/>
            <p:cNvSpPr/>
            <p:nvPr/>
          </p:nvSpPr>
          <p:spPr>
            <a:xfrm>
              <a:off x="5287519" y="-173738"/>
              <a:ext cx="259584" cy="283368"/>
            </a:xfrm>
            <a:custGeom>
              <a:rect b="b" l="l" r="r" t="t"/>
              <a:pathLst>
                <a:path extrusionOk="0" h="5945" w="5446">
                  <a:moveTo>
                    <a:pt x="3640" y="0"/>
                  </a:moveTo>
                  <a:cubicBezTo>
                    <a:pt x="3611" y="0"/>
                    <a:pt x="3581" y="33"/>
                    <a:pt x="3601" y="60"/>
                  </a:cubicBezTo>
                  <a:cubicBezTo>
                    <a:pt x="4132" y="806"/>
                    <a:pt x="4526" y="1634"/>
                    <a:pt x="4734" y="2526"/>
                  </a:cubicBezTo>
                  <a:cubicBezTo>
                    <a:pt x="4852" y="3043"/>
                    <a:pt x="4924" y="3572"/>
                    <a:pt x="4974" y="4100"/>
                  </a:cubicBezTo>
                  <a:cubicBezTo>
                    <a:pt x="5022" y="4608"/>
                    <a:pt x="5033" y="5246"/>
                    <a:pt x="4580" y="5587"/>
                  </a:cubicBezTo>
                  <a:cubicBezTo>
                    <a:pt x="4408" y="5716"/>
                    <a:pt x="4206" y="5769"/>
                    <a:pt x="3988" y="5769"/>
                  </a:cubicBezTo>
                  <a:cubicBezTo>
                    <a:pt x="3278" y="5769"/>
                    <a:pt x="2407" y="5208"/>
                    <a:pt x="1921" y="4881"/>
                  </a:cubicBezTo>
                  <a:cubicBezTo>
                    <a:pt x="1195" y="4389"/>
                    <a:pt x="628" y="3760"/>
                    <a:pt x="89" y="3077"/>
                  </a:cubicBezTo>
                  <a:cubicBezTo>
                    <a:pt x="80" y="3067"/>
                    <a:pt x="70" y="3063"/>
                    <a:pt x="60" y="3063"/>
                  </a:cubicBezTo>
                  <a:cubicBezTo>
                    <a:pt x="30" y="3063"/>
                    <a:pt x="1" y="3100"/>
                    <a:pt x="19" y="3132"/>
                  </a:cubicBezTo>
                  <a:cubicBezTo>
                    <a:pt x="496" y="4000"/>
                    <a:pt x="1274" y="4706"/>
                    <a:pt x="2113" y="5216"/>
                  </a:cubicBezTo>
                  <a:cubicBezTo>
                    <a:pt x="2588" y="5504"/>
                    <a:pt x="3348" y="5945"/>
                    <a:pt x="4004" y="5945"/>
                  </a:cubicBezTo>
                  <a:cubicBezTo>
                    <a:pt x="4253" y="5945"/>
                    <a:pt x="4486" y="5882"/>
                    <a:pt x="4684" y="5724"/>
                  </a:cubicBezTo>
                  <a:cubicBezTo>
                    <a:pt x="5445" y="5118"/>
                    <a:pt x="5127" y="3853"/>
                    <a:pt x="4988" y="3046"/>
                  </a:cubicBezTo>
                  <a:cubicBezTo>
                    <a:pt x="4794" y="1923"/>
                    <a:pt x="4386" y="899"/>
                    <a:pt x="3666" y="12"/>
                  </a:cubicBezTo>
                  <a:cubicBezTo>
                    <a:pt x="3659" y="4"/>
                    <a:pt x="3649" y="0"/>
                    <a:pt x="364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1" name="Google Shape;1741;p22"/>
            <p:cNvSpPr/>
            <p:nvPr/>
          </p:nvSpPr>
          <p:spPr>
            <a:xfrm>
              <a:off x="5412688" y="32127"/>
              <a:ext cx="94663" cy="49810"/>
            </a:xfrm>
            <a:custGeom>
              <a:rect b="b" l="l" r="r" t="t"/>
              <a:pathLst>
                <a:path extrusionOk="0" h="1045" w="1986">
                  <a:moveTo>
                    <a:pt x="1737" y="1"/>
                  </a:moveTo>
                  <a:cubicBezTo>
                    <a:pt x="1716" y="1"/>
                    <a:pt x="1694" y="18"/>
                    <a:pt x="1702" y="45"/>
                  </a:cubicBezTo>
                  <a:cubicBezTo>
                    <a:pt x="1821" y="403"/>
                    <a:pt x="1640" y="784"/>
                    <a:pt x="1275" y="909"/>
                  </a:cubicBezTo>
                  <a:cubicBezTo>
                    <a:pt x="1183" y="940"/>
                    <a:pt x="1090" y="954"/>
                    <a:pt x="998" y="954"/>
                  </a:cubicBezTo>
                  <a:cubicBezTo>
                    <a:pt x="662" y="954"/>
                    <a:pt x="336" y="769"/>
                    <a:pt x="56" y="592"/>
                  </a:cubicBezTo>
                  <a:cubicBezTo>
                    <a:pt x="50" y="589"/>
                    <a:pt x="45" y="587"/>
                    <a:pt x="39" y="587"/>
                  </a:cubicBezTo>
                  <a:cubicBezTo>
                    <a:pt x="14" y="587"/>
                    <a:pt x="0" y="626"/>
                    <a:pt x="25" y="645"/>
                  </a:cubicBezTo>
                  <a:cubicBezTo>
                    <a:pt x="301" y="848"/>
                    <a:pt x="671" y="1045"/>
                    <a:pt x="1029" y="1045"/>
                  </a:cubicBezTo>
                  <a:cubicBezTo>
                    <a:pt x="1182" y="1045"/>
                    <a:pt x="1332" y="1009"/>
                    <a:pt x="1472" y="924"/>
                  </a:cubicBezTo>
                  <a:cubicBezTo>
                    <a:pt x="1771" y="742"/>
                    <a:pt x="1985" y="335"/>
                    <a:pt x="1767" y="17"/>
                  </a:cubicBezTo>
                  <a:cubicBezTo>
                    <a:pt x="1760" y="6"/>
                    <a:pt x="1749" y="1"/>
                    <a:pt x="173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2" name="Google Shape;1742;p22"/>
            <p:cNvSpPr/>
            <p:nvPr/>
          </p:nvSpPr>
          <p:spPr>
            <a:xfrm>
              <a:off x="5411258" y="-177027"/>
              <a:ext cx="60725" cy="181890"/>
            </a:xfrm>
            <a:custGeom>
              <a:rect b="b" l="l" r="r" t="t"/>
              <a:pathLst>
                <a:path extrusionOk="0" h="3816" w="1274">
                  <a:moveTo>
                    <a:pt x="56" y="1"/>
                  </a:moveTo>
                  <a:cubicBezTo>
                    <a:pt x="28" y="1"/>
                    <a:pt x="1" y="32"/>
                    <a:pt x="20" y="60"/>
                  </a:cubicBezTo>
                  <a:cubicBezTo>
                    <a:pt x="389" y="606"/>
                    <a:pt x="714" y="1120"/>
                    <a:pt x="878" y="1769"/>
                  </a:cubicBezTo>
                  <a:cubicBezTo>
                    <a:pt x="1047" y="2438"/>
                    <a:pt x="1045" y="3132"/>
                    <a:pt x="909" y="3807"/>
                  </a:cubicBezTo>
                  <a:cubicBezTo>
                    <a:pt x="908" y="3812"/>
                    <a:pt x="912" y="3815"/>
                    <a:pt x="916" y="3815"/>
                  </a:cubicBezTo>
                  <a:cubicBezTo>
                    <a:pt x="918" y="3815"/>
                    <a:pt x="920" y="3814"/>
                    <a:pt x="921" y="3811"/>
                  </a:cubicBezTo>
                  <a:cubicBezTo>
                    <a:pt x="1274" y="2562"/>
                    <a:pt x="1020" y="964"/>
                    <a:pt x="83" y="12"/>
                  </a:cubicBezTo>
                  <a:cubicBezTo>
                    <a:pt x="75" y="4"/>
                    <a:pt x="66" y="1"/>
                    <a:pt x="5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3" name="Google Shape;1743;p22"/>
            <p:cNvSpPr/>
            <p:nvPr/>
          </p:nvSpPr>
          <p:spPr>
            <a:xfrm>
              <a:off x="5377892" y="-197618"/>
              <a:ext cx="8675" cy="11773"/>
            </a:xfrm>
            <a:custGeom>
              <a:rect b="b" l="l" r="r" t="t"/>
              <a:pathLst>
                <a:path extrusionOk="0" h="247" w="182">
                  <a:moveTo>
                    <a:pt x="91" y="1"/>
                  </a:moveTo>
                  <a:cubicBezTo>
                    <a:pt x="76" y="1"/>
                    <a:pt x="61" y="5"/>
                    <a:pt x="49" y="13"/>
                  </a:cubicBezTo>
                  <a:cubicBezTo>
                    <a:pt x="12" y="35"/>
                    <a:pt x="1" y="68"/>
                    <a:pt x="1" y="109"/>
                  </a:cubicBezTo>
                  <a:lnTo>
                    <a:pt x="1" y="156"/>
                  </a:lnTo>
                  <a:cubicBezTo>
                    <a:pt x="1" y="202"/>
                    <a:pt x="40" y="246"/>
                    <a:pt x="86" y="246"/>
                  </a:cubicBezTo>
                  <a:cubicBezTo>
                    <a:pt x="88" y="246"/>
                    <a:pt x="89" y="246"/>
                    <a:pt x="91" y="246"/>
                  </a:cubicBezTo>
                  <a:cubicBezTo>
                    <a:pt x="140" y="244"/>
                    <a:pt x="181" y="207"/>
                    <a:pt x="181" y="156"/>
                  </a:cubicBezTo>
                  <a:lnTo>
                    <a:pt x="181" y="109"/>
                  </a:lnTo>
                  <a:cubicBezTo>
                    <a:pt x="182" y="68"/>
                    <a:pt x="170" y="35"/>
                    <a:pt x="134" y="13"/>
                  </a:cubicBezTo>
                  <a:cubicBezTo>
                    <a:pt x="121" y="5"/>
                    <a:pt x="106" y="1"/>
                    <a:pt x="9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4" name="Google Shape;1744;p22"/>
            <p:cNvSpPr/>
            <p:nvPr/>
          </p:nvSpPr>
          <p:spPr>
            <a:xfrm>
              <a:off x="5338426" y="-89895"/>
              <a:ext cx="37465" cy="45091"/>
            </a:xfrm>
            <a:custGeom>
              <a:rect b="b" l="l" r="r" t="t"/>
              <a:pathLst>
                <a:path extrusionOk="0" h="946" w="786">
                  <a:moveTo>
                    <a:pt x="15" y="0"/>
                  </a:moveTo>
                  <a:cubicBezTo>
                    <a:pt x="8" y="0"/>
                    <a:pt x="1" y="7"/>
                    <a:pt x="3" y="14"/>
                  </a:cubicBezTo>
                  <a:cubicBezTo>
                    <a:pt x="103" y="401"/>
                    <a:pt x="386" y="771"/>
                    <a:pt x="752" y="944"/>
                  </a:cubicBezTo>
                  <a:cubicBezTo>
                    <a:pt x="756" y="945"/>
                    <a:pt x="759" y="946"/>
                    <a:pt x="762" y="946"/>
                  </a:cubicBezTo>
                  <a:cubicBezTo>
                    <a:pt x="777" y="946"/>
                    <a:pt x="785" y="926"/>
                    <a:pt x="771" y="915"/>
                  </a:cubicBezTo>
                  <a:cubicBezTo>
                    <a:pt x="429" y="671"/>
                    <a:pt x="188" y="394"/>
                    <a:pt x="23" y="6"/>
                  </a:cubicBezTo>
                  <a:cubicBezTo>
                    <a:pt x="21" y="2"/>
                    <a:pt x="18" y="0"/>
                    <a:pt x="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5" name="Google Shape;1745;p22"/>
            <p:cNvSpPr/>
            <p:nvPr/>
          </p:nvSpPr>
          <p:spPr>
            <a:xfrm>
              <a:off x="5431706" y="-63537"/>
              <a:ext cx="9152" cy="10772"/>
            </a:xfrm>
            <a:custGeom>
              <a:rect b="b" l="l" r="r" t="t"/>
              <a:pathLst>
                <a:path extrusionOk="0" h="226" w="192">
                  <a:moveTo>
                    <a:pt x="96" y="1"/>
                  </a:moveTo>
                  <a:cubicBezTo>
                    <a:pt x="69" y="1"/>
                    <a:pt x="42" y="16"/>
                    <a:pt x="34" y="47"/>
                  </a:cubicBezTo>
                  <a:cubicBezTo>
                    <a:pt x="26" y="70"/>
                    <a:pt x="20" y="94"/>
                    <a:pt x="15" y="117"/>
                  </a:cubicBezTo>
                  <a:cubicBezTo>
                    <a:pt x="0" y="171"/>
                    <a:pt x="41" y="225"/>
                    <a:pt x="96" y="225"/>
                  </a:cubicBezTo>
                  <a:cubicBezTo>
                    <a:pt x="151" y="225"/>
                    <a:pt x="192" y="170"/>
                    <a:pt x="177" y="117"/>
                  </a:cubicBezTo>
                  <a:cubicBezTo>
                    <a:pt x="171" y="94"/>
                    <a:pt x="165" y="70"/>
                    <a:pt x="159" y="47"/>
                  </a:cubicBezTo>
                  <a:cubicBezTo>
                    <a:pt x="150" y="16"/>
                    <a:pt x="123" y="1"/>
                    <a:pt x="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6" name="Google Shape;1746;p22"/>
            <p:cNvSpPr/>
            <p:nvPr/>
          </p:nvSpPr>
          <p:spPr>
            <a:xfrm>
              <a:off x="5234039" y="-267543"/>
              <a:ext cx="161155" cy="218830"/>
            </a:xfrm>
            <a:custGeom>
              <a:rect b="b" l="l" r="r" t="t"/>
              <a:pathLst>
                <a:path extrusionOk="0" h="4591" w="3381">
                  <a:moveTo>
                    <a:pt x="1779" y="1"/>
                  </a:moveTo>
                  <a:cubicBezTo>
                    <a:pt x="1170" y="1"/>
                    <a:pt x="601" y="217"/>
                    <a:pt x="307" y="831"/>
                  </a:cubicBezTo>
                  <a:cubicBezTo>
                    <a:pt x="79" y="1307"/>
                    <a:pt x="96" y="1863"/>
                    <a:pt x="168" y="2373"/>
                  </a:cubicBezTo>
                  <a:cubicBezTo>
                    <a:pt x="277" y="3136"/>
                    <a:pt x="496" y="3880"/>
                    <a:pt x="811" y="4582"/>
                  </a:cubicBezTo>
                  <a:cubicBezTo>
                    <a:pt x="813" y="4588"/>
                    <a:pt x="819" y="4591"/>
                    <a:pt x="825" y="4591"/>
                  </a:cubicBezTo>
                  <a:cubicBezTo>
                    <a:pt x="836" y="4591"/>
                    <a:pt x="849" y="4580"/>
                    <a:pt x="843" y="4568"/>
                  </a:cubicBezTo>
                  <a:cubicBezTo>
                    <a:pt x="457" y="3570"/>
                    <a:pt x="1" y="2294"/>
                    <a:pt x="263" y="1216"/>
                  </a:cubicBezTo>
                  <a:cubicBezTo>
                    <a:pt x="429" y="543"/>
                    <a:pt x="988" y="148"/>
                    <a:pt x="1665" y="109"/>
                  </a:cubicBezTo>
                  <a:cubicBezTo>
                    <a:pt x="1704" y="107"/>
                    <a:pt x="1742" y="106"/>
                    <a:pt x="1780" y="106"/>
                  </a:cubicBezTo>
                  <a:cubicBezTo>
                    <a:pt x="2316" y="106"/>
                    <a:pt x="2810" y="322"/>
                    <a:pt x="3324" y="450"/>
                  </a:cubicBezTo>
                  <a:cubicBezTo>
                    <a:pt x="3327" y="450"/>
                    <a:pt x="3329" y="450"/>
                    <a:pt x="3331" y="450"/>
                  </a:cubicBezTo>
                  <a:cubicBezTo>
                    <a:pt x="3362" y="450"/>
                    <a:pt x="3381" y="407"/>
                    <a:pt x="3349" y="392"/>
                  </a:cubicBezTo>
                  <a:cubicBezTo>
                    <a:pt x="2906" y="175"/>
                    <a:pt x="2326" y="1"/>
                    <a:pt x="17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47" name="Google Shape;1747;p22"/>
          <p:cNvGrpSpPr/>
          <p:nvPr/>
        </p:nvGrpSpPr>
        <p:grpSpPr>
          <a:xfrm>
            <a:off x="2936709" y="252373"/>
            <a:ext cx="568152" cy="575260"/>
            <a:chOff x="3063709" y="-107293"/>
            <a:chExt cx="201909" cy="204435"/>
          </a:xfrm>
        </p:grpSpPr>
        <p:sp>
          <p:nvSpPr>
            <p:cNvPr id="1748" name="Google Shape;1748;p22"/>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9" name="Google Shape;1749;p22"/>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0" name="Google Shape;1750;p22"/>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1" name="Google Shape;1751;p22"/>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2" name="Google Shape;1752;p22"/>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3" name="Google Shape;1753;p22"/>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4" name="Google Shape;1754;p22"/>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5" name="Google Shape;1755;p22"/>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6" name="Google Shape;1756;p22"/>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7" name="Google Shape;1757;p22"/>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8" name="Google Shape;1758;p22"/>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9" name="Google Shape;1759;p22"/>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760" name="Google Shape;1760;p22"/>
          <p:cNvSpPr txBox="1"/>
          <p:nvPr>
            <p:ph type="title"/>
          </p:nvPr>
        </p:nvSpPr>
        <p:spPr>
          <a:xfrm>
            <a:off x="720000" y="1197225"/>
            <a:ext cx="4071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1761" name="Google Shape;1761;p22"/>
          <p:cNvSpPr txBox="1"/>
          <p:nvPr>
            <p:ph idx="1" type="subTitle"/>
          </p:nvPr>
        </p:nvSpPr>
        <p:spPr>
          <a:xfrm rot="-253">
            <a:off x="720000" y="1832690"/>
            <a:ext cx="4071000" cy="2272500"/>
          </a:xfrm>
          <a:prstGeom prst="rect">
            <a:avLst/>
          </a:prstGeom>
          <a:noFill/>
          <a:ln>
            <a:noFill/>
          </a:ln>
        </p:spPr>
        <p:txBody>
          <a:bodyPr anchorCtr="0" anchor="t" bIns="91425" lIns="91425" spcFirstLastPara="1" rIns="91425" wrap="square" tIns="91425">
            <a:noAutofit/>
          </a:bodyPr>
          <a:lstStyle>
            <a:lvl1pPr lvl="0" rtl="0">
              <a:lnSpc>
                <a:spcPct val="100000"/>
              </a:lnSpc>
              <a:spcBef>
                <a:spcPts val="0"/>
              </a:spcBef>
              <a:spcAft>
                <a:spcPts val="0"/>
              </a:spcAft>
              <a:buClr>
                <a:schemeClr val="dk2"/>
              </a:buClr>
              <a:buSzPts val="1400"/>
              <a:buFont typeface="Montserrat"/>
              <a:buChar char="✦"/>
              <a:defRPr/>
            </a:lvl1pPr>
            <a:lvl2pPr lvl="1" rtl="0" algn="ctr">
              <a:lnSpc>
                <a:spcPct val="100000"/>
              </a:lnSpc>
              <a:spcBef>
                <a:spcPts val="0"/>
              </a:spcBef>
              <a:spcAft>
                <a:spcPts val="0"/>
              </a:spcAft>
              <a:buClr>
                <a:srgbClr val="595959"/>
              </a:buClr>
              <a:buSzPts val="1400"/>
              <a:buFont typeface="Montserrat"/>
              <a:buChar char="○"/>
              <a:defRPr/>
            </a:lvl2pPr>
            <a:lvl3pPr lvl="2" rtl="0" algn="ctr">
              <a:lnSpc>
                <a:spcPct val="100000"/>
              </a:lnSpc>
              <a:spcBef>
                <a:spcPts val="1600"/>
              </a:spcBef>
              <a:spcAft>
                <a:spcPts val="0"/>
              </a:spcAft>
              <a:buClr>
                <a:srgbClr val="595959"/>
              </a:buClr>
              <a:buSzPts val="1400"/>
              <a:buFont typeface="Montserrat"/>
              <a:buChar char="■"/>
              <a:defRPr/>
            </a:lvl3pPr>
            <a:lvl4pPr lvl="3" rtl="0" algn="ctr">
              <a:lnSpc>
                <a:spcPct val="100000"/>
              </a:lnSpc>
              <a:spcBef>
                <a:spcPts val="1600"/>
              </a:spcBef>
              <a:spcAft>
                <a:spcPts val="0"/>
              </a:spcAft>
              <a:buClr>
                <a:srgbClr val="595959"/>
              </a:buClr>
              <a:buSzPts val="1400"/>
              <a:buFont typeface="Montserrat"/>
              <a:buChar char="●"/>
              <a:defRPr/>
            </a:lvl4pPr>
            <a:lvl5pPr lvl="4" rtl="0" algn="ctr">
              <a:lnSpc>
                <a:spcPct val="100000"/>
              </a:lnSpc>
              <a:spcBef>
                <a:spcPts val="1600"/>
              </a:spcBef>
              <a:spcAft>
                <a:spcPts val="0"/>
              </a:spcAft>
              <a:buClr>
                <a:srgbClr val="595959"/>
              </a:buClr>
              <a:buSzPts val="1400"/>
              <a:buFont typeface="Montserrat"/>
              <a:buChar char="○"/>
              <a:defRPr/>
            </a:lvl5pPr>
            <a:lvl6pPr lvl="5" rtl="0" algn="ctr">
              <a:lnSpc>
                <a:spcPct val="100000"/>
              </a:lnSpc>
              <a:spcBef>
                <a:spcPts val="1600"/>
              </a:spcBef>
              <a:spcAft>
                <a:spcPts val="0"/>
              </a:spcAft>
              <a:buClr>
                <a:srgbClr val="595959"/>
              </a:buClr>
              <a:buSzPts val="1400"/>
              <a:buFont typeface="Montserrat"/>
              <a:buChar char="■"/>
              <a:defRPr/>
            </a:lvl6pPr>
            <a:lvl7pPr lvl="6" rtl="0" algn="ctr">
              <a:lnSpc>
                <a:spcPct val="100000"/>
              </a:lnSpc>
              <a:spcBef>
                <a:spcPts val="1600"/>
              </a:spcBef>
              <a:spcAft>
                <a:spcPts val="0"/>
              </a:spcAft>
              <a:buClr>
                <a:srgbClr val="595959"/>
              </a:buClr>
              <a:buSzPts val="1400"/>
              <a:buFont typeface="Montserrat"/>
              <a:buChar char="●"/>
              <a:defRPr/>
            </a:lvl7pPr>
            <a:lvl8pPr lvl="7" rtl="0" algn="ctr">
              <a:lnSpc>
                <a:spcPct val="100000"/>
              </a:lnSpc>
              <a:spcBef>
                <a:spcPts val="1600"/>
              </a:spcBef>
              <a:spcAft>
                <a:spcPts val="0"/>
              </a:spcAft>
              <a:buClr>
                <a:srgbClr val="595959"/>
              </a:buClr>
              <a:buSzPts val="1400"/>
              <a:buFont typeface="Montserrat"/>
              <a:buChar char="○"/>
              <a:defRPr/>
            </a:lvl8pPr>
            <a:lvl9pPr lvl="8" rtl="0" algn="ctr">
              <a:lnSpc>
                <a:spcPct val="100000"/>
              </a:lnSpc>
              <a:spcBef>
                <a:spcPts val="1600"/>
              </a:spcBef>
              <a:spcAft>
                <a:spcPts val="1600"/>
              </a:spcAft>
              <a:buClr>
                <a:srgbClr val="595959"/>
              </a:buClr>
              <a:buSzPts val="1400"/>
              <a:buFont typeface="Montserrat"/>
              <a:buChar char="■"/>
              <a:defRPr/>
            </a:lvl9pPr>
          </a:lstStyle>
          <a:p/>
        </p:txBody>
      </p:sp>
      <p:sp>
        <p:nvSpPr>
          <p:cNvPr id="1762" name="Google Shape;1762;p22"/>
          <p:cNvSpPr/>
          <p:nvPr>
            <p:ph idx="2" type="pic"/>
          </p:nvPr>
        </p:nvSpPr>
        <p:spPr>
          <a:xfrm>
            <a:off x="5113925" y="1288450"/>
            <a:ext cx="2782200" cy="2782200"/>
          </a:xfrm>
          <a:prstGeom prst="ellipse">
            <a:avLst/>
          </a:prstGeom>
          <a:noFill/>
          <a:ln>
            <a:noFill/>
          </a:ln>
        </p:spPr>
      </p:sp>
      <p:grpSp>
        <p:nvGrpSpPr>
          <p:cNvPr id="1763" name="Google Shape;1763;p22"/>
          <p:cNvGrpSpPr/>
          <p:nvPr/>
        </p:nvGrpSpPr>
        <p:grpSpPr>
          <a:xfrm>
            <a:off x="2822185" y="4523715"/>
            <a:ext cx="334562" cy="314811"/>
            <a:chOff x="4849812" y="4937475"/>
            <a:chExt cx="398098" cy="374552"/>
          </a:xfrm>
        </p:grpSpPr>
        <p:sp>
          <p:nvSpPr>
            <p:cNvPr id="1764" name="Google Shape;1764;p22"/>
            <p:cNvSpPr/>
            <p:nvPr/>
          </p:nvSpPr>
          <p:spPr>
            <a:xfrm>
              <a:off x="4880651" y="4941860"/>
              <a:ext cx="367259" cy="367306"/>
            </a:xfrm>
            <a:custGeom>
              <a:rect b="b" l="l" r="r" t="t"/>
              <a:pathLst>
                <a:path extrusionOk="0" h="7706" w="7705">
                  <a:moveTo>
                    <a:pt x="3853" y="0"/>
                  </a:moveTo>
                  <a:cubicBezTo>
                    <a:pt x="1725" y="0"/>
                    <a:pt x="1" y="1725"/>
                    <a:pt x="1" y="3853"/>
                  </a:cubicBezTo>
                  <a:cubicBezTo>
                    <a:pt x="1" y="5980"/>
                    <a:pt x="1725" y="7705"/>
                    <a:pt x="3853" y="7705"/>
                  </a:cubicBezTo>
                  <a:cubicBezTo>
                    <a:pt x="5980" y="7705"/>
                    <a:pt x="7705" y="5980"/>
                    <a:pt x="7705" y="3853"/>
                  </a:cubicBezTo>
                  <a:cubicBezTo>
                    <a:pt x="7705" y="1725"/>
                    <a:pt x="5980" y="0"/>
                    <a:pt x="3853"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5" name="Google Shape;1765;p22"/>
            <p:cNvSpPr/>
            <p:nvPr/>
          </p:nvSpPr>
          <p:spPr>
            <a:xfrm>
              <a:off x="4880556" y="5098059"/>
              <a:ext cx="367259" cy="73595"/>
            </a:xfrm>
            <a:custGeom>
              <a:rect b="b" l="l" r="r" t="t"/>
              <a:pathLst>
                <a:path extrusionOk="0" h="1544" w="7705">
                  <a:moveTo>
                    <a:pt x="45" y="1"/>
                  </a:moveTo>
                  <a:cubicBezTo>
                    <a:pt x="16" y="188"/>
                    <a:pt x="1" y="379"/>
                    <a:pt x="1" y="575"/>
                  </a:cubicBezTo>
                  <a:cubicBezTo>
                    <a:pt x="1" y="622"/>
                    <a:pt x="4" y="667"/>
                    <a:pt x="6" y="714"/>
                  </a:cubicBezTo>
                  <a:cubicBezTo>
                    <a:pt x="620" y="747"/>
                    <a:pt x="1219" y="862"/>
                    <a:pt x="1809" y="1040"/>
                  </a:cubicBezTo>
                  <a:cubicBezTo>
                    <a:pt x="2150" y="1143"/>
                    <a:pt x="2484" y="1271"/>
                    <a:pt x="2824" y="1377"/>
                  </a:cubicBezTo>
                  <a:cubicBezTo>
                    <a:pt x="3161" y="1484"/>
                    <a:pt x="3511" y="1544"/>
                    <a:pt x="3865" y="1544"/>
                  </a:cubicBezTo>
                  <a:cubicBezTo>
                    <a:pt x="3868" y="1544"/>
                    <a:pt x="3871" y="1544"/>
                    <a:pt x="3874" y="1544"/>
                  </a:cubicBezTo>
                  <a:cubicBezTo>
                    <a:pt x="4517" y="1543"/>
                    <a:pt x="5130" y="1345"/>
                    <a:pt x="5747" y="1188"/>
                  </a:cubicBezTo>
                  <a:cubicBezTo>
                    <a:pt x="6083" y="1101"/>
                    <a:pt x="6426" y="1021"/>
                    <a:pt x="6772" y="990"/>
                  </a:cubicBezTo>
                  <a:cubicBezTo>
                    <a:pt x="6883" y="980"/>
                    <a:pt x="6995" y="975"/>
                    <a:pt x="7106" y="975"/>
                  </a:cubicBezTo>
                  <a:cubicBezTo>
                    <a:pt x="7298" y="975"/>
                    <a:pt x="7489" y="989"/>
                    <a:pt x="7678" y="1015"/>
                  </a:cubicBezTo>
                  <a:cubicBezTo>
                    <a:pt x="7695" y="870"/>
                    <a:pt x="7704" y="723"/>
                    <a:pt x="7704" y="575"/>
                  </a:cubicBezTo>
                  <a:cubicBezTo>
                    <a:pt x="7704" y="531"/>
                    <a:pt x="7703" y="487"/>
                    <a:pt x="7700" y="444"/>
                  </a:cubicBezTo>
                  <a:cubicBezTo>
                    <a:pt x="7098" y="235"/>
                    <a:pt x="6456" y="162"/>
                    <a:pt x="5818" y="152"/>
                  </a:cubicBezTo>
                  <a:cubicBezTo>
                    <a:pt x="5768" y="151"/>
                    <a:pt x="5717" y="150"/>
                    <a:pt x="5667" y="150"/>
                  </a:cubicBezTo>
                  <a:cubicBezTo>
                    <a:pt x="5039" y="150"/>
                    <a:pt x="4415" y="208"/>
                    <a:pt x="3790" y="262"/>
                  </a:cubicBezTo>
                  <a:cubicBezTo>
                    <a:pt x="3282" y="304"/>
                    <a:pt x="2772" y="344"/>
                    <a:pt x="2263" y="344"/>
                  </a:cubicBezTo>
                  <a:cubicBezTo>
                    <a:pt x="2099" y="344"/>
                    <a:pt x="1935" y="340"/>
                    <a:pt x="1772" y="331"/>
                  </a:cubicBezTo>
                  <a:cubicBezTo>
                    <a:pt x="1183" y="298"/>
                    <a:pt x="601" y="194"/>
                    <a:pt x="45"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6" name="Google Shape;1766;p22"/>
            <p:cNvSpPr/>
            <p:nvPr/>
          </p:nvSpPr>
          <p:spPr>
            <a:xfrm>
              <a:off x="4934703" y="4963691"/>
              <a:ext cx="255961" cy="44185"/>
            </a:xfrm>
            <a:custGeom>
              <a:rect b="b" l="l" r="r" t="t"/>
              <a:pathLst>
                <a:path extrusionOk="0" h="927" w="5370">
                  <a:moveTo>
                    <a:pt x="4542" y="1"/>
                  </a:moveTo>
                  <a:cubicBezTo>
                    <a:pt x="4481" y="24"/>
                    <a:pt x="4423" y="48"/>
                    <a:pt x="4364" y="70"/>
                  </a:cubicBezTo>
                  <a:cubicBezTo>
                    <a:pt x="3726" y="301"/>
                    <a:pt x="3056" y="410"/>
                    <a:pt x="2380" y="419"/>
                  </a:cubicBezTo>
                  <a:cubicBezTo>
                    <a:pt x="2344" y="420"/>
                    <a:pt x="2308" y="420"/>
                    <a:pt x="2272" y="420"/>
                  </a:cubicBezTo>
                  <a:cubicBezTo>
                    <a:pt x="1667" y="420"/>
                    <a:pt x="1062" y="355"/>
                    <a:pt x="463" y="274"/>
                  </a:cubicBezTo>
                  <a:cubicBezTo>
                    <a:pt x="299" y="393"/>
                    <a:pt x="144" y="524"/>
                    <a:pt x="1" y="666"/>
                  </a:cubicBezTo>
                  <a:cubicBezTo>
                    <a:pt x="548" y="834"/>
                    <a:pt x="1124" y="902"/>
                    <a:pt x="1695" y="920"/>
                  </a:cubicBezTo>
                  <a:cubicBezTo>
                    <a:pt x="1843" y="924"/>
                    <a:pt x="1992" y="927"/>
                    <a:pt x="2141" y="927"/>
                  </a:cubicBezTo>
                  <a:cubicBezTo>
                    <a:pt x="2530" y="927"/>
                    <a:pt x="2921" y="909"/>
                    <a:pt x="3305" y="855"/>
                  </a:cubicBezTo>
                  <a:cubicBezTo>
                    <a:pt x="3767" y="789"/>
                    <a:pt x="4227" y="702"/>
                    <a:pt x="4690" y="647"/>
                  </a:cubicBezTo>
                  <a:cubicBezTo>
                    <a:pt x="4912" y="620"/>
                    <a:pt x="5141" y="603"/>
                    <a:pt x="5370" y="600"/>
                  </a:cubicBezTo>
                  <a:cubicBezTo>
                    <a:pt x="5123" y="365"/>
                    <a:pt x="4844" y="164"/>
                    <a:pt x="4542"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7" name="Google Shape;1767;p22"/>
            <p:cNvSpPr/>
            <p:nvPr/>
          </p:nvSpPr>
          <p:spPr>
            <a:xfrm>
              <a:off x="4889803" y="5034807"/>
              <a:ext cx="352101" cy="60964"/>
            </a:xfrm>
            <a:custGeom>
              <a:rect b="b" l="l" r="r" t="t"/>
              <a:pathLst>
                <a:path extrusionOk="0" h="1279" w="7387">
                  <a:moveTo>
                    <a:pt x="2295" y="0"/>
                  </a:moveTo>
                  <a:cubicBezTo>
                    <a:pt x="2259" y="0"/>
                    <a:pt x="2222" y="1"/>
                    <a:pt x="2185" y="2"/>
                  </a:cubicBezTo>
                  <a:cubicBezTo>
                    <a:pt x="1522" y="17"/>
                    <a:pt x="871" y="152"/>
                    <a:pt x="212" y="191"/>
                  </a:cubicBezTo>
                  <a:cubicBezTo>
                    <a:pt x="129" y="356"/>
                    <a:pt x="58" y="527"/>
                    <a:pt x="0" y="705"/>
                  </a:cubicBezTo>
                  <a:cubicBezTo>
                    <a:pt x="538" y="883"/>
                    <a:pt x="1079" y="1054"/>
                    <a:pt x="1636" y="1160"/>
                  </a:cubicBezTo>
                  <a:cubicBezTo>
                    <a:pt x="2042" y="1239"/>
                    <a:pt x="2453" y="1279"/>
                    <a:pt x="2864" y="1279"/>
                  </a:cubicBezTo>
                  <a:cubicBezTo>
                    <a:pt x="3101" y="1279"/>
                    <a:pt x="3338" y="1266"/>
                    <a:pt x="3574" y="1239"/>
                  </a:cubicBezTo>
                  <a:cubicBezTo>
                    <a:pt x="4258" y="1162"/>
                    <a:pt x="4926" y="993"/>
                    <a:pt x="5606" y="896"/>
                  </a:cubicBezTo>
                  <a:cubicBezTo>
                    <a:pt x="5923" y="849"/>
                    <a:pt x="6239" y="818"/>
                    <a:pt x="6559" y="818"/>
                  </a:cubicBezTo>
                  <a:cubicBezTo>
                    <a:pt x="6574" y="818"/>
                    <a:pt x="6590" y="818"/>
                    <a:pt x="6605" y="818"/>
                  </a:cubicBezTo>
                  <a:cubicBezTo>
                    <a:pt x="6870" y="820"/>
                    <a:pt x="7132" y="860"/>
                    <a:pt x="7387" y="925"/>
                  </a:cubicBezTo>
                  <a:cubicBezTo>
                    <a:pt x="7358" y="812"/>
                    <a:pt x="7322" y="699"/>
                    <a:pt x="7282" y="590"/>
                  </a:cubicBezTo>
                  <a:cubicBezTo>
                    <a:pt x="6991" y="648"/>
                    <a:pt x="6692" y="674"/>
                    <a:pt x="6394" y="674"/>
                  </a:cubicBezTo>
                  <a:cubicBezTo>
                    <a:pt x="6212" y="674"/>
                    <a:pt x="6031" y="664"/>
                    <a:pt x="5851" y="647"/>
                  </a:cubicBezTo>
                  <a:cubicBezTo>
                    <a:pt x="5646" y="629"/>
                    <a:pt x="5442" y="598"/>
                    <a:pt x="5239" y="556"/>
                  </a:cubicBezTo>
                  <a:cubicBezTo>
                    <a:pt x="5076" y="522"/>
                    <a:pt x="4910" y="500"/>
                    <a:pt x="4748" y="463"/>
                  </a:cubicBezTo>
                  <a:cubicBezTo>
                    <a:pt x="4580" y="427"/>
                    <a:pt x="4413" y="384"/>
                    <a:pt x="4247" y="341"/>
                  </a:cubicBezTo>
                  <a:cubicBezTo>
                    <a:pt x="3919" y="255"/>
                    <a:pt x="3593" y="165"/>
                    <a:pt x="3259" y="100"/>
                  </a:cubicBezTo>
                  <a:cubicBezTo>
                    <a:pt x="2940" y="37"/>
                    <a:pt x="2619" y="0"/>
                    <a:pt x="2295"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8" name="Google Shape;1768;p22"/>
            <p:cNvSpPr/>
            <p:nvPr/>
          </p:nvSpPr>
          <p:spPr>
            <a:xfrm>
              <a:off x="4888373" y="5176277"/>
              <a:ext cx="351243" cy="91231"/>
            </a:xfrm>
            <a:custGeom>
              <a:rect b="b" l="l" r="r" t="t"/>
              <a:pathLst>
                <a:path extrusionOk="0" h="1914" w="7369">
                  <a:moveTo>
                    <a:pt x="6350" y="1"/>
                  </a:moveTo>
                  <a:cubicBezTo>
                    <a:pt x="6273" y="1"/>
                    <a:pt x="6196" y="2"/>
                    <a:pt x="6119" y="6"/>
                  </a:cubicBezTo>
                  <a:cubicBezTo>
                    <a:pt x="5804" y="18"/>
                    <a:pt x="5491" y="55"/>
                    <a:pt x="5180" y="102"/>
                  </a:cubicBezTo>
                  <a:cubicBezTo>
                    <a:pt x="4553" y="196"/>
                    <a:pt x="3934" y="332"/>
                    <a:pt x="3308" y="430"/>
                  </a:cubicBezTo>
                  <a:cubicBezTo>
                    <a:pt x="2888" y="494"/>
                    <a:pt x="2463" y="542"/>
                    <a:pt x="2038" y="542"/>
                  </a:cubicBezTo>
                  <a:cubicBezTo>
                    <a:pt x="1846" y="542"/>
                    <a:pt x="1654" y="533"/>
                    <a:pt x="1462" y="510"/>
                  </a:cubicBezTo>
                  <a:cubicBezTo>
                    <a:pt x="945" y="448"/>
                    <a:pt x="451" y="289"/>
                    <a:pt x="0" y="35"/>
                  </a:cubicBezTo>
                  <a:lnTo>
                    <a:pt x="0" y="35"/>
                  </a:lnTo>
                  <a:cubicBezTo>
                    <a:pt x="40" y="168"/>
                    <a:pt x="86" y="297"/>
                    <a:pt x="139" y="424"/>
                  </a:cubicBezTo>
                  <a:cubicBezTo>
                    <a:pt x="562" y="658"/>
                    <a:pt x="1055" y="731"/>
                    <a:pt x="1534" y="762"/>
                  </a:cubicBezTo>
                  <a:cubicBezTo>
                    <a:pt x="2083" y="799"/>
                    <a:pt x="2636" y="791"/>
                    <a:pt x="3180" y="883"/>
                  </a:cubicBezTo>
                  <a:cubicBezTo>
                    <a:pt x="3663" y="966"/>
                    <a:pt x="4138" y="1101"/>
                    <a:pt x="4601" y="1259"/>
                  </a:cubicBezTo>
                  <a:cubicBezTo>
                    <a:pt x="5116" y="1434"/>
                    <a:pt x="5621" y="1642"/>
                    <a:pt x="6100" y="1898"/>
                  </a:cubicBezTo>
                  <a:cubicBezTo>
                    <a:pt x="6108" y="1903"/>
                    <a:pt x="6119" y="1909"/>
                    <a:pt x="6128" y="1914"/>
                  </a:cubicBezTo>
                  <a:cubicBezTo>
                    <a:pt x="6706" y="1442"/>
                    <a:pt x="7143" y="806"/>
                    <a:pt x="7369" y="76"/>
                  </a:cubicBezTo>
                  <a:cubicBezTo>
                    <a:pt x="7266" y="61"/>
                    <a:pt x="7162" y="50"/>
                    <a:pt x="7058" y="39"/>
                  </a:cubicBezTo>
                  <a:cubicBezTo>
                    <a:pt x="6822" y="15"/>
                    <a:pt x="6587" y="1"/>
                    <a:pt x="6350"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9" name="Google Shape;1769;p22"/>
            <p:cNvSpPr/>
            <p:nvPr/>
          </p:nvSpPr>
          <p:spPr>
            <a:xfrm>
              <a:off x="4917687" y="5229900"/>
              <a:ext cx="235513" cy="74071"/>
            </a:xfrm>
            <a:custGeom>
              <a:rect b="b" l="l" r="r" t="t"/>
              <a:pathLst>
                <a:path extrusionOk="0" h="1554" w="4941">
                  <a:moveTo>
                    <a:pt x="948" y="0"/>
                  </a:moveTo>
                  <a:cubicBezTo>
                    <a:pt x="629" y="0"/>
                    <a:pt x="311" y="47"/>
                    <a:pt x="1" y="129"/>
                  </a:cubicBezTo>
                  <a:cubicBezTo>
                    <a:pt x="117" y="283"/>
                    <a:pt x="244" y="428"/>
                    <a:pt x="382" y="562"/>
                  </a:cubicBezTo>
                  <a:cubicBezTo>
                    <a:pt x="535" y="515"/>
                    <a:pt x="693" y="496"/>
                    <a:pt x="853" y="496"/>
                  </a:cubicBezTo>
                  <a:cubicBezTo>
                    <a:pt x="1108" y="496"/>
                    <a:pt x="1366" y="545"/>
                    <a:pt x="1611" y="610"/>
                  </a:cubicBezTo>
                  <a:cubicBezTo>
                    <a:pt x="2296" y="792"/>
                    <a:pt x="2919" y="1158"/>
                    <a:pt x="3577" y="1416"/>
                  </a:cubicBezTo>
                  <a:cubicBezTo>
                    <a:pt x="3707" y="1467"/>
                    <a:pt x="3841" y="1513"/>
                    <a:pt x="3975" y="1553"/>
                  </a:cubicBezTo>
                  <a:cubicBezTo>
                    <a:pt x="4318" y="1473"/>
                    <a:pt x="4640" y="1344"/>
                    <a:pt x="4941" y="1178"/>
                  </a:cubicBezTo>
                  <a:cubicBezTo>
                    <a:pt x="4658" y="1155"/>
                    <a:pt x="4380" y="1105"/>
                    <a:pt x="4108" y="1019"/>
                  </a:cubicBezTo>
                  <a:cubicBezTo>
                    <a:pt x="3875" y="948"/>
                    <a:pt x="3647" y="871"/>
                    <a:pt x="3423" y="772"/>
                  </a:cubicBezTo>
                  <a:cubicBezTo>
                    <a:pt x="3202" y="676"/>
                    <a:pt x="2984" y="568"/>
                    <a:pt x="2764" y="468"/>
                  </a:cubicBezTo>
                  <a:cubicBezTo>
                    <a:pt x="2329" y="268"/>
                    <a:pt x="1873" y="100"/>
                    <a:pt x="1397" y="32"/>
                  </a:cubicBezTo>
                  <a:cubicBezTo>
                    <a:pt x="1247" y="11"/>
                    <a:pt x="1097" y="0"/>
                    <a:pt x="948"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0" name="Google Shape;1770;p22"/>
            <p:cNvSpPr/>
            <p:nvPr/>
          </p:nvSpPr>
          <p:spPr>
            <a:xfrm>
              <a:off x="4849812" y="5008877"/>
              <a:ext cx="344618" cy="303149"/>
            </a:xfrm>
            <a:custGeom>
              <a:rect b="b" l="l" r="r" t="t"/>
              <a:pathLst>
                <a:path extrusionOk="0" h="6360" w="7230">
                  <a:moveTo>
                    <a:pt x="1514" y="0"/>
                  </a:moveTo>
                  <a:cubicBezTo>
                    <a:pt x="1513" y="0"/>
                    <a:pt x="1512" y="1"/>
                    <a:pt x="1510" y="2"/>
                  </a:cubicBezTo>
                  <a:cubicBezTo>
                    <a:pt x="1" y="1463"/>
                    <a:pt x="523" y="4184"/>
                    <a:pt x="1997" y="5463"/>
                  </a:cubicBezTo>
                  <a:cubicBezTo>
                    <a:pt x="2684" y="6058"/>
                    <a:pt x="3589" y="6360"/>
                    <a:pt x="4491" y="6360"/>
                  </a:cubicBezTo>
                  <a:cubicBezTo>
                    <a:pt x="5504" y="6360"/>
                    <a:pt x="6513" y="5980"/>
                    <a:pt x="7209" y="5210"/>
                  </a:cubicBezTo>
                  <a:cubicBezTo>
                    <a:pt x="7230" y="5187"/>
                    <a:pt x="7209" y="5155"/>
                    <a:pt x="7184" y="5155"/>
                  </a:cubicBezTo>
                  <a:cubicBezTo>
                    <a:pt x="7177" y="5155"/>
                    <a:pt x="7169" y="5158"/>
                    <a:pt x="7162" y="5164"/>
                  </a:cubicBezTo>
                  <a:cubicBezTo>
                    <a:pt x="6433" y="5879"/>
                    <a:pt x="5444" y="6259"/>
                    <a:pt x="4459" y="6259"/>
                  </a:cubicBezTo>
                  <a:cubicBezTo>
                    <a:pt x="3608" y="6259"/>
                    <a:pt x="2759" y="5975"/>
                    <a:pt x="2083" y="5377"/>
                  </a:cubicBezTo>
                  <a:cubicBezTo>
                    <a:pt x="615" y="4080"/>
                    <a:pt x="190" y="1552"/>
                    <a:pt x="1519" y="11"/>
                  </a:cubicBezTo>
                  <a:cubicBezTo>
                    <a:pt x="1523" y="7"/>
                    <a:pt x="1519" y="0"/>
                    <a:pt x="151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1" name="Google Shape;1771;p22"/>
            <p:cNvSpPr/>
            <p:nvPr/>
          </p:nvSpPr>
          <p:spPr>
            <a:xfrm>
              <a:off x="4984132" y="4937475"/>
              <a:ext cx="246142" cy="101955"/>
            </a:xfrm>
            <a:custGeom>
              <a:rect b="b" l="l" r="r" t="t"/>
              <a:pathLst>
                <a:path extrusionOk="0" h="2139" w="5164">
                  <a:moveTo>
                    <a:pt x="1680" y="0"/>
                  </a:moveTo>
                  <a:cubicBezTo>
                    <a:pt x="1076" y="0"/>
                    <a:pt x="472" y="138"/>
                    <a:pt x="14" y="477"/>
                  </a:cubicBezTo>
                  <a:cubicBezTo>
                    <a:pt x="0" y="487"/>
                    <a:pt x="7" y="507"/>
                    <a:pt x="21" y="507"/>
                  </a:cubicBezTo>
                  <a:cubicBezTo>
                    <a:pt x="23" y="507"/>
                    <a:pt x="26" y="506"/>
                    <a:pt x="29" y="505"/>
                  </a:cubicBezTo>
                  <a:cubicBezTo>
                    <a:pt x="498" y="234"/>
                    <a:pt x="1063" y="117"/>
                    <a:pt x="1629" y="117"/>
                  </a:cubicBezTo>
                  <a:cubicBezTo>
                    <a:pt x="2096" y="117"/>
                    <a:pt x="2563" y="197"/>
                    <a:pt x="2977" y="337"/>
                  </a:cubicBezTo>
                  <a:cubicBezTo>
                    <a:pt x="3909" y="652"/>
                    <a:pt x="4610" y="1279"/>
                    <a:pt x="5100" y="2124"/>
                  </a:cubicBezTo>
                  <a:cubicBezTo>
                    <a:pt x="5106" y="2135"/>
                    <a:pt x="5115" y="2139"/>
                    <a:pt x="5124" y="2139"/>
                  </a:cubicBezTo>
                  <a:cubicBezTo>
                    <a:pt x="5144" y="2139"/>
                    <a:pt x="5163" y="2118"/>
                    <a:pt x="5153" y="2095"/>
                  </a:cubicBezTo>
                  <a:cubicBezTo>
                    <a:pt x="4736" y="1224"/>
                    <a:pt x="3925" y="525"/>
                    <a:pt x="3012" y="217"/>
                  </a:cubicBezTo>
                  <a:cubicBezTo>
                    <a:pt x="2612" y="82"/>
                    <a:pt x="2146" y="0"/>
                    <a:pt x="168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2" name="Google Shape;1772;p22"/>
            <p:cNvSpPr/>
            <p:nvPr/>
          </p:nvSpPr>
          <p:spPr>
            <a:xfrm>
              <a:off x="4959822"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3" name="Google Shape;1773;p22"/>
            <p:cNvSpPr/>
            <p:nvPr/>
          </p:nvSpPr>
          <p:spPr>
            <a:xfrm>
              <a:off x="4929651" y="5062596"/>
              <a:ext cx="45854" cy="45854"/>
            </a:xfrm>
            <a:custGeom>
              <a:rect b="b" l="l" r="r" t="t"/>
              <a:pathLst>
                <a:path extrusionOk="0" h="962" w="962">
                  <a:moveTo>
                    <a:pt x="481" y="1"/>
                  </a:moveTo>
                  <a:cubicBezTo>
                    <a:pt x="215" y="1"/>
                    <a:pt x="1" y="215"/>
                    <a:pt x="1" y="481"/>
                  </a:cubicBezTo>
                  <a:cubicBezTo>
                    <a:pt x="1" y="747"/>
                    <a:pt x="215" y="962"/>
                    <a:pt x="481" y="962"/>
                  </a:cubicBezTo>
                  <a:cubicBezTo>
                    <a:pt x="747" y="962"/>
                    <a:pt x="962" y="747"/>
                    <a:pt x="962" y="481"/>
                  </a:cubicBezTo>
                  <a:cubicBezTo>
                    <a:pt x="962" y="215"/>
                    <a:pt x="747"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4" name="Google Shape;1774;p22"/>
            <p:cNvSpPr/>
            <p:nvPr/>
          </p:nvSpPr>
          <p:spPr>
            <a:xfrm>
              <a:off x="5051387"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5" name="Google Shape;1775;p22"/>
            <p:cNvSpPr/>
            <p:nvPr/>
          </p:nvSpPr>
          <p:spPr>
            <a:xfrm>
              <a:off x="5062827" y="5062596"/>
              <a:ext cx="45806" cy="45854"/>
            </a:xfrm>
            <a:custGeom>
              <a:rect b="b" l="l" r="r" t="t"/>
              <a:pathLst>
                <a:path extrusionOk="0" h="962" w="961">
                  <a:moveTo>
                    <a:pt x="481" y="1"/>
                  </a:moveTo>
                  <a:cubicBezTo>
                    <a:pt x="215" y="1"/>
                    <a:pt x="1" y="215"/>
                    <a:pt x="1" y="481"/>
                  </a:cubicBezTo>
                  <a:cubicBezTo>
                    <a:pt x="1" y="747"/>
                    <a:pt x="215" y="962"/>
                    <a:pt x="481" y="962"/>
                  </a:cubicBezTo>
                  <a:cubicBezTo>
                    <a:pt x="746" y="962"/>
                    <a:pt x="961" y="747"/>
                    <a:pt x="961" y="481"/>
                  </a:cubicBezTo>
                  <a:cubicBezTo>
                    <a:pt x="961" y="215"/>
                    <a:pt x="746"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6" name="Google Shape;1776;p22"/>
            <p:cNvSpPr/>
            <p:nvPr/>
          </p:nvSpPr>
          <p:spPr>
            <a:xfrm>
              <a:off x="4998860" y="5051585"/>
              <a:ext cx="49810" cy="28933"/>
            </a:xfrm>
            <a:custGeom>
              <a:rect b="b" l="l" r="r" t="t"/>
              <a:pathLst>
                <a:path extrusionOk="0" h="607" w="1045">
                  <a:moveTo>
                    <a:pt x="959" y="1"/>
                  </a:moveTo>
                  <a:cubicBezTo>
                    <a:pt x="957" y="1"/>
                    <a:pt x="955" y="1"/>
                    <a:pt x="952" y="1"/>
                  </a:cubicBezTo>
                  <a:cubicBezTo>
                    <a:pt x="913" y="4"/>
                    <a:pt x="881" y="39"/>
                    <a:pt x="883" y="80"/>
                  </a:cubicBezTo>
                  <a:cubicBezTo>
                    <a:pt x="884" y="116"/>
                    <a:pt x="894" y="435"/>
                    <a:pt x="542" y="456"/>
                  </a:cubicBezTo>
                  <a:cubicBezTo>
                    <a:pt x="529" y="456"/>
                    <a:pt x="516" y="457"/>
                    <a:pt x="504" y="457"/>
                  </a:cubicBezTo>
                  <a:cubicBezTo>
                    <a:pt x="399" y="457"/>
                    <a:pt x="316" y="429"/>
                    <a:pt x="256" y="374"/>
                  </a:cubicBezTo>
                  <a:cubicBezTo>
                    <a:pt x="154" y="278"/>
                    <a:pt x="150" y="126"/>
                    <a:pt x="150" y="123"/>
                  </a:cubicBezTo>
                  <a:cubicBezTo>
                    <a:pt x="150" y="81"/>
                    <a:pt x="117" y="48"/>
                    <a:pt x="76" y="48"/>
                  </a:cubicBezTo>
                  <a:cubicBezTo>
                    <a:pt x="34" y="48"/>
                    <a:pt x="1" y="83"/>
                    <a:pt x="1" y="123"/>
                  </a:cubicBezTo>
                  <a:cubicBezTo>
                    <a:pt x="1" y="132"/>
                    <a:pt x="3" y="340"/>
                    <a:pt x="153" y="482"/>
                  </a:cubicBezTo>
                  <a:cubicBezTo>
                    <a:pt x="241" y="563"/>
                    <a:pt x="359" y="606"/>
                    <a:pt x="502" y="606"/>
                  </a:cubicBezTo>
                  <a:cubicBezTo>
                    <a:pt x="519" y="606"/>
                    <a:pt x="536" y="604"/>
                    <a:pt x="550" y="603"/>
                  </a:cubicBezTo>
                  <a:cubicBezTo>
                    <a:pt x="702" y="594"/>
                    <a:pt x="822" y="540"/>
                    <a:pt x="907" y="445"/>
                  </a:cubicBezTo>
                  <a:cubicBezTo>
                    <a:pt x="1045" y="289"/>
                    <a:pt x="1031" y="80"/>
                    <a:pt x="1031" y="70"/>
                  </a:cubicBezTo>
                  <a:cubicBezTo>
                    <a:pt x="1029" y="33"/>
                    <a:pt x="997" y="1"/>
                    <a:pt x="95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777" name="Google Shape;1777;p22"/>
          <p:cNvSpPr/>
          <p:nvPr/>
        </p:nvSpPr>
        <p:spPr>
          <a:xfrm>
            <a:off x="3569500" y="4778796"/>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8" name="Google Shape;1778;p22"/>
          <p:cNvSpPr/>
          <p:nvPr/>
        </p:nvSpPr>
        <p:spPr>
          <a:xfrm>
            <a:off x="321996" y="1863550"/>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9" name="Google Shape;1779;p22"/>
          <p:cNvSpPr/>
          <p:nvPr/>
        </p:nvSpPr>
        <p:spPr>
          <a:xfrm>
            <a:off x="8423991" y="3091884"/>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0" name="Google Shape;1780;p22"/>
          <p:cNvSpPr/>
          <p:nvPr/>
        </p:nvSpPr>
        <p:spPr>
          <a:xfrm>
            <a:off x="1616091" y="4568863"/>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1" name="Google Shape;1781;p22"/>
          <p:cNvSpPr/>
          <p:nvPr/>
        </p:nvSpPr>
        <p:spPr>
          <a:xfrm>
            <a:off x="257246" y="4173271"/>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2" name="Google Shape;1782;p22"/>
          <p:cNvSpPr/>
          <p:nvPr/>
        </p:nvSpPr>
        <p:spPr>
          <a:xfrm>
            <a:off x="322002" y="349535"/>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3" name="Google Shape;1783;p22"/>
          <p:cNvSpPr/>
          <p:nvPr/>
        </p:nvSpPr>
        <p:spPr>
          <a:xfrm>
            <a:off x="7049100" y="4565142"/>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4" name="Google Shape;1784;p22"/>
          <p:cNvSpPr/>
          <p:nvPr/>
        </p:nvSpPr>
        <p:spPr>
          <a:xfrm>
            <a:off x="5720070" y="466019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5" name="Google Shape;1785;p22"/>
          <p:cNvSpPr/>
          <p:nvPr/>
        </p:nvSpPr>
        <p:spPr>
          <a:xfrm>
            <a:off x="8097198" y="4473890"/>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6" name="Google Shape;1786;p22"/>
          <p:cNvSpPr/>
          <p:nvPr/>
        </p:nvSpPr>
        <p:spPr>
          <a:xfrm>
            <a:off x="8537316" y="505317"/>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MAIN_POINT_1_1">
    <p:spTree>
      <p:nvGrpSpPr>
        <p:cNvPr id="1787" name="Shape 1787"/>
        <p:cNvGrpSpPr/>
        <p:nvPr/>
      </p:nvGrpSpPr>
      <p:grpSpPr>
        <a:xfrm>
          <a:off x="0" y="0"/>
          <a:ext cx="0" cy="0"/>
          <a:chOff x="0" y="0"/>
          <a:chExt cx="0" cy="0"/>
        </a:xfrm>
      </p:grpSpPr>
      <p:grpSp>
        <p:nvGrpSpPr>
          <p:cNvPr id="1788" name="Google Shape;1788;p23"/>
          <p:cNvGrpSpPr/>
          <p:nvPr/>
        </p:nvGrpSpPr>
        <p:grpSpPr>
          <a:xfrm>
            <a:off x="752192" y="2813724"/>
            <a:ext cx="997807" cy="1520159"/>
            <a:chOff x="2251545" y="3095652"/>
            <a:chExt cx="344809" cy="525316"/>
          </a:xfrm>
        </p:grpSpPr>
        <p:sp>
          <p:nvSpPr>
            <p:cNvPr id="1789" name="Google Shape;1789;p23"/>
            <p:cNvSpPr/>
            <p:nvPr/>
          </p:nvSpPr>
          <p:spPr>
            <a:xfrm>
              <a:off x="2271516" y="3095652"/>
              <a:ext cx="257486" cy="505535"/>
            </a:xfrm>
            <a:custGeom>
              <a:rect b="b" l="l" r="r" t="t"/>
              <a:pathLst>
                <a:path extrusionOk="0" h="10606" w="5402">
                  <a:moveTo>
                    <a:pt x="31" y="1"/>
                  </a:moveTo>
                  <a:cubicBezTo>
                    <a:pt x="14" y="1"/>
                    <a:pt x="1" y="23"/>
                    <a:pt x="17" y="37"/>
                  </a:cubicBezTo>
                  <a:cubicBezTo>
                    <a:pt x="824" y="811"/>
                    <a:pt x="1469" y="1684"/>
                    <a:pt x="1892" y="2726"/>
                  </a:cubicBezTo>
                  <a:cubicBezTo>
                    <a:pt x="2324" y="3789"/>
                    <a:pt x="2398" y="4896"/>
                    <a:pt x="2467" y="6028"/>
                  </a:cubicBezTo>
                  <a:cubicBezTo>
                    <a:pt x="2575" y="7789"/>
                    <a:pt x="3053" y="10270"/>
                    <a:pt x="5172" y="10603"/>
                  </a:cubicBezTo>
                  <a:cubicBezTo>
                    <a:pt x="5182" y="10605"/>
                    <a:pt x="5190" y="10605"/>
                    <a:pt x="5199" y="10605"/>
                  </a:cubicBezTo>
                  <a:cubicBezTo>
                    <a:pt x="5362" y="10605"/>
                    <a:pt x="5401" y="10354"/>
                    <a:pt x="5226" y="10315"/>
                  </a:cubicBezTo>
                  <a:cubicBezTo>
                    <a:pt x="2769" y="9786"/>
                    <a:pt x="2808" y="6792"/>
                    <a:pt x="2573" y="4839"/>
                  </a:cubicBezTo>
                  <a:cubicBezTo>
                    <a:pt x="2350" y="2972"/>
                    <a:pt x="1540" y="1197"/>
                    <a:pt x="44" y="6"/>
                  </a:cubicBezTo>
                  <a:cubicBezTo>
                    <a:pt x="40" y="2"/>
                    <a:pt x="35" y="1"/>
                    <a:pt x="3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0" name="Google Shape;1790;p23"/>
            <p:cNvSpPr/>
            <p:nvPr/>
          </p:nvSpPr>
          <p:spPr>
            <a:xfrm>
              <a:off x="2295015" y="3099465"/>
              <a:ext cx="301338" cy="439757"/>
            </a:xfrm>
            <a:custGeom>
              <a:rect b="b" l="l" r="r" t="t"/>
              <a:pathLst>
                <a:path extrusionOk="0" h="9226" w="6322">
                  <a:moveTo>
                    <a:pt x="21" y="1"/>
                  </a:moveTo>
                  <a:cubicBezTo>
                    <a:pt x="10" y="1"/>
                    <a:pt x="1" y="15"/>
                    <a:pt x="12" y="23"/>
                  </a:cubicBezTo>
                  <a:cubicBezTo>
                    <a:pt x="788" y="683"/>
                    <a:pt x="1486" y="1407"/>
                    <a:pt x="1970" y="2313"/>
                  </a:cubicBezTo>
                  <a:cubicBezTo>
                    <a:pt x="2483" y="3269"/>
                    <a:pt x="2744" y="4291"/>
                    <a:pt x="2850" y="5365"/>
                  </a:cubicBezTo>
                  <a:cubicBezTo>
                    <a:pt x="2938" y="6254"/>
                    <a:pt x="3050" y="7148"/>
                    <a:pt x="3667" y="7842"/>
                  </a:cubicBezTo>
                  <a:cubicBezTo>
                    <a:pt x="4286" y="8535"/>
                    <a:pt x="5230" y="8951"/>
                    <a:pt x="6102" y="9220"/>
                  </a:cubicBezTo>
                  <a:cubicBezTo>
                    <a:pt x="6115" y="9224"/>
                    <a:pt x="6128" y="9226"/>
                    <a:pt x="6139" y="9226"/>
                  </a:cubicBezTo>
                  <a:cubicBezTo>
                    <a:pt x="6267" y="9226"/>
                    <a:pt x="6321" y="9011"/>
                    <a:pt x="6189" y="8953"/>
                  </a:cubicBezTo>
                  <a:cubicBezTo>
                    <a:pt x="5250" y="8536"/>
                    <a:pt x="4192" y="8218"/>
                    <a:pt x="3610" y="7298"/>
                  </a:cubicBezTo>
                  <a:cubicBezTo>
                    <a:pt x="3083" y="6462"/>
                    <a:pt x="3141" y="5406"/>
                    <a:pt x="2943" y="4471"/>
                  </a:cubicBezTo>
                  <a:cubicBezTo>
                    <a:pt x="2575" y="2739"/>
                    <a:pt x="1512" y="1002"/>
                    <a:pt x="29" y="3"/>
                  </a:cubicBezTo>
                  <a:cubicBezTo>
                    <a:pt x="27" y="1"/>
                    <a:pt x="24" y="1"/>
                    <a:pt x="2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1" name="Google Shape;1791;p23"/>
            <p:cNvSpPr/>
            <p:nvPr/>
          </p:nvSpPr>
          <p:spPr>
            <a:xfrm>
              <a:off x="2291679" y="3155948"/>
              <a:ext cx="128696" cy="463590"/>
            </a:xfrm>
            <a:custGeom>
              <a:rect b="b" l="l" r="r" t="t"/>
              <a:pathLst>
                <a:path extrusionOk="0" h="9726" w="2700">
                  <a:moveTo>
                    <a:pt x="20" y="0"/>
                  </a:moveTo>
                  <a:cubicBezTo>
                    <a:pt x="10" y="0"/>
                    <a:pt x="1" y="11"/>
                    <a:pt x="8" y="22"/>
                  </a:cubicBezTo>
                  <a:cubicBezTo>
                    <a:pt x="520" y="845"/>
                    <a:pt x="896" y="1726"/>
                    <a:pt x="1051" y="2686"/>
                  </a:cubicBezTo>
                  <a:cubicBezTo>
                    <a:pt x="1215" y="3703"/>
                    <a:pt x="1054" y="4685"/>
                    <a:pt x="917" y="5694"/>
                  </a:cubicBezTo>
                  <a:cubicBezTo>
                    <a:pt x="800" y="6548"/>
                    <a:pt x="745" y="7430"/>
                    <a:pt x="1054" y="8251"/>
                  </a:cubicBezTo>
                  <a:cubicBezTo>
                    <a:pt x="1283" y="8863"/>
                    <a:pt x="1818" y="9676"/>
                    <a:pt x="2543" y="9725"/>
                  </a:cubicBezTo>
                  <a:cubicBezTo>
                    <a:pt x="2546" y="9726"/>
                    <a:pt x="2549" y="9726"/>
                    <a:pt x="2552" y="9726"/>
                  </a:cubicBezTo>
                  <a:cubicBezTo>
                    <a:pt x="2660" y="9726"/>
                    <a:pt x="2699" y="9598"/>
                    <a:pt x="2604" y="9538"/>
                  </a:cubicBezTo>
                  <a:cubicBezTo>
                    <a:pt x="2206" y="9280"/>
                    <a:pt x="1862" y="9109"/>
                    <a:pt x="1592" y="8693"/>
                  </a:cubicBezTo>
                  <a:cubicBezTo>
                    <a:pt x="1338" y="8302"/>
                    <a:pt x="1187" y="7843"/>
                    <a:pt x="1129" y="7382"/>
                  </a:cubicBezTo>
                  <a:cubicBezTo>
                    <a:pt x="1008" y="6410"/>
                    <a:pt x="1260" y="5435"/>
                    <a:pt x="1333" y="4471"/>
                  </a:cubicBezTo>
                  <a:cubicBezTo>
                    <a:pt x="1453" y="2888"/>
                    <a:pt x="1037" y="1255"/>
                    <a:pt x="32" y="6"/>
                  </a:cubicBezTo>
                  <a:cubicBezTo>
                    <a:pt x="29" y="2"/>
                    <a:pt x="24" y="0"/>
                    <a:pt x="2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2" name="Google Shape;1792;p23"/>
            <p:cNvSpPr/>
            <p:nvPr/>
          </p:nvSpPr>
          <p:spPr>
            <a:xfrm>
              <a:off x="2257884" y="3158999"/>
              <a:ext cx="53242" cy="284417"/>
            </a:xfrm>
            <a:custGeom>
              <a:rect b="b" l="l" r="r" t="t"/>
              <a:pathLst>
                <a:path extrusionOk="0" h="5967" w="1117">
                  <a:moveTo>
                    <a:pt x="106" y="1"/>
                  </a:moveTo>
                  <a:cubicBezTo>
                    <a:pt x="99" y="1"/>
                    <a:pt x="92" y="10"/>
                    <a:pt x="98" y="17"/>
                  </a:cubicBezTo>
                  <a:cubicBezTo>
                    <a:pt x="759" y="905"/>
                    <a:pt x="1068" y="1979"/>
                    <a:pt x="888" y="3082"/>
                  </a:cubicBezTo>
                  <a:cubicBezTo>
                    <a:pt x="796" y="3643"/>
                    <a:pt x="544" y="4098"/>
                    <a:pt x="305" y="4602"/>
                  </a:cubicBezTo>
                  <a:cubicBezTo>
                    <a:pt x="107" y="5019"/>
                    <a:pt x="0" y="5470"/>
                    <a:pt x="133" y="5921"/>
                  </a:cubicBezTo>
                  <a:cubicBezTo>
                    <a:pt x="143" y="5951"/>
                    <a:pt x="173" y="5966"/>
                    <a:pt x="202" y="5966"/>
                  </a:cubicBezTo>
                  <a:cubicBezTo>
                    <a:pt x="233" y="5966"/>
                    <a:pt x="264" y="5949"/>
                    <a:pt x="266" y="5913"/>
                  </a:cubicBezTo>
                  <a:cubicBezTo>
                    <a:pt x="293" y="5537"/>
                    <a:pt x="312" y="5187"/>
                    <a:pt x="460" y="4834"/>
                  </a:cubicBezTo>
                  <a:cubicBezTo>
                    <a:pt x="567" y="4579"/>
                    <a:pt x="713" y="4343"/>
                    <a:pt x="821" y="4088"/>
                  </a:cubicBezTo>
                  <a:cubicBezTo>
                    <a:pt x="1010" y="3638"/>
                    <a:pt x="1104" y="3154"/>
                    <a:pt x="1108" y="2665"/>
                  </a:cubicBezTo>
                  <a:cubicBezTo>
                    <a:pt x="1116" y="1697"/>
                    <a:pt x="779" y="714"/>
                    <a:pt x="113" y="4"/>
                  </a:cubicBezTo>
                  <a:cubicBezTo>
                    <a:pt x="111" y="2"/>
                    <a:pt x="109" y="1"/>
                    <a:pt x="10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3" name="Google Shape;1793;p23"/>
            <p:cNvSpPr/>
            <p:nvPr/>
          </p:nvSpPr>
          <p:spPr>
            <a:xfrm>
              <a:off x="2422519" y="3434407"/>
              <a:ext cx="72355" cy="104386"/>
            </a:xfrm>
            <a:custGeom>
              <a:rect b="b" l="l" r="r" t="t"/>
              <a:pathLst>
                <a:path extrusionOk="0" h="2190" w="1518">
                  <a:moveTo>
                    <a:pt x="17" y="0"/>
                  </a:moveTo>
                  <a:cubicBezTo>
                    <a:pt x="8" y="0"/>
                    <a:pt x="0" y="6"/>
                    <a:pt x="1" y="17"/>
                  </a:cubicBezTo>
                  <a:cubicBezTo>
                    <a:pt x="65" y="937"/>
                    <a:pt x="587" y="1721"/>
                    <a:pt x="1377" y="2179"/>
                  </a:cubicBezTo>
                  <a:cubicBezTo>
                    <a:pt x="1390" y="2187"/>
                    <a:pt x="1402" y="2190"/>
                    <a:pt x="1414" y="2190"/>
                  </a:cubicBezTo>
                  <a:cubicBezTo>
                    <a:pt x="1479" y="2190"/>
                    <a:pt x="1518" y="2082"/>
                    <a:pt x="1444" y="2041"/>
                  </a:cubicBezTo>
                  <a:cubicBezTo>
                    <a:pt x="682" y="1611"/>
                    <a:pt x="189" y="871"/>
                    <a:pt x="35" y="15"/>
                  </a:cubicBezTo>
                  <a:cubicBezTo>
                    <a:pt x="33" y="5"/>
                    <a:pt x="25" y="0"/>
                    <a:pt x="1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4" name="Google Shape;1794;p23"/>
            <p:cNvSpPr/>
            <p:nvPr/>
          </p:nvSpPr>
          <p:spPr>
            <a:xfrm>
              <a:off x="2520089" y="3552283"/>
              <a:ext cx="14395" cy="12631"/>
            </a:xfrm>
            <a:custGeom>
              <a:rect b="b" l="l" r="r" t="t"/>
              <a:pathLst>
                <a:path extrusionOk="0" h="265" w="302">
                  <a:moveTo>
                    <a:pt x="134" y="0"/>
                  </a:moveTo>
                  <a:cubicBezTo>
                    <a:pt x="118" y="0"/>
                    <a:pt x="103" y="3"/>
                    <a:pt x="90" y="8"/>
                  </a:cubicBezTo>
                  <a:cubicBezTo>
                    <a:pt x="62" y="18"/>
                    <a:pt x="31" y="43"/>
                    <a:pt x="19" y="72"/>
                  </a:cubicBezTo>
                  <a:cubicBezTo>
                    <a:pt x="6" y="102"/>
                    <a:pt x="0" y="136"/>
                    <a:pt x="14" y="168"/>
                  </a:cubicBezTo>
                  <a:cubicBezTo>
                    <a:pt x="26" y="197"/>
                    <a:pt x="46" y="230"/>
                    <a:pt x="78" y="240"/>
                  </a:cubicBezTo>
                  <a:cubicBezTo>
                    <a:pt x="101" y="247"/>
                    <a:pt x="126" y="259"/>
                    <a:pt x="151" y="262"/>
                  </a:cubicBezTo>
                  <a:cubicBezTo>
                    <a:pt x="160" y="264"/>
                    <a:pt x="169" y="264"/>
                    <a:pt x="178" y="264"/>
                  </a:cubicBezTo>
                  <a:cubicBezTo>
                    <a:pt x="188" y="264"/>
                    <a:pt x="198" y="263"/>
                    <a:pt x="209" y="261"/>
                  </a:cubicBezTo>
                  <a:cubicBezTo>
                    <a:pt x="241" y="255"/>
                    <a:pt x="274" y="233"/>
                    <a:pt x="287" y="201"/>
                  </a:cubicBezTo>
                  <a:cubicBezTo>
                    <a:pt x="299" y="173"/>
                    <a:pt x="302" y="144"/>
                    <a:pt x="292" y="114"/>
                  </a:cubicBezTo>
                  <a:cubicBezTo>
                    <a:pt x="284" y="92"/>
                    <a:pt x="271" y="74"/>
                    <a:pt x="253" y="57"/>
                  </a:cubicBezTo>
                  <a:cubicBezTo>
                    <a:pt x="235" y="39"/>
                    <a:pt x="210" y="25"/>
                    <a:pt x="188" y="13"/>
                  </a:cubicBezTo>
                  <a:cubicBezTo>
                    <a:pt x="173" y="4"/>
                    <a:pt x="154" y="0"/>
                    <a:pt x="13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5" name="Google Shape;1795;p23"/>
            <p:cNvSpPr/>
            <p:nvPr/>
          </p:nvSpPr>
          <p:spPr>
            <a:xfrm>
              <a:off x="2365512" y="3461671"/>
              <a:ext cx="9533" cy="16158"/>
            </a:xfrm>
            <a:custGeom>
              <a:rect b="b" l="l" r="r" t="t"/>
              <a:pathLst>
                <a:path extrusionOk="0" h="339" w="200">
                  <a:moveTo>
                    <a:pt x="101" y="1"/>
                  </a:moveTo>
                  <a:cubicBezTo>
                    <a:pt x="98" y="1"/>
                    <a:pt x="95" y="1"/>
                    <a:pt x="92" y="1"/>
                  </a:cubicBezTo>
                  <a:cubicBezTo>
                    <a:pt x="36" y="9"/>
                    <a:pt x="3" y="52"/>
                    <a:pt x="2" y="106"/>
                  </a:cubicBezTo>
                  <a:cubicBezTo>
                    <a:pt x="2" y="122"/>
                    <a:pt x="0" y="136"/>
                    <a:pt x="2" y="151"/>
                  </a:cubicBezTo>
                  <a:cubicBezTo>
                    <a:pt x="3" y="158"/>
                    <a:pt x="3" y="166"/>
                    <a:pt x="4" y="173"/>
                  </a:cubicBezTo>
                  <a:cubicBezTo>
                    <a:pt x="7" y="190"/>
                    <a:pt x="11" y="205"/>
                    <a:pt x="20" y="219"/>
                  </a:cubicBezTo>
                  <a:cubicBezTo>
                    <a:pt x="19" y="217"/>
                    <a:pt x="18" y="216"/>
                    <a:pt x="17" y="216"/>
                  </a:cubicBezTo>
                  <a:lnTo>
                    <a:pt x="17" y="216"/>
                  </a:lnTo>
                  <a:cubicBezTo>
                    <a:pt x="16" y="216"/>
                    <a:pt x="17" y="220"/>
                    <a:pt x="20" y="226"/>
                  </a:cubicBezTo>
                  <a:cubicBezTo>
                    <a:pt x="21" y="234"/>
                    <a:pt x="24" y="241"/>
                    <a:pt x="25" y="248"/>
                  </a:cubicBezTo>
                  <a:cubicBezTo>
                    <a:pt x="30" y="262"/>
                    <a:pt x="34" y="276"/>
                    <a:pt x="39" y="288"/>
                  </a:cubicBezTo>
                  <a:cubicBezTo>
                    <a:pt x="49" y="320"/>
                    <a:pt x="75" y="339"/>
                    <a:pt x="104" y="339"/>
                  </a:cubicBezTo>
                  <a:cubicBezTo>
                    <a:pt x="105" y="339"/>
                    <a:pt x="107" y="339"/>
                    <a:pt x="108" y="338"/>
                  </a:cubicBezTo>
                  <a:cubicBezTo>
                    <a:pt x="140" y="335"/>
                    <a:pt x="160" y="312"/>
                    <a:pt x="170" y="283"/>
                  </a:cubicBezTo>
                  <a:cubicBezTo>
                    <a:pt x="174" y="268"/>
                    <a:pt x="178" y="255"/>
                    <a:pt x="181" y="240"/>
                  </a:cubicBezTo>
                  <a:cubicBezTo>
                    <a:pt x="182" y="232"/>
                    <a:pt x="183" y="225"/>
                    <a:pt x="186" y="218"/>
                  </a:cubicBezTo>
                  <a:cubicBezTo>
                    <a:pt x="186" y="210"/>
                    <a:pt x="187" y="206"/>
                    <a:pt x="187" y="206"/>
                  </a:cubicBezTo>
                  <a:cubicBezTo>
                    <a:pt x="188" y="206"/>
                    <a:pt x="188" y="207"/>
                    <a:pt x="188" y="210"/>
                  </a:cubicBezTo>
                  <a:cubicBezTo>
                    <a:pt x="199" y="171"/>
                    <a:pt x="199" y="132"/>
                    <a:pt x="197" y="92"/>
                  </a:cubicBezTo>
                  <a:cubicBezTo>
                    <a:pt x="194" y="44"/>
                    <a:pt x="149" y="1"/>
                    <a:pt x="10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6" name="Google Shape;1796;p23"/>
            <p:cNvSpPr/>
            <p:nvPr/>
          </p:nvSpPr>
          <p:spPr>
            <a:xfrm>
              <a:off x="2370946" y="3524303"/>
              <a:ext cx="17112" cy="13156"/>
            </a:xfrm>
            <a:custGeom>
              <a:rect b="b" l="l" r="r" t="t"/>
              <a:pathLst>
                <a:path extrusionOk="0" h="276" w="359">
                  <a:moveTo>
                    <a:pt x="171" y="0"/>
                  </a:moveTo>
                  <a:cubicBezTo>
                    <a:pt x="125" y="0"/>
                    <a:pt x="80" y="23"/>
                    <a:pt x="53" y="76"/>
                  </a:cubicBezTo>
                  <a:cubicBezTo>
                    <a:pt x="0" y="185"/>
                    <a:pt x="95" y="275"/>
                    <a:pt x="187" y="275"/>
                  </a:cubicBezTo>
                  <a:cubicBezTo>
                    <a:pt x="234" y="275"/>
                    <a:pt x="279" y="253"/>
                    <a:pt x="306" y="199"/>
                  </a:cubicBezTo>
                  <a:cubicBezTo>
                    <a:pt x="358" y="91"/>
                    <a:pt x="264" y="0"/>
                    <a:pt x="17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7" name="Google Shape;1797;p23"/>
            <p:cNvSpPr/>
            <p:nvPr/>
          </p:nvSpPr>
          <p:spPr>
            <a:xfrm>
              <a:off x="2399926" y="3566916"/>
              <a:ext cx="63013" cy="54052"/>
            </a:xfrm>
            <a:custGeom>
              <a:rect b="b" l="l" r="r" t="t"/>
              <a:pathLst>
                <a:path extrusionOk="0" h="1134" w="1322">
                  <a:moveTo>
                    <a:pt x="45" y="0"/>
                  </a:moveTo>
                  <a:cubicBezTo>
                    <a:pt x="23" y="0"/>
                    <a:pt x="1" y="29"/>
                    <a:pt x="15" y="51"/>
                  </a:cubicBezTo>
                  <a:cubicBezTo>
                    <a:pt x="308" y="482"/>
                    <a:pt x="756" y="974"/>
                    <a:pt x="1269" y="1132"/>
                  </a:cubicBezTo>
                  <a:cubicBezTo>
                    <a:pt x="1273" y="1133"/>
                    <a:pt x="1276" y="1133"/>
                    <a:pt x="1279" y="1133"/>
                  </a:cubicBezTo>
                  <a:cubicBezTo>
                    <a:pt x="1308" y="1133"/>
                    <a:pt x="1322" y="1090"/>
                    <a:pt x="1300" y="1069"/>
                  </a:cubicBezTo>
                  <a:cubicBezTo>
                    <a:pt x="1097" y="888"/>
                    <a:pt x="852" y="762"/>
                    <a:pt x="643" y="584"/>
                  </a:cubicBezTo>
                  <a:cubicBezTo>
                    <a:pt x="437" y="407"/>
                    <a:pt x="245" y="213"/>
                    <a:pt x="64" y="10"/>
                  </a:cubicBezTo>
                  <a:cubicBezTo>
                    <a:pt x="59" y="3"/>
                    <a:pt x="52" y="0"/>
                    <a:pt x="4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8" name="Google Shape;1798;p23"/>
            <p:cNvSpPr/>
            <p:nvPr/>
          </p:nvSpPr>
          <p:spPr>
            <a:xfrm>
              <a:off x="2278714" y="3372824"/>
              <a:ext cx="43709" cy="187085"/>
            </a:xfrm>
            <a:custGeom>
              <a:rect b="b" l="l" r="r" t="t"/>
              <a:pathLst>
                <a:path extrusionOk="0" h="3925" w="917">
                  <a:moveTo>
                    <a:pt x="896" y="0"/>
                  </a:moveTo>
                  <a:cubicBezTo>
                    <a:pt x="891" y="0"/>
                    <a:pt x="886" y="3"/>
                    <a:pt x="883" y="9"/>
                  </a:cubicBezTo>
                  <a:cubicBezTo>
                    <a:pt x="590" y="666"/>
                    <a:pt x="323" y="1341"/>
                    <a:pt x="189" y="2052"/>
                  </a:cubicBezTo>
                  <a:cubicBezTo>
                    <a:pt x="86" y="2602"/>
                    <a:pt x="1" y="3417"/>
                    <a:pt x="354" y="3898"/>
                  </a:cubicBezTo>
                  <a:cubicBezTo>
                    <a:pt x="367" y="3916"/>
                    <a:pt x="387" y="3924"/>
                    <a:pt x="406" y="3924"/>
                  </a:cubicBezTo>
                  <a:cubicBezTo>
                    <a:pt x="439" y="3924"/>
                    <a:pt x="472" y="3900"/>
                    <a:pt x="468" y="3859"/>
                  </a:cubicBezTo>
                  <a:cubicBezTo>
                    <a:pt x="433" y="3538"/>
                    <a:pt x="306" y="3239"/>
                    <a:pt x="283" y="2911"/>
                  </a:cubicBezTo>
                  <a:cubicBezTo>
                    <a:pt x="260" y="2591"/>
                    <a:pt x="281" y="2269"/>
                    <a:pt x="336" y="1952"/>
                  </a:cubicBezTo>
                  <a:cubicBezTo>
                    <a:pt x="445" y="1288"/>
                    <a:pt x="684" y="653"/>
                    <a:pt x="913" y="24"/>
                  </a:cubicBezTo>
                  <a:cubicBezTo>
                    <a:pt x="917" y="11"/>
                    <a:pt x="906" y="0"/>
                    <a:pt x="8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9" name="Google Shape;1799;p23"/>
            <p:cNvSpPr/>
            <p:nvPr/>
          </p:nvSpPr>
          <p:spPr>
            <a:xfrm>
              <a:off x="2304739" y="3584981"/>
              <a:ext cx="12155" cy="9390"/>
            </a:xfrm>
            <a:custGeom>
              <a:rect b="b" l="l" r="r" t="t"/>
              <a:pathLst>
                <a:path extrusionOk="0" h="197" w="255">
                  <a:moveTo>
                    <a:pt x="121" y="1"/>
                  </a:moveTo>
                  <a:cubicBezTo>
                    <a:pt x="89" y="1"/>
                    <a:pt x="57" y="16"/>
                    <a:pt x="38" y="54"/>
                  </a:cubicBezTo>
                  <a:cubicBezTo>
                    <a:pt x="0" y="132"/>
                    <a:pt x="68" y="196"/>
                    <a:pt x="134" y="196"/>
                  </a:cubicBezTo>
                  <a:cubicBezTo>
                    <a:pt x="166" y="196"/>
                    <a:pt x="198" y="180"/>
                    <a:pt x="217" y="142"/>
                  </a:cubicBezTo>
                  <a:cubicBezTo>
                    <a:pt x="255" y="65"/>
                    <a:pt x="187" y="1"/>
                    <a:pt x="12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0" name="Google Shape;1800;p23"/>
            <p:cNvSpPr/>
            <p:nvPr/>
          </p:nvSpPr>
          <p:spPr>
            <a:xfrm>
              <a:off x="2251545" y="3474875"/>
              <a:ext cx="9867" cy="10582"/>
            </a:xfrm>
            <a:custGeom>
              <a:rect b="b" l="l" r="r" t="t"/>
              <a:pathLst>
                <a:path extrusionOk="0" h="222" w="207">
                  <a:moveTo>
                    <a:pt x="104" y="0"/>
                  </a:moveTo>
                  <a:cubicBezTo>
                    <a:pt x="63" y="0"/>
                    <a:pt x="25" y="29"/>
                    <a:pt x="18" y="72"/>
                  </a:cubicBezTo>
                  <a:cubicBezTo>
                    <a:pt x="14" y="95"/>
                    <a:pt x="9" y="120"/>
                    <a:pt x="6" y="143"/>
                  </a:cubicBezTo>
                  <a:cubicBezTo>
                    <a:pt x="0" y="171"/>
                    <a:pt x="14" y="204"/>
                    <a:pt x="42" y="215"/>
                  </a:cubicBezTo>
                  <a:cubicBezTo>
                    <a:pt x="51" y="220"/>
                    <a:pt x="61" y="222"/>
                    <a:pt x="71" y="222"/>
                  </a:cubicBezTo>
                  <a:cubicBezTo>
                    <a:pt x="89" y="222"/>
                    <a:pt x="107" y="214"/>
                    <a:pt x="121" y="200"/>
                  </a:cubicBezTo>
                  <a:cubicBezTo>
                    <a:pt x="136" y="182"/>
                    <a:pt x="153" y="163"/>
                    <a:pt x="169" y="145"/>
                  </a:cubicBezTo>
                  <a:cubicBezTo>
                    <a:pt x="206" y="103"/>
                    <a:pt x="192" y="33"/>
                    <a:pt x="142" y="9"/>
                  </a:cubicBezTo>
                  <a:cubicBezTo>
                    <a:pt x="129" y="3"/>
                    <a:pt x="117" y="0"/>
                    <a:pt x="10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01" name="Google Shape;1801;p23"/>
          <p:cNvGrpSpPr/>
          <p:nvPr/>
        </p:nvGrpSpPr>
        <p:grpSpPr>
          <a:xfrm>
            <a:off x="7708256" y="3219792"/>
            <a:ext cx="1597538" cy="708015"/>
            <a:chOff x="4059002" y="793671"/>
            <a:chExt cx="401482" cy="177933"/>
          </a:xfrm>
        </p:grpSpPr>
        <p:sp>
          <p:nvSpPr>
            <p:cNvPr id="1802" name="Google Shape;1802;p23"/>
            <p:cNvSpPr/>
            <p:nvPr/>
          </p:nvSpPr>
          <p:spPr>
            <a:xfrm>
              <a:off x="4419301" y="862833"/>
              <a:ext cx="20925" cy="15014"/>
            </a:xfrm>
            <a:custGeom>
              <a:rect b="b" l="l" r="r" t="t"/>
              <a:pathLst>
                <a:path extrusionOk="0" h="315" w="439">
                  <a:moveTo>
                    <a:pt x="216" y="0"/>
                  </a:moveTo>
                  <a:cubicBezTo>
                    <a:pt x="50" y="0"/>
                    <a:pt x="1" y="267"/>
                    <a:pt x="183" y="310"/>
                  </a:cubicBezTo>
                  <a:cubicBezTo>
                    <a:pt x="196" y="313"/>
                    <a:pt x="210" y="315"/>
                    <a:pt x="222" y="315"/>
                  </a:cubicBezTo>
                  <a:cubicBezTo>
                    <a:pt x="388" y="315"/>
                    <a:pt x="438" y="47"/>
                    <a:pt x="255" y="5"/>
                  </a:cubicBezTo>
                  <a:cubicBezTo>
                    <a:pt x="241" y="2"/>
                    <a:pt x="228" y="0"/>
                    <a:pt x="21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3" name="Google Shape;1803;p23"/>
            <p:cNvSpPr/>
            <p:nvPr/>
          </p:nvSpPr>
          <p:spPr>
            <a:xfrm>
              <a:off x="4359148" y="868123"/>
              <a:ext cx="21449" cy="19161"/>
            </a:xfrm>
            <a:custGeom>
              <a:rect b="b" l="l" r="r" t="t"/>
              <a:pathLst>
                <a:path extrusionOk="0" h="402" w="450">
                  <a:moveTo>
                    <a:pt x="189" y="1"/>
                  </a:moveTo>
                  <a:cubicBezTo>
                    <a:pt x="164" y="1"/>
                    <a:pt x="140" y="7"/>
                    <a:pt x="118" y="19"/>
                  </a:cubicBezTo>
                  <a:cubicBezTo>
                    <a:pt x="94" y="27"/>
                    <a:pt x="74" y="42"/>
                    <a:pt x="58" y="60"/>
                  </a:cubicBezTo>
                  <a:cubicBezTo>
                    <a:pt x="36" y="86"/>
                    <a:pt x="20" y="116"/>
                    <a:pt x="9" y="147"/>
                  </a:cubicBezTo>
                  <a:cubicBezTo>
                    <a:pt x="0" y="174"/>
                    <a:pt x="0" y="199"/>
                    <a:pt x="6" y="223"/>
                  </a:cubicBezTo>
                  <a:cubicBezTo>
                    <a:pt x="9" y="241"/>
                    <a:pt x="12" y="256"/>
                    <a:pt x="21" y="271"/>
                  </a:cubicBezTo>
                  <a:cubicBezTo>
                    <a:pt x="29" y="294"/>
                    <a:pt x="43" y="314"/>
                    <a:pt x="62" y="331"/>
                  </a:cubicBezTo>
                  <a:lnTo>
                    <a:pt x="103" y="360"/>
                  </a:lnTo>
                  <a:cubicBezTo>
                    <a:pt x="134" y="372"/>
                    <a:pt x="166" y="383"/>
                    <a:pt x="198" y="395"/>
                  </a:cubicBezTo>
                  <a:cubicBezTo>
                    <a:pt x="212" y="400"/>
                    <a:pt x="226" y="402"/>
                    <a:pt x="241" y="402"/>
                  </a:cubicBezTo>
                  <a:cubicBezTo>
                    <a:pt x="278" y="402"/>
                    <a:pt x="316" y="388"/>
                    <a:pt x="347" y="372"/>
                  </a:cubicBezTo>
                  <a:cubicBezTo>
                    <a:pt x="393" y="346"/>
                    <a:pt x="420" y="298"/>
                    <a:pt x="435" y="249"/>
                  </a:cubicBezTo>
                  <a:cubicBezTo>
                    <a:pt x="449" y="201"/>
                    <a:pt x="436" y="141"/>
                    <a:pt x="412" y="100"/>
                  </a:cubicBezTo>
                  <a:cubicBezTo>
                    <a:pt x="398" y="78"/>
                    <a:pt x="381" y="60"/>
                    <a:pt x="359" y="47"/>
                  </a:cubicBezTo>
                  <a:cubicBezTo>
                    <a:pt x="339" y="29"/>
                    <a:pt x="316" y="18"/>
                    <a:pt x="290" y="12"/>
                  </a:cubicBezTo>
                  <a:cubicBezTo>
                    <a:pt x="257" y="7"/>
                    <a:pt x="223" y="5"/>
                    <a:pt x="18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4" name="Google Shape;1804;p23"/>
            <p:cNvSpPr/>
            <p:nvPr/>
          </p:nvSpPr>
          <p:spPr>
            <a:xfrm>
              <a:off x="4285649" y="845006"/>
              <a:ext cx="34748" cy="37036"/>
            </a:xfrm>
            <a:custGeom>
              <a:rect b="b" l="l" r="r" t="t"/>
              <a:pathLst>
                <a:path extrusionOk="0" h="777" w="729">
                  <a:moveTo>
                    <a:pt x="378" y="0"/>
                  </a:moveTo>
                  <a:cubicBezTo>
                    <a:pt x="355" y="0"/>
                    <a:pt x="333" y="3"/>
                    <a:pt x="310" y="9"/>
                  </a:cubicBezTo>
                  <a:cubicBezTo>
                    <a:pt x="264" y="13"/>
                    <a:pt x="222" y="26"/>
                    <a:pt x="183" y="53"/>
                  </a:cubicBezTo>
                  <a:cubicBezTo>
                    <a:pt x="142" y="77"/>
                    <a:pt x="110" y="108"/>
                    <a:pt x="86" y="147"/>
                  </a:cubicBezTo>
                  <a:cubicBezTo>
                    <a:pt x="56" y="182"/>
                    <a:pt x="35" y="224"/>
                    <a:pt x="27" y="272"/>
                  </a:cubicBezTo>
                  <a:lnTo>
                    <a:pt x="14" y="345"/>
                  </a:lnTo>
                  <a:cubicBezTo>
                    <a:pt x="0" y="406"/>
                    <a:pt x="1" y="468"/>
                    <a:pt x="19" y="528"/>
                  </a:cubicBezTo>
                  <a:cubicBezTo>
                    <a:pt x="32" y="554"/>
                    <a:pt x="44" y="581"/>
                    <a:pt x="56" y="609"/>
                  </a:cubicBezTo>
                  <a:cubicBezTo>
                    <a:pt x="89" y="662"/>
                    <a:pt x="132" y="702"/>
                    <a:pt x="185" y="732"/>
                  </a:cubicBezTo>
                  <a:cubicBezTo>
                    <a:pt x="215" y="743"/>
                    <a:pt x="244" y="754"/>
                    <a:pt x="273" y="766"/>
                  </a:cubicBezTo>
                  <a:cubicBezTo>
                    <a:pt x="297" y="773"/>
                    <a:pt x="321" y="776"/>
                    <a:pt x="345" y="776"/>
                  </a:cubicBezTo>
                  <a:cubicBezTo>
                    <a:pt x="367" y="776"/>
                    <a:pt x="390" y="773"/>
                    <a:pt x="412" y="768"/>
                  </a:cubicBezTo>
                  <a:cubicBezTo>
                    <a:pt x="457" y="763"/>
                    <a:pt x="498" y="749"/>
                    <a:pt x="537" y="723"/>
                  </a:cubicBezTo>
                  <a:cubicBezTo>
                    <a:pt x="578" y="699"/>
                    <a:pt x="610" y="669"/>
                    <a:pt x="635" y="630"/>
                  </a:cubicBezTo>
                  <a:cubicBezTo>
                    <a:pt x="666" y="595"/>
                    <a:pt x="686" y="553"/>
                    <a:pt x="694" y="506"/>
                  </a:cubicBezTo>
                  <a:lnTo>
                    <a:pt x="714" y="435"/>
                  </a:lnTo>
                  <a:cubicBezTo>
                    <a:pt x="729" y="374"/>
                    <a:pt x="726" y="312"/>
                    <a:pt x="708" y="250"/>
                  </a:cubicBezTo>
                  <a:cubicBezTo>
                    <a:pt x="694" y="223"/>
                    <a:pt x="683" y="196"/>
                    <a:pt x="670" y="168"/>
                  </a:cubicBezTo>
                  <a:cubicBezTo>
                    <a:pt x="637" y="115"/>
                    <a:pt x="594" y="73"/>
                    <a:pt x="539" y="44"/>
                  </a:cubicBezTo>
                  <a:cubicBezTo>
                    <a:pt x="509" y="32"/>
                    <a:pt x="480" y="21"/>
                    <a:pt x="450" y="10"/>
                  </a:cubicBezTo>
                  <a:cubicBezTo>
                    <a:pt x="426" y="3"/>
                    <a:pt x="402" y="0"/>
                    <a:pt x="37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5" name="Google Shape;1805;p23"/>
            <p:cNvSpPr/>
            <p:nvPr/>
          </p:nvSpPr>
          <p:spPr>
            <a:xfrm>
              <a:off x="4214104" y="807065"/>
              <a:ext cx="32508" cy="30649"/>
            </a:xfrm>
            <a:custGeom>
              <a:rect b="b" l="l" r="r" t="t"/>
              <a:pathLst>
                <a:path extrusionOk="0" h="643" w="682">
                  <a:moveTo>
                    <a:pt x="299" y="0"/>
                  </a:moveTo>
                  <a:cubicBezTo>
                    <a:pt x="273" y="0"/>
                    <a:pt x="245" y="4"/>
                    <a:pt x="217" y="11"/>
                  </a:cubicBezTo>
                  <a:cubicBezTo>
                    <a:pt x="187" y="19"/>
                    <a:pt x="146" y="42"/>
                    <a:pt x="114" y="58"/>
                  </a:cubicBezTo>
                  <a:cubicBezTo>
                    <a:pt x="37" y="95"/>
                    <a:pt x="4" y="191"/>
                    <a:pt x="2" y="266"/>
                  </a:cubicBezTo>
                  <a:cubicBezTo>
                    <a:pt x="1" y="298"/>
                    <a:pt x="2" y="322"/>
                    <a:pt x="7" y="352"/>
                  </a:cubicBezTo>
                  <a:cubicBezTo>
                    <a:pt x="22" y="439"/>
                    <a:pt x="69" y="501"/>
                    <a:pt x="132" y="558"/>
                  </a:cubicBezTo>
                  <a:cubicBezTo>
                    <a:pt x="194" y="614"/>
                    <a:pt x="272" y="642"/>
                    <a:pt x="348" y="642"/>
                  </a:cubicBezTo>
                  <a:cubicBezTo>
                    <a:pt x="444" y="642"/>
                    <a:pt x="538" y="598"/>
                    <a:pt x="600" y="514"/>
                  </a:cubicBezTo>
                  <a:cubicBezTo>
                    <a:pt x="656" y="436"/>
                    <a:pt x="681" y="331"/>
                    <a:pt x="649" y="237"/>
                  </a:cubicBezTo>
                  <a:cubicBezTo>
                    <a:pt x="624" y="166"/>
                    <a:pt x="575" y="87"/>
                    <a:pt x="499" y="54"/>
                  </a:cubicBezTo>
                  <a:cubicBezTo>
                    <a:pt x="484" y="48"/>
                    <a:pt x="470" y="41"/>
                    <a:pt x="454" y="35"/>
                  </a:cubicBezTo>
                  <a:cubicBezTo>
                    <a:pt x="401" y="13"/>
                    <a:pt x="351" y="0"/>
                    <a:pt x="29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6" name="Google Shape;1806;p23"/>
            <p:cNvSpPr/>
            <p:nvPr/>
          </p:nvSpPr>
          <p:spPr>
            <a:xfrm>
              <a:off x="4122587" y="793671"/>
              <a:ext cx="39085" cy="31602"/>
            </a:xfrm>
            <a:custGeom>
              <a:rect b="b" l="l" r="r" t="t"/>
              <a:pathLst>
                <a:path extrusionOk="0" h="663" w="820">
                  <a:moveTo>
                    <a:pt x="452" y="1"/>
                  </a:moveTo>
                  <a:cubicBezTo>
                    <a:pt x="419" y="1"/>
                    <a:pt x="386" y="6"/>
                    <a:pt x="353" y="18"/>
                  </a:cubicBezTo>
                  <a:cubicBezTo>
                    <a:pt x="287" y="41"/>
                    <a:pt x="237" y="75"/>
                    <a:pt x="183" y="119"/>
                  </a:cubicBezTo>
                  <a:cubicBezTo>
                    <a:pt x="203" y="103"/>
                    <a:pt x="224" y="87"/>
                    <a:pt x="243" y="70"/>
                  </a:cubicBezTo>
                  <a:lnTo>
                    <a:pt x="243" y="70"/>
                  </a:lnTo>
                  <a:cubicBezTo>
                    <a:pt x="213" y="91"/>
                    <a:pt x="182" y="114"/>
                    <a:pt x="153" y="140"/>
                  </a:cubicBezTo>
                  <a:cubicBezTo>
                    <a:pt x="0" y="281"/>
                    <a:pt x="83" y="561"/>
                    <a:pt x="276" y="611"/>
                  </a:cubicBezTo>
                  <a:cubicBezTo>
                    <a:pt x="306" y="631"/>
                    <a:pt x="339" y="645"/>
                    <a:pt x="374" y="653"/>
                  </a:cubicBezTo>
                  <a:cubicBezTo>
                    <a:pt x="400" y="660"/>
                    <a:pt x="426" y="663"/>
                    <a:pt x="452" y="663"/>
                  </a:cubicBezTo>
                  <a:cubicBezTo>
                    <a:pt x="484" y="663"/>
                    <a:pt x="516" y="658"/>
                    <a:pt x="546" y="648"/>
                  </a:cubicBezTo>
                  <a:cubicBezTo>
                    <a:pt x="656" y="614"/>
                    <a:pt x="744" y="521"/>
                    <a:pt x="770" y="409"/>
                  </a:cubicBezTo>
                  <a:cubicBezTo>
                    <a:pt x="819" y="205"/>
                    <a:pt x="652" y="1"/>
                    <a:pt x="45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7" name="Google Shape;1807;p23"/>
            <p:cNvSpPr/>
            <p:nvPr/>
          </p:nvSpPr>
          <p:spPr>
            <a:xfrm>
              <a:off x="4059002" y="822651"/>
              <a:ext cx="31745" cy="27598"/>
            </a:xfrm>
            <a:custGeom>
              <a:rect b="b" l="l" r="r" t="t"/>
              <a:pathLst>
                <a:path extrusionOk="0" h="579" w="666">
                  <a:moveTo>
                    <a:pt x="310" y="0"/>
                  </a:moveTo>
                  <a:cubicBezTo>
                    <a:pt x="264" y="0"/>
                    <a:pt x="217" y="11"/>
                    <a:pt x="176" y="33"/>
                  </a:cubicBezTo>
                  <a:cubicBezTo>
                    <a:pt x="99" y="59"/>
                    <a:pt x="37" y="139"/>
                    <a:pt x="19" y="216"/>
                  </a:cubicBezTo>
                  <a:cubicBezTo>
                    <a:pt x="0" y="291"/>
                    <a:pt x="19" y="391"/>
                    <a:pt x="78" y="449"/>
                  </a:cubicBezTo>
                  <a:cubicBezTo>
                    <a:pt x="121" y="509"/>
                    <a:pt x="191" y="549"/>
                    <a:pt x="261" y="564"/>
                  </a:cubicBezTo>
                  <a:cubicBezTo>
                    <a:pt x="301" y="574"/>
                    <a:pt x="349" y="574"/>
                    <a:pt x="391" y="578"/>
                  </a:cubicBezTo>
                  <a:cubicBezTo>
                    <a:pt x="394" y="578"/>
                    <a:pt x="397" y="578"/>
                    <a:pt x="400" y="578"/>
                  </a:cubicBezTo>
                  <a:cubicBezTo>
                    <a:pt x="460" y="578"/>
                    <a:pt x="544" y="534"/>
                    <a:pt x="580" y="491"/>
                  </a:cubicBezTo>
                  <a:cubicBezTo>
                    <a:pt x="613" y="455"/>
                    <a:pt x="637" y="412"/>
                    <a:pt x="649" y="365"/>
                  </a:cubicBezTo>
                  <a:cubicBezTo>
                    <a:pt x="665" y="307"/>
                    <a:pt x="655" y="242"/>
                    <a:pt x="631" y="188"/>
                  </a:cubicBezTo>
                  <a:cubicBezTo>
                    <a:pt x="618" y="154"/>
                    <a:pt x="599" y="125"/>
                    <a:pt x="571" y="101"/>
                  </a:cubicBezTo>
                  <a:cubicBezTo>
                    <a:pt x="553" y="87"/>
                    <a:pt x="533" y="73"/>
                    <a:pt x="513" y="59"/>
                  </a:cubicBezTo>
                  <a:cubicBezTo>
                    <a:pt x="475" y="43"/>
                    <a:pt x="434" y="23"/>
                    <a:pt x="392" y="12"/>
                  </a:cubicBezTo>
                  <a:cubicBezTo>
                    <a:pt x="366" y="4"/>
                    <a:pt x="338" y="0"/>
                    <a:pt x="3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8" name="Google Shape;1808;p23"/>
            <p:cNvSpPr/>
            <p:nvPr/>
          </p:nvSpPr>
          <p:spPr>
            <a:xfrm>
              <a:off x="4438415" y="889239"/>
              <a:ext cx="22069" cy="17159"/>
            </a:xfrm>
            <a:custGeom>
              <a:rect b="b" l="l" r="r" t="t"/>
              <a:pathLst>
                <a:path extrusionOk="0" h="360" w="463">
                  <a:moveTo>
                    <a:pt x="284" y="0"/>
                  </a:moveTo>
                  <a:cubicBezTo>
                    <a:pt x="268" y="0"/>
                    <a:pt x="252" y="2"/>
                    <a:pt x="236" y="7"/>
                  </a:cubicBezTo>
                  <a:cubicBezTo>
                    <a:pt x="171" y="27"/>
                    <a:pt x="100" y="44"/>
                    <a:pt x="52" y="96"/>
                  </a:cubicBezTo>
                  <a:cubicBezTo>
                    <a:pt x="15" y="135"/>
                    <a:pt x="1" y="191"/>
                    <a:pt x="17" y="247"/>
                  </a:cubicBezTo>
                  <a:cubicBezTo>
                    <a:pt x="34" y="302"/>
                    <a:pt x="75" y="329"/>
                    <a:pt x="127" y="349"/>
                  </a:cubicBezTo>
                  <a:cubicBezTo>
                    <a:pt x="147" y="357"/>
                    <a:pt x="168" y="359"/>
                    <a:pt x="189" y="359"/>
                  </a:cubicBezTo>
                  <a:cubicBezTo>
                    <a:pt x="239" y="359"/>
                    <a:pt x="291" y="345"/>
                    <a:pt x="337" y="337"/>
                  </a:cubicBezTo>
                  <a:cubicBezTo>
                    <a:pt x="381" y="328"/>
                    <a:pt x="417" y="290"/>
                    <a:pt x="438" y="254"/>
                  </a:cubicBezTo>
                  <a:cubicBezTo>
                    <a:pt x="461" y="213"/>
                    <a:pt x="462" y="164"/>
                    <a:pt x="451" y="120"/>
                  </a:cubicBezTo>
                  <a:cubicBezTo>
                    <a:pt x="433" y="47"/>
                    <a:pt x="358" y="0"/>
                    <a:pt x="28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9" name="Google Shape;1809;p23"/>
            <p:cNvSpPr/>
            <p:nvPr/>
          </p:nvSpPr>
          <p:spPr>
            <a:xfrm>
              <a:off x="4383743" y="914883"/>
              <a:ext cx="31793" cy="27884"/>
            </a:xfrm>
            <a:custGeom>
              <a:rect b="b" l="l" r="r" t="t"/>
              <a:pathLst>
                <a:path extrusionOk="0" h="585" w="667">
                  <a:moveTo>
                    <a:pt x="382" y="0"/>
                  </a:moveTo>
                  <a:cubicBezTo>
                    <a:pt x="329" y="0"/>
                    <a:pt x="272" y="12"/>
                    <a:pt x="234" y="41"/>
                  </a:cubicBezTo>
                  <a:cubicBezTo>
                    <a:pt x="203" y="63"/>
                    <a:pt x="173" y="87"/>
                    <a:pt x="143" y="110"/>
                  </a:cubicBezTo>
                  <a:cubicBezTo>
                    <a:pt x="88" y="155"/>
                    <a:pt x="48" y="223"/>
                    <a:pt x="39" y="295"/>
                  </a:cubicBezTo>
                  <a:cubicBezTo>
                    <a:pt x="34" y="311"/>
                    <a:pt x="28" y="324"/>
                    <a:pt x="23" y="340"/>
                  </a:cubicBezTo>
                  <a:cubicBezTo>
                    <a:pt x="0" y="435"/>
                    <a:pt x="64" y="542"/>
                    <a:pt x="160" y="563"/>
                  </a:cubicBezTo>
                  <a:cubicBezTo>
                    <a:pt x="177" y="565"/>
                    <a:pt x="192" y="568"/>
                    <a:pt x="207" y="569"/>
                  </a:cubicBezTo>
                  <a:cubicBezTo>
                    <a:pt x="238" y="579"/>
                    <a:pt x="270" y="584"/>
                    <a:pt x="301" y="584"/>
                  </a:cubicBezTo>
                  <a:cubicBezTo>
                    <a:pt x="342" y="584"/>
                    <a:pt x="383" y="576"/>
                    <a:pt x="420" y="559"/>
                  </a:cubicBezTo>
                  <a:cubicBezTo>
                    <a:pt x="456" y="543"/>
                    <a:pt x="489" y="524"/>
                    <a:pt x="524" y="508"/>
                  </a:cubicBezTo>
                  <a:cubicBezTo>
                    <a:pt x="588" y="476"/>
                    <a:pt x="628" y="404"/>
                    <a:pt x="646" y="338"/>
                  </a:cubicBezTo>
                  <a:cubicBezTo>
                    <a:pt x="666" y="267"/>
                    <a:pt x="648" y="191"/>
                    <a:pt x="613" y="130"/>
                  </a:cubicBezTo>
                  <a:cubicBezTo>
                    <a:pt x="579" y="69"/>
                    <a:pt x="508" y="22"/>
                    <a:pt x="442" y="6"/>
                  </a:cubicBezTo>
                  <a:cubicBezTo>
                    <a:pt x="424" y="2"/>
                    <a:pt x="403"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0" name="Google Shape;1810;p23"/>
            <p:cNvSpPr/>
            <p:nvPr/>
          </p:nvSpPr>
          <p:spPr>
            <a:xfrm>
              <a:off x="4325878" y="935283"/>
              <a:ext cx="26645" cy="22450"/>
            </a:xfrm>
            <a:custGeom>
              <a:rect b="b" l="l" r="r" t="t"/>
              <a:pathLst>
                <a:path extrusionOk="0" h="471" w="559">
                  <a:moveTo>
                    <a:pt x="197" y="0"/>
                  </a:moveTo>
                  <a:cubicBezTo>
                    <a:pt x="174" y="0"/>
                    <a:pt x="149" y="4"/>
                    <a:pt x="124" y="14"/>
                  </a:cubicBezTo>
                  <a:cubicBezTo>
                    <a:pt x="56" y="38"/>
                    <a:pt x="1" y="103"/>
                    <a:pt x="5" y="179"/>
                  </a:cubicBezTo>
                  <a:cubicBezTo>
                    <a:pt x="11" y="270"/>
                    <a:pt x="54" y="328"/>
                    <a:pt x="120" y="381"/>
                  </a:cubicBezTo>
                  <a:cubicBezTo>
                    <a:pt x="182" y="430"/>
                    <a:pt x="253" y="444"/>
                    <a:pt x="326" y="465"/>
                  </a:cubicBezTo>
                  <a:cubicBezTo>
                    <a:pt x="339" y="468"/>
                    <a:pt x="353" y="470"/>
                    <a:pt x="366" y="470"/>
                  </a:cubicBezTo>
                  <a:cubicBezTo>
                    <a:pt x="426" y="470"/>
                    <a:pt x="484" y="433"/>
                    <a:pt x="515" y="381"/>
                  </a:cubicBezTo>
                  <a:cubicBezTo>
                    <a:pt x="559" y="312"/>
                    <a:pt x="531" y="231"/>
                    <a:pt x="484" y="176"/>
                  </a:cubicBezTo>
                  <a:cubicBezTo>
                    <a:pt x="471" y="160"/>
                    <a:pt x="455" y="134"/>
                    <a:pt x="440" y="119"/>
                  </a:cubicBezTo>
                  <a:cubicBezTo>
                    <a:pt x="430" y="109"/>
                    <a:pt x="421" y="97"/>
                    <a:pt x="412" y="87"/>
                  </a:cubicBezTo>
                  <a:cubicBezTo>
                    <a:pt x="397" y="71"/>
                    <a:pt x="374" y="58"/>
                    <a:pt x="355" y="47"/>
                  </a:cubicBezTo>
                  <a:cubicBezTo>
                    <a:pt x="302" y="21"/>
                    <a:pt x="251" y="0"/>
                    <a:pt x="1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1" name="Google Shape;1811;p23"/>
            <p:cNvSpPr/>
            <p:nvPr/>
          </p:nvSpPr>
          <p:spPr>
            <a:xfrm>
              <a:off x="4274543" y="925512"/>
              <a:ext cx="15253" cy="13013"/>
            </a:xfrm>
            <a:custGeom>
              <a:rect b="b" l="l" r="r" t="t"/>
              <a:pathLst>
                <a:path extrusionOk="0" h="273" w="320">
                  <a:moveTo>
                    <a:pt x="147" y="0"/>
                  </a:moveTo>
                  <a:cubicBezTo>
                    <a:pt x="119" y="0"/>
                    <a:pt x="84" y="7"/>
                    <a:pt x="62" y="23"/>
                  </a:cubicBezTo>
                  <a:cubicBezTo>
                    <a:pt x="44" y="35"/>
                    <a:pt x="31" y="49"/>
                    <a:pt x="21" y="68"/>
                  </a:cubicBezTo>
                  <a:cubicBezTo>
                    <a:pt x="16" y="77"/>
                    <a:pt x="12" y="88"/>
                    <a:pt x="10" y="99"/>
                  </a:cubicBezTo>
                  <a:cubicBezTo>
                    <a:pt x="1" y="132"/>
                    <a:pt x="11" y="161"/>
                    <a:pt x="25" y="189"/>
                  </a:cubicBezTo>
                  <a:cubicBezTo>
                    <a:pt x="37" y="216"/>
                    <a:pt x="75" y="242"/>
                    <a:pt x="101" y="252"/>
                  </a:cubicBezTo>
                  <a:cubicBezTo>
                    <a:pt x="117" y="257"/>
                    <a:pt x="135" y="264"/>
                    <a:pt x="150" y="269"/>
                  </a:cubicBezTo>
                  <a:cubicBezTo>
                    <a:pt x="159" y="272"/>
                    <a:pt x="168" y="273"/>
                    <a:pt x="177" y="273"/>
                  </a:cubicBezTo>
                  <a:cubicBezTo>
                    <a:pt x="203" y="273"/>
                    <a:pt x="229" y="264"/>
                    <a:pt x="251" y="252"/>
                  </a:cubicBezTo>
                  <a:cubicBezTo>
                    <a:pt x="282" y="234"/>
                    <a:pt x="302" y="201"/>
                    <a:pt x="311" y="168"/>
                  </a:cubicBezTo>
                  <a:cubicBezTo>
                    <a:pt x="320" y="137"/>
                    <a:pt x="311" y="95"/>
                    <a:pt x="294" y="68"/>
                  </a:cubicBezTo>
                  <a:cubicBezTo>
                    <a:pt x="277" y="42"/>
                    <a:pt x="241" y="11"/>
                    <a:pt x="210" y="7"/>
                  </a:cubicBezTo>
                  <a:cubicBezTo>
                    <a:pt x="193" y="5"/>
                    <a:pt x="177" y="2"/>
                    <a:pt x="160" y="1"/>
                  </a:cubicBezTo>
                  <a:cubicBezTo>
                    <a:pt x="156" y="1"/>
                    <a:pt x="152" y="0"/>
                    <a:pt x="14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2" name="Google Shape;1812;p23"/>
            <p:cNvSpPr/>
            <p:nvPr/>
          </p:nvSpPr>
          <p:spPr>
            <a:xfrm>
              <a:off x="4204857" y="894625"/>
              <a:ext cx="31173" cy="30982"/>
            </a:xfrm>
            <a:custGeom>
              <a:rect b="b" l="l" r="r" t="t"/>
              <a:pathLst>
                <a:path extrusionOk="0" h="650" w="654">
                  <a:moveTo>
                    <a:pt x="315" y="1"/>
                  </a:moveTo>
                  <a:cubicBezTo>
                    <a:pt x="272" y="1"/>
                    <a:pt x="232" y="11"/>
                    <a:pt x="195" y="32"/>
                  </a:cubicBezTo>
                  <a:cubicBezTo>
                    <a:pt x="169" y="41"/>
                    <a:pt x="145" y="54"/>
                    <a:pt x="126" y="75"/>
                  </a:cubicBezTo>
                  <a:cubicBezTo>
                    <a:pt x="101" y="92"/>
                    <a:pt x="83" y="111"/>
                    <a:pt x="68" y="136"/>
                  </a:cubicBezTo>
                  <a:cubicBezTo>
                    <a:pt x="60" y="146"/>
                    <a:pt x="52" y="158"/>
                    <a:pt x="43" y="170"/>
                  </a:cubicBezTo>
                  <a:cubicBezTo>
                    <a:pt x="42" y="171"/>
                    <a:pt x="41" y="174"/>
                    <a:pt x="39" y="176"/>
                  </a:cubicBezTo>
                  <a:cubicBezTo>
                    <a:pt x="12" y="219"/>
                    <a:pt x="12" y="246"/>
                    <a:pt x="5" y="292"/>
                  </a:cubicBezTo>
                  <a:cubicBezTo>
                    <a:pt x="1" y="331"/>
                    <a:pt x="0" y="318"/>
                    <a:pt x="1" y="333"/>
                  </a:cubicBezTo>
                  <a:cubicBezTo>
                    <a:pt x="1" y="335"/>
                    <a:pt x="2" y="336"/>
                    <a:pt x="2" y="339"/>
                  </a:cubicBezTo>
                  <a:cubicBezTo>
                    <a:pt x="2" y="382"/>
                    <a:pt x="13" y="423"/>
                    <a:pt x="34" y="459"/>
                  </a:cubicBezTo>
                  <a:cubicBezTo>
                    <a:pt x="42" y="486"/>
                    <a:pt x="57" y="509"/>
                    <a:pt x="78" y="528"/>
                  </a:cubicBezTo>
                  <a:cubicBezTo>
                    <a:pt x="102" y="562"/>
                    <a:pt x="132" y="590"/>
                    <a:pt x="172" y="609"/>
                  </a:cubicBezTo>
                  <a:cubicBezTo>
                    <a:pt x="199" y="620"/>
                    <a:pt x="225" y="630"/>
                    <a:pt x="253" y="640"/>
                  </a:cubicBezTo>
                  <a:cubicBezTo>
                    <a:pt x="282" y="645"/>
                    <a:pt x="310" y="648"/>
                    <a:pt x="339" y="650"/>
                  </a:cubicBezTo>
                  <a:lnTo>
                    <a:pt x="421" y="635"/>
                  </a:lnTo>
                  <a:cubicBezTo>
                    <a:pt x="447" y="624"/>
                    <a:pt x="472" y="613"/>
                    <a:pt x="498" y="602"/>
                  </a:cubicBezTo>
                  <a:cubicBezTo>
                    <a:pt x="535" y="580"/>
                    <a:pt x="565" y="551"/>
                    <a:pt x="587" y="515"/>
                  </a:cubicBezTo>
                  <a:cubicBezTo>
                    <a:pt x="607" y="494"/>
                    <a:pt x="620" y="470"/>
                    <a:pt x="627" y="440"/>
                  </a:cubicBezTo>
                  <a:cubicBezTo>
                    <a:pt x="641" y="414"/>
                    <a:pt x="648" y="387"/>
                    <a:pt x="646" y="357"/>
                  </a:cubicBezTo>
                  <a:cubicBezTo>
                    <a:pt x="653" y="328"/>
                    <a:pt x="651" y="299"/>
                    <a:pt x="644" y="272"/>
                  </a:cubicBezTo>
                  <a:cubicBezTo>
                    <a:pt x="641" y="230"/>
                    <a:pt x="627" y="190"/>
                    <a:pt x="603" y="156"/>
                  </a:cubicBezTo>
                  <a:cubicBezTo>
                    <a:pt x="587" y="135"/>
                    <a:pt x="568" y="112"/>
                    <a:pt x="551" y="91"/>
                  </a:cubicBezTo>
                  <a:lnTo>
                    <a:pt x="483" y="42"/>
                  </a:lnTo>
                  <a:cubicBezTo>
                    <a:pt x="456" y="31"/>
                    <a:pt x="429" y="21"/>
                    <a:pt x="401" y="10"/>
                  </a:cubicBezTo>
                  <a:cubicBezTo>
                    <a:pt x="373" y="6"/>
                    <a:pt x="345" y="4"/>
                    <a:pt x="31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3" name="Google Shape;1813;p23"/>
            <p:cNvSpPr/>
            <p:nvPr/>
          </p:nvSpPr>
          <p:spPr>
            <a:xfrm>
              <a:off x="4139746" y="912214"/>
              <a:ext cx="27264" cy="24261"/>
            </a:xfrm>
            <a:custGeom>
              <a:rect b="b" l="l" r="r" t="t"/>
              <a:pathLst>
                <a:path extrusionOk="0" h="509" w="572">
                  <a:moveTo>
                    <a:pt x="352" y="1"/>
                  </a:moveTo>
                  <a:cubicBezTo>
                    <a:pt x="347" y="1"/>
                    <a:pt x="342" y="1"/>
                    <a:pt x="337" y="1"/>
                  </a:cubicBezTo>
                  <a:cubicBezTo>
                    <a:pt x="317" y="3"/>
                    <a:pt x="300" y="8"/>
                    <a:pt x="280" y="11"/>
                  </a:cubicBezTo>
                  <a:cubicBezTo>
                    <a:pt x="237" y="29"/>
                    <a:pt x="191" y="45"/>
                    <a:pt x="152" y="74"/>
                  </a:cubicBezTo>
                  <a:cubicBezTo>
                    <a:pt x="112" y="102"/>
                    <a:pt x="73" y="132"/>
                    <a:pt x="49" y="175"/>
                  </a:cubicBezTo>
                  <a:cubicBezTo>
                    <a:pt x="38" y="196"/>
                    <a:pt x="32" y="218"/>
                    <a:pt x="27" y="241"/>
                  </a:cubicBezTo>
                  <a:cubicBezTo>
                    <a:pt x="24" y="246"/>
                    <a:pt x="22" y="252"/>
                    <a:pt x="21" y="257"/>
                  </a:cubicBezTo>
                  <a:cubicBezTo>
                    <a:pt x="0" y="310"/>
                    <a:pt x="5" y="367"/>
                    <a:pt x="33" y="416"/>
                  </a:cubicBezTo>
                  <a:cubicBezTo>
                    <a:pt x="66" y="477"/>
                    <a:pt x="132" y="498"/>
                    <a:pt x="195" y="503"/>
                  </a:cubicBezTo>
                  <a:cubicBezTo>
                    <a:pt x="212" y="506"/>
                    <a:pt x="229" y="508"/>
                    <a:pt x="245" y="508"/>
                  </a:cubicBezTo>
                  <a:cubicBezTo>
                    <a:pt x="258" y="508"/>
                    <a:pt x="271" y="507"/>
                    <a:pt x="285" y="505"/>
                  </a:cubicBezTo>
                  <a:cubicBezTo>
                    <a:pt x="325" y="499"/>
                    <a:pt x="357" y="483"/>
                    <a:pt x="393" y="464"/>
                  </a:cubicBezTo>
                  <a:cubicBezTo>
                    <a:pt x="435" y="442"/>
                    <a:pt x="469" y="410"/>
                    <a:pt x="506" y="378"/>
                  </a:cubicBezTo>
                  <a:cubicBezTo>
                    <a:pt x="546" y="344"/>
                    <a:pt x="572" y="267"/>
                    <a:pt x="568" y="216"/>
                  </a:cubicBezTo>
                  <a:cubicBezTo>
                    <a:pt x="565" y="178"/>
                    <a:pt x="553" y="142"/>
                    <a:pt x="535" y="107"/>
                  </a:cubicBezTo>
                  <a:cubicBezTo>
                    <a:pt x="511" y="65"/>
                    <a:pt x="469" y="35"/>
                    <a:pt x="425" y="18"/>
                  </a:cubicBezTo>
                  <a:cubicBezTo>
                    <a:pt x="402" y="8"/>
                    <a:pt x="378" y="1"/>
                    <a:pt x="35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4" name="Google Shape;1814;p23"/>
            <p:cNvSpPr/>
            <p:nvPr/>
          </p:nvSpPr>
          <p:spPr>
            <a:xfrm>
              <a:off x="4104712" y="950727"/>
              <a:ext cx="28933" cy="20877"/>
            </a:xfrm>
            <a:custGeom>
              <a:rect b="b" l="l" r="r" t="t"/>
              <a:pathLst>
                <a:path extrusionOk="0" h="438" w="607">
                  <a:moveTo>
                    <a:pt x="299" y="0"/>
                  </a:moveTo>
                  <a:cubicBezTo>
                    <a:pt x="70" y="0"/>
                    <a:pt x="1" y="370"/>
                    <a:pt x="255" y="431"/>
                  </a:cubicBezTo>
                  <a:cubicBezTo>
                    <a:pt x="274" y="435"/>
                    <a:pt x="292" y="437"/>
                    <a:pt x="310" y="437"/>
                  </a:cubicBezTo>
                  <a:cubicBezTo>
                    <a:pt x="539" y="437"/>
                    <a:pt x="607" y="67"/>
                    <a:pt x="354" y="7"/>
                  </a:cubicBezTo>
                  <a:cubicBezTo>
                    <a:pt x="335" y="2"/>
                    <a:pt x="316" y="0"/>
                    <a:pt x="29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5" name="Google Shape;1815;p23"/>
            <p:cNvSpPr/>
            <p:nvPr/>
          </p:nvSpPr>
          <p:spPr>
            <a:xfrm>
              <a:off x="4393658" y="889620"/>
              <a:ext cx="14776" cy="12298"/>
            </a:xfrm>
            <a:custGeom>
              <a:rect b="b" l="l" r="r" t="t"/>
              <a:pathLst>
                <a:path extrusionOk="0" h="258" w="310">
                  <a:moveTo>
                    <a:pt x="130" y="1"/>
                  </a:moveTo>
                  <a:cubicBezTo>
                    <a:pt x="117" y="1"/>
                    <a:pt x="105" y="2"/>
                    <a:pt x="91" y="5"/>
                  </a:cubicBezTo>
                  <a:cubicBezTo>
                    <a:pt x="51" y="15"/>
                    <a:pt x="18" y="52"/>
                    <a:pt x="9" y="90"/>
                  </a:cubicBezTo>
                  <a:cubicBezTo>
                    <a:pt x="1" y="128"/>
                    <a:pt x="11" y="179"/>
                    <a:pt x="43" y="204"/>
                  </a:cubicBezTo>
                  <a:cubicBezTo>
                    <a:pt x="53" y="212"/>
                    <a:pt x="61" y="220"/>
                    <a:pt x="72" y="226"/>
                  </a:cubicBezTo>
                  <a:cubicBezTo>
                    <a:pt x="81" y="230"/>
                    <a:pt x="92" y="235"/>
                    <a:pt x="102" y="238"/>
                  </a:cubicBezTo>
                  <a:cubicBezTo>
                    <a:pt x="107" y="241"/>
                    <a:pt x="113" y="242"/>
                    <a:pt x="118" y="243"/>
                  </a:cubicBezTo>
                  <a:cubicBezTo>
                    <a:pt x="129" y="247"/>
                    <a:pt x="140" y="250"/>
                    <a:pt x="150" y="253"/>
                  </a:cubicBezTo>
                  <a:cubicBezTo>
                    <a:pt x="159" y="256"/>
                    <a:pt x="168" y="257"/>
                    <a:pt x="177" y="257"/>
                  </a:cubicBezTo>
                  <a:cubicBezTo>
                    <a:pt x="201" y="257"/>
                    <a:pt x="225" y="249"/>
                    <a:pt x="244" y="238"/>
                  </a:cubicBezTo>
                  <a:cubicBezTo>
                    <a:pt x="274" y="222"/>
                    <a:pt x="292" y="193"/>
                    <a:pt x="301" y="161"/>
                  </a:cubicBezTo>
                  <a:cubicBezTo>
                    <a:pt x="309" y="131"/>
                    <a:pt x="301" y="93"/>
                    <a:pt x="285" y="67"/>
                  </a:cubicBezTo>
                  <a:cubicBezTo>
                    <a:pt x="270" y="41"/>
                    <a:pt x="238" y="16"/>
                    <a:pt x="208" y="11"/>
                  </a:cubicBezTo>
                  <a:cubicBezTo>
                    <a:pt x="197" y="10"/>
                    <a:pt x="186" y="6"/>
                    <a:pt x="175" y="5"/>
                  </a:cubicBezTo>
                  <a:cubicBezTo>
                    <a:pt x="169" y="4"/>
                    <a:pt x="164" y="4"/>
                    <a:pt x="159" y="3"/>
                  </a:cubicBezTo>
                  <a:cubicBezTo>
                    <a:pt x="148" y="1"/>
                    <a:pt x="139" y="1"/>
                    <a:pt x="13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6" name="Google Shape;1816;p23"/>
            <p:cNvSpPr/>
            <p:nvPr/>
          </p:nvSpPr>
          <p:spPr>
            <a:xfrm>
              <a:off x="4330930" y="896818"/>
              <a:ext cx="30124" cy="21640"/>
            </a:xfrm>
            <a:custGeom>
              <a:rect b="b" l="l" r="r" t="t"/>
              <a:pathLst>
                <a:path extrusionOk="0" h="454" w="632">
                  <a:moveTo>
                    <a:pt x="309" y="0"/>
                  </a:moveTo>
                  <a:cubicBezTo>
                    <a:pt x="71" y="0"/>
                    <a:pt x="0" y="385"/>
                    <a:pt x="264" y="447"/>
                  </a:cubicBezTo>
                  <a:cubicBezTo>
                    <a:pt x="285" y="452"/>
                    <a:pt x="304" y="454"/>
                    <a:pt x="322" y="454"/>
                  </a:cubicBezTo>
                  <a:cubicBezTo>
                    <a:pt x="560" y="454"/>
                    <a:pt x="631" y="69"/>
                    <a:pt x="367" y="7"/>
                  </a:cubicBezTo>
                  <a:cubicBezTo>
                    <a:pt x="347" y="2"/>
                    <a:pt x="328" y="0"/>
                    <a:pt x="30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7" name="Google Shape;1817;p23"/>
            <p:cNvSpPr/>
            <p:nvPr/>
          </p:nvSpPr>
          <p:spPr>
            <a:xfrm>
              <a:off x="4256192" y="879706"/>
              <a:ext cx="29123" cy="27407"/>
            </a:xfrm>
            <a:custGeom>
              <a:rect b="b" l="l" r="r" t="t"/>
              <a:pathLst>
                <a:path extrusionOk="0" h="575" w="611">
                  <a:moveTo>
                    <a:pt x="307" y="0"/>
                  </a:moveTo>
                  <a:cubicBezTo>
                    <a:pt x="279" y="0"/>
                    <a:pt x="250" y="5"/>
                    <a:pt x="223" y="13"/>
                  </a:cubicBezTo>
                  <a:cubicBezTo>
                    <a:pt x="215" y="15"/>
                    <a:pt x="206" y="20"/>
                    <a:pt x="196" y="23"/>
                  </a:cubicBezTo>
                  <a:cubicBezTo>
                    <a:pt x="175" y="31"/>
                    <a:pt x="154" y="42"/>
                    <a:pt x="133" y="51"/>
                  </a:cubicBezTo>
                  <a:cubicBezTo>
                    <a:pt x="111" y="63"/>
                    <a:pt x="93" y="77"/>
                    <a:pt x="79" y="96"/>
                  </a:cubicBezTo>
                  <a:cubicBezTo>
                    <a:pt x="63" y="113"/>
                    <a:pt x="50" y="133"/>
                    <a:pt x="37" y="152"/>
                  </a:cubicBezTo>
                  <a:cubicBezTo>
                    <a:pt x="28" y="175"/>
                    <a:pt x="19" y="197"/>
                    <a:pt x="11" y="218"/>
                  </a:cubicBezTo>
                  <a:cubicBezTo>
                    <a:pt x="2" y="253"/>
                    <a:pt x="0" y="288"/>
                    <a:pt x="9" y="322"/>
                  </a:cubicBezTo>
                  <a:cubicBezTo>
                    <a:pt x="11" y="334"/>
                    <a:pt x="13" y="347"/>
                    <a:pt x="16" y="359"/>
                  </a:cubicBezTo>
                  <a:cubicBezTo>
                    <a:pt x="25" y="380"/>
                    <a:pt x="35" y="401"/>
                    <a:pt x="44" y="422"/>
                  </a:cubicBezTo>
                  <a:cubicBezTo>
                    <a:pt x="58" y="442"/>
                    <a:pt x="74" y="459"/>
                    <a:pt x="91" y="476"/>
                  </a:cubicBezTo>
                  <a:cubicBezTo>
                    <a:pt x="97" y="483"/>
                    <a:pt x="103" y="489"/>
                    <a:pt x="110" y="495"/>
                  </a:cubicBezTo>
                  <a:cubicBezTo>
                    <a:pt x="163" y="547"/>
                    <a:pt x="236" y="574"/>
                    <a:pt x="310" y="574"/>
                  </a:cubicBezTo>
                  <a:cubicBezTo>
                    <a:pt x="338" y="574"/>
                    <a:pt x="366" y="570"/>
                    <a:pt x="393" y="562"/>
                  </a:cubicBezTo>
                  <a:cubicBezTo>
                    <a:pt x="489" y="533"/>
                    <a:pt x="564" y="452"/>
                    <a:pt x="588" y="354"/>
                  </a:cubicBezTo>
                  <a:cubicBezTo>
                    <a:pt x="611" y="255"/>
                    <a:pt x="579" y="149"/>
                    <a:pt x="506" y="80"/>
                  </a:cubicBezTo>
                  <a:cubicBezTo>
                    <a:pt x="452" y="29"/>
                    <a:pt x="380" y="0"/>
                    <a:pt x="30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8" name="Google Shape;1818;p23"/>
            <p:cNvSpPr/>
            <p:nvPr/>
          </p:nvSpPr>
          <p:spPr>
            <a:xfrm>
              <a:off x="4188984" y="856827"/>
              <a:ext cx="21497" cy="21926"/>
            </a:xfrm>
            <a:custGeom>
              <a:rect b="b" l="l" r="r" t="t"/>
              <a:pathLst>
                <a:path extrusionOk="0" h="460" w="451">
                  <a:moveTo>
                    <a:pt x="231" y="0"/>
                  </a:moveTo>
                  <a:cubicBezTo>
                    <a:pt x="190" y="0"/>
                    <a:pt x="148" y="14"/>
                    <a:pt x="112" y="34"/>
                  </a:cubicBezTo>
                  <a:cubicBezTo>
                    <a:pt x="87" y="48"/>
                    <a:pt x="66" y="68"/>
                    <a:pt x="52" y="92"/>
                  </a:cubicBezTo>
                  <a:cubicBezTo>
                    <a:pt x="32" y="115"/>
                    <a:pt x="19" y="142"/>
                    <a:pt x="14" y="174"/>
                  </a:cubicBezTo>
                  <a:cubicBezTo>
                    <a:pt x="0" y="229"/>
                    <a:pt x="11" y="291"/>
                    <a:pt x="41" y="341"/>
                  </a:cubicBezTo>
                  <a:cubicBezTo>
                    <a:pt x="56" y="365"/>
                    <a:pt x="76" y="386"/>
                    <a:pt x="100" y="400"/>
                  </a:cubicBezTo>
                  <a:cubicBezTo>
                    <a:pt x="121" y="419"/>
                    <a:pt x="146" y="431"/>
                    <a:pt x="173" y="437"/>
                  </a:cubicBezTo>
                  <a:cubicBezTo>
                    <a:pt x="199" y="451"/>
                    <a:pt x="227" y="459"/>
                    <a:pt x="257" y="459"/>
                  </a:cubicBezTo>
                  <a:cubicBezTo>
                    <a:pt x="261" y="459"/>
                    <a:pt x="264" y="459"/>
                    <a:pt x="267" y="459"/>
                  </a:cubicBezTo>
                  <a:cubicBezTo>
                    <a:pt x="299" y="458"/>
                    <a:pt x="329" y="448"/>
                    <a:pt x="356" y="432"/>
                  </a:cubicBezTo>
                  <a:cubicBezTo>
                    <a:pt x="385" y="415"/>
                    <a:pt x="404" y="391"/>
                    <a:pt x="420" y="364"/>
                  </a:cubicBezTo>
                  <a:cubicBezTo>
                    <a:pt x="437" y="335"/>
                    <a:pt x="444" y="304"/>
                    <a:pt x="443" y="269"/>
                  </a:cubicBezTo>
                  <a:lnTo>
                    <a:pt x="443" y="268"/>
                  </a:lnTo>
                  <a:cubicBezTo>
                    <a:pt x="444" y="260"/>
                    <a:pt x="445" y="252"/>
                    <a:pt x="445" y="243"/>
                  </a:cubicBezTo>
                  <a:cubicBezTo>
                    <a:pt x="451" y="214"/>
                    <a:pt x="449" y="186"/>
                    <a:pt x="439" y="157"/>
                  </a:cubicBezTo>
                  <a:lnTo>
                    <a:pt x="416" y="106"/>
                  </a:lnTo>
                  <a:cubicBezTo>
                    <a:pt x="387" y="54"/>
                    <a:pt x="333" y="22"/>
                    <a:pt x="278" y="7"/>
                  </a:cubicBezTo>
                  <a:cubicBezTo>
                    <a:pt x="263" y="2"/>
                    <a:pt x="247" y="0"/>
                    <a:pt x="23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9" name="Google Shape;1819;p23"/>
            <p:cNvSpPr/>
            <p:nvPr/>
          </p:nvSpPr>
          <p:spPr>
            <a:xfrm>
              <a:off x="4124779" y="855349"/>
              <a:ext cx="24166" cy="22021"/>
            </a:xfrm>
            <a:custGeom>
              <a:rect b="b" l="l" r="r" t="t"/>
              <a:pathLst>
                <a:path extrusionOk="0" h="462" w="507">
                  <a:moveTo>
                    <a:pt x="283" y="1"/>
                  </a:moveTo>
                  <a:cubicBezTo>
                    <a:pt x="270" y="1"/>
                    <a:pt x="258" y="2"/>
                    <a:pt x="245" y="6"/>
                  </a:cubicBezTo>
                  <a:cubicBezTo>
                    <a:pt x="217" y="8"/>
                    <a:pt x="191" y="18"/>
                    <a:pt x="168" y="33"/>
                  </a:cubicBezTo>
                  <a:cubicBezTo>
                    <a:pt x="154" y="43"/>
                    <a:pt x="142" y="50"/>
                    <a:pt x="130" y="60"/>
                  </a:cubicBezTo>
                  <a:cubicBezTo>
                    <a:pt x="110" y="73"/>
                    <a:pt x="90" y="87"/>
                    <a:pt x="74" y="105"/>
                  </a:cubicBezTo>
                  <a:cubicBezTo>
                    <a:pt x="58" y="123"/>
                    <a:pt x="47" y="140"/>
                    <a:pt x="36" y="162"/>
                  </a:cubicBezTo>
                  <a:cubicBezTo>
                    <a:pt x="0" y="225"/>
                    <a:pt x="4" y="305"/>
                    <a:pt x="39" y="366"/>
                  </a:cubicBezTo>
                  <a:cubicBezTo>
                    <a:pt x="74" y="423"/>
                    <a:pt x="140" y="462"/>
                    <a:pt x="208" y="462"/>
                  </a:cubicBezTo>
                  <a:cubicBezTo>
                    <a:pt x="212" y="462"/>
                    <a:pt x="215" y="462"/>
                    <a:pt x="219" y="462"/>
                  </a:cubicBezTo>
                  <a:cubicBezTo>
                    <a:pt x="243" y="461"/>
                    <a:pt x="263" y="458"/>
                    <a:pt x="288" y="451"/>
                  </a:cubicBezTo>
                  <a:cubicBezTo>
                    <a:pt x="311" y="445"/>
                    <a:pt x="332" y="434"/>
                    <a:pt x="353" y="422"/>
                  </a:cubicBezTo>
                  <a:cubicBezTo>
                    <a:pt x="366" y="414"/>
                    <a:pt x="380" y="408"/>
                    <a:pt x="394" y="400"/>
                  </a:cubicBezTo>
                  <a:cubicBezTo>
                    <a:pt x="445" y="374"/>
                    <a:pt x="474" y="320"/>
                    <a:pt x="490" y="267"/>
                  </a:cubicBezTo>
                  <a:cubicBezTo>
                    <a:pt x="507" y="210"/>
                    <a:pt x="492" y="152"/>
                    <a:pt x="464" y="102"/>
                  </a:cubicBezTo>
                  <a:cubicBezTo>
                    <a:pt x="450" y="78"/>
                    <a:pt x="430" y="59"/>
                    <a:pt x="406" y="44"/>
                  </a:cubicBezTo>
                  <a:cubicBezTo>
                    <a:pt x="384" y="26"/>
                    <a:pt x="358" y="12"/>
                    <a:pt x="330" y="7"/>
                  </a:cubicBezTo>
                  <a:cubicBezTo>
                    <a:pt x="314" y="3"/>
                    <a:pt x="298" y="1"/>
                    <a:pt x="28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0" name="Google Shape;1820;p23"/>
            <p:cNvSpPr/>
            <p:nvPr/>
          </p:nvSpPr>
          <p:spPr>
            <a:xfrm>
              <a:off x="4074207" y="888476"/>
              <a:ext cx="25024" cy="23642"/>
            </a:xfrm>
            <a:custGeom>
              <a:rect b="b" l="l" r="r" t="t"/>
              <a:pathLst>
                <a:path extrusionOk="0" h="496" w="525">
                  <a:moveTo>
                    <a:pt x="274" y="1"/>
                  </a:moveTo>
                  <a:cubicBezTo>
                    <a:pt x="209" y="1"/>
                    <a:pt x="145" y="31"/>
                    <a:pt x="99" y="76"/>
                  </a:cubicBezTo>
                  <a:cubicBezTo>
                    <a:pt x="58" y="116"/>
                    <a:pt x="28" y="160"/>
                    <a:pt x="15" y="219"/>
                  </a:cubicBezTo>
                  <a:cubicBezTo>
                    <a:pt x="14" y="226"/>
                    <a:pt x="13" y="231"/>
                    <a:pt x="11" y="238"/>
                  </a:cubicBezTo>
                  <a:cubicBezTo>
                    <a:pt x="1" y="291"/>
                    <a:pt x="7" y="343"/>
                    <a:pt x="35" y="392"/>
                  </a:cubicBezTo>
                  <a:cubicBezTo>
                    <a:pt x="52" y="421"/>
                    <a:pt x="80" y="444"/>
                    <a:pt x="108" y="462"/>
                  </a:cubicBezTo>
                  <a:cubicBezTo>
                    <a:pt x="125" y="472"/>
                    <a:pt x="145" y="477"/>
                    <a:pt x="163" y="483"/>
                  </a:cubicBezTo>
                  <a:cubicBezTo>
                    <a:pt x="170" y="484"/>
                    <a:pt x="176" y="486"/>
                    <a:pt x="183" y="488"/>
                  </a:cubicBezTo>
                  <a:cubicBezTo>
                    <a:pt x="197" y="491"/>
                    <a:pt x="205" y="491"/>
                    <a:pt x="223" y="493"/>
                  </a:cubicBezTo>
                  <a:cubicBezTo>
                    <a:pt x="235" y="494"/>
                    <a:pt x="247" y="495"/>
                    <a:pt x="259" y="495"/>
                  </a:cubicBezTo>
                  <a:cubicBezTo>
                    <a:pt x="278" y="491"/>
                    <a:pt x="299" y="489"/>
                    <a:pt x="319" y="485"/>
                  </a:cubicBezTo>
                  <a:cubicBezTo>
                    <a:pt x="328" y="483"/>
                    <a:pt x="336" y="478"/>
                    <a:pt x="345" y="475"/>
                  </a:cubicBezTo>
                  <a:cubicBezTo>
                    <a:pt x="427" y="448"/>
                    <a:pt x="491" y="385"/>
                    <a:pt x="510" y="300"/>
                  </a:cubicBezTo>
                  <a:cubicBezTo>
                    <a:pt x="524" y="240"/>
                    <a:pt x="513" y="170"/>
                    <a:pt x="480" y="117"/>
                  </a:cubicBezTo>
                  <a:cubicBezTo>
                    <a:pt x="444" y="61"/>
                    <a:pt x="391" y="25"/>
                    <a:pt x="329" y="8"/>
                  </a:cubicBezTo>
                  <a:cubicBezTo>
                    <a:pt x="311" y="3"/>
                    <a:pt x="293" y="1"/>
                    <a:pt x="27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21" name="Google Shape;1821;p23"/>
          <p:cNvGrpSpPr/>
          <p:nvPr/>
        </p:nvGrpSpPr>
        <p:grpSpPr>
          <a:xfrm rot="-2700000">
            <a:off x="5065731" y="4277677"/>
            <a:ext cx="993623" cy="1108911"/>
            <a:chOff x="5072836" y="892909"/>
            <a:chExt cx="282224" cy="314970"/>
          </a:xfrm>
        </p:grpSpPr>
        <p:sp>
          <p:nvSpPr>
            <p:cNvPr id="1822" name="Google Shape;1822;p23"/>
            <p:cNvSpPr/>
            <p:nvPr/>
          </p:nvSpPr>
          <p:spPr>
            <a:xfrm>
              <a:off x="5084705" y="892909"/>
              <a:ext cx="16969" cy="37894"/>
            </a:xfrm>
            <a:custGeom>
              <a:rect b="b" l="l" r="r" t="t"/>
              <a:pathLst>
                <a:path extrusionOk="0" h="795" w="356">
                  <a:moveTo>
                    <a:pt x="125" y="1"/>
                  </a:moveTo>
                  <a:cubicBezTo>
                    <a:pt x="111" y="1"/>
                    <a:pt x="96" y="8"/>
                    <a:pt x="91" y="24"/>
                  </a:cubicBezTo>
                  <a:cubicBezTo>
                    <a:pt x="50" y="171"/>
                    <a:pt x="0" y="280"/>
                    <a:pt x="25" y="438"/>
                  </a:cubicBezTo>
                  <a:cubicBezTo>
                    <a:pt x="46" y="565"/>
                    <a:pt x="99" y="727"/>
                    <a:pt x="224" y="785"/>
                  </a:cubicBezTo>
                  <a:cubicBezTo>
                    <a:pt x="237" y="791"/>
                    <a:pt x="251" y="794"/>
                    <a:pt x="266" y="794"/>
                  </a:cubicBezTo>
                  <a:cubicBezTo>
                    <a:pt x="310" y="794"/>
                    <a:pt x="356" y="766"/>
                    <a:pt x="350" y="714"/>
                  </a:cubicBezTo>
                  <a:cubicBezTo>
                    <a:pt x="339" y="601"/>
                    <a:pt x="270" y="508"/>
                    <a:pt x="233" y="402"/>
                  </a:cubicBezTo>
                  <a:cubicBezTo>
                    <a:pt x="195" y="293"/>
                    <a:pt x="143" y="150"/>
                    <a:pt x="157" y="34"/>
                  </a:cubicBezTo>
                  <a:cubicBezTo>
                    <a:pt x="160" y="12"/>
                    <a:pt x="143" y="1"/>
                    <a:pt x="12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3" name="Google Shape;1823;p23"/>
            <p:cNvSpPr/>
            <p:nvPr/>
          </p:nvSpPr>
          <p:spPr>
            <a:xfrm>
              <a:off x="5100148" y="956351"/>
              <a:ext cx="26549" cy="40134"/>
            </a:xfrm>
            <a:custGeom>
              <a:rect b="b" l="l" r="r" t="t"/>
              <a:pathLst>
                <a:path extrusionOk="0" h="842" w="557">
                  <a:moveTo>
                    <a:pt x="86" y="0"/>
                  </a:moveTo>
                  <a:cubicBezTo>
                    <a:pt x="42" y="0"/>
                    <a:pt x="0" y="48"/>
                    <a:pt x="25" y="102"/>
                  </a:cubicBezTo>
                  <a:cubicBezTo>
                    <a:pt x="86" y="237"/>
                    <a:pt x="139" y="376"/>
                    <a:pt x="203" y="510"/>
                  </a:cubicBezTo>
                  <a:cubicBezTo>
                    <a:pt x="259" y="625"/>
                    <a:pt x="301" y="761"/>
                    <a:pt x="415" y="829"/>
                  </a:cubicBezTo>
                  <a:cubicBezTo>
                    <a:pt x="430" y="838"/>
                    <a:pt x="446" y="842"/>
                    <a:pt x="461" y="842"/>
                  </a:cubicBezTo>
                  <a:cubicBezTo>
                    <a:pt x="509" y="842"/>
                    <a:pt x="554" y="802"/>
                    <a:pt x="555" y="749"/>
                  </a:cubicBezTo>
                  <a:cubicBezTo>
                    <a:pt x="557" y="618"/>
                    <a:pt x="460" y="505"/>
                    <a:pt x="392" y="399"/>
                  </a:cubicBezTo>
                  <a:cubicBezTo>
                    <a:pt x="314" y="272"/>
                    <a:pt x="225" y="156"/>
                    <a:pt x="143" y="33"/>
                  </a:cubicBezTo>
                  <a:cubicBezTo>
                    <a:pt x="128" y="10"/>
                    <a:pt x="107" y="0"/>
                    <a:pt x="8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4" name="Google Shape;1824;p23"/>
            <p:cNvSpPr/>
            <p:nvPr/>
          </p:nvSpPr>
          <p:spPr>
            <a:xfrm>
              <a:off x="5136231" y="1013549"/>
              <a:ext cx="28933" cy="31459"/>
            </a:xfrm>
            <a:custGeom>
              <a:rect b="b" l="l" r="r" t="t"/>
              <a:pathLst>
                <a:path extrusionOk="0" h="660" w="607">
                  <a:moveTo>
                    <a:pt x="97" y="0"/>
                  </a:moveTo>
                  <a:cubicBezTo>
                    <a:pt x="45" y="0"/>
                    <a:pt x="0" y="78"/>
                    <a:pt x="47" y="121"/>
                  </a:cubicBezTo>
                  <a:cubicBezTo>
                    <a:pt x="141" y="207"/>
                    <a:pt x="224" y="301"/>
                    <a:pt x="297" y="405"/>
                  </a:cubicBezTo>
                  <a:cubicBezTo>
                    <a:pt x="365" y="499"/>
                    <a:pt x="421" y="584"/>
                    <a:pt x="516" y="652"/>
                  </a:cubicBezTo>
                  <a:cubicBezTo>
                    <a:pt x="524" y="657"/>
                    <a:pt x="534" y="660"/>
                    <a:pt x="544" y="660"/>
                  </a:cubicBezTo>
                  <a:cubicBezTo>
                    <a:pt x="574" y="660"/>
                    <a:pt x="607" y="634"/>
                    <a:pt x="603" y="602"/>
                  </a:cubicBezTo>
                  <a:cubicBezTo>
                    <a:pt x="577" y="345"/>
                    <a:pt x="325" y="155"/>
                    <a:pt x="131" y="12"/>
                  </a:cubicBezTo>
                  <a:cubicBezTo>
                    <a:pt x="119" y="4"/>
                    <a:pt x="108" y="0"/>
                    <a:pt x="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5" name="Google Shape;1825;p23"/>
            <p:cNvSpPr/>
            <p:nvPr/>
          </p:nvSpPr>
          <p:spPr>
            <a:xfrm>
              <a:off x="5179749" y="1060928"/>
              <a:ext cx="48189" cy="34748"/>
            </a:xfrm>
            <a:custGeom>
              <a:rect b="b" l="l" r="r" t="t"/>
              <a:pathLst>
                <a:path extrusionOk="0" h="729" w="1011">
                  <a:moveTo>
                    <a:pt x="91" y="0"/>
                  </a:moveTo>
                  <a:cubicBezTo>
                    <a:pt x="42" y="0"/>
                    <a:pt x="1" y="66"/>
                    <a:pt x="46" y="105"/>
                  </a:cubicBezTo>
                  <a:cubicBezTo>
                    <a:pt x="307" y="327"/>
                    <a:pt x="569" y="619"/>
                    <a:pt x="905" y="725"/>
                  </a:cubicBezTo>
                  <a:cubicBezTo>
                    <a:pt x="911" y="727"/>
                    <a:pt x="917" y="728"/>
                    <a:pt x="923" y="728"/>
                  </a:cubicBezTo>
                  <a:cubicBezTo>
                    <a:pt x="969" y="728"/>
                    <a:pt x="1010" y="671"/>
                    <a:pt x="980" y="629"/>
                  </a:cubicBezTo>
                  <a:cubicBezTo>
                    <a:pt x="771" y="342"/>
                    <a:pt x="414" y="188"/>
                    <a:pt x="119" y="8"/>
                  </a:cubicBezTo>
                  <a:cubicBezTo>
                    <a:pt x="110" y="3"/>
                    <a:pt x="100" y="0"/>
                    <a:pt x="9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6" name="Google Shape;1826;p23"/>
            <p:cNvSpPr/>
            <p:nvPr/>
          </p:nvSpPr>
          <p:spPr>
            <a:xfrm>
              <a:off x="5241761" y="1097630"/>
              <a:ext cx="46855" cy="30458"/>
            </a:xfrm>
            <a:custGeom>
              <a:rect b="b" l="l" r="r" t="t"/>
              <a:pathLst>
                <a:path extrusionOk="0" h="639" w="983">
                  <a:moveTo>
                    <a:pt x="65" y="1"/>
                  </a:moveTo>
                  <a:cubicBezTo>
                    <a:pt x="26" y="1"/>
                    <a:pt x="1" y="59"/>
                    <a:pt x="28" y="93"/>
                  </a:cubicBezTo>
                  <a:cubicBezTo>
                    <a:pt x="217" y="325"/>
                    <a:pt x="527" y="639"/>
                    <a:pt x="855" y="639"/>
                  </a:cubicBezTo>
                  <a:cubicBezTo>
                    <a:pt x="878" y="639"/>
                    <a:pt x="902" y="637"/>
                    <a:pt x="925" y="634"/>
                  </a:cubicBezTo>
                  <a:cubicBezTo>
                    <a:pt x="975" y="625"/>
                    <a:pt x="983" y="556"/>
                    <a:pt x="953" y="525"/>
                  </a:cubicBezTo>
                  <a:cubicBezTo>
                    <a:pt x="844" y="407"/>
                    <a:pt x="676" y="354"/>
                    <a:pt x="536" y="281"/>
                  </a:cubicBezTo>
                  <a:cubicBezTo>
                    <a:pt x="384" y="202"/>
                    <a:pt x="231" y="111"/>
                    <a:pt x="93" y="11"/>
                  </a:cubicBezTo>
                  <a:cubicBezTo>
                    <a:pt x="83" y="4"/>
                    <a:pt x="74" y="1"/>
                    <a:pt x="6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7" name="Google Shape;1827;p23"/>
            <p:cNvSpPr/>
            <p:nvPr/>
          </p:nvSpPr>
          <p:spPr>
            <a:xfrm>
              <a:off x="5307682" y="1141292"/>
              <a:ext cx="47379" cy="66588"/>
            </a:xfrm>
            <a:custGeom>
              <a:rect b="b" l="l" r="r" t="t"/>
              <a:pathLst>
                <a:path extrusionOk="0" h="1397" w="994">
                  <a:moveTo>
                    <a:pt x="48" y="1"/>
                  </a:moveTo>
                  <a:cubicBezTo>
                    <a:pt x="21" y="1"/>
                    <a:pt x="0" y="42"/>
                    <a:pt x="22" y="66"/>
                  </a:cubicBezTo>
                  <a:cubicBezTo>
                    <a:pt x="203" y="265"/>
                    <a:pt x="351" y="510"/>
                    <a:pt x="480" y="746"/>
                  </a:cubicBezTo>
                  <a:cubicBezTo>
                    <a:pt x="585" y="939"/>
                    <a:pt x="629" y="1223"/>
                    <a:pt x="790" y="1372"/>
                  </a:cubicBezTo>
                  <a:cubicBezTo>
                    <a:pt x="807" y="1388"/>
                    <a:pt x="830" y="1396"/>
                    <a:pt x="853" y="1396"/>
                  </a:cubicBezTo>
                  <a:cubicBezTo>
                    <a:pt x="890" y="1396"/>
                    <a:pt x="927" y="1374"/>
                    <a:pt x="937" y="1332"/>
                  </a:cubicBezTo>
                  <a:cubicBezTo>
                    <a:pt x="993" y="1091"/>
                    <a:pt x="789" y="788"/>
                    <a:pt x="659" y="594"/>
                  </a:cubicBezTo>
                  <a:cubicBezTo>
                    <a:pt x="498" y="353"/>
                    <a:pt x="296" y="180"/>
                    <a:pt x="68" y="8"/>
                  </a:cubicBezTo>
                  <a:cubicBezTo>
                    <a:pt x="61" y="3"/>
                    <a:pt x="55"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8" name="Google Shape;1828;p23"/>
            <p:cNvSpPr/>
            <p:nvPr/>
          </p:nvSpPr>
          <p:spPr>
            <a:xfrm>
              <a:off x="5116497" y="921556"/>
              <a:ext cx="19924" cy="32698"/>
            </a:xfrm>
            <a:custGeom>
              <a:rect b="b" l="l" r="r" t="t"/>
              <a:pathLst>
                <a:path extrusionOk="0" h="686" w="418">
                  <a:moveTo>
                    <a:pt x="51" y="0"/>
                  </a:moveTo>
                  <a:cubicBezTo>
                    <a:pt x="25" y="0"/>
                    <a:pt x="0" y="29"/>
                    <a:pt x="14" y="60"/>
                  </a:cubicBezTo>
                  <a:cubicBezTo>
                    <a:pt x="64" y="170"/>
                    <a:pt x="112" y="280"/>
                    <a:pt x="167" y="388"/>
                  </a:cubicBezTo>
                  <a:cubicBezTo>
                    <a:pt x="215" y="486"/>
                    <a:pt x="257" y="593"/>
                    <a:pt x="331" y="671"/>
                  </a:cubicBezTo>
                  <a:cubicBezTo>
                    <a:pt x="341" y="681"/>
                    <a:pt x="352" y="686"/>
                    <a:pt x="363" y="686"/>
                  </a:cubicBezTo>
                  <a:cubicBezTo>
                    <a:pt x="391" y="686"/>
                    <a:pt x="417" y="656"/>
                    <a:pt x="411" y="624"/>
                  </a:cubicBezTo>
                  <a:cubicBezTo>
                    <a:pt x="389" y="518"/>
                    <a:pt x="322" y="422"/>
                    <a:pt x="268" y="329"/>
                  </a:cubicBezTo>
                  <a:cubicBezTo>
                    <a:pt x="210" y="224"/>
                    <a:pt x="146" y="123"/>
                    <a:pt x="83" y="20"/>
                  </a:cubicBezTo>
                  <a:cubicBezTo>
                    <a:pt x="74" y="6"/>
                    <a:pt x="62" y="0"/>
                    <a:pt x="5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9" name="Google Shape;1829;p23"/>
            <p:cNvSpPr/>
            <p:nvPr/>
          </p:nvSpPr>
          <p:spPr>
            <a:xfrm>
              <a:off x="5148290" y="978849"/>
              <a:ext cx="27312" cy="30506"/>
            </a:xfrm>
            <a:custGeom>
              <a:rect b="b" l="l" r="r" t="t"/>
              <a:pathLst>
                <a:path extrusionOk="0" h="640" w="573">
                  <a:moveTo>
                    <a:pt x="67" y="0"/>
                  </a:moveTo>
                  <a:cubicBezTo>
                    <a:pt x="34" y="0"/>
                    <a:pt x="0" y="38"/>
                    <a:pt x="24" y="70"/>
                  </a:cubicBezTo>
                  <a:cubicBezTo>
                    <a:pt x="102" y="174"/>
                    <a:pt x="177" y="277"/>
                    <a:pt x="253" y="382"/>
                  </a:cubicBezTo>
                  <a:cubicBezTo>
                    <a:pt x="315" y="468"/>
                    <a:pt x="380" y="588"/>
                    <a:pt x="480" y="633"/>
                  </a:cubicBezTo>
                  <a:cubicBezTo>
                    <a:pt x="489" y="638"/>
                    <a:pt x="498" y="640"/>
                    <a:pt x="507" y="640"/>
                  </a:cubicBezTo>
                  <a:cubicBezTo>
                    <a:pt x="542" y="640"/>
                    <a:pt x="572" y="610"/>
                    <a:pt x="563" y="569"/>
                  </a:cubicBezTo>
                  <a:cubicBezTo>
                    <a:pt x="538" y="463"/>
                    <a:pt x="435" y="378"/>
                    <a:pt x="360" y="299"/>
                  </a:cubicBezTo>
                  <a:cubicBezTo>
                    <a:pt x="271" y="205"/>
                    <a:pt x="183" y="110"/>
                    <a:pt x="97" y="13"/>
                  </a:cubicBezTo>
                  <a:cubicBezTo>
                    <a:pt x="89" y="4"/>
                    <a:pt x="78" y="0"/>
                    <a:pt x="6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0" name="Google Shape;1830;p23"/>
            <p:cNvSpPr/>
            <p:nvPr/>
          </p:nvSpPr>
          <p:spPr>
            <a:xfrm>
              <a:off x="5198958" y="1032901"/>
              <a:ext cx="27360" cy="19638"/>
            </a:xfrm>
            <a:custGeom>
              <a:rect b="b" l="l" r="r" t="t"/>
              <a:pathLst>
                <a:path extrusionOk="0" h="412" w="574">
                  <a:moveTo>
                    <a:pt x="60" y="0"/>
                  </a:moveTo>
                  <a:cubicBezTo>
                    <a:pt x="22" y="0"/>
                    <a:pt x="0" y="58"/>
                    <a:pt x="38" y="88"/>
                  </a:cubicBezTo>
                  <a:cubicBezTo>
                    <a:pt x="186" y="202"/>
                    <a:pt x="316" y="350"/>
                    <a:pt x="496" y="408"/>
                  </a:cubicBezTo>
                  <a:cubicBezTo>
                    <a:pt x="502" y="410"/>
                    <a:pt x="508" y="411"/>
                    <a:pt x="514" y="411"/>
                  </a:cubicBezTo>
                  <a:cubicBezTo>
                    <a:pt x="557" y="411"/>
                    <a:pt x="574" y="354"/>
                    <a:pt x="547" y="321"/>
                  </a:cubicBezTo>
                  <a:cubicBezTo>
                    <a:pt x="431" y="174"/>
                    <a:pt x="242" y="104"/>
                    <a:pt x="85" y="8"/>
                  </a:cubicBezTo>
                  <a:cubicBezTo>
                    <a:pt x="77" y="3"/>
                    <a:pt x="68"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1" name="Google Shape;1831;p23"/>
            <p:cNvSpPr/>
            <p:nvPr/>
          </p:nvSpPr>
          <p:spPr>
            <a:xfrm>
              <a:off x="5255965" y="1068221"/>
              <a:ext cx="36750" cy="20258"/>
            </a:xfrm>
            <a:custGeom>
              <a:rect b="b" l="l" r="r" t="t"/>
              <a:pathLst>
                <a:path extrusionOk="0" h="425" w="771">
                  <a:moveTo>
                    <a:pt x="77" y="0"/>
                  </a:moveTo>
                  <a:cubicBezTo>
                    <a:pt x="33" y="0"/>
                    <a:pt x="1" y="60"/>
                    <a:pt x="38" y="98"/>
                  </a:cubicBezTo>
                  <a:cubicBezTo>
                    <a:pt x="200" y="264"/>
                    <a:pt x="417" y="424"/>
                    <a:pt x="659" y="424"/>
                  </a:cubicBezTo>
                  <a:cubicBezTo>
                    <a:pt x="667" y="424"/>
                    <a:pt x="674" y="424"/>
                    <a:pt x="682" y="424"/>
                  </a:cubicBezTo>
                  <a:cubicBezTo>
                    <a:pt x="744" y="421"/>
                    <a:pt x="771" y="339"/>
                    <a:pt x="714" y="305"/>
                  </a:cubicBezTo>
                  <a:cubicBezTo>
                    <a:pt x="518" y="193"/>
                    <a:pt x="299" y="134"/>
                    <a:pt x="106" y="9"/>
                  </a:cubicBezTo>
                  <a:cubicBezTo>
                    <a:pt x="96" y="3"/>
                    <a:pt x="86" y="0"/>
                    <a:pt x="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2" name="Google Shape;1832;p23"/>
            <p:cNvSpPr/>
            <p:nvPr/>
          </p:nvSpPr>
          <p:spPr>
            <a:xfrm>
              <a:off x="5317787" y="1100395"/>
              <a:ext cx="25119" cy="23690"/>
            </a:xfrm>
            <a:custGeom>
              <a:rect b="b" l="l" r="r" t="t"/>
              <a:pathLst>
                <a:path extrusionOk="0" h="497" w="527">
                  <a:moveTo>
                    <a:pt x="75" y="1"/>
                  </a:moveTo>
                  <a:cubicBezTo>
                    <a:pt x="34" y="1"/>
                    <a:pt x="1" y="51"/>
                    <a:pt x="35" y="94"/>
                  </a:cubicBezTo>
                  <a:cubicBezTo>
                    <a:pt x="151" y="237"/>
                    <a:pt x="259" y="390"/>
                    <a:pt x="418" y="488"/>
                  </a:cubicBezTo>
                  <a:cubicBezTo>
                    <a:pt x="428" y="494"/>
                    <a:pt x="439" y="497"/>
                    <a:pt x="449" y="497"/>
                  </a:cubicBezTo>
                  <a:cubicBezTo>
                    <a:pt x="491" y="497"/>
                    <a:pt x="526" y="448"/>
                    <a:pt x="503" y="405"/>
                  </a:cubicBezTo>
                  <a:cubicBezTo>
                    <a:pt x="407" y="244"/>
                    <a:pt x="255" y="135"/>
                    <a:pt x="113" y="16"/>
                  </a:cubicBezTo>
                  <a:cubicBezTo>
                    <a:pt x="101" y="5"/>
                    <a:pt x="88"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3" name="Google Shape;1833;p23"/>
            <p:cNvSpPr/>
            <p:nvPr/>
          </p:nvSpPr>
          <p:spPr>
            <a:xfrm>
              <a:off x="5072836" y="956685"/>
              <a:ext cx="20258" cy="40754"/>
            </a:xfrm>
            <a:custGeom>
              <a:rect b="b" l="l" r="r" t="t"/>
              <a:pathLst>
                <a:path extrusionOk="0" h="855" w="425">
                  <a:moveTo>
                    <a:pt x="68" y="0"/>
                  </a:moveTo>
                  <a:cubicBezTo>
                    <a:pt x="35" y="0"/>
                    <a:pt x="0" y="28"/>
                    <a:pt x="7" y="70"/>
                  </a:cubicBezTo>
                  <a:cubicBezTo>
                    <a:pt x="44" y="337"/>
                    <a:pt x="126" y="659"/>
                    <a:pt x="335" y="844"/>
                  </a:cubicBezTo>
                  <a:cubicBezTo>
                    <a:pt x="344" y="851"/>
                    <a:pt x="355" y="855"/>
                    <a:pt x="366" y="855"/>
                  </a:cubicBezTo>
                  <a:cubicBezTo>
                    <a:pt x="395" y="855"/>
                    <a:pt x="425" y="832"/>
                    <a:pt x="413" y="798"/>
                  </a:cubicBezTo>
                  <a:cubicBezTo>
                    <a:pt x="322" y="539"/>
                    <a:pt x="177" y="313"/>
                    <a:pt x="115" y="41"/>
                  </a:cubicBezTo>
                  <a:cubicBezTo>
                    <a:pt x="109" y="12"/>
                    <a:pt x="89" y="0"/>
                    <a:pt x="6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4" name="Google Shape;1834;p23"/>
            <p:cNvSpPr/>
            <p:nvPr/>
          </p:nvSpPr>
          <p:spPr>
            <a:xfrm>
              <a:off x="5101816" y="1021605"/>
              <a:ext cx="32126" cy="34509"/>
            </a:xfrm>
            <a:custGeom>
              <a:rect b="b" l="l" r="r" t="t"/>
              <a:pathLst>
                <a:path extrusionOk="0" h="724" w="674">
                  <a:moveTo>
                    <a:pt x="67" y="1"/>
                  </a:moveTo>
                  <a:cubicBezTo>
                    <a:pt x="35" y="1"/>
                    <a:pt x="1" y="29"/>
                    <a:pt x="13" y="66"/>
                  </a:cubicBezTo>
                  <a:cubicBezTo>
                    <a:pt x="96" y="299"/>
                    <a:pt x="304" y="707"/>
                    <a:pt x="591" y="723"/>
                  </a:cubicBezTo>
                  <a:cubicBezTo>
                    <a:pt x="593" y="724"/>
                    <a:pt x="594" y="724"/>
                    <a:pt x="596" y="724"/>
                  </a:cubicBezTo>
                  <a:cubicBezTo>
                    <a:pt x="644" y="724"/>
                    <a:pt x="674" y="663"/>
                    <a:pt x="648" y="624"/>
                  </a:cubicBezTo>
                  <a:cubicBezTo>
                    <a:pt x="580" y="517"/>
                    <a:pt x="451" y="454"/>
                    <a:pt x="357" y="371"/>
                  </a:cubicBezTo>
                  <a:cubicBezTo>
                    <a:pt x="251" y="273"/>
                    <a:pt x="171" y="156"/>
                    <a:pt x="108" y="26"/>
                  </a:cubicBezTo>
                  <a:cubicBezTo>
                    <a:pt x="99" y="8"/>
                    <a:pt x="83" y="1"/>
                    <a:pt x="6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5" name="Google Shape;1835;p23"/>
            <p:cNvSpPr/>
            <p:nvPr/>
          </p:nvSpPr>
          <p:spPr>
            <a:xfrm>
              <a:off x="5147813" y="1069222"/>
              <a:ext cx="28647" cy="15872"/>
            </a:xfrm>
            <a:custGeom>
              <a:rect b="b" l="l" r="r" t="t"/>
              <a:pathLst>
                <a:path extrusionOk="0" h="333" w="601">
                  <a:moveTo>
                    <a:pt x="75" y="1"/>
                  </a:moveTo>
                  <a:cubicBezTo>
                    <a:pt x="30" y="1"/>
                    <a:pt x="0" y="64"/>
                    <a:pt x="49" y="91"/>
                  </a:cubicBezTo>
                  <a:cubicBezTo>
                    <a:pt x="127" y="136"/>
                    <a:pt x="206" y="180"/>
                    <a:pt x="281" y="227"/>
                  </a:cubicBezTo>
                  <a:cubicBezTo>
                    <a:pt x="357" y="273"/>
                    <a:pt x="421" y="317"/>
                    <a:pt x="510" y="332"/>
                  </a:cubicBezTo>
                  <a:cubicBezTo>
                    <a:pt x="514" y="332"/>
                    <a:pt x="518" y="333"/>
                    <a:pt x="522" y="333"/>
                  </a:cubicBezTo>
                  <a:cubicBezTo>
                    <a:pt x="566" y="333"/>
                    <a:pt x="600" y="281"/>
                    <a:pt x="563" y="243"/>
                  </a:cubicBezTo>
                  <a:cubicBezTo>
                    <a:pt x="504" y="183"/>
                    <a:pt x="438" y="157"/>
                    <a:pt x="361" y="124"/>
                  </a:cubicBezTo>
                  <a:cubicBezTo>
                    <a:pt x="272" y="87"/>
                    <a:pt x="185" y="47"/>
                    <a:pt x="98" y="6"/>
                  </a:cubicBezTo>
                  <a:cubicBezTo>
                    <a:pt x="90" y="2"/>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6" name="Google Shape;1836;p23"/>
            <p:cNvSpPr/>
            <p:nvPr/>
          </p:nvSpPr>
          <p:spPr>
            <a:xfrm>
              <a:off x="5201961" y="1104923"/>
              <a:ext cx="27932" cy="20353"/>
            </a:xfrm>
            <a:custGeom>
              <a:rect b="b" l="l" r="r" t="t"/>
              <a:pathLst>
                <a:path extrusionOk="0" h="427" w="586">
                  <a:moveTo>
                    <a:pt x="75" y="0"/>
                  </a:moveTo>
                  <a:cubicBezTo>
                    <a:pt x="35" y="0"/>
                    <a:pt x="0" y="54"/>
                    <a:pt x="38" y="84"/>
                  </a:cubicBezTo>
                  <a:cubicBezTo>
                    <a:pt x="125" y="154"/>
                    <a:pt x="212" y="226"/>
                    <a:pt x="297" y="300"/>
                  </a:cubicBezTo>
                  <a:cubicBezTo>
                    <a:pt x="361" y="355"/>
                    <a:pt x="418" y="427"/>
                    <a:pt x="503" y="427"/>
                  </a:cubicBezTo>
                  <a:cubicBezTo>
                    <a:pt x="514" y="427"/>
                    <a:pt x="525" y="426"/>
                    <a:pt x="536" y="423"/>
                  </a:cubicBezTo>
                  <a:cubicBezTo>
                    <a:pt x="573" y="417"/>
                    <a:pt x="586" y="378"/>
                    <a:pt x="580" y="346"/>
                  </a:cubicBezTo>
                  <a:cubicBezTo>
                    <a:pt x="567" y="249"/>
                    <a:pt x="453" y="213"/>
                    <a:pt x="376" y="169"/>
                  </a:cubicBezTo>
                  <a:cubicBezTo>
                    <a:pt x="282" y="116"/>
                    <a:pt x="191" y="62"/>
                    <a:pt x="98" y="7"/>
                  </a:cubicBezTo>
                  <a:cubicBezTo>
                    <a:pt x="90" y="2"/>
                    <a:pt x="83"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7" name="Google Shape;1837;p23"/>
            <p:cNvSpPr/>
            <p:nvPr/>
          </p:nvSpPr>
          <p:spPr>
            <a:xfrm>
              <a:off x="5256156" y="1140624"/>
              <a:ext cx="32412" cy="36654"/>
            </a:xfrm>
            <a:custGeom>
              <a:rect b="b" l="l" r="r" t="t"/>
              <a:pathLst>
                <a:path extrusionOk="0" h="769" w="680">
                  <a:moveTo>
                    <a:pt x="75" y="1"/>
                  </a:moveTo>
                  <a:cubicBezTo>
                    <a:pt x="35" y="1"/>
                    <a:pt x="1" y="58"/>
                    <a:pt x="38" y="89"/>
                  </a:cubicBezTo>
                  <a:cubicBezTo>
                    <a:pt x="223" y="245"/>
                    <a:pt x="359" y="450"/>
                    <a:pt x="417" y="687"/>
                  </a:cubicBezTo>
                  <a:cubicBezTo>
                    <a:pt x="431" y="744"/>
                    <a:pt x="474" y="768"/>
                    <a:pt x="518" y="768"/>
                  </a:cubicBezTo>
                  <a:cubicBezTo>
                    <a:pt x="596" y="768"/>
                    <a:pt x="680" y="694"/>
                    <a:pt x="626" y="598"/>
                  </a:cubicBezTo>
                  <a:cubicBezTo>
                    <a:pt x="494" y="361"/>
                    <a:pt x="323" y="163"/>
                    <a:pt x="100" y="9"/>
                  </a:cubicBezTo>
                  <a:cubicBezTo>
                    <a:pt x="92" y="3"/>
                    <a:pt x="83" y="1"/>
                    <a:pt x="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38" name="Google Shape;1838;p23"/>
          <p:cNvGrpSpPr/>
          <p:nvPr/>
        </p:nvGrpSpPr>
        <p:grpSpPr>
          <a:xfrm rot="1138321">
            <a:off x="1112441" y="-139785"/>
            <a:ext cx="1223014" cy="1359591"/>
            <a:chOff x="4728600" y="-742191"/>
            <a:chExt cx="432608" cy="480940"/>
          </a:xfrm>
        </p:grpSpPr>
        <p:grpSp>
          <p:nvGrpSpPr>
            <p:cNvPr id="1839" name="Google Shape;1839;p23"/>
            <p:cNvGrpSpPr/>
            <p:nvPr/>
          </p:nvGrpSpPr>
          <p:grpSpPr>
            <a:xfrm>
              <a:off x="4728600" y="-715975"/>
              <a:ext cx="432608" cy="454724"/>
              <a:chOff x="4728600" y="-715975"/>
              <a:chExt cx="432608" cy="454724"/>
            </a:xfrm>
          </p:grpSpPr>
          <p:sp>
            <p:nvSpPr>
              <p:cNvPr id="1840" name="Google Shape;1840;p23"/>
              <p:cNvSpPr/>
              <p:nvPr/>
            </p:nvSpPr>
            <p:spPr>
              <a:xfrm>
                <a:off x="4728600" y="-715975"/>
                <a:ext cx="224693" cy="428937"/>
              </a:xfrm>
              <a:custGeom>
                <a:rect b="b" l="l" r="r" t="t"/>
                <a:pathLst>
                  <a:path extrusionOk="0" h="8999" w="4714">
                    <a:moveTo>
                      <a:pt x="22" y="1"/>
                    </a:moveTo>
                    <a:cubicBezTo>
                      <a:pt x="8" y="1"/>
                      <a:pt x="1" y="24"/>
                      <a:pt x="16" y="30"/>
                    </a:cubicBezTo>
                    <a:cubicBezTo>
                      <a:pt x="2073" y="932"/>
                      <a:pt x="1123" y="3819"/>
                      <a:pt x="1540" y="5520"/>
                    </a:cubicBezTo>
                    <a:cubicBezTo>
                      <a:pt x="1901" y="6988"/>
                      <a:pt x="3045" y="8550"/>
                      <a:pt x="4548" y="8994"/>
                    </a:cubicBezTo>
                    <a:cubicBezTo>
                      <a:pt x="4558" y="8997"/>
                      <a:pt x="4568" y="8998"/>
                      <a:pt x="4577" y="8998"/>
                    </a:cubicBezTo>
                    <a:cubicBezTo>
                      <a:pt x="4670" y="8998"/>
                      <a:pt x="4714" y="8863"/>
                      <a:pt x="4626" y="8810"/>
                    </a:cubicBezTo>
                    <a:cubicBezTo>
                      <a:pt x="3831" y="8319"/>
                      <a:pt x="3115" y="7824"/>
                      <a:pt x="2576" y="7041"/>
                    </a:cubicBezTo>
                    <a:cubicBezTo>
                      <a:pt x="2019" y="6231"/>
                      <a:pt x="1745" y="5314"/>
                      <a:pt x="1701" y="4337"/>
                    </a:cubicBezTo>
                    <a:cubicBezTo>
                      <a:pt x="1632" y="2830"/>
                      <a:pt x="1802" y="637"/>
                      <a:pt x="27" y="1"/>
                    </a:cubicBezTo>
                    <a:cubicBezTo>
                      <a:pt x="26" y="1"/>
                      <a:pt x="24" y="1"/>
                      <a:pt x="2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1" name="Google Shape;1841;p23"/>
              <p:cNvSpPr/>
              <p:nvPr/>
            </p:nvSpPr>
            <p:spPr>
              <a:xfrm>
                <a:off x="4842185" y="-554820"/>
                <a:ext cx="266257" cy="277029"/>
              </a:xfrm>
              <a:custGeom>
                <a:rect b="b" l="l" r="r" t="t"/>
                <a:pathLst>
                  <a:path extrusionOk="0" h="5812" w="5586">
                    <a:moveTo>
                      <a:pt x="12" y="0"/>
                    </a:moveTo>
                    <a:cubicBezTo>
                      <a:pt x="6" y="0"/>
                      <a:pt x="1" y="4"/>
                      <a:pt x="2" y="12"/>
                    </a:cubicBezTo>
                    <a:cubicBezTo>
                      <a:pt x="35" y="1500"/>
                      <a:pt x="584" y="2904"/>
                      <a:pt x="1607" y="3996"/>
                    </a:cubicBezTo>
                    <a:cubicBezTo>
                      <a:pt x="2567" y="5020"/>
                      <a:pt x="4037" y="5811"/>
                      <a:pt x="5467" y="5811"/>
                    </a:cubicBezTo>
                    <a:cubicBezTo>
                      <a:pt x="5483" y="5811"/>
                      <a:pt x="5499" y="5811"/>
                      <a:pt x="5514" y="5811"/>
                    </a:cubicBezTo>
                    <a:cubicBezTo>
                      <a:pt x="5569" y="5811"/>
                      <a:pt x="5586" y="5723"/>
                      <a:pt x="5527" y="5711"/>
                    </a:cubicBezTo>
                    <a:cubicBezTo>
                      <a:pt x="4098" y="5442"/>
                      <a:pt x="2817" y="4985"/>
                      <a:pt x="1765" y="3934"/>
                    </a:cubicBezTo>
                    <a:cubicBezTo>
                      <a:pt x="736" y="2904"/>
                      <a:pt x="118" y="1463"/>
                      <a:pt x="26" y="12"/>
                    </a:cubicBezTo>
                    <a:cubicBezTo>
                      <a:pt x="25" y="4"/>
                      <a:pt x="19" y="0"/>
                      <a:pt x="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2" name="Google Shape;1842;p23"/>
              <p:cNvSpPr/>
              <p:nvPr/>
            </p:nvSpPr>
            <p:spPr>
              <a:xfrm>
                <a:off x="4951147" y="-457250"/>
                <a:ext cx="112966" cy="58676"/>
              </a:xfrm>
              <a:custGeom>
                <a:rect b="b" l="l" r="r" t="t"/>
                <a:pathLst>
                  <a:path extrusionOk="0" h="1231" w="2370">
                    <a:moveTo>
                      <a:pt x="35" y="0"/>
                    </a:moveTo>
                    <a:cubicBezTo>
                      <a:pt x="17" y="0"/>
                      <a:pt x="1" y="24"/>
                      <a:pt x="19" y="39"/>
                    </a:cubicBezTo>
                    <a:cubicBezTo>
                      <a:pt x="647" y="613"/>
                      <a:pt x="1455" y="1107"/>
                      <a:pt x="2311" y="1230"/>
                    </a:cubicBezTo>
                    <a:cubicBezTo>
                      <a:pt x="2313" y="1231"/>
                      <a:pt x="2315" y="1231"/>
                      <a:pt x="2317" y="1231"/>
                    </a:cubicBezTo>
                    <a:cubicBezTo>
                      <a:pt x="2355" y="1231"/>
                      <a:pt x="2369" y="1177"/>
                      <a:pt x="2329" y="1164"/>
                    </a:cubicBezTo>
                    <a:cubicBezTo>
                      <a:pt x="1485" y="895"/>
                      <a:pt x="733" y="590"/>
                      <a:pt x="51" y="7"/>
                    </a:cubicBezTo>
                    <a:cubicBezTo>
                      <a:pt x="46" y="2"/>
                      <a:pt x="41" y="0"/>
                      <a:pt x="3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3" name="Google Shape;1843;p23"/>
              <p:cNvSpPr/>
              <p:nvPr/>
            </p:nvSpPr>
            <p:spPr>
              <a:xfrm>
                <a:off x="5090043" y="-401386"/>
                <a:ext cx="15014" cy="11630"/>
              </a:xfrm>
              <a:custGeom>
                <a:rect b="b" l="l" r="r" t="t"/>
                <a:pathLst>
                  <a:path extrusionOk="0" h="244" w="315">
                    <a:moveTo>
                      <a:pt x="157" y="1"/>
                    </a:moveTo>
                    <a:cubicBezTo>
                      <a:pt x="1" y="1"/>
                      <a:pt x="0" y="244"/>
                      <a:pt x="157" y="244"/>
                    </a:cubicBezTo>
                    <a:cubicBezTo>
                      <a:pt x="314" y="243"/>
                      <a:pt x="314" y="1"/>
                      <a:pt x="1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4" name="Google Shape;1844;p23"/>
              <p:cNvSpPr/>
              <p:nvPr/>
            </p:nvSpPr>
            <p:spPr>
              <a:xfrm>
                <a:off x="4995285" y="-348955"/>
                <a:ext cx="9914" cy="7674"/>
              </a:xfrm>
              <a:custGeom>
                <a:rect b="b" l="l" r="r" t="t"/>
                <a:pathLst>
                  <a:path extrusionOk="0" h="161" w="208">
                    <a:moveTo>
                      <a:pt x="104" y="0"/>
                    </a:moveTo>
                    <a:cubicBezTo>
                      <a:pt x="0" y="0"/>
                      <a:pt x="0" y="160"/>
                      <a:pt x="104" y="160"/>
                    </a:cubicBezTo>
                    <a:cubicBezTo>
                      <a:pt x="208" y="159"/>
                      <a:pt x="208" y="0"/>
                      <a:pt x="10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5" name="Google Shape;1845;p23"/>
              <p:cNvSpPr/>
              <p:nvPr/>
            </p:nvSpPr>
            <p:spPr>
              <a:xfrm>
                <a:off x="5031463" y="-335465"/>
                <a:ext cx="12774" cy="9533"/>
              </a:xfrm>
              <a:custGeom>
                <a:rect b="b" l="l" r="r" t="t"/>
                <a:pathLst>
                  <a:path extrusionOk="0" h="200" w="268">
                    <a:moveTo>
                      <a:pt x="95" y="1"/>
                    </a:moveTo>
                    <a:cubicBezTo>
                      <a:pt x="45" y="1"/>
                      <a:pt x="0" y="51"/>
                      <a:pt x="1" y="100"/>
                    </a:cubicBezTo>
                    <a:cubicBezTo>
                      <a:pt x="4" y="150"/>
                      <a:pt x="41" y="200"/>
                      <a:pt x="95" y="200"/>
                    </a:cubicBezTo>
                    <a:cubicBezTo>
                      <a:pt x="97" y="200"/>
                      <a:pt x="99" y="200"/>
                      <a:pt x="101" y="200"/>
                    </a:cubicBezTo>
                    <a:cubicBezTo>
                      <a:pt x="138" y="197"/>
                      <a:pt x="178" y="199"/>
                      <a:pt x="210" y="178"/>
                    </a:cubicBezTo>
                    <a:cubicBezTo>
                      <a:pt x="267" y="138"/>
                      <a:pt x="267" y="60"/>
                      <a:pt x="210" y="23"/>
                    </a:cubicBezTo>
                    <a:cubicBezTo>
                      <a:pt x="178" y="2"/>
                      <a:pt x="138" y="3"/>
                      <a:pt x="101" y="1"/>
                    </a:cubicBezTo>
                    <a:cubicBezTo>
                      <a:pt x="99" y="1"/>
                      <a:pt x="97" y="1"/>
                      <a:pt x="9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6" name="Google Shape;1846;p23"/>
              <p:cNvSpPr/>
              <p:nvPr/>
            </p:nvSpPr>
            <p:spPr>
              <a:xfrm>
                <a:off x="5070596" y="-322882"/>
                <a:ext cx="90611" cy="16873"/>
              </a:xfrm>
              <a:custGeom>
                <a:rect b="b" l="l" r="r" t="t"/>
                <a:pathLst>
                  <a:path extrusionOk="0" h="354" w="1901">
                    <a:moveTo>
                      <a:pt x="44" y="1"/>
                    </a:moveTo>
                    <a:cubicBezTo>
                      <a:pt x="10" y="1"/>
                      <a:pt x="1" y="53"/>
                      <a:pt x="38" y="67"/>
                    </a:cubicBezTo>
                    <a:cubicBezTo>
                      <a:pt x="490" y="229"/>
                      <a:pt x="995" y="353"/>
                      <a:pt x="1486" y="353"/>
                    </a:cubicBezTo>
                    <a:cubicBezTo>
                      <a:pt x="1612" y="353"/>
                      <a:pt x="1737" y="345"/>
                      <a:pt x="1860" y="327"/>
                    </a:cubicBezTo>
                    <a:cubicBezTo>
                      <a:pt x="1900" y="320"/>
                      <a:pt x="1885" y="262"/>
                      <a:pt x="1852" y="260"/>
                    </a:cubicBezTo>
                    <a:cubicBezTo>
                      <a:pt x="1237" y="205"/>
                      <a:pt x="653" y="175"/>
                      <a:pt x="55" y="3"/>
                    </a:cubicBezTo>
                    <a:cubicBezTo>
                      <a:pt x="51" y="1"/>
                      <a:pt x="47" y="1"/>
                      <a:pt x="4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7" name="Google Shape;1847;p23"/>
              <p:cNvSpPr/>
              <p:nvPr/>
            </p:nvSpPr>
            <p:spPr>
              <a:xfrm>
                <a:off x="4977268" y="-284559"/>
                <a:ext cx="12393" cy="10868"/>
              </a:xfrm>
              <a:custGeom>
                <a:rect b="b" l="l" r="r" t="t"/>
                <a:pathLst>
                  <a:path extrusionOk="0" h="228" w="260">
                    <a:moveTo>
                      <a:pt x="105" y="1"/>
                    </a:moveTo>
                    <a:cubicBezTo>
                      <a:pt x="82" y="1"/>
                      <a:pt x="58" y="9"/>
                      <a:pt x="41" y="27"/>
                    </a:cubicBezTo>
                    <a:cubicBezTo>
                      <a:pt x="1" y="66"/>
                      <a:pt x="8" y="140"/>
                      <a:pt x="59" y="168"/>
                    </a:cubicBezTo>
                    <a:cubicBezTo>
                      <a:pt x="89" y="185"/>
                      <a:pt x="120" y="202"/>
                      <a:pt x="148" y="219"/>
                    </a:cubicBezTo>
                    <a:cubicBezTo>
                      <a:pt x="158" y="225"/>
                      <a:pt x="168" y="228"/>
                      <a:pt x="178" y="228"/>
                    </a:cubicBezTo>
                    <a:cubicBezTo>
                      <a:pt x="221" y="228"/>
                      <a:pt x="259" y="176"/>
                      <a:pt x="233" y="133"/>
                    </a:cubicBezTo>
                    <a:cubicBezTo>
                      <a:pt x="215" y="105"/>
                      <a:pt x="197" y="75"/>
                      <a:pt x="183" y="45"/>
                    </a:cubicBezTo>
                    <a:cubicBezTo>
                      <a:pt x="167" y="16"/>
                      <a:pt x="136" y="1"/>
                      <a:pt x="10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8" name="Google Shape;1848;p23"/>
              <p:cNvSpPr/>
              <p:nvPr/>
            </p:nvSpPr>
            <p:spPr>
              <a:xfrm>
                <a:off x="5015924" y="-270498"/>
                <a:ext cx="11869" cy="9247"/>
              </a:xfrm>
              <a:custGeom>
                <a:rect b="b" l="l" r="r" t="t"/>
                <a:pathLst>
                  <a:path extrusionOk="0" h="194" w="249">
                    <a:moveTo>
                      <a:pt x="125" y="1"/>
                    </a:moveTo>
                    <a:cubicBezTo>
                      <a:pt x="2" y="1"/>
                      <a:pt x="1" y="193"/>
                      <a:pt x="125" y="193"/>
                    </a:cubicBezTo>
                    <a:cubicBezTo>
                      <a:pt x="248" y="192"/>
                      <a:pt x="249" y="1"/>
                      <a:pt x="12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849" name="Google Shape;1849;p23"/>
            <p:cNvSpPr/>
            <p:nvPr/>
          </p:nvSpPr>
          <p:spPr>
            <a:xfrm>
              <a:off x="4729076" y="-726414"/>
              <a:ext cx="415400" cy="386325"/>
            </a:xfrm>
            <a:custGeom>
              <a:rect b="b" l="l" r="r" t="t"/>
              <a:pathLst>
                <a:path extrusionOk="0" h="8105" w="8715">
                  <a:moveTo>
                    <a:pt x="8" y="0"/>
                  </a:moveTo>
                  <a:cubicBezTo>
                    <a:pt x="1" y="0"/>
                    <a:pt x="0" y="11"/>
                    <a:pt x="7" y="13"/>
                  </a:cubicBezTo>
                  <a:cubicBezTo>
                    <a:pt x="2199" y="829"/>
                    <a:pt x="2511" y="3459"/>
                    <a:pt x="3440" y="5298"/>
                  </a:cubicBezTo>
                  <a:cubicBezTo>
                    <a:pt x="3899" y="6203"/>
                    <a:pt x="4552" y="6933"/>
                    <a:pt x="5477" y="7375"/>
                  </a:cubicBezTo>
                  <a:cubicBezTo>
                    <a:pt x="6402" y="7815"/>
                    <a:pt x="7510" y="8052"/>
                    <a:pt x="8531" y="8104"/>
                  </a:cubicBezTo>
                  <a:cubicBezTo>
                    <a:pt x="8534" y="8105"/>
                    <a:pt x="8537" y="8105"/>
                    <a:pt x="8540" y="8105"/>
                  </a:cubicBezTo>
                  <a:cubicBezTo>
                    <a:pt x="8685" y="8105"/>
                    <a:pt x="8715" y="7868"/>
                    <a:pt x="8568" y="7836"/>
                  </a:cubicBezTo>
                  <a:cubicBezTo>
                    <a:pt x="7486" y="7595"/>
                    <a:pt x="6394" y="7534"/>
                    <a:pt x="5398" y="6993"/>
                  </a:cubicBezTo>
                  <a:cubicBezTo>
                    <a:pt x="4323" y="6408"/>
                    <a:pt x="3714" y="5383"/>
                    <a:pt x="3267" y="4282"/>
                  </a:cubicBezTo>
                  <a:cubicBezTo>
                    <a:pt x="2607" y="2660"/>
                    <a:pt x="1962" y="462"/>
                    <a:pt x="11" y="1"/>
                  </a:cubicBezTo>
                  <a:cubicBezTo>
                    <a:pt x="10" y="0"/>
                    <a:pt x="9" y="0"/>
                    <a:pt x="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0" name="Google Shape;1850;p23"/>
            <p:cNvSpPr/>
            <p:nvPr/>
          </p:nvSpPr>
          <p:spPr>
            <a:xfrm>
              <a:off x="4746998" y="-742191"/>
              <a:ext cx="309346" cy="291376"/>
            </a:xfrm>
            <a:custGeom>
              <a:rect b="b" l="l" r="r" t="t"/>
              <a:pathLst>
                <a:path extrusionOk="0" h="6113" w="6490">
                  <a:moveTo>
                    <a:pt x="19" y="0"/>
                  </a:moveTo>
                  <a:cubicBezTo>
                    <a:pt x="8" y="0"/>
                    <a:pt x="0" y="18"/>
                    <a:pt x="12" y="24"/>
                  </a:cubicBezTo>
                  <a:cubicBezTo>
                    <a:pt x="822" y="394"/>
                    <a:pt x="1551" y="802"/>
                    <a:pt x="2053" y="1567"/>
                  </a:cubicBezTo>
                  <a:cubicBezTo>
                    <a:pt x="2499" y="2247"/>
                    <a:pt x="2723" y="3044"/>
                    <a:pt x="3073" y="3773"/>
                  </a:cubicBezTo>
                  <a:cubicBezTo>
                    <a:pt x="3637" y="4950"/>
                    <a:pt x="4864" y="6113"/>
                    <a:pt x="6257" y="6113"/>
                  </a:cubicBezTo>
                  <a:cubicBezTo>
                    <a:pt x="6269" y="6113"/>
                    <a:pt x="6282" y="6113"/>
                    <a:pt x="6294" y="6112"/>
                  </a:cubicBezTo>
                  <a:cubicBezTo>
                    <a:pt x="6453" y="6110"/>
                    <a:pt x="6490" y="5876"/>
                    <a:pt x="6333" y="5834"/>
                  </a:cubicBezTo>
                  <a:cubicBezTo>
                    <a:pt x="5550" y="5626"/>
                    <a:pt x="4867" y="5436"/>
                    <a:pt x="4235" y="4892"/>
                  </a:cubicBezTo>
                  <a:cubicBezTo>
                    <a:pt x="3612" y="4354"/>
                    <a:pt x="3266" y="3626"/>
                    <a:pt x="2938" y="2888"/>
                  </a:cubicBezTo>
                  <a:cubicBezTo>
                    <a:pt x="2645" y="2232"/>
                    <a:pt x="2337" y="1566"/>
                    <a:pt x="1812" y="1058"/>
                  </a:cubicBezTo>
                  <a:cubicBezTo>
                    <a:pt x="1314" y="575"/>
                    <a:pt x="686" y="200"/>
                    <a:pt x="22" y="1"/>
                  </a:cubicBezTo>
                  <a:cubicBezTo>
                    <a:pt x="21" y="0"/>
                    <a:pt x="20" y="0"/>
                    <a:pt x="1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51" name="Google Shape;1851;p23"/>
          <p:cNvGrpSpPr/>
          <p:nvPr/>
        </p:nvGrpSpPr>
        <p:grpSpPr>
          <a:xfrm>
            <a:off x="7015670" y="960519"/>
            <a:ext cx="1128438" cy="1359634"/>
            <a:chOff x="5234039" y="-267543"/>
            <a:chExt cx="313064" cy="377173"/>
          </a:xfrm>
        </p:grpSpPr>
        <p:sp>
          <p:nvSpPr>
            <p:cNvPr id="1852" name="Google Shape;1852;p23"/>
            <p:cNvSpPr/>
            <p:nvPr/>
          </p:nvSpPr>
          <p:spPr>
            <a:xfrm>
              <a:off x="5316071" y="-114967"/>
              <a:ext cx="106293" cy="94996"/>
            </a:xfrm>
            <a:custGeom>
              <a:rect b="b" l="l" r="r" t="t"/>
              <a:pathLst>
                <a:path extrusionOk="0" h="1993" w="2230">
                  <a:moveTo>
                    <a:pt x="9" y="0"/>
                  </a:moveTo>
                  <a:cubicBezTo>
                    <a:pt x="5" y="0"/>
                    <a:pt x="1" y="3"/>
                    <a:pt x="1" y="9"/>
                  </a:cubicBezTo>
                  <a:cubicBezTo>
                    <a:pt x="32" y="790"/>
                    <a:pt x="441" y="1674"/>
                    <a:pt x="1232" y="1940"/>
                  </a:cubicBezTo>
                  <a:cubicBezTo>
                    <a:pt x="1340" y="1976"/>
                    <a:pt x="1434" y="1992"/>
                    <a:pt x="1514" y="1992"/>
                  </a:cubicBezTo>
                  <a:cubicBezTo>
                    <a:pt x="2230" y="1992"/>
                    <a:pt x="1894" y="678"/>
                    <a:pt x="1597" y="245"/>
                  </a:cubicBezTo>
                  <a:cubicBezTo>
                    <a:pt x="1591" y="236"/>
                    <a:pt x="1583" y="232"/>
                    <a:pt x="1575" y="232"/>
                  </a:cubicBezTo>
                  <a:cubicBezTo>
                    <a:pt x="1558" y="232"/>
                    <a:pt x="1542" y="251"/>
                    <a:pt x="1551" y="271"/>
                  </a:cubicBezTo>
                  <a:cubicBezTo>
                    <a:pt x="1708" y="624"/>
                    <a:pt x="1849" y="975"/>
                    <a:pt x="1858" y="1367"/>
                  </a:cubicBezTo>
                  <a:cubicBezTo>
                    <a:pt x="1864" y="1664"/>
                    <a:pt x="1746" y="1903"/>
                    <a:pt x="1443" y="1903"/>
                  </a:cubicBezTo>
                  <a:cubicBezTo>
                    <a:pt x="1386" y="1903"/>
                    <a:pt x="1322" y="1894"/>
                    <a:pt x="1251" y="1876"/>
                  </a:cubicBezTo>
                  <a:cubicBezTo>
                    <a:pt x="1094" y="1835"/>
                    <a:pt x="949" y="1741"/>
                    <a:pt x="822" y="1642"/>
                  </a:cubicBezTo>
                  <a:cubicBezTo>
                    <a:pt x="321" y="1253"/>
                    <a:pt x="95" y="621"/>
                    <a:pt x="21" y="9"/>
                  </a:cubicBezTo>
                  <a:cubicBezTo>
                    <a:pt x="19" y="3"/>
                    <a:pt x="14" y="0"/>
                    <a:pt x="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3" name="Google Shape;1853;p23"/>
            <p:cNvSpPr/>
            <p:nvPr/>
          </p:nvSpPr>
          <p:spPr>
            <a:xfrm>
              <a:off x="5309255" y="-154720"/>
              <a:ext cx="67398" cy="95473"/>
            </a:xfrm>
            <a:custGeom>
              <a:rect b="b" l="l" r="r" t="t"/>
              <a:pathLst>
                <a:path extrusionOk="0" h="2003" w="1414">
                  <a:moveTo>
                    <a:pt x="894" y="0"/>
                  </a:moveTo>
                  <a:cubicBezTo>
                    <a:pt x="1" y="0"/>
                    <a:pt x="1149" y="1755"/>
                    <a:pt x="1364" y="1996"/>
                  </a:cubicBezTo>
                  <a:cubicBezTo>
                    <a:pt x="1369" y="2001"/>
                    <a:pt x="1375" y="2003"/>
                    <a:pt x="1381" y="2003"/>
                  </a:cubicBezTo>
                  <a:cubicBezTo>
                    <a:pt x="1398" y="2003"/>
                    <a:pt x="1413" y="1984"/>
                    <a:pt x="1404" y="1966"/>
                  </a:cubicBezTo>
                  <a:cubicBezTo>
                    <a:pt x="1265" y="1731"/>
                    <a:pt x="1121" y="1500"/>
                    <a:pt x="997" y="1255"/>
                  </a:cubicBezTo>
                  <a:cubicBezTo>
                    <a:pt x="908" y="1078"/>
                    <a:pt x="395" y="141"/>
                    <a:pt x="926" y="63"/>
                  </a:cubicBezTo>
                  <a:cubicBezTo>
                    <a:pt x="962" y="58"/>
                    <a:pt x="952" y="0"/>
                    <a:pt x="917" y="0"/>
                  </a:cubicBezTo>
                  <a:cubicBezTo>
                    <a:pt x="909" y="0"/>
                    <a:pt x="902" y="0"/>
                    <a:pt x="89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4" name="Google Shape;1854;p23"/>
            <p:cNvSpPr/>
            <p:nvPr/>
          </p:nvSpPr>
          <p:spPr>
            <a:xfrm>
              <a:off x="5370218" y="-141517"/>
              <a:ext cx="15348" cy="24976"/>
            </a:xfrm>
            <a:custGeom>
              <a:rect b="b" l="l" r="r" t="t"/>
              <a:pathLst>
                <a:path extrusionOk="0" h="524" w="322">
                  <a:moveTo>
                    <a:pt x="39" y="1"/>
                  </a:moveTo>
                  <a:cubicBezTo>
                    <a:pt x="20" y="1"/>
                    <a:pt x="0" y="22"/>
                    <a:pt x="11" y="46"/>
                  </a:cubicBezTo>
                  <a:cubicBezTo>
                    <a:pt x="83" y="199"/>
                    <a:pt x="152" y="354"/>
                    <a:pt x="232" y="503"/>
                  </a:cubicBezTo>
                  <a:cubicBezTo>
                    <a:pt x="240" y="518"/>
                    <a:pt x="252" y="524"/>
                    <a:pt x="265" y="524"/>
                  </a:cubicBezTo>
                  <a:cubicBezTo>
                    <a:pt x="293" y="524"/>
                    <a:pt x="322" y="494"/>
                    <a:pt x="305" y="460"/>
                  </a:cubicBezTo>
                  <a:cubicBezTo>
                    <a:pt x="231" y="309"/>
                    <a:pt x="145" y="162"/>
                    <a:pt x="63" y="16"/>
                  </a:cubicBezTo>
                  <a:cubicBezTo>
                    <a:pt x="57" y="5"/>
                    <a:pt x="48" y="1"/>
                    <a:pt x="3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5" name="Google Shape;1855;p23"/>
            <p:cNvSpPr/>
            <p:nvPr/>
          </p:nvSpPr>
          <p:spPr>
            <a:xfrm>
              <a:off x="5308778" y="-181936"/>
              <a:ext cx="123309" cy="105387"/>
            </a:xfrm>
            <a:custGeom>
              <a:rect b="b" l="l" r="r" t="t"/>
              <a:pathLst>
                <a:path extrusionOk="0" h="2211" w="2587">
                  <a:moveTo>
                    <a:pt x="973" y="0"/>
                  </a:moveTo>
                  <a:cubicBezTo>
                    <a:pt x="476" y="0"/>
                    <a:pt x="0" y="415"/>
                    <a:pt x="280" y="946"/>
                  </a:cubicBezTo>
                  <a:cubicBezTo>
                    <a:pt x="283" y="951"/>
                    <a:pt x="287" y="954"/>
                    <a:pt x="292" y="954"/>
                  </a:cubicBezTo>
                  <a:cubicBezTo>
                    <a:pt x="301" y="954"/>
                    <a:pt x="310" y="943"/>
                    <a:pt x="305" y="932"/>
                  </a:cubicBezTo>
                  <a:cubicBezTo>
                    <a:pt x="99" y="452"/>
                    <a:pt x="514" y="91"/>
                    <a:pt x="943" y="91"/>
                  </a:cubicBezTo>
                  <a:cubicBezTo>
                    <a:pt x="1003" y="91"/>
                    <a:pt x="1063" y="98"/>
                    <a:pt x="1122" y="113"/>
                  </a:cubicBezTo>
                  <a:cubicBezTo>
                    <a:pt x="1479" y="202"/>
                    <a:pt x="1731" y="491"/>
                    <a:pt x="1914" y="793"/>
                  </a:cubicBezTo>
                  <a:cubicBezTo>
                    <a:pt x="2183" y="1233"/>
                    <a:pt x="2294" y="1721"/>
                    <a:pt x="2494" y="2187"/>
                  </a:cubicBezTo>
                  <a:cubicBezTo>
                    <a:pt x="2502" y="2203"/>
                    <a:pt x="2517" y="2210"/>
                    <a:pt x="2532" y="2210"/>
                  </a:cubicBezTo>
                  <a:cubicBezTo>
                    <a:pt x="2558" y="2210"/>
                    <a:pt x="2586" y="2190"/>
                    <a:pt x="2584" y="2162"/>
                  </a:cubicBezTo>
                  <a:cubicBezTo>
                    <a:pt x="2543" y="1408"/>
                    <a:pt x="1992" y="257"/>
                    <a:pt x="1207" y="32"/>
                  </a:cubicBezTo>
                  <a:cubicBezTo>
                    <a:pt x="1130" y="10"/>
                    <a:pt x="1051" y="0"/>
                    <a:pt x="97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6" name="Google Shape;1856;p23"/>
            <p:cNvSpPr/>
            <p:nvPr/>
          </p:nvSpPr>
          <p:spPr>
            <a:xfrm>
              <a:off x="5267548" y="-181031"/>
              <a:ext cx="172500" cy="200479"/>
            </a:xfrm>
            <a:custGeom>
              <a:rect b="b" l="l" r="r" t="t"/>
              <a:pathLst>
                <a:path extrusionOk="0" h="4206" w="3619">
                  <a:moveTo>
                    <a:pt x="341" y="1"/>
                  </a:moveTo>
                  <a:cubicBezTo>
                    <a:pt x="330" y="1"/>
                    <a:pt x="318" y="7"/>
                    <a:pt x="314" y="23"/>
                  </a:cubicBezTo>
                  <a:cubicBezTo>
                    <a:pt x="0" y="1258"/>
                    <a:pt x="691" y="2758"/>
                    <a:pt x="1559" y="3613"/>
                  </a:cubicBezTo>
                  <a:cubicBezTo>
                    <a:pt x="1866" y="3916"/>
                    <a:pt x="2275" y="4206"/>
                    <a:pt x="2711" y="4206"/>
                  </a:cubicBezTo>
                  <a:cubicBezTo>
                    <a:pt x="2830" y="4206"/>
                    <a:pt x="2950" y="4184"/>
                    <a:pt x="3071" y="4136"/>
                  </a:cubicBezTo>
                  <a:cubicBezTo>
                    <a:pt x="3619" y="3916"/>
                    <a:pt x="3619" y="3336"/>
                    <a:pt x="3533" y="2842"/>
                  </a:cubicBezTo>
                  <a:cubicBezTo>
                    <a:pt x="3532" y="2831"/>
                    <a:pt x="3523" y="2825"/>
                    <a:pt x="3514" y="2825"/>
                  </a:cubicBezTo>
                  <a:cubicBezTo>
                    <a:pt x="3503" y="2825"/>
                    <a:pt x="3490" y="2834"/>
                    <a:pt x="3489" y="2848"/>
                  </a:cubicBezTo>
                  <a:cubicBezTo>
                    <a:pt x="3484" y="3127"/>
                    <a:pt x="3490" y="3470"/>
                    <a:pt x="3342" y="3713"/>
                  </a:cubicBezTo>
                  <a:cubicBezTo>
                    <a:pt x="3199" y="3944"/>
                    <a:pt x="2961" y="4039"/>
                    <a:pt x="2715" y="4039"/>
                  </a:cubicBezTo>
                  <a:cubicBezTo>
                    <a:pt x="2556" y="4039"/>
                    <a:pt x="2393" y="4000"/>
                    <a:pt x="2251" y="3932"/>
                  </a:cubicBezTo>
                  <a:cubicBezTo>
                    <a:pt x="1778" y="3707"/>
                    <a:pt x="1385" y="3236"/>
                    <a:pt x="1103" y="2806"/>
                  </a:cubicBezTo>
                  <a:cubicBezTo>
                    <a:pt x="843" y="2409"/>
                    <a:pt x="651" y="1969"/>
                    <a:pt x="531" y="1508"/>
                  </a:cubicBezTo>
                  <a:cubicBezTo>
                    <a:pt x="401" y="1015"/>
                    <a:pt x="411" y="532"/>
                    <a:pt x="375" y="31"/>
                  </a:cubicBezTo>
                  <a:cubicBezTo>
                    <a:pt x="373" y="12"/>
                    <a:pt x="357" y="1"/>
                    <a:pt x="3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7" name="Google Shape;1857;p23"/>
            <p:cNvSpPr/>
            <p:nvPr/>
          </p:nvSpPr>
          <p:spPr>
            <a:xfrm>
              <a:off x="5301485" y="-226170"/>
              <a:ext cx="183558" cy="268592"/>
            </a:xfrm>
            <a:custGeom>
              <a:rect b="b" l="l" r="r" t="t"/>
              <a:pathLst>
                <a:path extrusionOk="0" h="5635" w="3851">
                  <a:moveTo>
                    <a:pt x="1075" y="0"/>
                  </a:moveTo>
                  <a:cubicBezTo>
                    <a:pt x="646" y="0"/>
                    <a:pt x="234" y="183"/>
                    <a:pt x="7" y="576"/>
                  </a:cubicBezTo>
                  <a:cubicBezTo>
                    <a:pt x="1" y="585"/>
                    <a:pt x="10" y="598"/>
                    <a:pt x="20" y="598"/>
                  </a:cubicBezTo>
                  <a:cubicBezTo>
                    <a:pt x="23" y="598"/>
                    <a:pt x="27" y="596"/>
                    <a:pt x="29" y="593"/>
                  </a:cubicBezTo>
                  <a:cubicBezTo>
                    <a:pt x="294" y="271"/>
                    <a:pt x="672" y="118"/>
                    <a:pt x="1059" y="118"/>
                  </a:cubicBezTo>
                  <a:cubicBezTo>
                    <a:pt x="1309" y="118"/>
                    <a:pt x="1563" y="181"/>
                    <a:pt x="1792" y="305"/>
                  </a:cubicBezTo>
                  <a:cubicBezTo>
                    <a:pt x="2350" y="606"/>
                    <a:pt x="2746" y="1169"/>
                    <a:pt x="3038" y="1717"/>
                  </a:cubicBezTo>
                  <a:cubicBezTo>
                    <a:pt x="3323" y="2256"/>
                    <a:pt x="3521" y="2839"/>
                    <a:pt x="3624" y="3440"/>
                  </a:cubicBezTo>
                  <a:cubicBezTo>
                    <a:pt x="3750" y="4179"/>
                    <a:pt x="3850" y="5278"/>
                    <a:pt x="2961" y="5556"/>
                  </a:cubicBezTo>
                  <a:cubicBezTo>
                    <a:pt x="2922" y="5569"/>
                    <a:pt x="2925" y="5635"/>
                    <a:pt x="2968" y="5635"/>
                  </a:cubicBezTo>
                  <a:cubicBezTo>
                    <a:pt x="2969" y="5635"/>
                    <a:pt x="2971" y="5635"/>
                    <a:pt x="2972" y="5635"/>
                  </a:cubicBezTo>
                  <a:cubicBezTo>
                    <a:pt x="3704" y="5572"/>
                    <a:pt x="3825" y="4716"/>
                    <a:pt x="3814" y="4130"/>
                  </a:cubicBezTo>
                  <a:cubicBezTo>
                    <a:pt x="3798" y="3263"/>
                    <a:pt x="3575" y="2405"/>
                    <a:pt x="3158" y="1646"/>
                  </a:cubicBezTo>
                  <a:cubicBezTo>
                    <a:pt x="2808" y="1011"/>
                    <a:pt x="2310" y="345"/>
                    <a:pt x="1601" y="91"/>
                  </a:cubicBezTo>
                  <a:cubicBezTo>
                    <a:pt x="1430" y="31"/>
                    <a:pt x="1251" y="0"/>
                    <a:pt x="10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8" name="Google Shape;1858;p23"/>
            <p:cNvSpPr/>
            <p:nvPr/>
          </p:nvSpPr>
          <p:spPr>
            <a:xfrm>
              <a:off x="5407730" y="37180"/>
              <a:ext cx="9438" cy="6387"/>
            </a:xfrm>
            <a:custGeom>
              <a:rect b="b" l="l" r="r" t="t"/>
              <a:pathLst>
                <a:path extrusionOk="0" h="134" w="198">
                  <a:moveTo>
                    <a:pt x="111" y="13"/>
                  </a:moveTo>
                  <a:cubicBezTo>
                    <a:pt x="112" y="13"/>
                    <a:pt x="112" y="13"/>
                    <a:pt x="113" y="13"/>
                  </a:cubicBezTo>
                  <a:cubicBezTo>
                    <a:pt x="112" y="13"/>
                    <a:pt x="112" y="13"/>
                    <a:pt x="111" y="13"/>
                  </a:cubicBezTo>
                  <a:close/>
                  <a:moveTo>
                    <a:pt x="70" y="0"/>
                  </a:moveTo>
                  <a:cubicBezTo>
                    <a:pt x="34" y="0"/>
                    <a:pt x="1" y="25"/>
                    <a:pt x="1" y="67"/>
                  </a:cubicBezTo>
                  <a:cubicBezTo>
                    <a:pt x="1" y="108"/>
                    <a:pt x="33" y="133"/>
                    <a:pt x="69" y="133"/>
                  </a:cubicBezTo>
                  <a:cubicBezTo>
                    <a:pt x="81" y="133"/>
                    <a:pt x="92" y="131"/>
                    <a:pt x="103" y="125"/>
                  </a:cubicBezTo>
                  <a:cubicBezTo>
                    <a:pt x="105" y="124"/>
                    <a:pt x="106" y="123"/>
                    <a:pt x="110" y="121"/>
                  </a:cubicBezTo>
                  <a:cubicBezTo>
                    <a:pt x="111" y="120"/>
                    <a:pt x="112" y="120"/>
                    <a:pt x="112" y="120"/>
                  </a:cubicBezTo>
                  <a:lnTo>
                    <a:pt x="112" y="120"/>
                  </a:lnTo>
                  <a:cubicBezTo>
                    <a:pt x="113" y="120"/>
                    <a:pt x="111" y="121"/>
                    <a:pt x="109" y="123"/>
                  </a:cubicBezTo>
                  <a:cubicBezTo>
                    <a:pt x="114" y="123"/>
                    <a:pt x="120" y="121"/>
                    <a:pt x="125" y="120"/>
                  </a:cubicBezTo>
                  <a:cubicBezTo>
                    <a:pt x="137" y="119"/>
                    <a:pt x="147" y="118"/>
                    <a:pt x="159" y="115"/>
                  </a:cubicBezTo>
                  <a:cubicBezTo>
                    <a:pt x="180" y="113"/>
                    <a:pt x="197" y="87"/>
                    <a:pt x="197" y="66"/>
                  </a:cubicBezTo>
                  <a:cubicBezTo>
                    <a:pt x="194" y="47"/>
                    <a:pt x="182" y="23"/>
                    <a:pt x="160" y="18"/>
                  </a:cubicBezTo>
                  <a:cubicBezTo>
                    <a:pt x="147" y="17"/>
                    <a:pt x="137" y="15"/>
                    <a:pt x="125" y="13"/>
                  </a:cubicBezTo>
                  <a:cubicBezTo>
                    <a:pt x="120" y="12"/>
                    <a:pt x="114" y="12"/>
                    <a:pt x="109" y="10"/>
                  </a:cubicBezTo>
                  <a:lnTo>
                    <a:pt x="109" y="10"/>
                  </a:lnTo>
                  <a:cubicBezTo>
                    <a:pt x="109" y="11"/>
                    <a:pt x="109" y="11"/>
                    <a:pt x="109" y="11"/>
                  </a:cubicBezTo>
                  <a:lnTo>
                    <a:pt x="109" y="11"/>
                  </a:lnTo>
                  <a:cubicBezTo>
                    <a:pt x="108" y="10"/>
                    <a:pt x="106" y="9"/>
                    <a:pt x="103" y="8"/>
                  </a:cubicBezTo>
                  <a:cubicBezTo>
                    <a:pt x="92" y="3"/>
                    <a:pt x="8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9" name="Google Shape;1859;p23"/>
            <p:cNvSpPr/>
            <p:nvPr/>
          </p:nvSpPr>
          <p:spPr>
            <a:xfrm>
              <a:off x="5371791" y="26407"/>
              <a:ext cx="6435" cy="9438"/>
            </a:xfrm>
            <a:custGeom>
              <a:rect b="b" l="l" r="r" t="t"/>
              <a:pathLst>
                <a:path extrusionOk="0" h="198" w="135">
                  <a:moveTo>
                    <a:pt x="68" y="1"/>
                  </a:moveTo>
                  <a:cubicBezTo>
                    <a:pt x="29" y="3"/>
                    <a:pt x="8" y="30"/>
                    <a:pt x="3" y="66"/>
                  </a:cubicBezTo>
                  <a:cubicBezTo>
                    <a:pt x="1" y="78"/>
                    <a:pt x="4" y="88"/>
                    <a:pt x="9" y="99"/>
                  </a:cubicBezTo>
                  <a:lnTo>
                    <a:pt x="14" y="142"/>
                  </a:lnTo>
                  <a:cubicBezTo>
                    <a:pt x="16" y="171"/>
                    <a:pt x="36" y="197"/>
                    <a:pt x="66" y="197"/>
                  </a:cubicBezTo>
                  <a:cubicBezTo>
                    <a:pt x="67" y="197"/>
                    <a:pt x="67" y="197"/>
                    <a:pt x="68" y="197"/>
                  </a:cubicBezTo>
                  <a:cubicBezTo>
                    <a:pt x="100" y="196"/>
                    <a:pt x="119" y="173"/>
                    <a:pt x="123" y="142"/>
                  </a:cubicBezTo>
                  <a:lnTo>
                    <a:pt x="127" y="99"/>
                  </a:lnTo>
                  <a:cubicBezTo>
                    <a:pt x="131" y="88"/>
                    <a:pt x="135" y="79"/>
                    <a:pt x="134" y="66"/>
                  </a:cubicBezTo>
                  <a:cubicBezTo>
                    <a:pt x="131" y="48"/>
                    <a:pt x="129" y="34"/>
                    <a:pt x="114" y="20"/>
                  </a:cubicBezTo>
                  <a:cubicBezTo>
                    <a:pt x="102" y="9"/>
                    <a:pt x="84" y="1"/>
                    <a:pt x="6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0" name="Google Shape;1860;p23"/>
            <p:cNvSpPr/>
            <p:nvPr/>
          </p:nvSpPr>
          <p:spPr>
            <a:xfrm>
              <a:off x="5256156" y="-232938"/>
              <a:ext cx="83938" cy="240136"/>
            </a:xfrm>
            <a:custGeom>
              <a:rect b="b" l="l" r="r" t="t"/>
              <a:pathLst>
                <a:path extrusionOk="0" h="5038" w="1761">
                  <a:moveTo>
                    <a:pt x="1384" y="1"/>
                  </a:moveTo>
                  <a:cubicBezTo>
                    <a:pt x="439" y="1"/>
                    <a:pt x="0" y="1097"/>
                    <a:pt x="92" y="1921"/>
                  </a:cubicBezTo>
                  <a:cubicBezTo>
                    <a:pt x="221" y="3063"/>
                    <a:pt x="906" y="4210"/>
                    <a:pt x="1689" y="5027"/>
                  </a:cubicBezTo>
                  <a:cubicBezTo>
                    <a:pt x="1696" y="5034"/>
                    <a:pt x="1704" y="5037"/>
                    <a:pt x="1712" y="5037"/>
                  </a:cubicBezTo>
                  <a:cubicBezTo>
                    <a:pt x="1738" y="5037"/>
                    <a:pt x="1761" y="5002"/>
                    <a:pt x="1739" y="4976"/>
                  </a:cubicBezTo>
                  <a:cubicBezTo>
                    <a:pt x="1128" y="4241"/>
                    <a:pt x="605" y="3428"/>
                    <a:pt x="327" y="2505"/>
                  </a:cubicBezTo>
                  <a:cubicBezTo>
                    <a:pt x="24" y="1502"/>
                    <a:pt x="247" y="155"/>
                    <a:pt x="1513" y="58"/>
                  </a:cubicBezTo>
                  <a:cubicBezTo>
                    <a:pt x="1544" y="54"/>
                    <a:pt x="1544" y="12"/>
                    <a:pt x="1513" y="7"/>
                  </a:cubicBezTo>
                  <a:cubicBezTo>
                    <a:pt x="1469" y="3"/>
                    <a:pt x="1426" y="1"/>
                    <a:pt x="13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1" name="Google Shape;1861;p23"/>
            <p:cNvSpPr/>
            <p:nvPr/>
          </p:nvSpPr>
          <p:spPr>
            <a:xfrm>
              <a:off x="5353297" y="-244282"/>
              <a:ext cx="9819" cy="7293"/>
            </a:xfrm>
            <a:custGeom>
              <a:rect b="b" l="l" r="r" t="t"/>
              <a:pathLst>
                <a:path extrusionOk="0" h="153" w="206">
                  <a:moveTo>
                    <a:pt x="75" y="0"/>
                  </a:moveTo>
                  <a:cubicBezTo>
                    <a:pt x="36" y="0"/>
                    <a:pt x="1" y="38"/>
                    <a:pt x="2" y="77"/>
                  </a:cubicBezTo>
                  <a:cubicBezTo>
                    <a:pt x="4" y="114"/>
                    <a:pt x="34" y="152"/>
                    <a:pt x="73" y="152"/>
                  </a:cubicBezTo>
                  <a:cubicBezTo>
                    <a:pt x="75" y="152"/>
                    <a:pt x="76" y="152"/>
                    <a:pt x="78" y="152"/>
                  </a:cubicBezTo>
                  <a:cubicBezTo>
                    <a:pt x="100" y="151"/>
                    <a:pt x="124" y="151"/>
                    <a:pt x="146" y="145"/>
                  </a:cubicBezTo>
                  <a:cubicBezTo>
                    <a:pt x="173" y="136"/>
                    <a:pt x="206" y="109"/>
                    <a:pt x="205" y="78"/>
                  </a:cubicBezTo>
                  <a:cubicBezTo>
                    <a:pt x="204" y="44"/>
                    <a:pt x="177" y="19"/>
                    <a:pt x="148" y="10"/>
                  </a:cubicBezTo>
                  <a:cubicBezTo>
                    <a:pt x="126" y="2"/>
                    <a:pt x="101" y="2"/>
                    <a:pt x="78" y="0"/>
                  </a:cubicBezTo>
                  <a:cubicBezTo>
                    <a:pt x="77" y="0"/>
                    <a:pt x="76"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2" name="Google Shape;1862;p23"/>
            <p:cNvSpPr/>
            <p:nvPr/>
          </p:nvSpPr>
          <p:spPr>
            <a:xfrm>
              <a:off x="5389618" y="-236799"/>
              <a:ext cx="9342" cy="6673"/>
            </a:xfrm>
            <a:custGeom>
              <a:rect b="b" l="l" r="r" t="t"/>
              <a:pathLst>
                <a:path extrusionOk="0" h="140" w="196">
                  <a:moveTo>
                    <a:pt x="70" y="0"/>
                  </a:moveTo>
                  <a:cubicBezTo>
                    <a:pt x="34" y="0"/>
                    <a:pt x="1" y="34"/>
                    <a:pt x="3" y="71"/>
                  </a:cubicBezTo>
                  <a:cubicBezTo>
                    <a:pt x="4" y="106"/>
                    <a:pt x="31" y="140"/>
                    <a:pt x="69" y="140"/>
                  </a:cubicBezTo>
                  <a:cubicBezTo>
                    <a:pt x="70" y="140"/>
                    <a:pt x="71" y="140"/>
                    <a:pt x="72" y="140"/>
                  </a:cubicBezTo>
                  <a:cubicBezTo>
                    <a:pt x="95" y="139"/>
                    <a:pt x="117" y="139"/>
                    <a:pt x="139" y="133"/>
                  </a:cubicBezTo>
                  <a:cubicBezTo>
                    <a:pt x="165" y="125"/>
                    <a:pt x="195" y="100"/>
                    <a:pt x="194" y="71"/>
                  </a:cubicBezTo>
                  <a:cubicBezTo>
                    <a:pt x="192" y="40"/>
                    <a:pt x="168" y="16"/>
                    <a:pt x="142" y="9"/>
                  </a:cubicBezTo>
                  <a:cubicBezTo>
                    <a:pt x="119" y="2"/>
                    <a:pt x="95" y="2"/>
                    <a:pt x="72" y="0"/>
                  </a:cubicBezTo>
                  <a:cubicBezTo>
                    <a:pt x="71" y="0"/>
                    <a:pt x="7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3" name="Google Shape;1863;p23"/>
            <p:cNvSpPr/>
            <p:nvPr/>
          </p:nvSpPr>
          <p:spPr>
            <a:xfrm>
              <a:off x="5429084" y="-211775"/>
              <a:ext cx="7150" cy="9914"/>
            </a:xfrm>
            <a:custGeom>
              <a:rect b="b" l="l" r="r" t="t"/>
              <a:pathLst>
                <a:path extrusionOk="0" h="208" w="150">
                  <a:moveTo>
                    <a:pt x="78" y="1"/>
                  </a:moveTo>
                  <a:cubicBezTo>
                    <a:pt x="77" y="1"/>
                    <a:pt x="76" y="1"/>
                    <a:pt x="75" y="1"/>
                  </a:cubicBezTo>
                  <a:cubicBezTo>
                    <a:pt x="36" y="2"/>
                    <a:pt x="1" y="33"/>
                    <a:pt x="2" y="74"/>
                  </a:cubicBezTo>
                  <a:cubicBezTo>
                    <a:pt x="3" y="101"/>
                    <a:pt x="3" y="129"/>
                    <a:pt x="8" y="156"/>
                  </a:cubicBezTo>
                  <a:cubicBezTo>
                    <a:pt x="12" y="180"/>
                    <a:pt x="34" y="198"/>
                    <a:pt x="57" y="205"/>
                  </a:cubicBezTo>
                  <a:cubicBezTo>
                    <a:pt x="63" y="207"/>
                    <a:pt x="70" y="207"/>
                    <a:pt x="76" y="207"/>
                  </a:cubicBezTo>
                  <a:cubicBezTo>
                    <a:pt x="82" y="207"/>
                    <a:pt x="89" y="207"/>
                    <a:pt x="94" y="205"/>
                  </a:cubicBezTo>
                  <a:cubicBezTo>
                    <a:pt x="116" y="198"/>
                    <a:pt x="138" y="180"/>
                    <a:pt x="142" y="156"/>
                  </a:cubicBezTo>
                  <a:cubicBezTo>
                    <a:pt x="147" y="129"/>
                    <a:pt x="147" y="101"/>
                    <a:pt x="148" y="74"/>
                  </a:cubicBezTo>
                  <a:cubicBezTo>
                    <a:pt x="149" y="37"/>
                    <a:pt x="117" y="1"/>
                    <a:pt x="7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4" name="Google Shape;1864;p23"/>
            <p:cNvSpPr/>
            <p:nvPr/>
          </p:nvSpPr>
          <p:spPr>
            <a:xfrm>
              <a:off x="5287519" y="-173738"/>
              <a:ext cx="259584" cy="283368"/>
            </a:xfrm>
            <a:custGeom>
              <a:rect b="b" l="l" r="r" t="t"/>
              <a:pathLst>
                <a:path extrusionOk="0" h="5945" w="5446">
                  <a:moveTo>
                    <a:pt x="3640" y="0"/>
                  </a:moveTo>
                  <a:cubicBezTo>
                    <a:pt x="3611" y="0"/>
                    <a:pt x="3581" y="33"/>
                    <a:pt x="3601" y="60"/>
                  </a:cubicBezTo>
                  <a:cubicBezTo>
                    <a:pt x="4132" y="806"/>
                    <a:pt x="4526" y="1634"/>
                    <a:pt x="4734" y="2526"/>
                  </a:cubicBezTo>
                  <a:cubicBezTo>
                    <a:pt x="4852" y="3043"/>
                    <a:pt x="4924" y="3572"/>
                    <a:pt x="4974" y="4100"/>
                  </a:cubicBezTo>
                  <a:cubicBezTo>
                    <a:pt x="5022" y="4608"/>
                    <a:pt x="5033" y="5246"/>
                    <a:pt x="4580" y="5587"/>
                  </a:cubicBezTo>
                  <a:cubicBezTo>
                    <a:pt x="4408" y="5716"/>
                    <a:pt x="4206" y="5769"/>
                    <a:pt x="3988" y="5769"/>
                  </a:cubicBezTo>
                  <a:cubicBezTo>
                    <a:pt x="3278" y="5769"/>
                    <a:pt x="2407" y="5208"/>
                    <a:pt x="1921" y="4881"/>
                  </a:cubicBezTo>
                  <a:cubicBezTo>
                    <a:pt x="1195" y="4389"/>
                    <a:pt x="628" y="3760"/>
                    <a:pt x="89" y="3077"/>
                  </a:cubicBezTo>
                  <a:cubicBezTo>
                    <a:pt x="80" y="3067"/>
                    <a:pt x="70" y="3063"/>
                    <a:pt x="60" y="3063"/>
                  </a:cubicBezTo>
                  <a:cubicBezTo>
                    <a:pt x="30" y="3063"/>
                    <a:pt x="1" y="3100"/>
                    <a:pt x="19" y="3132"/>
                  </a:cubicBezTo>
                  <a:cubicBezTo>
                    <a:pt x="496" y="4000"/>
                    <a:pt x="1274" y="4706"/>
                    <a:pt x="2113" y="5216"/>
                  </a:cubicBezTo>
                  <a:cubicBezTo>
                    <a:pt x="2588" y="5504"/>
                    <a:pt x="3348" y="5945"/>
                    <a:pt x="4004" y="5945"/>
                  </a:cubicBezTo>
                  <a:cubicBezTo>
                    <a:pt x="4253" y="5945"/>
                    <a:pt x="4486" y="5882"/>
                    <a:pt x="4684" y="5724"/>
                  </a:cubicBezTo>
                  <a:cubicBezTo>
                    <a:pt x="5445" y="5118"/>
                    <a:pt x="5127" y="3853"/>
                    <a:pt x="4988" y="3046"/>
                  </a:cubicBezTo>
                  <a:cubicBezTo>
                    <a:pt x="4794" y="1923"/>
                    <a:pt x="4386" y="899"/>
                    <a:pt x="3666" y="12"/>
                  </a:cubicBezTo>
                  <a:cubicBezTo>
                    <a:pt x="3659" y="4"/>
                    <a:pt x="3649" y="0"/>
                    <a:pt x="364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5" name="Google Shape;1865;p23"/>
            <p:cNvSpPr/>
            <p:nvPr/>
          </p:nvSpPr>
          <p:spPr>
            <a:xfrm>
              <a:off x="5412688" y="32127"/>
              <a:ext cx="94663" cy="49810"/>
            </a:xfrm>
            <a:custGeom>
              <a:rect b="b" l="l" r="r" t="t"/>
              <a:pathLst>
                <a:path extrusionOk="0" h="1045" w="1986">
                  <a:moveTo>
                    <a:pt x="1737" y="1"/>
                  </a:moveTo>
                  <a:cubicBezTo>
                    <a:pt x="1716" y="1"/>
                    <a:pt x="1694" y="18"/>
                    <a:pt x="1702" y="45"/>
                  </a:cubicBezTo>
                  <a:cubicBezTo>
                    <a:pt x="1821" y="403"/>
                    <a:pt x="1640" y="784"/>
                    <a:pt x="1275" y="909"/>
                  </a:cubicBezTo>
                  <a:cubicBezTo>
                    <a:pt x="1183" y="940"/>
                    <a:pt x="1090" y="954"/>
                    <a:pt x="998" y="954"/>
                  </a:cubicBezTo>
                  <a:cubicBezTo>
                    <a:pt x="662" y="954"/>
                    <a:pt x="336" y="769"/>
                    <a:pt x="56" y="592"/>
                  </a:cubicBezTo>
                  <a:cubicBezTo>
                    <a:pt x="50" y="589"/>
                    <a:pt x="45" y="587"/>
                    <a:pt x="39" y="587"/>
                  </a:cubicBezTo>
                  <a:cubicBezTo>
                    <a:pt x="14" y="587"/>
                    <a:pt x="0" y="626"/>
                    <a:pt x="25" y="645"/>
                  </a:cubicBezTo>
                  <a:cubicBezTo>
                    <a:pt x="301" y="848"/>
                    <a:pt x="671" y="1045"/>
                    <a:pt x="1029" y="1045"/>
                  </a:cubicBezTo>
                  <a:cubicBezTo>
                    <a:pt x="1182" y="1045"/>
                    <a:pt x="1332" y="1009"/>
                    <a:pt x="1472" y="924"/>
                  </a:cubicBezTo>
                  <a:cubicBezTo>
                    <a:pt x="1771" y="742"/>
                    <a:pt x="1985" y="335"/>
                    <a:pt x="1767" y="17"/>
                  </a:cubicBezTo>
                  <a:cubicBezTo>
                    <a:pt x="1760" y="6"/>
                    <a:pt x="1749" y="1"/>
                    <a:pt x="173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6" name="Google Shape;1866;p23"/>
            <p:cNvSpPr/>
            <p:nvPr/>
          </p:nvSpPr>
          <p:spPr>
            <a:xfrm>
              <a:off x="5411258" y="-177027"/>
              <a:ext cx="60725" cy="181890"/>
            </a:xfrm>
            <a:custGeom>
              <a:rect b="b" l="l" r="r" t="t"/>
              <a:pathLst>
                <a:path extrusionOk="0" h="3816" w="1274">
                  <a:moveTo>
                    <a:pt x="56" y="1"/>
                  </a:moveTo>
                  <a:cubicBezTo>
                    <a:pt x="28" y="1"/>
                    <a:pt x="1" y="32"/>
                    <a:pt x="20" y="60"/>
                  </a:cubicBezTo>
                  <a:cubicBezTo>
                    <a:pt x="389" y="606"/>
                    <a:pt x="714" y="1120"/>
                    <a:pt x="878" y="1769"/>
                  </a:cubicBezTo>
                  <a:cubicBezTo>
                    <a:pt x="1047" y="2438"/>
                    <a:pt x="1045" y="3132"/>
                    <a:pt x="909" y="3807"/>
                  </a:cubicBezTo>
                  <a:cubicBezTo>
                    <a:pt x="908" y="3812"/>
                    <a:pt x="912" y="3815"/>
                    <a:pt x="916" y="3815"/>
                  </a:cubicBezTo>
                  <a:cubicBezTo>
                    <a:pt x="918" y="3815"/>
                    <a:pt x="920" y="3814"/>
                    <a:pt x="921" y="3811"/>
                  </a:cubicBezTo>
                  <a:cubicBezTo>
                    <a:pt x="1274" y="2562"/>
                    <a:pt x="1020" y="964"/>
                    <a:pt x="83" y="12"/>
                  </a:cubicBezTo>
                  <a:cubicBezTo>
                    <a:pt x="75" y="4"/>
                    <a:pt x="66" y="1"/>
                    <a:pt x="5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7" name="Google Shape;1867;p23"/>
            <p:cNvSpPr/>
            <p:nvPr/>
          </p:nvSpPr>
          <p:spPr>
            <a:xfrm>
              <a:off x="5377892" y="-197618"/>
              <a:ext cx="8675" cy="11773"/>
            </a:xfrm>
            <a:custGeom>
              <a:rect b="b" l="l" r="r" t="t"/>
              <a:pathLst>
                <a:path extrusionOk="0" h="247" w="182">
                  <a:moveTo>
                    <a:pt x="91" y="1"/>
                  </a:moveTo>
                  <a:cubicBezTo>
                    <a:pt x="76" y="1"/>
                    <a:pt x="61" y="5"/>
                    <a:pt x="49" y="13"/>
                  </a:cubicBezTo>
                  <a:cubicBezTo>
                    <a:pt x="12" y="35"/>
                    <a:pt x="1" y="68"/>
                    <a:pt x="1" y="109"/>
                  </a:cubicBezTo>
                  <a:lnTo>
                    <a:pt x="1" y="156"/>
                  </a:lnTo>
                  <a:cubicBezTo>
                    <a:pt x="1" y="202"/>
                    <a:pt x="40" y="246"/>
                    <a:pt x="86" y="246"/>
                  </a:cubicBezTo>
                  <a:cubicBezTo>
                    <a:pt x="88" y="246"/>
                    <a:pt x="89" y="246"/>
                    <a:pt x="91" y="246"/>
                  </a:cubicBezTo>
                  <a:cubicBezTo>
                    <a:pt x="140" y="244"/>
                    <a:pt x="181" y="207"/>
                    <a:pt x="181" y="156"/>
                  </a:cubicBezTo>
                  <a:lnTo>
                    <a:pt x="181" y="109"/>
                  </a:lnTo>
                  <a:cubicBezTo>
                    <a:pt x="182" y="68"/>
                    <a:pt x="170" y="35"/>
                    <a:pt x="134" y="13"/>
                  </a:cubicBezTo>
                  <a:cubicBezTo>
                    <a:pt x="121" y="5"/>
                    <a:pt x="106" y="1"/>
                    <a:pt x="9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8" name="Google Shape;1868;p23"/>
            <p:cNvSpPr/>
            <p:nvPr/>
          </p:nvSpPr>
          <p:spPr>
            <a:xfrm>
              <a:off x="5338426" y="-89895"/>
              <a:ext cx="37465" cy="45091"/>
            </a:xfrm>
            <a:custGeom>
              <a:rect b="b" l="l" r="r" t="t"/>
              <a:pathLst>
                <a:path extrusionOk="0" h="946" w="786">
                  <a:moveTo>
                    <a:pt x="15" y="0"/>
                  </a:moveTo>
                  <a:cubicBezTo>
                    <a:pt x="8" y="0"/>
                    <a:pt x="1" y="7"/>
                    <a:pt x="3" y="14"/>
                  </a:cubicBezTo>
                  <a:cubicBezTo>
                    <a:pt x="103" y="401"/>
                    <a:pt x="386" y="771"/>
                    <a:pt x="752" y="944"/>
                  </a:cubicBezTo>
                  <a:cubicBezTo>
                    <a:pt x="756" y="945"/>
                    <a:pt x="759" y="946"/>
                    <a:pt x="762" y="946"/>
                  </a:cubicBezTo>
                  <a:cubicBezTo>
                    <a:pt x="777" y="946"/>
                    <a:pt x="785" y="926"/>
                    <a:pt x="771" y="915"/>
                  </a:cubicBezTo>
                  <a:cubicBezTo>
                    <a:pt x="429" y="671"/>
                    <a:pt x="188" y="394"/>
                    <a:pt x="23" y="6"/>
                  </a:cubicBezTo>
                  <a:cubicBezTo>
                    <a:pt x="21" y="2"/>
                    <a:pt x="18" y="0"/>
                    <a:pt x="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9" name="Google Shape;1869;p23"/>
            <p:cNvSpPr/>
            <p:nvPr/>
          </p:nvSpPr>
          <p:spPr>
            <a:xfrm>
              <a:off x="5431706" y="-63537"/>
              <a:ext cx="9152" cy="10772"/>
            </a:xfrm>
            <a:custGeom>
              <a:rect b="b" l="l" r="r" t="t"/>
              <a:pathLst>
                <a:path extrusionOk="0" h="226" w="192">
                  <a:moveTo>
                    <a:pt x="96" y="1"/>
                  </a:moveTo>
                  <a:cubicBezTo>
                    <a:pt x="69" y="1"/>
                    <a:pt x="42" y="16"/>
                    <a:pt x="34" y="47"/>
                  </a:cubicBezTo>
                  <a:cubicBezTo>
                    <a:pt x="26" y="70"/>
                    <a:pt x="20" y="94"/>
                    <a:pt x="15" y="117"/>
                  </a:cubicBezTo>
                  <a:cubicBezTo>
                    <a:pt x="0" y="171"/>
                    <a:pt x="41" y="225"/>
                    <a:pt x="96" y="225"/>
                  </a:cubicBezTo>
                  <a:cubicBezTo>
                    <a:pt x="151" y="225"/>
                    <a:pt x="192" y="170"/>
                    <a:pt x="177" y="117"/>
                  </a:cubicBezTo>
                  <a:cubicBezTo>
                    <a:pt x="171" y="94"/>
                    <a:pt x="165" y="70"/>
                    <a:pt x="159" y="47"/>
                  </a:cubicBezTo>
                  <a:cubicBezTo>
                    <a:pt x="150" y="16"/>
                    <a:pt x="123" y="1"/>
                    <a:pt x="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0" name="Google Shape;1870;p23"/>
            <p:cNvSpPr/>
            <p:nvPr/>
          </p:nvSpPr>
          <p:spPr>
            <a:xfrm>
              <a:off x="5234039" y="-267543"/>
              <a:ext cx="161155" cy="218830"/>
            </a:xfrm>
            <a:custGeom>
              <a:rect b="b" l="l" r="r" t="t"/>
              <a:pathLst>
                <a:path extrusionOk="0" h="4591" w="3381">
                  <a:moveTo>
                    <a:pt x="1779" y="1"/>
                  </a:moveTo>
                  <a:cubicBezTo>
                    <a:pt x="1170" y="1"/>
                    <a:pt x="601" y="217"/>
                    <a:pt x="307" y="831"/>
                  </a:cubicBezTo>
                  <a:cubicBezTo>
                    <a:pt x="79" y="1307"/>
                    <a:pt x="96" y="1863"/>
                    <a:pt x="168" y="2373"/>
                  </a:cubicBezTo>
                  <a:cubicBezTo>
                    <a:pt x="277" y="3136"/>
                    <a:pt x="496" y="3880"/>
                    <a:pt x="811" y="4582"/>
                  </a:cubicBezTo>
                  <a:cubicBezTo>
                    <a:pt x="813" y="4588"/>
                    <a:pt x="819" y="4591"/>
                    <a:pt x="825" y="4591"/>
                  </a:cubicBezTo>
                  <a:cubicBezTo>
                    <a:pt x="836" y="4591"/>
                    <a:pt x="849" y="4580"/>
                    <a:pt x="843" y="4568"/>
                  </a:cubicBezTo>
                  <a:cubicBezTo>
                    <a:pt x="457" y="3570"/>
                    <a:pt x="1" y="2294"/>
                    <a:pt x="263" y="1216"/>
                  </a:cubicBezTo>
                  <a:cubicBezTo>
                    <a:pt x="429" y="543"/>
                    <a:pt x="988" y="148"/>
                    <a:pt x="1665" y="109"/>
                  </a:cubicBezTo>
                  <a:cubicBezTo>
                    <a:pt x="1704" y="107"/>
                    <a:pt x="1742" y="106"/>
                    <a:pt x="1780" y="106"/>
                  </a:cubicBezTo>
                  <a:cubicBezTo>
                    <a:pt x="2316" y="106"/>
                    <a:pt x="2810" y="322"/>
                    <a:pt x="3324" y="450"/>
                  </a:cubicBezTo>
                  <a:cubicBezTo>
                    <a:pt x="3327" y="450"/>
                    <a:pt x="3329" y="450"/>
                    <a:pt x="3331" y="450"/>
                  </a:cubicBezTo>
                  <a:cubicBezTo>
                    <a:pt x="3362" y="450"/>
                    <a:pt x="3381" y="407"/>
                    <a:pt x="3349" y="392"/>
                  </a:cubicBezTo>
                  <a:cubicBezTo>
                    <a:pt x="2906" y="175"/>
                    <a:pt x="2326" y="1"/>
                    <a:pt x="17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71" name="Google Shape;1871;p23"/>
          <p:cNvGrpSpPr/>
          <p:nvPr/>
        </p:nvGrpSpPr>
        <p:grpSpPr>
          <a:xfrm>
            <a:off x="6059398" y="4755586"/>
            <a:ext cx="466198" cy="463516"/>
            <a:chOff x="4789992" y="5348109"/>
            <a:chExt cx="351768" cy="349718"/>
          </a:xfrm>
        </p:grpSpPr>
        <p:sp>
          <p:nvSpPr>
            <p:cNvPr id="1872" name="Google Shape;1872;p23"/>
            <p:cNvSpPr/>
            <p:nvPr/>
          </p:nvSpPr>
          <p:spPr>
            <a:xfrm>
              <a:off x="4789992" y="5348109"/>
              <a:ext cx="351768" cy="349718"/>
            </a:xfrm>
            <a:custGeom>
              <a:rect b="b" l="l" r="r" t="t"/>
              <a:pathLst>
                <a:path extrusionOk="0" h="7337" w="7380">
                  <a:moveTo>
                    <a:pt x="2586" y="1"/>
                  </a:moveTo>
                  <a:cubicBezTo>
                    <a:pt x="2564" y="1"/>
                    <a:pt x="2544" y="5"/>
                    <a:pt x="2526" y="12"/>
                  </a:cubicBezTo>
                  <a:cubicBezTo>
                    <a:pt x="2087" y="193"/>
                    <a:pt x="2353" y="2766"/>
                    <a:pt x="2353" y="2766"/>
                  </a:cubicBezTo>
                  <a:cubicBezTo>
                    <a:pt x="2353" y="2766"/>
                    <a:pt x="1" y="3286"/>
                    <a:pt x="235" y="3987"/>
                  </a:cubicBezTo>
                  <a:cubicBezTo>
                    <a:pt x="398" y="4474"/>
                    <a:pt x="1488" y="4548"/>
                    <a:pt x="2140" y="4548"/>
                  </a:cubicBezTo>
                  <a:cubicBezTo>
                    <a:pt x="2428" y="4548"/>
                    <a:pt x="2631" y="4534"/>
                    <a:pt x="2631" y="4534"/>
                  </a:cubicBezTo>
                  <a:lnTo>
                    <a:pt x="2631" y="4534"/>
                  </a:lnTo>
                  <a:cubicBezTo>
                    <a:pt x="2631" y="4534"/>
                    <a:pt x="2469" y="7170"/>
                    <a:pt x="3049" y="7329"/>
                  </a:cubicBezTo>
                  <a:cubicBezTo>
                    <a:pt x="3067" y="7334"/>
                    <a:pt x="3086" y="7336"/>
                    <a:pt x="3104" y="7336"/>
                  </a:cubicBezTo>
                  <a:cubicBezTo>
                    <a:pt x="3684" y="7336"/>
                    <a:pt x="4537" y="4999"/>
                    <a:pt x="4537" y="4999"/>
                  </a:cubicBezTo>
                  <a:cubicBezTo>
                    <a:pt x="4537" y="4999"/>
                    <a:pt x="5925" y="6096"/>
                    <a:pt x="6636" y="6096"/>
                  </a:cubicBezTo>
                  <a:cubicBezTo>
                    <a:pt x="6786" y="6096"/>
                    <a:pt x="6907" y="6047"/>
                    <a:pt x="6977" y="5928"/>
                  </a:cubicBezTo>
                  <a:cubicBezTo>
                    <a:pt x="7380" y="5248"/>
                    <a:pt x="5764" y="3691"/>
                    <a:pt x="5764" y="3691"/>
                  </a:cubicBezTo>
                  <a:cubicBezTo>
                    <a:pt x="5764" y="3691"/>
                    <a:pt x="7165" y="2254"/>
                    <a:pt x="6972" y="1648"/>
                  </a:cubicBezTo>
                  <a:cubicBezTo>
                    <a:pt x="6922" y="1493"/>
                    <a:pt x="6727" y="1435"/>
                    <a:pt x="6465" y="1435"/>
                  </a:cubicBezTo>
                  <a:cubicBezTo>
                    <a:pt x="5711" y="1435"/>
                    <a:pt x="4401" y="1915"/>
                    <a:pt x="4401" y="1915"/>
                  </a:cubicBezTo>
                  <a:cubicBezTo>
                    <a:pt x="4401" y="1915"/>
                    <a:pt x="3081" y="1"/>
                    <a:pt x="2586"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3" name="Google Shape;1873;p23"/>
            <p:cNvSpPr/>
            <p:nvPr/>
          </p:nvSpPr>
          <p:spPr>
            <a:xfrm>
              <a:off x="4901195" y="5384525"/>
              <a:ext cx="13632" cy="74119"/>
            </a:xfrm>
            <a:custGeom>
              <a:rect b="b" l="l" r="r" t="t"/>
              <a:pathLst>
                <a:path extrusionOk="0" h="1555" w="286">
                  <a:moveTo>
                    <a:pt x="107" y="1"/>
                  </a:moveTo>
                  <a:cubicBezTo>
                    <a:pt x="99" y="1"/>
                    <a:pt x="90" y="6"/>
                    <a:pt x="89" y="14"/>
                  </a:cubicBezTo>
                  <a:cubicBezTo>
                    <a:pt x="0" y="512"/>
                    <a:pt x="94" y="1070"/>
                    <a:pt x="248" y="1544"/>
                  </a:cubicBezTo>
                  <a:cubicBezTo>
                    <a:pt x="251" y="1552"/>
                    <a:pt x="258" y="1555"/>
                    <a:pt x="264" y="1555"/>
                  </a:cubicBezTo>
                  <a:cubicBezTo>
                    <a:pt x="275" y="1555"/>
                    <a:pt x="286" y="1547"/>
                    <a:pt x="283" y="1535"/>
                  </a:cubicBezTo>
                  <a:cubicBezTo>
                    <a:pt x="151" y="1018"/>
                    <a:pt x="137" y="544"/>
                    <a:pt x="121" y="14"/>
                  </a:cubicBezTo>
                  <a:cubicBezTo>
                    <a:pt x="121" y="5"/>
                    <a:pt x="115" y="1"/>
                    <a:pt x="107"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4" name="Google Shape;1874;p23"/>
            <p:cNvSpPr/>
            <p:nvPr/>
          </p:nvSpPr>
          <p:spPr>
            <a:xfrm>
              <a:off x="4916161" y="5386861"/>
              <a:ext cx="7388" cy="43041"/>
            </a:xfrm>
            <a:custGeom>
              <a:rect b="b" l="l" r="r" t="t"/>
              <a:pathLst>
                <a:path extrusionOk="0" h="903" w="155">
                  <a:moveTo>
                    <a:pt x="73" y="0"/>
                  </a:moveTo>
                  <a:cubicBezTo>
                    <a:pt x="65" y="0"/>
                    <a:pt x="56" y="6"/>
                    <a:pt x="55" y="17"/>
                  </a:cubicBezTo>
                  <a:cubicBezTo>
                    <a:pt x="0" y="305"/>
                    <a:pt x="48" y="615"/>
                    <a:pt x="123" y="893"/>
                  </a:cubicBezTo>
                  <a:cubicBezTo>
                    <a:pt x="124" y="900"/>
                    <a:pt x="130" y="902"/>
                    <a:pt x="136" y="902"/>
                  </a:cubicBezTo>
                  <a:cubicBezTo>
                    <a:pt x="145" y="902"/>
                    <a:pt x="154" y="896"/>
                    <a:pt x="152" y="886"/>
                  </a:cubicBezTo>
                  <a:cubicBezTo>
                    <a:pt x="83" y="594"/>
                    <a:pt x="86" y="319"/>
                    <a:pt x="93" y="22"/>
                  </a:cubicBezTo>
                  <a:cubicBezTo>
                    <a:pt x="94" y="8"/>
                    <a:pt x="83" y="0"/>
                    <a:pt x="7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5" name="Google Shape;1875;p23"/>
            <p:cNvSpPr/>
            <p:nvPr/>
          </p:nvSpPr>
          <p:spPr>
            <a:xfrm>
              <a:off x="5062779" y="5547635"/>
              <a:ext cx="38847" cy="43089"/>
            </a:xfrm>
            <a:custGeom>
              <a:rect b="b" l="l" r="r" t="t"/>
              <a:pathLst>
                <a:path extrusionOk="0" h="904" w="815">
                  <a:moveTo>
                    <a:pt x="27" y="0"/>
                  </a:moveTo>
                  <a:cubicBezTo>
                    <a:pt x="12" y="0"/>
                    <a:pt x="0" y="21"/>
                    <a:pt x="14" y="32"/>
                  </a:cubicBezTo>
                  <a:cubicBezTo>
                    <a:pt x="333" y="286"/>
                    <a:pt x="532" y="581"/>
                    <a:pt x="774" y="896"/>
                  </a:cubicBezTo>
                  <a:cubicBezTo>
                    <a:pt x="779" y="902"/>
                    <a:pt x="784" y="904"/>
                    <a:pt x="790" y="904"/>
                  </a:cubicBezTo>
                  <a:cubicBezTo>
                    <a:pt x="802" y="904"/>
                    <a:pt x="814" y="892"/>
                    <a:pt x="808" y="877"/>
                  </a:cubicBezTo>
                  <a:cubicBezTo>
                    <a:pt x="660" y="523"/>
                    <a:pt x="341" y="228"/>
                    <a:pt x="37" y="4"/>
                  </a:cubicBezTo>
                  <a:cubicBezTo>
                    <a:pt x="34" y="1"/>
                    <a:pt x="30" y="0"/>
                    <a:pt x="27"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6" name="Google Shape;1876;p23"/>
            <p:cNvSpPr/>
            <p:nvPr/>
          </p:nvSpPr>
          <p:spPr>
            <a:xfrm>
              <a:off x="5065639" y="5570800"/>
              <a:ext cx="29934" cy="30601"/>
            </a:xfrm>
            <a:custGeom>
              <a:rect b="b" l="l" r="r" t="t"/>
              <a:pathLst>
                <a:path extrusionOk="0" h="642" w="628">
                  <a:moveTo>
                    <a:pt x="31" y="0"/>
                  </a:moveTo>
                  <a:cubicBezTo>
                    <a:pt x="14" y="0"/>
                    <a:pt x="0" y="24"/>
                    <a:pt x="19" y="37"/>
                  </a:cubicBezTo>
                  <a:cubicBezTo>
                    <a:pt x="244" y="200"/>
                    <a:pt x="413" y="396"/>
                    <a:pt x="559" y="629"/>
                  </a:cubicBezTo>
                  <a:cubicBezTo>
                    <a:pt x="565" y="638"/>
                    <a:pt x="574" y="641"/>
                    <a:pt x="582" y="641"/>
                  </a:cubicBezTo>
                  <a:cubicBezTo>
                    <a:pt x="604" y="641"/>
                    <a:pt x="627" y="619"/>
                    <a:pt x="614" y="596"/>
                  </a:cubicBezTo>
                  <a:cubicBezTo>
                    <a:pt x="475" y="356"/>
                    <a:pt x="274" y="158"/>
                    <a:pt x="43" y="4"/>
                  </a:cubicBezTo>
                  <a:cubicBezTo>
                    <a:pt x="39" y="1"/>
                    <a:pt x="35" y="0"/>
                    <a:pt x="3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7" name="Google Shape;1877;p23"/>
            <p:cNvSpPr/>
            <p:nvPr/>
          </p:nvSpPr>
          <p:spPr>
            <a:xfrm>
              <a:off x="4969641" y="5495156"/>
              <a:ext cx="37846" cy="28456"/>
            </a:xfrm>
            <a:custGeom>
              <a:rect b="b" l="l" r="r" t="t"/>
              <a:pathLst>
                <a:path extrusionOk="0" h="597" w="794">
                  <a:moveTo>
                    <a:pt x="670" y="0"/>
                  </a:moveTo>
                  <a:cubicBezTo>
                    <a:pt x="661" y="0"/>
                    <a:pt x="652" y="2"/>
                    <a:pt x="644" y="6"/>
                  </a:cubicBezTo>
                  <a:cubicBezTo>
                    <a:pt x="616" y="21"/>
                    <a:pt x="605" y="54"/>
                    <a:pt x="618" y="81"/>
                  </a:cubicBezTo>
                  <a:cubicBezTo>
                    <a:pt x="631" y="106"/>
                    <a:pt x="728" y="326"/>
                    <a:pt x="487" y="445"/>
                  </a:cubicBezTo>
                  <a:cubicBezTo>
                    <a:pt x="434" y="471"/>
                    <a:pt x="385" y="484"/>
                    <a:pt x="340" y="484"/>
                  </a:cubicBezTo>
                  <a:cubicBezTo>
                    <a:pt x="313" y="484"/>
                    <a:pt x="288" y="479"/>
                    <a:pt x="264" y="471"/>
                  </a:cubicBezTo>
                  <a:cubicBezTo>
                    <a:pt x="163" y="434"/>
                    <a:pt x="118" y="327"/>
                    <a:pt x="115" y="325"/>
                  </a:cubicBezTo>
                  <a:cubicBezTo>
                    <a:pt x="107" y="303"/>
                    <a:pt x="86" y="291"/>
                    <a:pt x="64" y="291"/>
                  </a:cubicBezTo>
                  <a:cubicBezTo>
                    <a:pt x="57" y="291"/>
                    <a:pt x="49" y="292"/>
                    <a:pt x="42" y="295"/>
                  </a:cubicBezTo>
                  <a:cubicBezTo>
                    <a:pt x="14" y="306"/>
                    <a:pt x="0" y="340"/>
                    <a:pt x="13" y="368"/>
                  </a:cubicBezTo>
                  <a:cubicBezTo>
                    <a:pt x="15" y="373"/>
                    <a:pt x="77" y="520"/>
                    <a:pt x="223" y="575"/>
                  </a:cubicBezTo>
                  <a:cubicBezTo>
                    <a:pt x="260" y="589"/>
                    <a:pt x="299" y="596"/>
                    <a:pt x="340" y="596"/>
                  </a:cubicBezTo>
                  <a:cubicBezTo>
                    <a:pt x="402" y="596"/>
                    <a:pt x="469" y="579"/>
                    <a:pt x="538" y="546"/>
                  </a:cubicBezTo>
                  <a:cubicBezTo>
                    <a:pt x="643" y="495"/>
                    <a:pt x="711" y="424"/>
                    <a:pt x="743" y="332"/>
                  </a:cubicBezTo>
                  <a:cubicBezTo>
                    <a:pt x="794" y="183"/>
                    <a:pt x="723" y="38"/>
                    <a:pt x="721" y="32"/>
                  </a:cubicBezTo>
                  <a:cubicBezTo>
                    <a:pt x="710" y="11"/>
                    <a:pt x="690" y="0"/>
                    <a:pt x="670"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8" name="Google Shape;1878;p23"/>
            <p:cNvSpPr/>
            <p:nvPr/>
          </p:nvSpPr>
          <p:spPr>
            <a:xfrm>
              <a:off x="4928840" y="5526281"/>
              <a:ext cx="39514" cy="34795"/>
            </a:xfrm>
            <a:custGeom>
              <a:rect b="b" l="l" r="r" t="t"/>
              <a:pathLst>
                <a:path extrusionOk="0" h="730" w="829">
                  <a:moveTo>
                    <a:pt x="414" y="0"/>
                  </a:moveTo>
                  <a:cubicBezTo>
                    <a:pt x="367" y="0"/>
                    <a:pt x="320" y="9"/>
                    <a:pt x="274" y="28"/>
                  </a:cubicBezTo>
                  <a:cubicBezTo>
                    <a:pt x="89" y="105"/>
                    <a:pt x="0" y="318"/>
                    <a:pt x="76" y="505"/>
                  </a:cubicBezTo>
                  <a:cubicBezTo>
                    <a:pt x="135" y="645"/>
                    <a:pt x="272" y="730"/>
                    <a:pt x="415" y="730"/>
                  </a:cubicBezTo>
                  <a:cubicBezTo>
                    <a:pt x="461" y="730"/>
                    <a:pt x="508" y="721"/>
                    <a:pt x="553" y="702"/>
                  </a:cubicBezTo>
                  <a:cubicBezTo>
                    <a:pt x="739" y="625"/>
                    <a:pt x="828" y="411"/>
                    <a:pt x="751" y="226"/>
                  </a:cubicBezTo>
                  <a:cubicBezTo>
                    <a:pt x="692" y="85"/>
                    <a:pt x="557" y="0"/>
                    <a:pt x="414"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9" name="Google Shape;1879;p23"/>
            <p:cNvSpPr/>
            <p:nvPr/>
          </p:nvSpPr>
          <p:spPr>
            <a:xfrm>
              <a:off x="5022216" y="5487529"/>
              <a:ext cx="39514" cy="34795"/>
            </a:xfrm>
            <a:custGeom>
              <a:rect b="b" l="l" r="r" t="t"/>
              <a:pathLst>
                <a:path extrusionOk="0" h="730" w="829">
                  <a:moveTo>
                    <a:pt x="416" y="1"/>
                  </a:moveTo>
                  <a:cubicBezTo>
                    <a:pt x="369" y="1"/>
                    <a:pt x="322" y="10"/>
                    <a:pt x="276" y="29"/>
                  </a:cubicBezTo>
                  <a:cubicBezTo>
                    <a:pt x="89" y="105"/>
                    <a:pt x="1" y="319"/>
                    <a:pt x="78" y="505"/>
                  </a:cubicBezTo>
                  <a:cubicBezTo>
                    <a:pt x="137" y="645"/>
                    <a:pt x="272" y="730"/>
                    <a:pt x="415" y="730"/>
                  </a:cubicBezTo>
                  <a:cubicBezTo>
                    <a:pt x="462" y="730"/>
                    <a:pt x="509" y="721"/>
                    <a:pt x="555" y="702"/>
                  </a:cubicBezTo>
                  <a:cubicBezTo>
                    <a:pt x="742" y="626"/>
                    <a:pt x="829" y="412"/>
                    <a:pt x="752" y="226"/>
                  </a:cubicBezTo>
                  <a:cubicBezTo>
                    <a:pt x="694" y="85"/>
                    <a:pt x="558" y="1"/>
                    <a:pt x="416"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0" name="Google Shape;1880;p23"/>
            <p:cNvSpPr/>
            <p:nvPr/>
          </p:nvSpPr>
          <p:spPr>
            <a:xfrm>
              <a:off x="4932081" y="5494822"/>
              <a:ext cx="28694" cy="23451"/>
            </a:xfrm>
            <a:custGeom>
              <a:rect b="b" l="l" r="r" t="t"/>
              <a:pathLst>
                <a:path extrusionOk="0" h="492" w="602">
                  <a:moveTo>
                    <a:pt x="516" y="1"/>
                  </a:moveTo>
                  <a:cubicBezTo>
                    <a:pt x="509" y="1"/>
                    <a:pt x="501" y="2"/>
                    <a:pt x="494" y="5"/>
                  </a:cubicBezTo>
                  <a:cubicBezTo>
                    <a:pt x="466" y="17"/>
                    <a:pt x="452" y="50"/>
                    <a:pt x="464" y="78"/>
                  </a:cubicBezTo>
                  <a:cubicBezTo>
                    <a:pt x="466" y="78"/>
                    <a:pt x="488" y="135"/>
                    <a:pt x="489" y="201"/>
                  </a:cubicBezTo>
                  <a:cubicBezTo>
                    <a:pt x="490" y="280"/>
                    <a:pt x="459" y="332"/>
                    <a:pt x="393" y="359"/>
                  </a:cubicBezTo>
                  <a:cubicBezTo>
                    <a:pt x="361" y="372"/>
                    <a:pt x="331" y="378"/>
                    <a:pt x="304" y="378"/>
                  </a:cubicBezTo>
                  <a:cubicBezTo>
                    <a:pt x="187" y="378"/>
                    <a:pt x="115" y="279"/>
                    <a:pt x="111" y="274"/>
                  </a:cubicBezTo>
                  <a:cubicBezTo>
                    <a:pt x="99" y="257"/>
                    <a:pt x="82" y="248"/>
                    <a:pt x="64" y="248"/>
                  </a:cubicBezTo>
                  <a:cubicBezTo>
                    <a:pt x="53" y="248"/>
                    <a:pt x="42" y="252"/>
                    <a:pt x="33" y="259"/>
                  </a:cubicBezTo>
                  <a:cubicBezTo>
                    <a:pt x="6" y="276"/>
                    <a:pt x="0" y="311"/>
                    <a:pt x="18" y="338"/>
                  </a:cubicBezTo>
                  <a:cubicBezTo>
                    <a:pt x="61" y="400"/>
                    <a:pt x="165" y="491"/>
                    <a:pt x="305" y="491"/>
                  </a:cubicBezTo>
                  <a:cubicBezTo>
                    <a:pt x="346" y="491"/>
                    <a:pt x="389" y="484"/>
                    <a:pt x="432" y="464"/>
                  </a:cubicBezTo>
                  <a:cubicBezTo>
                    <a:pt x="542" y="418"/>
                    <a:pt x="602" y="326"/>
                    <a:pt x="600" y="200"/>
                  </a:cubicBezTo>
                  <a:cubicBezTo>
                    <a:pt x="599" y="112"/>
                    <a:pt x="568" y="38"/>
                    <a:pt x="567" y="35"/>
                  </a:cubicBezTo>
                  <a:cubicBezTo>
                    <a:pt x="559" y="14"/>
                    <a:pt x="538" y="1"/>
                    <a:pt x="516"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1" name="Google Shape;1881;p23"/>
            <p:cNvSpPr/>
            <p:nvPr/>
          </p:nvSpPr>
          <p:spPr>
            <a:xfrm>
              <a:off x="4998479" y="5467272"/>
              <a:ext cx="30935" cy="23451"/>
            </a:xfrm>
            <a:custGeom>
              <a:rect b="b" l="l" r="r" t="t"/>
              <a:pathLst>
                <a:path extrusionOk="0" h="492" w="649">
                  <a:moveTo>
                    <a:pt x="519" y="1"/>
                  </a:moveTo>
                  <a:cubicBezTo>
                    <a:pt x="512" y="1"/>
                    <a:pt x="505" y="2"/>
                    <a:pt x="498" y="5"/>
                  </a:cubicBezTo>
                  <a:cubicBezTo>
                    <a:pt x="468" y="16"/>
                    <a:pt x="455" y="49"/>
                    <a:pt x="466" y="78"/>
                  </a:cubicBezTo>
                  <a:cubicBezTo>
                    <a:pt x="470" y="85"/>
                    <a:pt x="552" y="294"/>
                    <a:pt x="393" y="360"/>
                  </a:cubicBezTo>
                  <a:cubicBezTo>
                    <a:pt x="361" y="373"/>
                    <a:pt x="332" y="378"/>
                    <a:pt x="305" y="378"/>
                  </a:cubicBezTo>
                  <a:cubicBezTo>
                    <a:pt x="187" y="378"/>
                    <a:pt x="115" y="278"/>
                    <a:pt x="111" y="273"/>
                  </a:cubicBezTo>
                  <a:cubicBezTo>
                    <a:pt x="100" y="257"/>
                    <a:pt x="83" y="248"/>
                    <a:pt x="65" y="248"/>
                  </a:cubicBezTo>
                  <a:cubicBezTo>
                    <a:pt x="54" y="248"/>
                    <a:pt x="43" y="251"/>
                    <a:pt x="33" y="258"/>
                  </a:cubicBezTo>
                  <a:cubicBezTo>
                    <a:pt x="7" y="276"/>
                    <a:pt x="0" y="310"/>
                    <a:pt x="18" y="337"/>
                  </a:cubicBezTo>
                  <a:cubicBezTo>
                    <a:pt x="61" y="399"/>
                    <a:pt x="166" y="492"/>
                    <a:pt x="305" y="492"/>
                  </a:cubicBezTo>
                  <a:cubicBezTo>
                    <a:pt x="346" y="492"/>
                    <a:pt x="390" y="483"/>
                    <a:pt x="436" y="464"/>
                  </a:cubicBezTo>
                  <a:cubicBezTo>
                    <a:pt x="648" y="376"/>
                    <a:pt x="617" y="145"/>
                    <a:pt x="571" y="35"/>
                  </a:cubicBezTo>
                  <a:cubicBezTo>
                    <a:pt x="562" y="13"/>
                    <a:pt x="541" y="1"/>
                    <a:pt x="51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882" name="Google Shape;1882;p23"/>
          <p:cNvSpPr txBox="1"/>
          <p:nvPr>
            <p:ph type="title"/>
          </p:nvPr>
        </p:nvSpPr>
        <p:spPr>
          <a:xfrm>
            <a:off x="3222888" y="3331488"/>
            <a:ext cx="2680500" cy="564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1883" name="Google Shape;1883;p23"/>
          <p:cNvSpPr txBox="1"/>
          <p:nvPr>
            <p:ph idx="1" type="subTitle"/>
          </p:nvPr>
        </p:nvSpPr>
        <p:spPr>
          <a:xfrm rot="-455">
            <a:off x="2307025" y="3896066"/>
            <a:ext cx="4530000" cy="5637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884" name="Google Shape;1884;p23"/>
          <p:cNvSpPr/>
          <p:nvPr>
            <p:ph idx="2" type="pic"/>
          </p:nvPr>
        </p:nvSpPr>
        <p:spPr>
          <a:xfrm>
            <a:off x="2904588" y="773063"/>
            <a:ext cx="3317100" cy="1840800"/>
          </a:xfrm>
          <a:prstGeom prst="rect">
            <a:avLst/>
          </a:prstGeom>
          <a:noFill/>
          <a:ln cap="flat" cmpd="sng" w="9525">
            <a:solidFill>
              <a:schemeClr val="dk2"/>
            </a:solidFill>
            <a:prstDash val="solid"/>
            <a:round/>
            <a:headEnd len="sm" w="sm" type="none"/>
            <a:tailEnd len="sm" w="sm" type="none"/>
          </a:ln>
        </p:spPr>
      </p:sp>
      <p:sp>
        <p:nvSpPr>
          <p:cNvPr id="1885" name="Google Shape;1885;p23"/>
          <p:cNvSpPr/>
          <p:nvPr/>
        </p:nvSpPr>
        <p:spPr>
          <a:xfrm>
            <a:off x="590323" y="1121327"/>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6" name="Google Shape;1886;p23"/>
          <p:cNvSpPr/>
          <p:nvPr/>
        </p:nvSpPr>
        <p:spPr>
          <a:xfrm>
            <a:off x="2145463" y="4760225"/>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7" name="Google Shape;1887;p23"/>
          <p:cNvSpPr/>
          <p:nvPr/>
        </p:nvSpPr>
        <p:spPr>
          <a:xfrm>
            <a:off x="1061229" y="4900626"/>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8" name="Google Shape;1888;p23"/>
          <p:cNvSpPr/>
          <p:nvPr/>
        </p:nvSpPr>
        <p:spPr>
          <a:xfrm>
            <a:off x="590334" y="3772121"/>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9" name="Google Shape;1889;p23"/>
          <p:cNvSpPr/>
          <p:nvPr/>
        </p:nvSpPr>
        <p:spPr>
          <a:xfrm>
            <a:off x="8535310" y="1602212"/>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0" name="Google Shape;1890;p23"/>
          <p:cNvSpPr/>
          <p:nvPr/>
        </p:nvSpPr>
        <p:spPr>
          <a:xfrm>
            <a:off x="4308425" y="4755567"/>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1" name="Google Shape;1891;p23"/>
          <p:cNvSpPr/>
          <p:nvPr/>
        </p:nvSpPr>
        <p:spPr>
          <a:xfrm>
            <a:off x="352491" y="393080"/>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2" name="Google Shape;1892;p23"/>
          <p:cNvSpPr/>
          <p:nvPr/>
        </p:nvSpPr>
        <p:spPr>
          <a:xfrm>
            <a:off x="7450223" y="4603490"/>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3" name="Google Shape;1893;p23"/>
          <p:cNvSpPr/>
          <p:nvPr/>
        </p:nvSpPr>
        <p:spPr>
          <a:xfrm>
            <a:off x="2961993" y="335618"/>
            <a:ext cx="57348"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4" name="Google Shape;1894;p23"/>
          <p:cNvSpPr/>
          <p:nvPr/>
        </p:nvSpPr>
        <p:spPr>
          <a:xfrm>
            <a:off x="4921593" y="393030"/>
            <a:ext cx="64914" cy="64914"/>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2">
  <p:cSld name="MAIN_POINT_1_1_1">
    <p:spTree>
      <p:nvGrpSpPr>
        <p:cNvPr id="1895" name="Shape 1895"/>
        <p:cNvGrpSpPr/>
        <p:nvPr/>
      </p:nvGrpSpPr>
      <p:grpSpPr>
        <a:xfrm>
          <a:off x="0" y="0"/>
          <a:ext cx="0" cy="0"/>
          <a:chOff x="0" y="0"/>
          <a:chExt cx="0" cy="0"/>
        </a:xfrm>
      </p:grpSpPr>
      <p:grpSp>
        <p:nvGrpSpPr>
          <p:cNvPr id="1896" name="Google Shape;1896;p24"/>
          <p:cNvGrpSpPr/>
          <p:nvPr/>
        </p:nvGrpSpPr>
        <p:grpSpPr>
          <a:xfrm rot="9284465">
            <a:off x="1088158" y="-2380639"/>
            <a:ext cx="9393665" cy="8567764"/>
            <a:chOff x="-2537947" y="-2336543"/>
            <a:chExt cx="4759398" cy="4340947"/>
          </a:xfrm>
        </p:grpSpPr>
        <p:sp>
          <p:nvSpPr>
            <p:cNvPr id="1897" name="Google Shape;1897;p24"/>
            <p:cNvSpPr/>
            <p:nvPr/>
          </p:nvSpPr>
          <p:spPr>
            <a:xfrm>
              <a:off x="-1194414" y="-746010"/>
              <a:ext cx="1461075" cy="1333047"/>
            </a:xfrm>
            <a:custGeom>
              <a:rect b="b" l="l" r="r" t="t"/>
              <a:pathLst>
                <a:path extrusionOk="0" h="27967" w="30653">
                  <a:moveTo>
                    <a:pt x="13053" y="1"/>
                  </a:moveTo>
                  <a:cubicBezTo>
                    <a:pt x="10545" y="1"/>
                    <a:pt x="8066" y="751"/>
                    <a:pt x="5935" y="2472"/>
                  </a:cubicBezTo>
                  <a:cubicBezTo>
                    <a:pt x="1" y="7358"/>
                    <a:pt x="995" y="16469"/>
                    <a:pt x="5591" y="21937"/>
                  </a:cubicBezTo>
                  <a:cubicBezTo>
                    <a:pt x="8445" y="25531"/>
                    <a:pt x="13066" y="27967"/>
                    <a:pt x="17590" y="27967"/>
                  </a:cubicBezTo>
                  <a:cubicBezTo>
                    <a:pt x="20109" y="27967"/>
                    <a:pt x="22597" y="27212"/>
                    <a:pt x="24734" y="25481"/>
                  </a:cubicBezTo>
                  <a:cubicBezTo>
                    <a:pt x="30653" y="20577"/>
                    <a:pt x="29647" y="11505"/>
                    <a:pt x="25046" y="6041"/>
                  </a:cubicBezTo>
                  <a:lnTo>
                    <a:pt x="25046" y="6041"/>
                  </a:lnTo>
                  <a:cubicBezTo>
                    <a:pt x="29626" y="11493"/>
                    <a:pt x="30621" y="20574"/>
                    <a:pt x="24706" y="25447"/>
                  </a:cubicBezTo>
                  <a:cubicBezTo>
                    <a:pt x="22584" y="27161"/>
                    <a:pt x="20115" y="27909"/>
                    <a:pt x="17615" y="27909"/>
                  </a:cubicBezTo>
                  <a:cubicBezTo>
                    <a:pt x="13103" y="27909"/>
                    <a:pt x="8494" y="25471"/>
                    <a:pt x="5656" y="21882"/>
                  </a:cubicBezTo>
                  <a:cubicBezTo>
                    <a:pt x="1073" y="16447"/>
                    <a:pt x="64" y="7382"/>
                    <a:pt x="5963" y="2504"/>
                  </a:cubicBezTo>
                  <a:cubicBezTo>
                    <a:pt x="8090" y="779"/>
                    <a:pt x="10569" y="27"/>
                    <a:pt x="13078" y="27"/>
                  </a:cubicBezTo>
                  <a:cubicBezTo>
                    <a:pt x="17590" y="27"/>
                    <a:pt x="22201" y="2459"/>
                    <a:pt x="25046" y="6041"/>
                  </a:cubicBezTo>
                  <a:cubicBezTo>
                    <a:pt x="22198" y="2443"/>
                    <a:pt x="17578" y="1"/>
                    <a:pt x="1305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8" name="Google Shape;1898;p24"/>
            <p:cNvSpPr/>
            <p:nvPr/>
          </p:nvSpPr>
          <p:spPr>
            <a:xfrm>
              <a:off x="-1567773" y="-1000541"/>
              <a:ext cx="2142494" cy="1954837"/>
            </a:xfrm>
            <a:custGeom>
              <a:rect b="b" l="l" r="r" t="t"/>
              <a:pathLst>
                <a:path extrusionOk="0" h="41012" w="44949">
                  <a:moveTo>
                    <a:pt x="19144" y="0"/>
                  </a:moveTo>
                  <a:cubicBezTo>
                    <a:pt x="15463" y="0"/>
                    <a:pt x="11826" y="1102"/>
                    <a:pt x="8700" y="3627"/>
                  </a:cubicBezTo>
                  <a:cubicBezTo>
                    <a:pt x="0" y="10794"/>
                    <a:pt x="1464" y="24152"/>
                    <a:pt x="8202" y="32166"/>
                  </a:cubicBezTo>
                  <a:cubicBezTo>
                    <a:pt x="12386" y="37437"/>
                    <a:pt x="19163" y="41011"/>
                    <a:pt x="25798" y="41011"/>
                  </a:cubicBezTo>
                  <a:cubicBezTo>
                    <a:pt x="29489" y="41011"/>
                    <a:pt x="33136" y="39905"/>
                    <a:pt x="36267" y="37370"/>
                  </a:cubicBezTo>
                  <a:cubicBezTo>
                    <a:pt x="44949" y="30198"/>
                    <a:pt x="43475" y="16855"/>
                    <a:pt x="36731" y="8857"/>
                  </a:cubicBezTo>
                  <a:lnTo>
                    <a:pt x="36731" y="8857"/>
                  </a:lnTo>
                  <a:cubicBezTo>
                    <a:pt x="43457" y="16855"/>
                    <a:pt x="44919" y="30182"/>
                    <a:pt x="36240" y="37337"/>
                  </a:cubicBezTo>
                  <a:cubicBezTo>
                    <a:pt x="33123" y="39855"/>
                    <a:pt x="29496" y="40954"/>
                    <a:pt x="25825" y="40954"/>
                  </a:cubicBezTo>
                  <a:cubicBezTo>
                    <a:pt x="19202" y="40954"/>
                    <a:pt x="12437" y="37378"/>
                    <a:pt x="8268" y="32112"/>
                  </a:cubicBezTo>
                  <a:cubicBezTo>
                    <a:pt x="1539" y="24130"/>
                    <a:pt x="63" y="10819"/>
                    <a:pt x="8726" y="3660"/>
                  </a:cubicBezTo>
                  <a:cubicBezTo>
                    <a:pt x="11848" y="1130"/>
                    <a:pt x="15486" y="27"/>
                    <a:pt x="19167" y="27"/>
                  </a:cubicBezTo>
                  <a:cubicBezTo>
                    <a:pt x="25790" y="27"/>
                    <a:pt x="32557" y="3597"/>
                    <a:pt x="36731" y="8857"/>
                  </a:cubicBezTo>
                  <a:cubicBezTo>
                    <a:pt x="32555" y="3580"/>
                    <a:pt x="25779" y="0"/>
                    <a:pt x="19144"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9" name="Google Shape;1899;p24"/>
            <p:cNvSpPr/>
            <p:nvPr/>
          </p:nvSpPr>
          <p:spPr>
            <a:xfrm>
              <a:off x="-1620634" y="-1167988"/>
              <a:ext cx="2386015" cy="2177004"/>
            </a:xfrm>
            <a:custGeom>
              <a:rect b="b" l="l" r="r" t="t"/>
              <a:pathLst>
                <a:path extrusionOk="0" h="45673" w="50058">
                  <a:moveTo>
                    <a:pt x="21319" y="1"/>
                  </a:moveTo>
                  <a:cubicBezTo>
                    <a:pt x="17220" y="1"/>
                    <a:pt x="13169" y="1228"/>
                    <a:pt x="9687" y="4040"/>
                  </a:cubicBezTo>
                  <a:cubicBezTo>
                    <a:pt x="1" y="12022"/>
                    <a:pt x="1631" y="26898"/>
                    <a:pt x="9136" y="35821"/>
                  </a:cubicBezTo>
                  <a:cubicBezTo>
                    <a:pt x="13795" y="41691"/>
                    <a:pt x="21344" y="45673"/>
                    <a:pt x="28733" y="45673"/>
                  </a:cubicBezTo>
                  <a:cubicBezTo>
                    <a:pt x="32842" y="45673"/>
                    <a:pt x="36903" y="44441"/>
                    <a:pt x="40389" y="41619"/>
                  </a:cubicBezTo>
                  <a:cubicBezTo>
                    <a:pt x="50058" y="33631"/>
                    <a:pt x="48416" y="18772"/>
                    <a:pt x="40907" y="9864"/>
                  </a:cubicBezTo>
                  <a:lnTo>
                    <a:pt x="40907" y="9864"/>
                  </a:lnTo>
                  <a:cubicBezTo>
                    <a:pt x="48399" y="18772"/>
                    <a:pt x="50028" y="33614"/>
                    <a:pt x="40363" y="41585"/>
                  </a:cubicBezTo>
                  <a:cubicBezTo>
                    <a:pt x="36890" y="44391"/>
                    <a:pt x="32848" y="45615"/>
                    <a:pt x="28758" y="45615"/>
                  </a:cubicBezTo>
                  <a:cubicBezTo>
                    <a:pt x="21381" y="45615"/>
                    <a:pt x="13846" y="41633"/>
                    <a:pt x="9203" y="35768"/>
                  </a:cubicBezTo>
                  <a:cubicBezTo>
                    <a:pt x="1708" y="26875"/>
                    <a:pt x="65" y="12048"/>
                    <a:pt x="9714" y="4074"/>
                  </a:cubicBezTo>
                  <a:cubicBezTo>
                    <a:pt x="13192" y="1257"/>
                    <a:pt x="17243" y="28"/>
                    <a:pt x="21343" y="28"/>
                  </a:cubicBezTo>
                  <a:cubicBezTo>
                    <a:pt x="28721" y="28"/>
                    <a:pt x="36258" y="4006"/>
                    <a:pt x="40907" y="9864"/>
                  </a:cubicBezTo>
                  <a:cubicBezTo>
                    <a:pt x="36255" y="3988"/>
                    <a:pt x="28709" y="1"/>
                    <a:pt x="21319"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0" name="Google Shape;1900;p24"/>
            <p:cNvSpPr/>
            <p:nvPr/>
          </p:nvSpPr>
          <p:spPr>
            <a:xfrm>
              <a:off x="-2048952" y="-1725049"/>
              <a:ext cx="3547658" cy="3235834"/>
            </a:xfrm>
            <a:custGeom>
              <a:rect b="b" l="l" r="r" t="t"/>
              <a:pathLst>
                <a:path extrusionOk="0" h="67887" w="74429">
                  <a:moveTo>
                    <a:pt x="31733" y="1"/>
                  </a:moveTo>
                  <a:cubicBezTo>
                    <a:pt x="25643" y="1"/>
                    <a:pt x="19616" y="1829"/>
                    <a:pt x="14413" y="6018"/>
                  </a:cubicBezTo>
                  <a:cubicBezTo>
                    <a:pt x="0" y="17957"/>
                    <a:pt x="2431" y="39903"/>
                    <a:pt x="13604" y="53233"/>
                  </a:cubicBezTo>
                  <a:cubicBezTo>
                    <a:pt x="20566" y="61973"/>
                    <a:pt x="31726" y="67887"/>
                    <a:pt x="42682" y="67887"/>
                  </a:cubicBezTo>
                  <a:cubicBezTo>
                    <a:pt x="48782" y="67887"/>
                    <a:pt x="54819" y="66054"/>
                    <a:pt x="60032" y="61854"/>
                  </a:cubicBezTo>
                  <a:cubicBezTo>
                    <a:pt x="74428" y="49909"/>
                    <a:pt x="71985" y="27982"/>
                    <a:pt x="60809" y="14666"/>
                  </a:cubicBezTo>
                  <a:lnTo>
                    <a:pt x="60809" y="14666"/>
                  </a:lnTo>
                  <a:cubicBezTo>
                    <a:pt x="71966" y="27982"/>
                    <a:pt x="74401" y="49893"/>
                    <a:pt x="60006" y="61820"/>
                  </a:cubicBezTo>
                  <a:cubicBezTo>
                    <a:pt x="54807" y="66002"/>
                    <a:pt x="48789" y="67829"/>
                    <a:pt x="42708" y="67829"/>
                  </a:cubicBezTo>
                  <a:cubicBezTo>
                    <a:pt x="31764" y="67829"/>
                    <a:pt x="20616" y="61913"/>
                    <a:pt x="13670" y="53178"/>
                  </a:cubicBezTo>
                  <a:cubicBezTo>
                    <a:pt x="2510" y="39877"/>
                    <a:pt x="63" y="17983"/>
                    <a:pt x="14442" y="6049"/>
                  </a:cubicBezTo>
                  <a:cubicBezTo>
                    <a:pt x="19645" y="1857"/>
                    <a:pt x="25671" y="27"/>
                    <a:pt x="31762" y="27"/>
                  </a:cubicBezTo>
                  <a:cubicBezTo>
                    <a:pt x="42706" y="27"/>
                    <a:pt x="53856" y="5937"/>
                    <a:pt x="60809" y="14666"/>
                  </a:cubicBezTo>
                  <a:cubicBezTo>
                    <a:pt x="53862" y="5922"/>
                    <a:pt x="42694" y="1"/>
                    <a:pt x="3173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1" name="Google Shape;1901;p24"/>
            <p:cNvSpPr/>
            <p:nvPr/>
          </p:nvSpPr>
          <p:spPr>
            <a:xfrm>
              <a:off x="-2537947" y="-2336543"/>
              <a:ext cx="4759398" cy="4340947"/>
            </a:xfrm>
            <a:custGeom>
              <a:rect b="b" l="l" r="r" t="t"/>
              <a:pathLst>
                <a:path extrusionOk="0" h="91072" w="99851">
                  <a:moveTo>
                    <a:pt x="42571" y="0"/>
                  </a:moveTo>
                  <a:cubicBezTo>
                    <a:pt x="34399" y="0"/>
                    <a:pt x="26313" y="2453"/>
                    <a:pt x="19334" y="8073"/>
                  </a:cubicBezTo>
                  <a:cubicBezTo>
                    <a:pt x="0" y="24092"/>
                    <a:pt x="3266" y="53528"/>
                    <a:pt x="18254" y="71411"/>
                  </a:cubicBezTo>
                  <a:cubicBezTo>
                    <a:pt x="27581" y="83134"/>
                    <a:pt x="42567" y="91072"/>
                    <a:pt x="57271" y="91072"/>
                  </a:cubicBezTo>
                  <a:cubicBezTo>
                    <a:pt x="65454" y="91072"/>
                    <a:pt x="73550" y="88614"/>
                    <a:pt x="80534" y="82982"/>
                  </a:cubicBezTo>
                  <a:cubicBezTo>
                    <a:pt x="99851" y="66957"/>
                    <a:pt x="96573" y="37538"/>
                    <a:pt x="81581" y="19672"/>
                  </a:cubicBezTo>
                  <a:lnTo>
                    <a:pt x="81581" y="19672"/>
                  </a:lnTo>
                  <a:cubicBezTo>
                    <a:pt x="96554" y="37540"/>
                    <a:pt x="99823" y="66941"/>
                    <a:pt x="80506" y="82949"/>
                  </a:cubicBezTo>
                  <a:cubicBezTo>
                    <a:pt x="73528" y="88564"/>
                    <a:pt x="65451" y="91015"/>
                    <a:pt x="57289" y="91015"/>
                  </a:cubicBezTo>
                  <a:cubicBezTo>
                    <a:pt x="42602" y="91015"/>
                    <a:pt x="27642" y="83078"/>
                    <a:pt x="18320" y="71356"/>
                  </a:cubicBezTo>
                  <a:cubicBezTo>
                    <a:pt x="3342" y="53504"/>
                    <a:pt x="63" y="24120"/>
                    <a:pt x="19362" y="8106"/>
                  </a:cubicBezTo>
                  <a:cubicBezTo>
                    <a:pt x="26345" y="2481"/>
                    <a:pt x="34431" y="25"/>
                    <a:pt x="42603" y="25"/>
                  </a:cubicBezTo>
                  <a:cubicBezTo>
                    <a:pt x="57290" y="25"/>
                    <a:pt x="72252" y="7957"/>
                    <a:pt x="81581" y="19672"/>
                  </a:cubicBezTo>
                  <a:cubicBezTo>
                    <a:pt x="72260" y="7942"/>
                    <a:pt x="57276" y="0"/>
                    <a:pt x="42571"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02" name="Google Shape;1902;p24"/>
          <p:cNvGrpSpPr/>
          <p:nvPr/>
        </p:nvGrpSpPr>
        <p:grpSpPr>
          <a:xfrm rot="2211803">
            <a:off x="17163" y="3426729"/>
            <a:ext cx="1134366" cy="2210848"/>
            <a:chOff x="1099958" y="4292329"/>
            <a:chExt cx="269021" cy="524315"/>
          </a:xfrm>
        </p:grpSpPr>
        <p:sp>
          <p:nvSpPr>
            <p:cNvPr id="1903" name="Google Shape;1903;p24"/>
            <p:cNvSpPr/>
            <p:nvPr/>
          </p:nvSpPr>
          <p:spPr>
            <a:xfrm>
              <a:off x="1184754" y="4370452"/>
              <a:ext cx="132652" cy="261395"/>
            </a:xfrm>
            <a:custGeom>
              <a:rect b="b" l="l" r="r" t="t"/>
              <a:pathLst>
                <a:path extrusionOk="0" h="5484" w="2783">
                  <a:moveTo>
                    <a:pt x="2497" y="1"/>
                  </a:moveTo>
                  <a:cubicBezTo>
                    <a:pt x="2488" y="1"/>
                    <a:pt x="2478" y="13"/>
                    <a:pt x="2484" y="23"/>
                  </a:cubicBezTo>
                  <a:cubicBezTo>
                    <a:pt x="2691" y="432"/>
                    <a:pt x="2638" y="968"/>
                    <a:pt x="2560" y="1403"/>
                  </a:cubicBezTo>
                  <a:cubicBezTo>
                    <a:pt x="2489" y="1802"/>
                    <a:pt x="2365" y="2189"/>
                    <a:pt x="2220" y="2565"/>
                  </a:cubicBezTo>
                  <a:cubicBezTo>
                    <a:pt x="1926" y="3330"/>
                    <a:pt x="1607" y="4162"/>
                    <a:pt x="1102" y="4816"/>
                  </a:cubicBezTo>
                  <a:cubicBezTo>
                    <a:pt x="976" y="4979"/>
                    <a:pt x="829" y="5166"/>
                    <a:pt x="651" y="5277"/>
                  </a:cubicBezTo>
                  <a:cubicBezTo>
                    <a:pt x="569" y="5328"/>
                    <a:pt x="501" y="5350"/>
                    <a:pt x="445" y="5350"/>
                  </a:cubicBezTo>
                  <a:cubicBezTo>
                    <a:pt x="222" y="5350"/>
                    <a:pt x="188" y="5001"/>
                    <a:pt x="204" y="4797"/>
                  </a:cubicBezTo>
                  <a:cubicBezTo>
                    <a:pt x="235" y="4382"/>
                    <a:pt x="321" y="3966"/>
                    <a:pt x="451" y="3570"/>
                  </a:cubicBezTo>
                  <a:cubicBezTo>
                    <a:pt x="518" y="3364"/>
                    <a:pt x="597" y="3164"/>
                    <a:pt x="688" y="2970"/>
                  </a:cubicBezTo>
                  <a:cubicBezTo>
                    <a:pt x="754" y="2829"/>
                    <a:pt x="874" y="2488"/>
                    <a:pt x="1016" y="2404"/>
                  </a:cubicBezTo>
                  <a:cubicBezTo>
                    <a:pt x="1057" y="2380"/>
                    <a:pt x="1092" y="2369"/>
                    <a:pt x="1122" y="2369"/>
                  </a:cubicBezTo>
                  <a:cubicBezTo>
                    <a:pt x="1349" y="2369"/>
                    <a:pt x="1260" y="3008"/>
                    <a:pt x="1243" y="3107"/>
                  </a:cubicBezTo>
                  <a:cubicBezTo>
                    <a:pt x="1206" y="3337"/>
                    <a:pt x="1133" y="3557"/>
                    <a:pt x="1036" y="3768"/>
                  </a:cubicBezTo>
                  <a:cubicBezTo>
                    <a:pt x="1035" y="3770"/>
                    <a:pt x="1036" y="3772"/>
                    <a:pt x="1038" y="3772"/>
                  </a:cubicBezTo>
                  <a:cubicBezTo>
                    <a:pt x="1038" y="3772"/>
                    <a:pt x="1039" y="3771"/>
                    <a:pt x="1039" y="3770"/>
                  </a:cubicBezTo>
                  <a:cubicBezTo>
                    <a:pt x="1224" y="3403"/>
                    <a:pt x="1320" y="3002"/>
                    <a:pt x="1303" y="2591"/>
                  </a:cubicBezTo>
                  <a:cubicBezTo>
                    <a:pt x="1297" y="2440"/>
                    <a:pt x="1245" y="2289"/>
                    <a:pt x="1132" y="2289"/>
                  </a:cubicBezTo>
                  <a:cubicBezTo>
                    <a:pt x="1090" y="2289"/>
                    <a:pt x="1040" y="2310"/>
                    <a:pt x="981" y="2360"/>
                  </a:cubicBezTo>
                  <a:cubicBezTo>
                    <a:pt x="865" y="2456"/>
                    <a:pt x="797" y="2613"/>
                    <a:pt x="727" y="2740"/>
                  </a:cubicBezTo>
                  <a:cubicBezTo>
                    <a:pt x="619" y="2936"/>
                    <a:pt x="525" y="3137"/>
                    <a:pt x="442" y="3344"/>
                  </a:cubicBezTo>
                  <a:cubicBezTo>
                    <a:pt x="280" y="3754"/>
                    <a:pt x="168" y="4182"/>
                    <a:pt x="110" y="4618"/>
                  </a:cubicBezTo>
                  <a:cubicBezTo>
                    <a:pt x="75" y="4867"/>
                    <a:pt x="1" y="5261"/>
                    <a:pt x="254" y="5428"/>
                  </a:cubicBezTo>
                  <a:cubicBezTo>
                    <a:pt x="314" y="5467"/>
                    <a:pt x="376" y="5483"/>
                    <a:pt x="437" y="5483"/>
                  </a:cubicBezTo>
                  <a:cubicBezTo>
                    <a:pt x="668" y="5483"/>
                    <a:pt x="896" y="5248"/>
                    <a:pt x="1036" y="5095"/>
                  </a:cubicBezTo>
                  <a:cubicBezTo>
                    <a:pt x="1622" y="4449"/>
                    <a:pt x="1949" y="3574"/>
                    <a:pt x="2271" y="2776"/>
                  </a:cubicBezTo>
                  <a:cubicBezTo>
                    <a:pt x="2470" y="2283"/>
                    <a:pt x="2646" y="1771"/>
                    <a:pt x="2707" y="1239"/>
                  </a:cubicBezTo>
                  <a:cubicBezTo>
                    <a:pt x="2751" y="834"/>
                    <a:pt x="2782" y="336"/>
                    <a:pt x="2507" y="6"/>
                  </a:cubicBezTo>
                  <a:cubicBezTo>
                    <a:pt x="2504" y="2"/>
                    <a:pt x="2501" y="1"/>
                    <a:pt x="249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4" name="Google Shape;1904;p24"/>
            <p:cNvSpPr/>
            <p:nvPr/>
          </p:nvSpPr>
          <p:spPr>
            <a:xfrm>
              <a:off x="1131894" y="4364399"/>
              <a:ext cx="203339" cy="376363"/>
            </a:xfrm>
            <a:custGeom>
              <a:rect b="b" l="l" r="r" t="t"/>
              <a:pathLst>
                <a:path extrusionOk="0" h="7896" w="4266">
                  <a:moveTo>
                    <a:pt x="3046" y="0"/>
                  </a:moveTo>
                  <a:cubicBezTo>
                    <a:pt x="3043" y="0"/>
                    <a:pt x="3040" y="1"/>
                    <a:pt x="3037" y="3"/>
                  </a:cubicBezTo>
                  <a:cubicBezTo>
                    <a:pt x="2236" y="566"/>
                    <a:pt x="1744" y="1459"/>
                    <a:pt x="1369" y="2342"/>
                  </a:cubicBezTo>
                  <a:cubicBezTo>
                    <a:pt x="922" y="3396"/>
                    <a:pt x="504" y="4521"/>
                    <a:pt x="327" y="5657"/>
                  </a:cubicBezTo>
                  <a:cubicBezTo>
                    <a:pt x="240" y="6209"/>
                    <a:pt x="1" y="7896"/>
                    <a:pt x="925" y="7896"/>
                  </a:cubicBezTo>
                  <a:cubicBezTo>
                    <a:pt x="953" y="7896"/>
                    <a:pt x="981" y="7894"/>
                    <a:pt x="1010" y="7891"/>
                  </a:cubicBezTo>
                  <a:cubicBezTo>
                    <a:pt x="1497" y="7842"/>
                    <a:pt x="1801" y="7342"/>
                    <a:pt x="2061" y="6983"/>
                  </a:cubicBezTo>
                  <a:cubicBezTo>
                    <a:pt x="2388" y="6530"/>
                    <a:pt x="2686" y="6058"/>
                    <a:pt x="2954" y="5568"/>
                  </a:cubicBezTo>
                  <a:cubicBezTo>
                    <a:pt x="3551" y="4482"/>
                    <a:pt x="4044" y="3286"/>
                    <a:pt x="4262" y="2061"/>
                  </a:cubicBezTo>
                  <a:cubicBezTo>
                    <a:pt x="4266" y="2042"/>
                    <a:pt x="4251" y="2030"/>
                    <a:pt x="4238" y="2030"/>
                  </a:cubicBezTo>
                  <a:cubicBezTo>
                    <a:pt x="4228" y="2030"/>
                    <a:pt x="4219" y="2035"/>
                    <a:pt x="4216" y="2048"/>
                  </a:cubicBezTo>
                  <a:cubicBezTo>
                    <a:pt x="3694" y="3959"/>
                    <a:pt x="2944" y="5796"/>
                    <a:pt x="1648" y="7325"/>
                  </a:cubicBezTo>
                  <a:cubicBezTo>
                    <a:pt x="1475" y="7529"/>
                    <a:pt x="1264" y="7734"/>
                    <a:pt x="982" y="7753"/>
                  </a:cubicBezTo>
                  <a:cubicBezTo>
                    <a:pt x="968" y="7754"/>
                    <a:pt x="955" y="7754"/>
                    <a:pt x="942" y="7754"/>
                  </a:cubicBezTo>
                  <a:cubicBezTo>
                    <a:pt x="605" y="7754"/>
                    <a:pt x="470" y="7457"/>
                    <a:pt x="424" y="7158"/>
                  </a:cubicBezTo>
                  <a:cubicBezTo>
                    <a:pt x="339" y="6614"/>
                    <a:pt x="383" y="6039"/>
                    <a:pt x="478" y="5500"/>
                  </a:cubicBezTo>
                  <a:cubicBezTo>
                    <a:pt x="654" y="4508"/>
                    <a:pt x="1003" y="3536"/>
                    <a:pt x="1377" y="2602"/>
                  </a:cubicBezTo>
                  <a:cubicBezTo>
                    <a:pt x="1765" y="1630"/>
                    <a:pt x="2272" y="737"/>
                    <a:pt x="3058" y="29"/>
                  </a:cubicBezTo>
                  <a:cubicBezTo>
                    <a:pt x="3070" y="19"/>
                    <a:pt x="3059" y="0"/>
                    <a:pt x="304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5" name="Google Shape;1905;p24"/>
            <p:cNvSpPr/>
            <p:nvPr/>
          </p:nvSpPr>
          <p:spPr>
            <a:xfrm>
              <a:off x="1163782" y="4292329"/>
              <a:ext cx="186418" cy="213158"/>
            </a:xfrm>
            <a:custGeom>
              <a:rect b="b" l="l" r="r" t="t"/>
              <a:pathLst>
                <a:path extrusionOk="0" h="4472" w="3911">
                  <a:moveTo>
                    <a:pt x="2936" y="1"/>
                  </a:moveTo>
                  <a:cubicBezTo>
                    <a:pt x="2682" y="1"/>
                    <a:pt x="2463" y="176"/>
                    <a:pt x="2296" y="354"/>
                  </a:cubicBezTo>
                  <a:cubicBezTo>
                    <a:pt x="1776" y="906"/>
                    <a:pt x="1347" y="1577"/>
                    <a:pt x="971" y="2230"/>
                  </a:cubicBezTo>
                  <a:cubicBezTo>
                    <a:pt x="577" y="2921"/>
                    <a:pt x="225" y="3660"/>
                    <a:pt x="8" y="4428"/>
                  </a:cubicBezTo>
                  <a:cubicBezTo>
                    <a:pt x="1" y="4455"/>
                    <a:pt x="21" y="4472"/>
                    <a:pt x="42" y="4472"/>
                  </a:cubicBezTo>
                  <a:cubicBezTo>
                    <a:pt x="56" y="4472"/>
                    <a:pt x="71" y="4464"/>
                    <a:pt x="78" y="4447"/>
                  </a:cubicBezTo>
                  <a:cubicBezTo>
                    <a:pt x="558" y="3231"/>
                    <a:pt x="1102" y="2076"/>
                    <a:pt x="1885" y="1021"/>
                  </a:cubicBezTo>
                  <a:cubicBezTo>
                    <a:pt x="2079" y="759"/>
                    <a:pt x="2279" y="466"/>
                    <a:pt x="2535" y="260"/>
                  </a:cubicBezTo>
                  <a:cubicBezTo>
                    <a:pt x="2671" y="151"/>
                    <a:pt x="2810" y="101"/>
                    <a:pt x="2942" y="101"/>
                  </a:cubicBezTo>
                  <a:cubicBezTo>
                    <a:pt x="3162" y="101"/>
                    <a:pt x="3363" y="239"/>
                    <a:pt x="3499" y="478"/>
                  </a:cubicBezTo>
                  <a:cubicBezTo>
                    <a:pt x="3850" y="1097"/>
                    <a:pt x="3863" y="1932"/>
                    <a:pt x="3745" y="2615"/>
                  </a:cubicBezTo>
                  <a:cubicBezTo>
                    <a:pt x="3744" y="2620"/>
                    <a:pt x="3748" y="2624"/>
                    <a:pt x="3752" y="2624"/>
                  </a:cubicBezTo>
                  <a:cubicBezTo>
                    <a:pt x="3754" y="2624"/>
                    <a:pt x="3756" y="2623"/>
                    <a:pt x="3756" y="2619"/>
                  </a:cubicBezTo>
                  <a:cubicBezTo>
                    <a:pt x="3911" y="1923"/>
                    <a:pt x="3886" y="1093"/>
                    <a:pt x="3545" y="451"/>
                  </a:cubicBezTo>
                  <a:cubicBezTo>
                    <a:pt x="3432" y="241"/>
                    <a:pt x="3257" y="37"/>
                    <a:pt x="3006" y="6"/>
                  </a:cubicBezTo>
                  <a:cubicBezTo>
                    <a:pt x="2983" y="2"/>
                    <a:pt x="2959" y="1"/>
                    <a:pt x="293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6" name="Google Shape;1906;p24"/>
            <p:cNvSpPr/>
            <p:nvPr/>
          </p:nvSpPr>
          <p:spPr>
            <a:xfrm>
              <a:off x="1099958" y="4550674"/>
              <a:ext cx="138705" cy="265971"/>
            </a:xfrm>
            <a:custGeom>
              <a:rect b="b" l="l" r="r" t="t"/>
              <a:pathLst>
                <a:path extrusionOk="0" h="5580" w="2910">
                  <a:moveTo>
                    <a:pt x="1095" y="1"/>
                  </a:moveTo>
                  <a:cubicBezTo>
                    <a:pt x="1093" y="1"/>
                    <a:pt x="1091" y="2"/>
                    <a:pt x="1090" y="4"/>
                  </a:cubicBezTo>
                  <a:cubicBezTo>
                    <a:pt x="468" y="1407"/>
                    <a:pt x="0" y="3107"/>
                    <a:pt x="352" y="4642"/>
                  </a:cubicBezTo>
                  <a:cubicBezTo>
                    <a:pt x="450" y="5070"/>
                    <a:pt x="775" y="5580"/>
                    <a:pt x="1237" y="5580"/>
                  </a:cubicBezTo>
                  <a:cubicBezTo>
                    <a:pt x="1321" y="5580"/>
                    <a:pt x="1410" y="5563"/>
                    <a:pt x="1502" y="5525"/>
                  </a:cubicBezTo>
                  <a:cubicBezTo>
                    <a:pt x="1810" y="5401"/>
                    <a:pt x="2068" y="5081"/>
                    <a:pt x="2277" y="4835"/>
                  </a:cubicBezTo>
                  <a:cubicBezTo>
                    <a:pt x="2523" y="4544"/>
                    <a:pt x="2727" y="4232"/>
                    <a:pt x="2899" y="3893"/>
                  </a:cubicBezTo>
                  <a:cubicBezTo>
                    <a:pt x="2910" y="3871"/>
                    <a:pt x="2891" y="3851"/>
                    <a:pt x="2872" y="3851"/>
                  </a:cubicBezTo>
                  <a:cubicBezTo>
                    <a:pt x="2864" y="3851"/>
                    <a:pt x="2855" y="3855"/>
                    <a:pt x="2850" y="3864"/>
                  </a:cubicBezTo>
                  <a:cubicBezTo>
                    <a:pt x="2534" y="4389"/>
                    <a:pt x="2120" y="5012"/>
                    <a:pt x="1598" y="5352"/>
                  </a:cubicBezTo>
                  <a:cubicBezTo>
                    <a:pt x="1482" y="5427"/>
                    <a:pt x="1364" y="5460"/>
                    <a:pt x="1250" y="5460"/>
                  </a:cubicBezTo>
                  <a:cubicBezTo>
                    <a:pt x="975" y="5460"/>
                    <a:pt x="721" y="5269"/>
                    <a:pt x="581" y="5002"/>
                  </a:cubicBezTo>
                  <a:cubicBezTo>
                    <a:pt x="416" y="4686"/>
                    <a:pt x="371" y="4301"/>
                    <a:pt x="339" y="3952"/>
                  </a:cubicBezTo>
                  <a:cubicBezTo>
                    <a:pt x="215" y="2583"/>
                    <a:pt x="622" y="1272"/>
                    <a:pt x="1100" y="8"/>
                  </a:cubicBezTo>
                  <a:cubicBezTo>
                    <a:pt x="1102" y="4"/>
                    <a:pt x="1099" y="1"/>
                    <a:pt x="109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7" name="Google Shape;1907;p24"/>
            <p:cNvSpPr/>
            <p:nvPr/>
          </p:nvSpPr>
          <p:spPr>
            <a:xfrm>
              <a:off x="1322268" y="4387755"/>
              <a:ext cx="45568" cy="192948"/>
            </a:xfrm>
            <a:custGeom>
              <a:rect b="b" l="l" r="r" t="t"/>
              <a:pathLst>
                <a:path extrusionOk="0" h="4048" w="956">
                  <a:moveTo>
                    <a:pt x="924" y="1"/>
                  </a:moveTo>
                  <a:cubicBezTo>
                    <a:pt x="907" y="1"/>
                    <a:pt x="890" y="12"/>
                    <a:pt x="887" y="33"/>
                  </a:cubicBezTo>
                  <a:cubicBezTo>
                    <a:pt x="776" y="1427"/>
                    <a:pt x="507" y="2735"/>
                    <a:pt x="2" y="4040"/>
                  </a:cubicBezTo>
                  <a:cubicBezTo>
                    <a:pt x="0" y="4044"/>
                    <a:pt x="5" y="4048"/>
                    <a:pt x="9" y="4048"/>
                  </a:cubicBezTo>
                  <a:cubicBezTo>
                    <a:pt x="11" y="4048"/>
                    <a:pt x="13" y="4047"/>
                    <a:pt x="13" y="4045"/>
                  </a:cubicBezTo>
                  <a:cubicBezTo>
                    <a:pt x="573" y="2804"/>
                    <a:pt x="925" y="1397"/>
                    <a:pt x="954" y="33"/>
                  </a:cubicBezTo>
                  <a:cubicBezTo>
                    <a:pt x="955" y="12"/>
                    <a:pt x="940" y="1"/>
                    <a:pt x="9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8" name="Google Shape;1908;p24"/>
            <p:cNvSpPr/>
            <p:nvPr/>
          </p:nvSpPr>
          <p:spPr>
            <a:xfrm>
              <a:off x="1249960" y="4323741"/>
              <a:ext cx="78838" cy="53385"/>
            </a:xfrm>
            <a:custGeom>
              <a:rect b="b" l="l" r="r" t="t"/>
              <a:pathLst>
                <a:path extrusionOk="0" h="1120" w="1654">
                  <a:moveTo>
                    <a:pt x="1003" y="1"/>
                  </a:moveTo>
                  <a:cubicBezTo>
                    <a:pt x="837" y="1"/>
                    <a:pt x="699" y="129"/>
                    <a:pt x="577" y="229"/>
                  </a:cubicBezTo>
                  <a:cubicBezTo>
                    <a:pt x="354" y="414"/>
                    <a:pt x="165" y="626"/>
                    <a:pt x="3" y="864"/>
                  </a:cubicBezTo>
                  <a:cubicBezTo>
                    <a:pt x="1" y="867"/>
                    <a:pt x="4" y="872"/>
                    <a:pt x="7" y="872"/>
                  </a:cubicBezTo>
                  <a:cubicBezTo>
                    <a:pt x="8" y="872"/>
                    <a:pt x="9" y="872"/>
                    <a:pt x="10" y="871"/>
                  </a:cubicBezTo>
                  <a:cubicBezTo>
                    <a:pt x="209" y="616"/>
                    <a:pt x="479" y="279"/>
                    <a:pt x="771" y="132"/>
                  </a:cubicBezTo>
                  <a:cubicBezTo>
                    <a:pt x="863" y="86"/>
                    <a:pt x="944" y="66"/>
                    <a:pt x="1016" y="66"/>
                  </a:cubicBezTo>
                  <a:cubicBezTo>
                    <a:pt x="1437" y="66"/>
                    <a:pt x="1547" y="762"/>
                    <a:pt x="1590" y="1103"/>
                  </a:cubicBezTo>
                  <a:cubicBezTo>
                    <a:pt x="1591" y="1114"/>
                    <a:pt x="1599" y="1120"/>
                    <a:pt x="1607" y="1120"/>
                  </a:cubicBezTo>
                  <a:cubicBezTo>
                    <a:pt x="1615" y="1120"/>
                    <a:pt x="1622" y="1114"/>
                    <a:pt x="1622" y="1103"/>
                  </a:cubicBezTo>
                  <a:cubicBezTo>
                    <a:pt x="1654" y="755"/>
                    <a:pt x="1472" y="40"/>
                    <a:pt x="1031" y="2"/>
                  </a:cubicBezTo>
                  <a:cubicBezTo>
                    <a:pt x="1022" y="1"/>
                    <a:pt x="1012" y="1"/>
                    <a:pt x="100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9" name="Google Shape;1909;p24"/>
            <p:cNvSpPr/>
            <p:nvPr/>
          </p:nvSpPr>
          <p:spPr>
            <a:xfrm>
              <a:off x="1229893" y="4446907"/>
              <a:ext cx="59200" cy="139086"/>
            </a:xfrm>
            <a:custGeom>
              <a:rect b="b" l="l" r="r" t="t"/>
              <a:pathLst>
                <a:path extrusionOk="0" h="2918" w="1242">
                  <a:moveTo>
                    <a:pt x="1224" y="0"/>
                  </a:moveTo>
                  <a:cubicBezTo>
                    <a:pt x="1218" y="0"/>
                    <a:pt x="1212" y="3"/>
                    <a:pt x="1209" y="11"/>
                  </a:cubicBezTo>
                  <a:cubicBezTo>
                    <a:pt x="897" y="1023"/>
                    <a:pt x="514" y="1983"/>
                    <a:pt x="2" y="2913"/>
                  </a:cubicBezTo>
                  <a:cubicBezTo>
                    <a:pt x="1" y="2915"/>
                    <a:pt x="3" y="2918"/>
                    <a:pt x="6" y="2918"/>
                  </a:cubicBezTo>
                  <a:cubicBezTo>
                    <a:pt x="7" y="2918"/>
                    <a:pt x="8" y="2917"/>
                    <a:pt x="8" y="2916"/>
                  </a:cubicBezTo>
                  <a:cubicBezTo>
                    <a:pt x="557" y="2029"/>
                    <a:pt x="995" y="1036"/>
                    <a:pt x="1238" y="20"/>
                  </a:cubicBezTo>
                  <a:cubicBezTo>
                    <a:pt x="1242" y="8"/>
                    <a:pt x="1233" y="0"/>
                    <a:pt x="122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0" name="Google Shape;1910;p24"/>
            <p:cNvSpPr/>
            <p:nvPr/>
          </p:nvSpPr>
          <p:spPr>
            <a:xfrm>
              <a:off x="1161113" y="4612734"/>
              <a:ext cx="45139" cy="75263"/>
            </a:xfrm>
            <a:custGeom>
              <a:rect b="b" l="l" r="r" t="t"/>
              <a:pathLst>
                <a:path extrusionOk="0" h="1579" w="947">
                  <a:moveTo>
                    <a:pt x="262" y="1"/>
                  </a:moveTo>
                  <a:cubicBezTo>
                    <a:pt x="260" y="1"/>
                    <a:pt x="257" y="2"/>
                    <a:pt x="257" y="5"/>
                  </a:cubicBezTo>
                  <a:cubicBezTo>
                    <a:pt x="264" y="436"/>
                    <a:pt x="0" y="963"/>
                    <a:pt x="268" y="1362"/>
                  </a:cubicBezTo>
                  <a:cubicBezTo>
                    <a:pt x="356" y="1492"/>
                    <a:pt x="515" y="1578"/>
                    <a:pt x="667" y="1578"/>
                  </a:cubicBezTo>
                  <a:cubicBezTo>
                    <a:pt x="767" y="1578"/>
                    <a:pt x="864" y="1541"/>
                    <a:pt x="936" y="1456"/>
                  </a:cubicBezTo>
                  <a:cubicBezTo>
                    <a:pt x="946" y="1442"/>
                    <a:pt x="936" y="1427"/>
                    <a:pt x="923" y="1427"/>
                  </a:cubicBezTo>
                  <a:cubicBezTo>
                    <a:pt x="919" y="1427"/>
                    <a:pt x="915" y="1428"/>
                    <a:pt x="911" y="1431"/>
                  </a:cubicBezTo>
                  <a:cubicBezTo>
                    <a:pt x="834" y="1493"/>
                    <a:pt x="748" y="1522"/>
                    <a:pt x="663" y="1522"/>
                  </a:cubicBezTo>
                  <a:cubicBezTo>
                    <a:pt x="539" y="1522"/>
                    <a:pt x="418" y="1462"/>
                    <a:pt x="330" y="1358"/>
                  </a:cubicBezTo>
                  <a:cubicBezTo>
                    <a:pt x="208" y="1211"/>
                    <a:pt x="187" y="1007"/>
                    <a:pt x="194" y="824"/>
                  </a:cubicBezTo>
                  <a:cubicBezTo>
                    <a:pt x="206" y="549"/>
                    <a:pt x="282" y="284"/>
                    <a:pt x="267" y="5"/>
                  </a:cubicBezTo>
                  <a:cubicBezTo>
                    <a:pt x="267" y="2"/>
                    <a:pt x="265" y="1"/>
                    <a:pt x="26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1" name="Google Shape;1911;p24"/>
            <p:cNvSpPr/>
            <p:nvPr/>
          </p:nvSpPr>
          <p:spPr>
            <a:xfrm>
              <a:off x="1153820" y="4722077"/>
              <a:ext cx="78361" cy="52050"/>
            </a:xfrm>
            <a:custGeom>
              <a:rect b="b" l="l" r="r" t="t"/>
              <a:pathLst>
                <a:path extrusionOk="0" h="1092" w="1644">
                  <a:moveTo>
                    <a:pt x="1627" y="1"/>
                  </a:moveTo>
                  <a:cubicBezTo>
                    <a:pt x="1624" y="1"/>
                    <a:pt x="1621" y="2"/>
                    <a:pt x="1619" y="4"/>
                  </a:cubicBezTo>
                  <a:cubicBezTo>
                    <a:pt x="1149" y="471"/>
                    <a:pt x="683" y="964"/>
                    <a:pt x="2" y="1090"/>
                  </a:cubicBezTo>
                  <a:cubicBezTo>
                    <a:pt x="1" y="1090"/>
                    <a:pt x="1" y="1092"/>
                    <a:pt x="2" y="1092"/>
                  </a:cubicBezTo>
                  <a:cubicBezTo>
                    <a:pt x="678" y="1008"/>
                    <a:pt x="1200" y="508"/>
                    <a:pt x="1636" y="20"/>
                  </a:cubicBezTo>
                  <a:cubicBezTo>
                    <a:pt x="1643" y="12"/>
                    <a:pt x="1635" y="1"/>
                    <a:pt x="162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2" name="Google Shape;1912;p24"/>
            <p:cNvSpPr/>
            <p:nvPr/>
          </p:nvSpPr>
          <p:spPr>
            <a:xfrm>
              <a:off x="1285423" y="4422312"/>
              <a:ext cx="4528" cy="5672"/>
            </a:xfrm>
            <a:custGeom>
              <a:rect b="b" l="l" r="r" t="t"/>
              <a:pathLst>
                <a:path extrusionOk="0" h="119" w="95">
                  <a:moveTo>
                    <a:pt x="48" y="1"/>
                  </a:moveTo>
                  <a:cubicBezTo>
                    <a:pt x="35" y="1"/>
                    <a:pt x="22" y="8"/>
                    <a:pt x="18" y="23"/>
                  </a:cubicBezTo>
                  <a:cubicBezTo>
                    <a:pt x="14" y="38"/>
                    <a:pt x="11" y="53"/>
                    <a:pt x="6" y="65"/>
                  </a:cubicBezTo>
                  <a:cubicBezTo>
                    <a:pt x="0" y="91"/>
                    <a:pt x="20" y="119"/>
                    <a:pt x="47" y="119"/>
                  </a:cubicBezTo>
                  <a:cubicBezTo>
                    <a:pt x="76" y="119"/>
                    <a:pt x="94" y="91"/>
                    <a:pt x="88" y="65"/>
                  </a:cubicBezTo>
                  <a:cubicBezTo>
                    <a:pt x="84" y="51"/>
                    <a:pt x="81" y="37"/>
                    <a:pt x="78" y="23"/>
                  </a:cubicBezTo>
                  <a:cubicBezTo>
                    <a:pt x="74" y="8"/>
                    <a:pt x="61"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3" name="Google Shape;1913;p24"/>
            <p:cNvSpPr/>
            <p:nvPr/>
          </p:nvSpPr>
          <p:spPr>
            <a:xfrm>
              <a:off x="1282420" y="4392712"/>
              <a:ext cx="11916" cy="10391"/>
            </a:xfrm>
            <a:custGeom>
              <a:rect b="b" l="l" r="r" t="t"/>
              <a:pathLst>
                <a:path extrusionOk="0" h="218" w="250">
                  <a:moveTo>
                    <a:pt x="108" y="0"/>
                  </a:moveTo>
                  <a:cubicBezTo>
                    <a:pt x="82" y="0"/>
                    <a:pt x="51" y="15"/>
                    <a:pt x="33" y="32"/>
                  </a:cubicBezTo>
                  <a:cubicBezTo>
                    <a:pt x="15" y="51"/>
                    <a:pt x="0" y="82"/>
                    <a:pt x="1" y="109"/>
                  </a:cubicBezTo>
                  <a:cubicBezTo>
                    <a:pt x="3" y="138"/>
                    <a:pt x="12" y="167"/>
                    <a:pt x="33" y="187"/>
                  </a:cubicBezTo>
                  <a:cubicBezTo>
                    <a:pt x="52" y="203"/>
                    <a:pt x="77" y="218"/>
                    <a:pt x="103" y="218"/>
                  </a:cubicBezTo>
                  <a:cubicBezTo>
                    <a:pt x="105" y="218"/>
                    <a:pt x="108" y="218"/>
                    <a:pt x="110" y="217"/>
                  </a:cubicBezTo>
                  <a:cubicBezTo>
                    <a:pt x="127" y="216"/>
                    <a:pt x="143" y="216"/>
                    <a:pt x="161" y="213"/>
                  </a:cubicBezTo>
                  <a:cubicBezTo>
                    <a:pt x="184" y="208"/>
                    <a:pt x="202" y="195"/>
                    <a:pt x="219" y="180"/>
                  </a:cubicBezTo>
                  <a:cubicBezTo>
                    <a:pt x="236" y="164"/>
                    <a:pt x="249" y="132"/>
                    <a:pt x="247" y="109"/>
                  </a:cubicBezTo>
                  <a:cubicBezTo>
                    <a:pt x="246" y="83"/>
                    <a:pt x="239" y="57"/>
                    <a:pt x="219" y="38"/>
                  </a:cubicBezTo>
                  <a:cubicBezTo>
                    <a:pt x="202" y="23"/>
                    <a:pt x="182" y="11"/>
                    <a:pt x="161" y="6"/>
                  </a:cubicBezTo>
                  <a:cubicBezTo>
                    <a:pt x="145" y="2"/>
                    <a:pt x="127" y="2"/>
                    <a:pt x="110" y="1"/>
                  </a:cubicBezTo>
                  <a:cubicBezTo>
                    <a:pt x="109" y="1"/>
                    <a:pt x="108" y="0"/>
                    <a:pt x="1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4" name="Google Shape;1914;p24"/>
            <p:cNvSpPr/>
            <p:nvPr/>
          </p:nvSpPr>
          <p:spPr>
            <a:xfrm>
              <a:off x="1325319" y="4399719"/>
              <a:ext cx="6530" cy="5005"/>
            </a:xfrm>
            <a:custGeom>
              <a:rect b="b" l="l" r="r" t="t"/>
              <a:pathLst>
                <a:path extrusionOk="0" h="105" w="137">
                  <a:moveTo>
                    <a:pt x="69" y="0"/>
                  </a:moveTo>
                  <a:cubicBezTo>
                    <a:pt x="1" y="0"/>
                    <a:pt x="1" y="105"/>
                    <a:pt x="69" y="105"/>
                  </a:cubicBezTo>
                  <a:cubicBezTo>
                    <a:pt x="136" y="105"/>
                    <a:pt x="137" y="0"/>
                    <a:pt x="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5" name="Google Shape;1915;p24"/>
            <p:cNvSpPr/>
            <p:nvPr/>
          </p:nvSpPr>
          <p:spPr>
            <a:xfrm>
              <a:off x="1334041" y="4432083"/>
              <a:ext cx="10057" cy="9295"/>
            </a:xfrm>
            <a:custGeom>
              <a:rect b="b" l="l" r="r" t="t"/>
              <a:pathLst>
                <a:path extrusionOk="0" h="195" w="211">
                  <a:moveTo>
                    <a:pt x="116" y="0"/>
                  </a:moveTo>
                  <a:cubicBezTo>
                    <a:pt x="115" y="0"/>
                    <a:pt x="114" y="0"/>
                    <a:pt x="113" y="1"/>
                  </a:cubicBezTo>
                  <a:cubicBezTo>
                    <a:pt x="81" y="2"/>
                    <a:pt x="51" y="17"/>
                    <a:pt x="32" y="42"/>
                  </a:cubicBezTo>
                  <a:cubicBezTo>
                    <a:pt x="14" y="54"/>
                    <a:pt x="1" y="76"/>
                    <a:pt x="2" y="97"/>
                  </a:cubicBezTo>
                  <a:cubicBezTo>
                    <a:pt x="4" y="120"/>
                    <a:pt x="15" y="141"/>
                    <a:pt x="33" y="152"/>
                  </a:cubicBezTo>
                  <a:cubicBezTo>
                    <a:pt x="52" y="177"/>
                    <a:pt x="82" y="194"/>
                    <a:pt x="112" y="194"/>
                  </a:cubicBezTo>
                  <a:cubicBezTo>
                    <a:pt x="137" y="194"/>
                    <a:pt x="163" y="184"/>
                    <a:pt x="180" y="165"/>
                  </a:cubicBezTo>
                  <a:cubicBezTo>
                    <a:pt x="198" y="148"/>
                    <a:pt x="210" y="121"/>
                    <a:pt x="209" y="97"/>
                  </a:cubicBezTo>
                  <a:cubicBezTo>
                    <a:pt x="208" y="72"/>
                    <a:pt x="199" y="46"/>
                    <a:pt x="181" y="29"/>
                  </a:cubicBezTo>
                  <a:cubicBezTo>
                    <a:pt x="163" y="13"/>
                    <a:pt x="139" y="0"/>
                    <a:pt x="11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6" name="Google Shape;1916;p24"/>
            <p:cNvSpPr/>
            <p:nvPr/>
          </p:nvSpPr>
          <p:spPr>
            <a:xfrm>
              <a:off x="1362450" y="4367735"/>
              <a:ext cx="5672" cy="7007"/>
            </a:xfrm>
            <a:custGeom>
              <a:rect b="b" l="l" r="r" t="t"/>
              <a:pathLst>
                <a:path extrusionOk="0" h="147" w="119">
                  <a:moveTo>
                    <a:pt x="59" y="0"/>
                  </a:moveTo>
                  <a:cubicBezTo>
                    <a:pt x="48" y="0"/>
                    <a:pt x="36" y="4"/>
                    <a:pt x="27" y="13"/>
                  </a:cubicBezTo>
                  <a:cubicBezTo>
                    <a:pt x="12" y="27"/>
                    <a:pt x="6" y="42"/>
                    <a:pt x="5" y="63"/>
                  </a:cubicBezTo>
                  <a:cubicBezTo>
                    <a:pt x="4" y="72"/>
                    <a:pt x="4" y="81"/>
                    <a:pt x="4" y="90"/>
                  </a:cubicBezTo>
                  <a:cubicBezTo>
                    <a:pt x="1" y="120"/>
                    <a:pt x="30" y="147"/>
                    <a:pt x="58" y="147"/>
                  </a:cubicBezTo>
                  <a:cubicBezTo>
                    <a:pt x="58" y="147"/>
                    <a:pt x="59" y="147"/>
                    <a:pt x="59" y="147"/>
                  </a:cubicBezTo>
                  <a:cubicBezTo>
                    <a:pt x="88" y="145"/>
                    <a:pt x="119" y="121"/>
                    <a:pt x="116" y="90"/>
                  </a:cubicBezTo>
                  <a:cubicBezTo>
                    <a:pt x="115" y="83"/>
                    <a:pt x="114" y="72"/>
                    <a:pt x="114" y="63"/>
                  </a:cubicBezTo>
                  <a:cubicBezTo>
                    <a:pt x="111" y="42"/>
                    <a:pt x="105" y="27"/>
                    <a:pt x="91" y="13"/>
                  </a:cubicBezTo>
                  <a:cubicBezTo>
                    <a:pt x="82" y="4"/>
                    <a:pt x="70" y="0"/>
                    <a:pt x="5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7" name="Google Shape;1917;p24"/>
            <p:cNvSpPr/>
            <p:nvPr/>
          </p:nvSpPr>
          <p:spPr>
            <a:xfrm>
              <a:off x="1361449" y="4330318"/>
              <a:ext cx="7531" cy="5863"/>
            </a:xfrm>
            <a:custGeom>
              <a:rect b="b" l="l" r="r" t="t"/>
              <a:pathLst>
                <a:path extrusionOk="0" h="123" w="158">
                  <a:moveTo>
                    <a:pt x="79" y="1"/>
                  </a:moveTo>
                  <a:cubicBezTo>
                    <a:pt x="1" y="1"/>
                    <a:pt x="1" y="122"/>
                    <a:pt x="79" y="122"/>
                  </a:cubicBezTo>
                  <a:cubicBezTo>
                    <a:pt x="158" y="122"/>
                    <a:pt x="158"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8" name="Google Shape;1918;p24"/>
            <p:cNvSpPr/>
            <p:nvPr/>
          </p:nvSpPr>
          <p:spPr>
            <a:xfrm>
              <a:off x="1256204" y="4698292"/>
              <a:ext cx="8532" cy="6768"/>
            </a:xfrm>
            <a:custGeom>
              <a:rect b="b" l="l" r="r" t="t"/>
              <a:pathLst>
                <a:path extrusionOk="0" h="142" w="179">
                  <a:moveTo>
                    <a:pt x="74" y="1"/>
                  </a:moveTo>
                  <a:cubicBezTo>
                    <a:pt x="36" y="1"/>
                    <a:pt x="1" y="30"/>
                    <a:pt x="1" y="71"/>
                  </a:cubicBezTo>
                  <a:cubicBezTo>
                    <a:pt x="1" y="111"/>
                    <a:pt x="34" y="141"/>
                    <a:pt x="72" y="141"/>
                  </a:cubicBezTo>
                  <a:cubicBezTo>
                    <a:pt x="79" y="141"/>
                    <a:pt x="85" y="140"/>
                    <a:pt x="92" y="139"/>
                  </a:cubicBezTo>
                  <a:cubicBezTo>
                    <a:pt x="105" y="136"/>
                    <a:pt x="120" y="132"/>
                    <a:pt x="134" y="128"/>
                  </a:cubicBezTo>
                  <a:cubicBezTo>
                    <a:pt x="158" y="122"/>
                    <a:pt x="179" y="96"/>
                    <a:pt x="178" y="71"/>
                  </a:cubicBezTo>
                  <a:cubicBezTo>
                    <a:pt x="177" y="47"/>
                    <a:pt x="160" y="20"/>
                    <a:pt x="134" y="13"/>
                  </a:cubicBezTo>
                  <a:cubicBezTo>
                    <a:pt x="119" y="10"/>
                    <a:pt x="104" y="7"/>
                    <a:pt x="92" y="3"/>
                  </a:cubicBezTo>
                  <a:cubicBezTo>
                    <a:pt x="86" y="1"/>
                    <a:pt x="80" y="1"/>
                    <a:pt x="7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9" name="Google Shape;1919;p24"/>
            <p:cNvSpPr/>
            <p:nvPr/>
          </p:nvSpPr>
          <p:spPr>
            <a:xfrm>
              <a:off x="1277320" y="4657729"/>
              <a:ext cx="7769" cy="6006"/>
            </a:xfrm>
            <a:custGeom>
              <a:rect b="b" l="l" r="r" t="t"/>
              <a:pathLst>
                <a:path extrusionOk="0" h="126" w="163">
                  <a:moveTo>
                    <a:pt x="81" y="0"/>
                  </a:moveTo>
                  <a:cubicBezTo>
                    <a:pt x="1" y="0"/>
                    <a:pt x="1" y="126"/>
                    <a:pt x="81" y="126"/>
                  </a:cubicBezTo>
                  <a:cubicBezTo>
                    <a:pt x="163" y="126"/>
                    <a:pt x="163"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0" name="Google Shape;1920;p24"/>
            <p:cNvSpPr/>
            <p:nvPr/>
          </p:nvSpPr>
          <p:spPr>
            <a:xfrm>
              <a:off x="1297149" y="4626938"/>
              <a:ext cx="5005" cy="3051"/>
            </a:xfrm>
            <a:custGeom>
              <a:rect b="b" l="l" r="r" t="t"/>
              <a:pathLst>
                <a:path extrusionOk="0" h="64" w="105">
                  <a:moveTo>
                    <a:pt x="74" y="0"/>
                  </a:moveTo>
                  <a:cubicBezTo>
                    <a:pt x="74" y="0"/>
                    <a:pt x="73" y="0"/>
                    <a:pt x="72" y="0"/>
                  </a:cubicBezTo>
                  <a:cubicBezTo>
                    <a:pt x="63" y="0"/>
                    <a:pt x="53" y="0"/>
                    <a:pt x="44" y="2"/>
                  </a:cubicBezTo>
                  <a:cubicBezTo>
                    <a:pt x="36" y="3"/>
                    <a:pt x="29" y="7"/>
                    <a:pt x="21" y="10"/>
                  </a:cubicBezTo>
                  <a:cubicBezTo>
                    <a:pt x="0" y="18"/>
                    <a:pt x="0" y="44"/>
                    <a:pt x="21" y="54"/>
                  </a:cubicBezTo>
                  <a:cubicBezTo>
                    <a:pt x="29" y="57"/>
                    <a:pt x="36" y="60"/>
                    <a:pt x="44" y="62"/>
                  </a:cubicBezTo>
                  <a:cubicBezTo>
                    <a:pt x="48" y="63"/>
                    <a:pt x="53" y="64"/>
                    <a:pt x="58" y="64"/>
                  </a:cubicBezTo>
                  <a:cubicBezTo>
                    <a:pt x="63" y="64"/>
                    <a:pt x="68" y="63"/>
                    <a:pt x="72" y="63"/>
                  </a:cubicBezTo>
                  <a:cubicBezTo>
                    <a:pt x="89" y="63"/>
                    <a:pt x="105" y="48"/>
                    <a:pt x="105" y="31"/>
                  </a:cubicBezTo>
                  <a:cubicBezTo>
                    <a:pt x="104" y="16"/>
                    <a:pt x="92" y="0"/>
                    <a:pt x="7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1" name="Google Shape;1921;p24"/>
            <p:cNvSpPr/>
            <p:nvPr/>
          </p:nvSpPr>
          <p:spPr>
            <a:xfrm>
              <a:off x="1218263" y="4662543"/>
              <a:ext cx="6959" cy="5148"/>
            </a:xfrm>
            <a:custGeom>
              <a:rect b="b" l="l" r="r" t="t"/>
              <a:pathLst>
                <a:path extrusionOk="0" h="108" w="146">
                  <a:moveTo>
                    <a:pt x="55" y="1"/>
                  </a:moveTo>
                  <a:cubicBezTo>
                    <a:pt x="27" y="1"/>
                    <a:pt x="0" y="25"/>
                    <a:pt x="1" y="54"/>
                  </a:cubicBezTo>
                  <a:cubicBezTo>
                    <a:pt x="2" y="83"/>
                    <a:pt x="25" y="108"/>
                    <a:pt x="55" y="108"/>
                  </a:cubicBezTo>
                  <a:cubicBezTo>
                    <a:pt x="68" y="108"/>
                    <a:pt x="80" y="107"/>
                    <a:pt x="93" y="106"/>
                  </a:cubicBezTo>
                  <a:cubicBezTo>
                    <a:pt x="107" y="102"/>
                    <a:pt x="119" y="95"/>
                    <a:pt x="130" y="85"/>
                  </a:cubicBezTo>
                  <a:cubicBezTo>
                    <a:pt x="146" y="66"/>
                    <a:pt x="146" y="41"/>
                    <a:pt x="130" y="24"/>
                  </a:cubicBezTo>
                  <a:cubicBezTo>
                    <a:pt x="119" y="13"/>
                    <a:pt x="108" y="6"/>
                    <a:pt x="93" y="3"/>
                  </a:cubicBezTo>
                  <a:cubicBezTo>
                    <a:pt x="80" y="1"/>
                    <a:pt x="68" y="1"/>
                    <a:pt x="5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2" name="Google Shape;1922;p24"/>
            <p:cNvSpPr/>
            <p:nvPr/>
          </p:nvSpPr>
          <p:spPr>
            <a:xfrm>
              <a:off x="1234755" y="4640951"/>
              <a:ext cx="6673" cy="5195"/>
            </a:xfrm>
            <a:custGeom>
              <a:rect b="b" l="l" r="r" t="t"/>
              <a:pathLst>
                <a:path extrusionOk="0" h="109" w="140">
                  <a:moveTo>
                    <a:pt x="71" y="1"/>
                  </a:moveTo>
                  <a:cubicBezTo>
                    <a:pt x="3" y="1"/>
                    <a:pt x="1" y="108"/>
                    <a:pt x="71" y="108"/>
                  </a:cubicBezTo>
                  <a:cubicBezTo>
                    <a:pt x="140" y="108"/>
                    <a:pt x="140" y="1"/>
                    <a:pt x="7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3" name="Google Shape;1923;p24"/>
            <p:cNvSpPr/>
            <p:nvPr/>
          </p:nvSpPr>
          <p:spPr>
            <a:xfrm>
              <a:off x="1134659" y="4740809"/>
              <a:ext cx="4433" cy="6196"/>
            </a:xfrm>
            <a:custGeom>
              <a:rect b="b" l="l" r="r" t="t"/>
              <a:pathLst>
                <a:path extrusionOk="0" h="130" w="93">
                  <a:moveTo>
                    <a:pt x="46" y="0"/>
                  </a:moveTo>
                  <a:cubicBezTo>
                    <a:pt x="33" y="0"/>
                    <a:pt x="23" y="6"/>
                    <a:pt x="14" y="14"/>
                  </a:cubicBezTo>
                  <a:cubicBezTo>
                    <a:pt x="3" y="23"/>
                    <a:pt x="1" y="37"/>
                    <a:pt x="1" y="51"/>
                  </a:cubicBezTo>
                  <a:lnTo>
                    <a:pt x="1" y="83"/>
                  </a:lnTo>
                  <a:cubicBezTo>
                    <a:pt x="1" y="106"/>
                    <a:pt x="22" y="129"/>
                    <a:pt x="47" y="129"/>
                  </a:cubicBezTo>
                  <a:cubicBezTo>
                    <a:pt x="72" y="127"/>
                    <a:pt x="93" y="109"/>
                    <a:pt x="93" y="83"/>
                  </a:cubicBezTo>
                  <a:cubicBezTo>
                    <a:pt x="91" y="74"/>
                    <a:pt x="91" y="63"/>
                    <a:pt x="91" y="53"/>
                  </a:cubicBezTo>
                  <a:cubicBezTo>
                    <a:pt x="91" y="40"/>
                    <a:pt x="89" y="30"/>
                    <a:pt x="80" y="19"/>
                  </a:cubicBezTo>
                  <a:cubicBezTo>
                    <a:pt x="73" y="9"/>
                    <a:pt x="59" y="0"/>
                    <a:pt x="4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4" name="Google Shape;1924;p24"/>
            <p:cNvSpPr/>
            <p:nvPr/>
          </p:nvSpPr>
          <p:spPr>
            <a:xfrm>
              <a:off x="1129225" y="4705633"/>
              <a:ext cx="6625" cy="5148"/>
            </a:xfrm>
            <a:custGeom>
              <a:rect b="b" l="l" r="r" t="t"/>
              <a:pathLst>
                <a:path extrusionOk="0" h="108" w="139">
                  <a:moveTo>
                    <a:pt x="69" y="0"/>
                  </a:moveTo>
                  <a:cubicBezTo>
                    <a:pt x="1" y="0"/>
                    <a:pt x="1" y="107"/>
                    <a:pt x="69" y="107"/>
                  </a:cubicBezTo>
                  <a:cubicBezTo>
                    <a:pt x="137" y="107"/>
                    <a:pt x="139" y="0"/>
                    <a:pt x="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25" name="Google Shape;1925;p24"/>
          <p:cNvGrpSpPr/>
          <p:nvPr/>
        </p:nvGrpSpPr>
        <p:grpSpPr>
          <a:xfrm rot="1341893">
            <a:off x="5004060" y="4297883"/>
            <a:ext cx="677108" cy="854456"/>
            <a:chOff x="4198851" y="-806491"/>
            <a:chExt cx="163968" cy="206914"/>
          </a:xfrm>
        </p:grpSpPr>
        <p:sp>
          <p:nvSpPr>
            <p:cNvPr id="1926" name="Google Shape;1926;p24"/>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7" name="Google Shape;1927;p24"/>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8" name="Google Shape;1928;p24"/>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9" name="Google Shape;1929;p24"/>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0" name="Google Shape;1930;p24"/>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1" name="Google Shape;1931;p24"/>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2" name="Google Shape;1932;p24"/>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3" name="Google Shape;1933;p24"/>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4" name="Google Shape;1934;p24"/>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5" name="Google Shape;1935;p24"/>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936" name="Google Shape;1936;p24"/>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1937" name="Google Shape;1937;p24"/>
          <p:cNvSpPr txBox="1"/>
          <p:nvPr>
            <p:ph idx="1" type="body"/>
          </p:nvPr>
        </p:nvSpPr>
        <p:spPr>
          <a:xfrm>
            <a:off x="720000" y="1237077"/>
            <a:ext cx="7704000" cy="2391900"/>
          </a:xfrm>
          <a:prstGeom prst="rect">
            <a:avLst/>
          </a:prstGeom>
        </p:spPr>
        <p:txBody>
          <a:bodyPr anchorCtr="0" anchor="t" bIns="91425" lIns="91425" spcFirstLastPara="1" rIns="91425" wrap="square" tIns="91425">
            <a:noAutofit/>
          </a:bodyPr>
          <a:lstStyle>
            <a:lvl1pPr indent="-317500" lvl="0" marL="457200" rtl="0">
              <a:lnSpc>
                <a:spcPct val="115000"/>
              </a:lnSpc>
              <a:spcBef>
                <a:spcPts val="0"/>
              </a:spcBef>
              <a:spcAft>
                <a:spcPts val="0"/>
              </a:spcAft>
              <a:buClr>
                <a:schemeClr val="dk2"/>
              </a:buClr>
              <a:buSzPts val="1400"/>
              <a:buChar char="✦"/>
              <a:defRPr/>
            </a:lvl1pPr>
            <a:lvl2pPr indent="-317500" lvl="1" marL="914400" rtl="0">
              <a:lnSpc>
                <a:spcPct val="115000"/>
              </a:lnSpc>
              <a:spcBef>
                <a:spcPts val="0"/>
              </a:spcBef>
              <a:spcAft>
                <a:spcPts val="0"/>
              </a:spcAft>
              <a:buSzPts val="1400"/>
              <a:buChar char="○"/>
              <a:defRPr/>
            </a:lvl2pPr>
            <a:lvl3pPr indent="-317500" lvl="2" marL="1371600" rtl="0">
              <a:lnSpc>
                <a:spcPct val="115000"/>
              </a:lnSpc>
              <a:spcBef>
                <a:spcPts val="1600"/>
              </a:spcBef>
              <a:spcAft>
                <a:spcPts val="0"/>
              </a:spcAft>
              <a:buSzPts val="1400"/>
              <a:buChar char="■"/>
              <a:defRPr/>
            </a:lvl3pPr>
            <a:lvl4pPr indent="-317500" lvl="3" marL="1828800" rtl="0">
              <a:lnSpc>
                <a:spcPct val="115000"/>
              </a:lnSpc>
              <a:spcBef>
                <a:spcPts val="1600"/>
              </a:spcBef>
              <a:spcAft>
                <a:spcPts val="0"/>
              </a:spcAft>
              <a:buSzPts val="1400"/>
              <a:buChar char="●"/>
              <a:defRPr/>
            </a:lvl4pPr>
            <a:lvl5pPr indent="-317500" lvl="4" marL="2286000" rtl="0">
              <a:lnSpc>
                <a:spcPct val="115000"/>
              </a:lnSpc>
              <a:spcBef>
                <a:spcPts val="1600"/>
              </a:spcBef>
              <a:spcAft>
                <a:spcPts val="0"/>
              </a:spcAft>
              <a:buSzPts val="1400"/>
              <a:buChar char="○"/>
              <a:defRPr/>
            </a:lvl5pPr>
            <a:lvl6pPr indent="-317500" lvl="5" marL="2743200" rtl="0">
              <a:lnSpc>
                <a:spcPct val="115000"/>
              </a:lnSpc>
              <a:spcBef>
                <a:spcPts val="1600"/>
              </a:spcBef>
              <a:spcAft>
                <a:spcPts val="0"/>
              </a:spcAft>
              <a:buSzPts val="1400"/>
              <a:buChar char="■"/>
              <a:defRPr/>
            </a:lvl6pPr>
            <a:lvl7pPr indent="-317500" lvl="6" marL="3200400" rtl="0">
              <a:lnSpc>
                <a:spcPct val="115000"/>
              </a:lnSpc>
              <a:spcBef>
                <a:spcPts val="1600"/>
              </a:spcBef>
              <a:spcAft>
                <a:spcPts val="0"/>
              </a:spcAft>
              <a:buSzPts val="1400"/>
              <a:buChar char="●"/>
              <a:defRPr/>
            </a:lvl7pPr>
            <a:lvl8pPr indent="-317500" lvl="7" marL="3657600" rtl="0">
              <a:lnSpc>
                <a:spcPct val="115000"/>
              </a:lnSpc>
              <a:spcBef>
                <a:spcPts val="1600"/>
              </a:spcBef>
              <a:spcAft>
                <a:spcPts val="0"/>
              </a:spcAft>
              <a:buSzPts val="1400"/>
              <a:buChar char="○"/>
              <a:defRPr/>
            </a:lvl8pPr>
            <a:lvl9pPr indent="-317500" lvl="8" marL="4114800" rtl="0">
              <a:lnSpc>
                <a:spcPct val="115000"/>
              </a:lnSpc>
              <a:spcBef>
                <a:spcPts val="1600"/>
              </a:spcBef>
              <a:spcAft>
                <a:spcPts val="1600"/>
              </a:spcAft>
              <a:buSzPts val="1400"/>
              <a:buChar char="■"/>
              <a:defRPr/>
            </a:lvl9pPr>
          </a:lstStyle>
          <a:p/>
        </p:txBody>
      </p:sp>
      <p:sp>
        <p:nvSpPr>
          <p:cNvPr id="1938" name="Google Shape;1938;p24"/>
          <p:cNvSpPr/>
          <p:nvPr/>
        </p:nvSpPr>
        <p:spPr>
          <a:xfrm flipH="1">
            <a:off x="4251358" y="4574771"/>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9" name="Google Shape;1939;p24"/>
          <p:cNvSpPr/>
          <p:nvPr/>
        </p:nvSpPr>
        <p:spPr>
          <a:xfrm flipH="1">
            <a:off x="1661174" y="4711940"/>
            <a:ext cx="57458" cy="57568"/>
          </a:xfrm>
          <a:custGeom>
            <a:rect b="b" l="l" r="r" t="t"/>
            <a:pathLst>
              <a:path extrusionOk="0" h="525" w="524">
                <a:moveTo>
                  <a:pt x="255" y="1"/>
                </a:moveTo>
                <a:cubicBezTo>
                  <a:pt x="255" y="1"/>
                  <a:pt x="236" y="121"/>
                  <a:pt x="232" y="233"/>
                </a:cubicBezTo>
                <a:cubicBezTo>
                  <a:pt x="143" y="240"/>
                  <a:pt x="1" y="269"/>
                  <a:pt x="1" y="269"/>
                </a:cubicBezTo>
                <a:cubicBezTo>
                  <a:pt x="1" y="269"/>
                  <a:pt x="121" y="287"/>
                  <a:pt x="232" y="291"/>
                </a:cubicBezTo>
                <a:cubicBezTo>
                  <a:pt x="235" y="405"/>
                  <a:pt x="256" y="524"/>
                  <a:pt x="256" y="524"/>
                </a:cubicBezTo>
                <a:cubicBezTo>
                  <a:pt x="256"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0" name="Google Shape;1940;p24"/>
          <p:cNvSpPr/>
          <p:nvPr/>
        </p:nvSpPr>
        <p:spPr>
          <a:xfrm flipH="1">
            <a:off x="215054" y="1876087"/>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1" name="Google Shape;1941;p24"/>
          <p:cNvSpPr/>
          <p:nvPr/>
        </p:nvSpPr>
        <p:spPr>
          <a:xfrm flipH="1">
            <a:off x="655101" y="277385"/>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2" name="Google Shape;1942;p24"/>
          <p:cNvSpPr/>
          <p:nvPr/>
        </p:nvSpPr>
        <p:spPr>
          <a:xfrm flipH="1">
            <a:off x="7040967" y="4769505"/>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3" name="Google Shape;1943;p24"/>
          <p:cNvSpPr/>
          <p:nvPr/>
        </p:nvSpPr>
        <p:spPr>
          <a:xfrm flipH="1">
            <a:off x="8793690" y="3870543"/>
            <a:ext cx="57348"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4" name="Google Shape;1944;p24"/>
          <p:cNvSpPr/>
          <p:nvPr/>
        </p:nvSpPr>
        <p:spPr>
          <a:xfrm flipH="1">
            <a:off x="8360359" y="658915"/>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5" name="Google Shape;1945;p24"/>
          <p:cNvSpPr/>
          <p:nvPr/>
        </p:nvSpPr>
        <p:spPr>
          <a:xfrm flipH="1">
            <a:off x="8324120" y="2771770"/>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TITLE_AND_TWO_COLUMNS_2">
    <p:spTree>
      <p:nvGrpSpPr>
        <p:cNvPr id="1946" name="Shape 1946"/>
        <p:cNvGrpSpPr/>
        <p:nvPr/>
      </p:nvGrpSpPr>
      <p:grpSpPr>
        <a:xfrm>
          <a:off x="0" y="0"/>
          <a:ext cx="0" cy="0"/>
          <a:chOff x="0" y="0"/>
          <a:chExt cx="0" cy="0"/>
        </a:xfrm>
      </p:grpSpPr>
      <p:grpSp>
        <p:nvGrpSpPr>
          <p:cNvPr id="1947" name="Google Shape;1947;p25"/>
          <p:cNvGrpSpPr/>
          <p:nvPr/>
        </p:nvGrpSpPr>
        <p:grpSpPr>
          <a:xfrm>
            <a:off x="-2701640" y="965694"/>
            <a:ext cx="4377909" cy="4377909"/>
            <a:chOff x="530505" y="2179769"/>
            <a:chExt cx="2442212" cy="2442212"/>
          </a:xfrm>
        </p:grpSpPr>
        <p:sp>
          <p:nvSpPr>
            <p:cNvPr id="1948" name="Google Shape;1948;p25"/>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19050">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9" name="Google Shape;1949;p25"/>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19050">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0" name="Google Shape;1950;p25"/>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19050">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1" name="Google Shape;1951;p25"/>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19050">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52" name="Google Shape;1952;p25"/>
          <p:cNvGrpSpPr/>
          <p:nvPr/>
        </p:nvGrpSpPr>
        <p:grpSpPr>
          <a:xfrm rot="1586299">
            <a:off x="7841008" y="400764"/>
            <a:ext cx="1414187" cy="2756258"/>
            <a:chOff x="1099958" y="4292329"/>
            <a:chExt cx="269021" cy="524315"/>
          </a:xfrm>
        </p:grpSpPr>
        <p:sp>
          <p:nvSpPr>
            <p:cNvPr id="1953" name="Google Shape;1953;p25"/>
            <p:cNvSpPr/>
            <p:nvPr/>
          </p:nvSpPr>
          <p:spPr>
            <a:xfrm>
              <a:off x="1184754" y="4370452"/>
              <a:ext cx="132652" cy="261395"/>
            </a:xfrm>
            <a:custGeom>
              <a:rect b="b" l="l" r="r" t="t"/>
              <a:pathLst>
                <a:path extrusionOk="0" h="5484" w="2783">
                  <a:moveTo>
                    <a:pt x="2497" y="1"/>
                  </a:moveTo>
                  <a:cubicBezTo>
                    <a:pt x="2488" y="1"/>
                    <a:pt x="2478" y="13"/>
                    <a:pt x="2484" y="23"/>
                  </a:cubicBezTo>
                  <a:cubicBezTo>
                    <a:pt x="2691" y="432"/>
                    <a:pt x="2638" y="968"/>
                    <a:pt x="2560" y="1403"/>
                  </a:cubicBezTo>
                  <a:cubicBezTo>
                    <a:pt x="2489" y="1802"/>
                    <a:pt x="2365" y="2189"/>
                    <a:pt x="2220" y="2565"/>
                  </a:cubicBezTo>
                  <a:cubicBezTo>
                    <a:pt x="1926" y="3330"/>
                    <a:pt x="1607" y="4162"/>
                    <a:pt x="1102" y="4816"/>
                  </a:cubicBezTo>
                  <a:cubicBezTo>
                    <a:pt x="976" y="4979"/>
                    <a:pt x="829" y="5166"/>
                    <a:pt x="651" y="5277"/>
                  </a:cubicBezTo>
                  <a:cubicBezTo>
                    <a:pt x="569" y="5328"/>
                    <a:pt x="501" y="5350"/>
                    <a:pt x="445" y="5350"/>
                  </a:cubicBezTo>
                  <a:cubicBezTo>
                    <a:pt x="222" y="5350"/>
                    <a:pt x="188" y="5001"/>
                    <a:pt x="204" y="4797"/>
                  </a:cubicBezTo>
                  <a:cubicBezTo>
                    <a:pt x="235" y="4382"/>
                    <a:pt x="321" y="3966"/>
                    <a:pt x="451" y="3570"/>
                  </a:cubicBezTo>
                  <a:cubicBezTo>
                    <a:pt x="518" y="3364"/>
                    <a:pt x="597" y="3164"/>
                    <a:pt x="688" y="2970"/>
                  </a:cubicBezTo>
                  <a:cubicBezTo>
                    <a:pt x="754" y="2829"/>
                    <a:pt x="874" y="2488"/>
                    <a:pt x="1016" y="2404"/>
                  </a:cubicBezTo>
                  <a:cubicBezTo>
                    <a:pt x="1057" y="2380"/>
                    <a:pt x="1092" y="2369"/>
                    <a:pt x="1122" y="2369"/>
                  </a:cubicBezTo>
                  <a:cubicBezTo>
                    <a:pt x="1349" y="2369"/>
                    <a:pt x="1260" y="3008"/>
                    <a:pt x="1243" y="3107"/>
                  </a:cubicBezTo>
                  <a:cubicBezTo>
                    <a:pt x="1206" y="3337"/>
                    <a:pt x="1133" y="3557"/>
                    <a:pt x="1036" y="3768"/>
                  </a:cubicBezTo>
                  <a:cubicBezTo>
                    <a:pt x="1035" y="3770"/>
                    <a:pt x="1036" y="3772"/>
                    <a:pt x="1038" y="3772"/>
                  </a:cubicBezTo>
                  <a:cubicBezTo>
                    <a:pt x="1038" y="3772"/>
                    <a:pt x="1039" y="3771"/>
                    <a:pt x="1039" y="3770"/>
                  </a:cubicBezTo>
                  <a:cubicBezTo>
                    <a:pt x="1224" y="3403"/>
                    <a:pt x="1320" y="3002"/>
                    <a:pt x="1303" y="2591"/>
                  </a:cubicBezTo>
                  <a:cubicBezTo>
                    <a:pt x="1297" y="2440"/>
                    <a:pt x="1245" y="2289"/>
                    <a:pt x="1132" y="2289"/>
                  </a:cubicBezTo>
                  <a:cubicBezTo>
                    <a:pt x="1090" y="2289"/>
                    <a:pt x="1040" y="2310"/>
                    <a:pt x="981" y="2360"/>
                  </a:cubicBezTo>
                  <a:cubicBezTo>
                    <a:pt x="865" y="2456"/>
                    <a:pt x="797" y="2613"/>
                    <a:pt x="727" y="2740"/>
                  </a:cubicBezTo>
                  <a:cubicBezTo>
                    <a:pt x="619" y="2936"/>
                    <a:pt x="525" y="3137"/>
                    <a:pt x="442" y="3344"/>
                  </a:cubicBezTo>
                  <a:cubicBezTo>
                    <a:pt x="280" y="3754"/>
                    <a:pt x="168" y="4182"/>
                    <a:pt x="110" y="4618"/>
                  </a:cubicBezTo>
                  <a:cubicBezTo>
                    <a:pt x="75" y="4867"/>
                    <a:pt x="1" y="5261"/>
                    <a:pt x="254" y="5428"/>
                  </a:cubicBezTo>
                  <a:cubicBezTo>
                    <a:pt x="314" y="5467"/>
                    <a:pt x="376" y="5483"/>
                    <a:pt x="437" y="5483"/>
                  </a:cubicBezTo>
                  <a:cubicBezTo>
                    <a:pt x="668" y="5483"/>
                    <a:pt x="896" y="5248"/>
                    <a:pt x="1036" y="5095"/>
                  </a:cubicBezTo>
                  <a:cubicBezTo>
                    <a:pt x="1622" y="4449"/>
                    <a:pt x="1949" y="3574"/>
                    <a:pt x="2271" y="2776"/>
                  </a:cubicBezTo>
                  <a:cubicBezTo>
                    <a:pt x="2470" y="2283"/>
                    <a:pt x="2646" y="1771"/>
                    <a:pt x="2707" y="1239"/>
                  </a:cubicBezTo>
                  <a:cubicBezTo>
                    <a:pt x="2751" y="834"/>
                    <a:pt x="2782" y="336"/>
                    <a:pt x="2507" y="6"/>
                  </a:cubicBezTo>
                  <a:cubicBezTo>
                    <a:pt x="2504" y="2"/>
                    <a:pt x="2501" y="1"/>
                    <a:pt x="2497"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4" name="Google Shape;1954;p25"/>
            <p:cNvSpPr/>
            <p:nvPr/>
          </p:nvSpPr>
          <p:spPr>
            <a:xfrm>
              <a:off x="1131894" y="4364399"/>
              <a:ext cx="203339" cy="376363"/>
            </a:xfrm>
            <a:custGeom>
              <a:rect b="b" l="l" r="r" t="t"/>
              <a:pathLst>
                <a:path extrusionOk="0" h="7896" w="4266">
                  <a:moveTo>
                    <a:pt x="3046" y="0"/>
                  </a:moveTo>
                  <a:cubicBezTo>
                    <a:pt x="3043" y="0"/>
                    <a:pt x="3040" y="1"/>
                    <a:pt x="3037" y="3"/>
                  </a:cubicBezTo>
                  <a:cubicBezTo>
                    <a:pt x="2236" y="566"/>
                    <a:pt x="1744" y="1459"/>
                    <a:pt x="1369" y="2342"/>
                  </a:cubicBezTo>
                  <a:cubicBezTo>
                    <a:pt x="922" y="3396"/>
                    <a:pt x="504" y="4521"/>
                    <a:pt x="327" y="5657"/>
                  </a:cubicBezTo>
                  <a:cubicBezTo>
                    <a:pt x="240" y="6209"/>
                    <a:pt x="1" y="7896"/>
                    <a:pt x="925" y="7896"/>
                  </a:cubicBezTo>
                  <a:cubicBezTo>
                    <a:pt x="953" y="7896"/>
                    <a:pt x="981" y="7894"/>
                    <a:pt x="1010" y="7891"/>
                  </a:cubicBezTo>
                  <a:cubicBezTo>
                    <a:pt x="1497" y="7842"/>
                    <a:pt x="1801" y="7342"/>
                    <a:pt x="2061" y="6983"/>
                  </a:cubicBezTo>
                  <a:cubicBezTo>
                    <a:pt x="2388" y="6530"/>
                    <a:pt x="2686" y="6058"/>
                    <a:pt x="2954" y="5568"/>
                  </a:cubicBezTo>
                  <a:cubicBezTo>
                    <a:pt x="3551" y="4482"/>
                    <a:pt x="4044" y="3286"/>
                    <a:pt x="4262" y="2061"/>
                  </a:cubicBezTo>
                  <a:cubicBezTo>
                    <a:pt x="4266" y="2042"/>
                    <a:pt x="4251" y="2030"/>
                    <a:pt x="4238" y="2030"/>
                  </a:cubicBezTo>
                  <a:cubicBezTo>
                    <a:pt x="4228" y="2030"/>
                    <a:pt x="4219" y="2035"/>
                    <a:pt x="4216" y="2048"/>
                  </a:cubicBezTo>
                  <a:cubicBezTo>
                    <a:pt x="3694" y="3959"/>
                    <a:pt x="2944" y="5796"/>
                    <a:pt x="1648" y="7325"/>
                  </a:cubicBezTo>
                  <a:cubicBezTo>
                    <a:pt x="1475" y="7529"/>
                    <a:pt x="1264" y="7734"/>
                    <a:pt x="982" y="7753"/>
                  </a:cubicBezTo>
                  <a:cubicBezTo>
                    <a:pt x="968" y="7754"/>
                    <a:pt x="955" y="7754"/>
                    <a:pt x="942" y="7754"/>
                  </a:cubicBezTo>
                  <a:cubicBezTo>
                    <a:pt x="605" y="7754"/>
                    <a:pt x="470" y="7457"/>
                    <a:pt x="424" y="7158"/>
                  </a:cubicBezTo>
                  <a:cubicBezTo>
                    <a:pt x="339" y="6614"/>
                    <a:pt x="383" y="6039"/>
                    <a:pt x="478" y="5500"/>
                  </a:cubicBezTo>
                  <a:cubicBezTo>
                    <a:pt x="654" y="4508"/>
                    <a:pt x="1003" y="3536"/>
                    <a:pt x="1377" y="2602"/>
                  </a:cubicBezTo>
                  <a:cubicBezTo>
                    <a:pt x="1765" y="1630"/>
                    <a:pt x="2272" y="737"/>
                    <a:pt x="3058" y="29"/>
                  </a:cubicBezTo>
                  <a:cubicBezTo>
                    <a:pt x="3070" y="19"/>
                    <a:pt x="3059" y="0"/>
                    <a:pt x="304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5" name="Google Shape;1955;p25"/>
            <p:cNvSpPr/>
            <p:nvPr/>
          </p:nvSpPr>
          <p:spPr>
            <a:xfrm>
              <a:off x="1163782" y="4292329"/>
              <a:ext cx="186418" cy="213158"/>
            </a:xfrm>
            <a:custGeom>
              <a:rect b="b" l="l" r="r" t="t"/>
              <a:pathLst>
                <a:path extrusionOk="0" h="4472" w="3911">
                  <a:moveTo>
                    <a:pt x="2936" y="1"/>
                  </a:moveTo>
                  <a:cubicBezTo>
                    <a:pt x="2682" y="1"/>
                    <a:pt x="2463" y="176"/>
                    <a:pt x="2296" y="354"/>
                  </a:cubicBezTo>
                  <a:cubicBezTo>
                    <a:pt x="1776" y="906"/>
                    <a:pt x="1347" y="1577"/>
                    <a:pt x="971" y="2230"/>
                  </a:cubicBezTo>
                  <a:cubicBezTo>
                    <a:pt x="577" y="2921"/>
                    <a:pt x="225" y="3660"/>
                    <a:pt x="8" y="4428"/>
                  </a:cubicBezTo>
                  <a:cubicBezTo>
                    <a:pt x="1" y="4455"/>
                    <a:pt x="21" y="4472"/>
                    <a:pt x="42" y="4472"/>
                  </a:cubicBezTo>
                  <a:cubicBezTo>
                    <a:pt x="56" y="4472"/>
                    <a:pt x="71" y="4464"/>
                    <a:pt x="78" y="4447"/>
                  </a:cubicBezTo>
                  <a:cubicBezTo>
                    <a:pt x="558" y="3231"/>
                    <a:pt x="1102" y="2076"/>
                    <a:pt x="1885" y="1021"/>
                  </a:cubicBezTo>
                  <a:cubicBezTo>
                    <a:pt x="2079" y="759"/>
                    <a:pt x="2279" y="466"/>
                    <a:pt x="2535" y="260"/>
                  </a:cubicBezTo>
                  <a:cubicBezTo>
                    <a:pt x="2671" y="151"/>
                    <a:pt x="2810" y="101"/>
                    <a:pt x="2942" y="101"/>
                  </a:cubicBezTo>
                  <a:cubicBezTo>
                    <a:pt x="3162" y="101"/>
                    <a:pt x="3363" y="239"/>
                    <a:pt x="3499" y="478"/>
                  </a:cubicBezTo>
                  <a:cubicBezTo>
                    <a:pt x="3850" y="1097"/>
                    <a:pt x="3863" y="1932"/>
                    <a:pt x="3745" y="2615"/>
                  </a:cubicBezTo>
                  <a:cubicBezTo>
                    <a:pt x="3744" y="2620"/>
                    <a:pt x="3748" y="2624"/>
                    <a:pt x="3752" y="2624"/>
                  </a:cubicBezTo>
                  <a:cubicBezTo>
                    <a:pt x="3754" y="2624"/>
                    <a:pt x="3756" y="2623"/>
                    <a:pt x="3756" y="2619"/>
                  </a:cubicBezTo>
                  <a:cubicBezTo>
                    <a:pt x="3911" y="1923"/>
                    <a:pt x="3886" y="1093"/>
                    <a:pt x="3545" y="451"/>
                  </a:cubicBezTo>
                  <a:cubicBezTo>
                    <a:pt x="3432" y="241"/>
                    <a:pt x="3257" y="37"/>
                    <a:pt x="3006" y="6"/>
                  </a:cubicBezTo>
                  <a:cubicBezTo>
                    <a:pt x="2983" y="2"/>
                    <a:pt x="2959" y="1"/>
                    <a:pt x="293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6" name="Google Shape;1956;p25"/>
            <p:cNvSpPr/>
            <p:nvPr/>
          </p:nvSpPr>
          <p:spPr>
            <a:xfrm>
              <a:off x="1099958" y="4550674"/>
              <a:ext cx="138705" cy="265971"/>
            </a:xfrm>
            <a:custGeom>
              <a:rect b="b" l="l" r="r" t="t"/>
              <a:pathLst>
                <a:path extrusionOk="0" h="5580" w="2910">
                  <a:moveTo>
                    <a:pt x="1095" y="1"/>
                  </a:moveTo>
                  <a:cubicBezTo>
                    <a:pt x="1093" y="1"/>
                    <a:pt x="1091" y="2"/>
                    <a:pt x="1090" y="4"/>
                  </a:cubicBezTo>
                  <a:cubicBezTo>
                    <a:pt x="468" y="1407"/>
                    <a:pt x="0" y="3107"/>
                    <a:pt x="352" y="4642"/>
                  </a:cubicBezTo>
                  <a:cubicBezTo>
                    <a:pt x="450" y="5070"/>
                    <a:pt x="775" y="5580"/>
                    <a:pt x="1237" y="5580"/>
                  </a:cubicBezTo>
                  <a:cubicBezTo>
                    <a:pt x="1321" y="5580"/>
                    <a:pt x="1410" y="5563"/>
                    <a:pt x="1502" y="5525"/>
                  </a:cubicBezTo>
                  <a:cubicBezTo>
                    <a:pt x="1810" y="5401"/>
                    <a:pt x="2068" y="5081"/>
                    <a:pt x="2277" y="4835"/>
                  </a:cubicBezTo>
                  <a:cubicBezTo>
                    <a:pt x="2523" y="4544"/>
                    <a:pt x="2727" y="4232"/>
                    <a:pt x="2899" y="3893"/>
                  </a:cubicBezTo>
                  <a:cubicBezTo>
                    <a:pt x="2910" y="3871"/>
                    <a:pt x="2891" y="3851"/>
                    <a:pt x="2872" y="3851"/>
                  </a:cubicBezTo>
                  <a:cubicBezTo>
                    <a:pt x="2864" y="3851"/>
                    <a:pt x="2855" y="3855"/>
                    <a:pt x="2850" y="3864"/>
                  </a:cubicBezTo>
                  <a:cubicBezTo>
                    <a:pt x="2534" y="4389"/>
                    <a:pt x="2120" y="5012"/>
                    <a:pt x="1598" y="5352"/>
                  </a:cubicBezTo>
                  <a:cubicBezTo>
                    <a:pt x="1482" y="5427"/>
                    <a:pt x="1364" y="5460"/>
                    <a:pt x="1250" y="5460"/>
                  </a:cubicBezTo>
                  <a:cubicBezTo>
                    <a:pt x="975" y="5460"/>
                    <a:pt x="721" y="5269"/>
                    <a:pt x="581" y="5002"/>
                  </a:cubicBezTo>
                  <a:cubicBezTo>
                    <a:pt x="416" y="4686"/>
                    <a:pt x="371" y="4301"/>
                    <a:pt x="339" y="3952"/>
                  </a:cubicBezTo>
                  <a:cubicBezTo>
                    <a:pt x="215" y="2583"/>
                    <a:pt x="622" y="1272"/>
                    <a:pt x="1100" y="8"/>
                  </a:cubicBezTo>
                  <a:cubicBezTo>
                    <a:pt x="1102" y="4"/>
                    <a:pt x="1099" y="1"/>
                    <a:pt x="109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7" name="Google Shape;1957;p25"/>
            <p:cNvSpPr/>
            <p:nvPr/>
          </p:nvSpPr>
          <p:spPr>
            <a:xfrm>
              <a:off x="1322268" y="4387755"/>
              <a:ext cx="45568" cy="192948"/>
            </a:xfrm>
            <a:custGeom>
              <a:rect b="b" l="l" r="r" t="t"/>
              <a:pathLst>
                <a:path extrusionOk="0" h="4048" w="956">
                  <a:moveTo>
                    <a:pt x="924" y="1"/>
                  </a:moveTo>
                  <a:cubicBezTo>
                    <a:pt x="907" y="1"/>
                    <a:pt x="890" y="12"/>
                    <a:pt x="887" y="33"/>
                  </a:cubicBezTo>
                  <a:cubicBezTo>
                    <a:pt x="776" y="1427"/>
                    <a:pt x="507" y="2735"/>
                    <a:pt x="2" y="4040"/>
                  </a:cubicBezTo>
                  <a:cubicBezTo>
                    <a:pt x="0" y="4044"/>
                    <a:pt x="5" y="4048"/>
                    <a:pt x="9" y="4048"/>
                  </a:cubicBezTo>
                  <a:cubicBezTo>
                    <a:pt x="11" y="4048"/>
                    <a:pt x="13" y="4047"/>
                    <a:pt x="13" y="4045"/>
                  </a:cubicBezTo>
                  <a:cubicBezTo>
                    <a:pt x="573" y="2804"/>
                    <a:pt x="925" y="1397"/>
                    <a:pt x="954" y="33"/>
                  </a:cubicBezTo>
                  <a:cubicBezTo>
                    <a:pt x="955" y="12"/>
                    <a:pt x="940" y="1"/>
                    <a:pt x="924"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8" name="Google Shape;1958;p25"/>
            <p:cNvSpPr/>
            <p:nvPr/>
          </p:nvSpPr>
          <p:spPr>
            <a:xfrm>
              <a:off x="1249960" y="4323741"/>
              <a:ext cx="78838" cy="53385"/>
            </a:xfrm>
            <a:custGeom>
              <a:rect b="b" l="l" r="r" t="t"/>
              <a:pathLst>
                <a:path extrusionOk="0" h="1120" w="1654">
                  <a:moveTo>
                    <a:pt x="1003" y="1"/>
                  </a:moveTo>
                  <a:cubicBezTo>
                    <a:pt x="837" y="1"/>
                    <a:pt x="699" y="129"/>
                    <a:pt x="577" y="229"/>
                  </a:cubicBezTo>
                  <a:cubicBezTo>
                    <a:pt x="354" y="414"/>
                    <a:pt x="165" y="626"/>
                    <a:pt x="3" y="864"/>
                  </a:cubicBezTo>
                  <a:cubicBezTo>
                    <a:pt x="1" y="867"/>
                    <a:pt x="4" y="872"/>
                    <a:pt x="7" y="872"/>
                  </a:cubicBezTo>
                  <a:cubicBezTo>
                    <a:pt x="8" y="872"/>
                    <a:pt x="9" y="872"/>
                    <a:pt x="10" y="871"/>
                  </a:cubicBezTo>
                  <a:cubicBezTo>
                    <a:pt x="209" y="616"/>
                    <a:pt x="479" y="279"/>
                    <a:pt x="771" y="132"/>
                  </a:cubicBezTo>
                  <a:cubicBezTo>
                    <a:pt x="863" y="86"/>
                    <a:pt x="944" y="66"/>
                    <a:pt x="1016" y="66"/>
                  </a:cubicBezTo>
                  <a:cubicBezTo>
                    <a:pt x="1437" y="66"/>
                    <a:pt x="1547" y="762"/>
                    <a:pt x="1590" y="1103"/>
                  </a:cubicBezTo>
                  <a:cubicBezTo>
                    <a:pt x="1591" y="1114"/>
                    <a:pt x="1599" y="1120"/>
                    <a:pt x="1607" y="1120"/>
                  </a:cubicBezTo>
                  <a:cubicBezTo>
                    <a:pt x="1615" y="1120"/>
                    <a:pt x="1622" y="1114"/>
                    <a:pt x="1622" y="1103"/>
                  </a:cubicBezTo>
                  <a:cubicBezTo>
                    <a:pt x="1654" y="755"/>
                    <a:pt x="1472" y="40"/>
                    <a:pt x="1031" y="2"/>
                  </a:cubicBezTo>
                  <a:cubicBezTo>
                    <a:pt x="1022" y="1"/>
                    <a:pt x="1012" y="1"/>
                    <a:pt x="1003"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9" name="Google Shape;1959;p25"/>
            <p:cNvSpPr/>
            <p:nvPr/>
          </p:nvSpPr>
          <p:spPr>
            <a:xfrm>
              <a:off x="1229893" y="4446907"/>
              <a:ext cx="59200" cy="139086"/>
            </a:xfrm>
            <a:custGeom>
              <a:rect b="b" l="l" r="r" t="t"/>
              <a:pathLst>
                <a:path extrusionOk="0" h="2918" w="1242">
                  <a:moveTo>
                    <a:pt x="1224" y="0"/>
                  </a:moveTo>
                  <a:cubicBezTo>
                    <a:pt x="1218" y="0"/>
                    <a:pt x="1212" y="3"/>
                    <a:pt x="1209" y="11"/>
                  </a:cubicBezTo>
                  <a:cubicBezTo>
                    <a:pt x="897" y="1023"/>
                    <a:pt x="514" y="1983"/>
                    <a:pt x="2" y="2913"/>
                  </a:cubicBezTo>
                  <a:cubicBezTo>
                    <a:pt x="1" y="2915"/>
                    <a:pt x="3" y="2918"/>
                    <a:pt x="6" y="2918"/>
                  </a:cubicBezTo>
                  <a:cubicBezTo>
                    <a:pt x="7" y="2918"/>
                    <a:pt x="8" y="2917"/>
                    <a:pt x="8" y="2916"/>
                  </a:cubicBezTo>
                  <a:cubicBezTo>
                    <a:pt x="557" y="2029"/>
                    <a:pt x="995" y="1036"/>
                    <a:pt x="1238" y="20"/>
                  </a:cubicBezTo>
                  <a:cubicBezTo>
                    <a:pt x="1242" y="8"/>
                    <a:pt x="1233" y="0"/>
                    <a:pt x="122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0" name="Google Shape;1960;p25"/>
            <p:cNvSpPr/>
            <p:nvPr/>
          </p:nvSpPr>
          <p:spPr>
            <a:xfrm>
              <a:off x="1161113" y="4612734"/>
              <a:ext cx="45139" cy="75263"/>
            </a:xfrm>
            <a:custGeom>
              <a:rect b="b" l="l" r="r" t="t"/>
              <a:pathLst>
                <a:path extrusionOk="0" h="1579" w="947">
                  <a:moveTo>
                    <a:pt x="262" y="1"/>
                  </a:moveTo>
                  <a:cubicBezTo>
                    <a:pt x="260" y="1"/>
                    <a:pt x="257" y="2"/>
                    <a:pt x="257" y="5"/>
                  </a:cubicBezTo>
                  <a:cubicBezTo>
                    <a:pt x="264" y="436"/>
                    <a:pt x="0" y="963"/>
                    <a:pt x="268" y="1362"/>
                  </a:cubicBezTo>
                  <a:cubicBezTo>
                    <a:pt x="356" y="1492"/>
                    <a:pt x="515" y="1578"/>
                    <a:pt x="667" y="1578"/>
                  </a:cubicBezTo>
                  <a:cubicBezTo>
                    <a:pt x="767" y="1578"/>
                    <a:pt x="864" y="1541"/>
                    <a:pt x="936" y="1456"/>
                  </a:cubicBezTo>
                  <a:cubicBezTo>
                    <a:pt x="946" y="1442"/>
                    <a:pt x="936" y="1427"/>
                    <a:pt x="923" y="1427"/>
                  </a:cubicBezTo>
                  <a:cubicBezTo>
                    <a:pt x="919" y="1427"/>
                    <a:pt x="915" y="1428"/>
                    <a:pt x="911" y="1431"/>
                  </a:cubicBezTo>
                  <a:cubicBezTo>
                    <a:pt x="834" y="1493"/>
                    <a:pt x="748" y="1522"/>
                    <a:pt x="663" y="1522"/>
                  </a:cubicBezTo>
                  <a:cubicBezTo>
                    <a:pt x="539" y="1522"/>
                    <a:pt x="418" y="1462"/>
                    <a:pt x="330" y="1358"/>
                  </a:cubicBezTo>
                  <a:cubicBezTo>
                    <a:pt x="208" y="1211"/>
                    <a:pt x="187" y="1007"/>
                    <a:pt x="194" y="824"/>
                  </a:cubicBezTo>
                  <a:cubicBezTo>
                    <a:pt x="206" y="549"/>
                    <a:pt x="282" y="284"/>
                    <a:pt x="267" y="5"/>
                  </a:cubicBezTo>
                  <a:cubicBezTo>
                    <a:pt x="267" y="2"/>
                    <a:pt x="265" y="1"/>
                    <a:pt x="262"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1" name="Google Shape;1961;p25"/>
            <p:cNvSpPr/>
            <p:nvPr/>
          </p:nvSpPr>
          <p:spPr>
            <a:xfrm>
              <a:off x="1153820" y="4722077"/>
              <a:ext cx="78361" cy="52050"/>
            </a:xfrm>
            <a:custGeom>
              <a:rect b="b" l="l" r="r" t="t"/>
              <a:pathLst>
                <a:path extrusionOk="0" h="1092" w="1644">
                  <a:moveTo>
                    <a:pt x="1627" y="1"/>
                  </a:moveTo>
                  <a:cubicBezTo>
                    <a:pt x="1624" y="1"/>
                    <a:pt x="1621" y="2"/>
                    <a:pt x="1619" y="4"/>
                  </a:cubicBezTo>
                  <a:cubicBezTo>
                    <a:pt x="1149" y="471"/>
                    <a:pt x="683" y="964"/>
                    <a:pt x="2" y="1090"/>
                  </a:cubicBezTo>
                  <a:cubicBezTo>
                    <a:pt x="1" y="1090"/>
                    <a:pt x="1" y="1092"/>
                    <a:pt x="2" y="1092"/>
                  </a:cubicBezTo>
                  <a:cubicBezTo>
                    <a:pt x="678" y="1008"/>
                    <a:pt x="1200" y="508"/>
                    <a:pt x="1636" y="20"/>
                  </a:cubicBezTo>
                  <a:cubicBezTo>
                    <a:pt x="1643" y="12"/>
                    <a:pt x="1635" y="1"/>
                    <a:pt x="1627"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2" name="Google Shape;1962;p25"/>
            <p:cNvSpPr/>
            <p:nvPr/>
          </p:nvSpPr>
          <p:spPr>
            <a:xfrm>
              <a:off x="1285423" y="4422312"/>
              <a:ext cx="4528" cy="5672"/>
            </a:xfrm>
            <a:custGeom>
              <a:rect b="b" l="l" r="r" t="t"/>
              <a:pathLst>
                <a:path extrusionOk="0" h="119" w="95">
                  <a:moveTo>
                    <a:pt x="48" y="1"/>
                  </a:moveTo>
                  <a:cubicBezTo>
                    <a:pt x="35" y="1"/>
                    <a:pt x="22" y="8"/>
                    <a:pt x="18" y="23"/>
                  </a:cubicBezTo>
                  <a:cubicBezTo>
                    <a:pt x="14" y="38"/>
                    <a:pt x="11" y="53"/>
                    <a:pt x="6" y="65"/>
                  </a:cubicBezTo>
                  <a:cubicBezTo>
                    <a:pt x="0" y="91"/>
                    <a:pt x="20" y="119"/>
                    <a:pt x="47" y="119"/>
                  </a:cubicBezTo>
                  <a:cubicBezTo>
                    <a:pt x="76" y="119"/>
                    <a:pt x="94" y="91"/>
                    <a:pt x="88" y="65"/>
                  </a:cubicBezTo>
                  <a:cubicBezTo>
                    <a:pt x="84" y="51"/>
                    <a:pt x="81" y="37"/>
                    <a:pt x="78" y="23"/>
                  </a:cubicBezTo>
                  <a:cubicBezTo>
                    <a:pt x="74" y="8"/>
                    <a:pt x="61" y="1"/>
                    <a:pt x="48"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3" name="Google Shape;1963;p25"/>
            <p:cNvSpPr/>
            <p:nvPr/>
          </p:nvSpPr>
          <p:spPr>
            <a:xfrm>
              <a:off x="1282420" y="4392712"/>
              <a:ext cx="11916" cy="10391"/>
            </a:xfrm>
            <a:custGeom>
              <a:rect b="b" l="l" r="r" t="t"/>
              <a:pathLst>
                <a:path extrusionOk="0" h="218" w="250">
                  <a:moveTo>
                    <a:pt x="108" y="0"/>
                  </a:moveTo>
                  <a:cubicBezTo>
                    <a:pt x="82" y="0"/>
                    <a:pt x="51" y="15"/>
                    <a:pt x="33" y="32"/>
                  </a:cubicBezTo>
                  <a:cubicBezTo>
                    <a:pt x="15" y="51"/>
                    <a:pt x="0" y="82"/>
                    <a:pt x="1" y="109"/>
                  </a:cubicBezTo>
                  <a:cubicBezTo>
                    <a:pt x="3" y="138"/>
                    <a:pt x="12" y="167"/>
                    <a:pt x="33" y="187"/>
                  </a:cubicBezTo>
                  <a:cubicBezTo>
                    <a:pt x="52" y="203"/>
                    <a:pt x="77" y="218"/>
                    <a:pt x="103" y="218"/>
                  </a:cubicBezTo>
                  <a:cubicBezTo>
                    <a:pt x="105" y="218"/>
                    <a:pt x="108" y="218"/>
                    <a:pt x="110" y="217"/>
                  </a:cubicBezTo>
                  <a:cubicBezTo>
                    <a:pt x="127" y="216"/>
                    <a:pt x="143" y="216"/>
                    <a:pt x="161" y="213"/>
                  </a:cubicBezTo>
                  <a:cubicBezTo>
                    <a:pt x="184" y="208"/>
                    <a:pt x="202" y="195"/>
                    <a:pt x="219" y="180"/>
                  </a:cubicBezTo>
                  <a:cubicBezTo>
                    <a:pt x="236" y="164"/>
                    <a:pt x="249" y="132"/>
                    <a:pt x="247" y="109"/>
                  </a:cubicBezTo>
                  <a:cubicBezTo>
                    <a:pt x="246" y="83"/>
                    <a:pt x="239" y="57"/>
                    <a:pt x="219" y="38"/>
                  </a:cubicBezTo>
                  <a:cubicBezTo>
                    <a:pt x="202" y="23"/>
                    <a:pt x="182" y="11"/>
                    <a:pt x="161" y="6"/>
                  </a:cubicBezTo>
                  <a:cubicBezTo>
                    <a:pt x="145" y="2"/>
                    <a:pt x="127" y="2"/>
                    <a:pt x="110" y="1"/>
                  </a:cubicBezTo>
                  <a:cubicBezTo>
                    <a:pt x="109" y="1"/>
                    <a:pt x="108" y="0"/>
                    <a:pt x="108"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4" name="Google Shape;1964;p25"/>
            <p:cNvSpPr/>
            <p:nvPr/>
          </p:nvSpPr>
          <p:spPr>
            <a:xfrm>
              <a:off x="1325319" y="4399719"/>
              <a:ext cx="6530" cy="5005"/>
            </a:xfrm>
            <a:custGeom>
              <a:rect b="b" l="l" r="r" t="t"/>
              <a:pathLst>
                <a:path extrusionOk="0" h="105" w="137">
                  <a:moveTo>
                    <a:pt x="69" y="0"/>
                  </a:moveTo>
                  <a:cubicBezTo>
                    <a:pt x="1" y="0"/>
                    <a:pt x="1" y="105"/>
                    <a:pt x="69" y="105"/>
                  </a:cubicBezTo>
                  <a:cubicBezTo>
                    <a:pt x="136" y="105"/>
                    <a:pt x="137" y="0"/>
                    <a:pt x="6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5" name="Google Shape;1965;p25"/>
            <p:cNvSpPr/>
            <p:nvPr/>
          </p:nvSpPr>
          <p:spPr>
            <a:xfrm>
              <a:off x="1334041" y="4432083"/>
              <a:ext cx="10057" cy="9295"/>
            </a:xfrm>
            <a:custGeom>
              <a:rect b="b" l="l" r="r" t="t"/>
              <a:pathLst>
                <a:path extrusionOk="0" h="195" w="211">
                  <a:moveTo>
                    <a:pt x="116" y="0"/>
                  </a:moveTo>
                  <a:cubicBezTo>
                    <a:pt x="115" y="0"/>
                    <a:pt x="114" y="0"/>
                    <a:pt x="113" y="1"/>
                  </a:cubicBezTo>
                  <a:cubicBezTo>
                    <a:pt x="81" y="2"/>
                    <a:pt x="51" y="17"/>
                    <a:pt x="32" y="42"/>
                  </a:cubicBezTo>
                  <a:cubicBezTo>
                    <a:pt x="14" y="54"/>
                    <a:pt x="1" y="76"/>
                    <a:pt x="2" y="97"/>
                  </a:cubicBezTo>
                  <a:cubicBezTo>
                    <a:pt x="4" y="120"/>
                    <a:pt x="15" y="141"/>
                    <a:pt x="33" y="152"/>
                  </a:cubicBezTo>
                  <a:cubicBezTo>
                    <a:pt x="52" y="177"/>
                    <a:pt x="82" y="194"/>
                    <a:pt x="112" y="194"/>
                  </a:cubicBezTo>
                  <a:cubicBezTo>
                    <a:pt x="137" y="194"/>
                    <a:pt x="163" y="184"/>
                    <a:pt x="180" y="165"/>
                  </a:cubicBezTo>
                  <a:cubicBezTo>
                    <a:pt x="198" y="148"/>
                    <a:pt x="210" y="121"/>
                    <a:pt x="209" y="97"/>
                  </a:cubicBezTo>
                  <a:cubicBezTo>
                    <a:pt x="208" y="72"/>
                    <a:pt x="199" y="46"/>
                    <a:pt x="181" y="29"/>
                  </a:cubicBezTo>
                  <a:cubicBezTo>
                    <a:pt x="163" y="13"/>
                    <a:pt x="139" y="0"/>
                    <a:pt x="11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6" name="Google Shape;1966;p25"/>
            <p:cNvSpPr/>
            <p:nvPr/>
          </p:nvSpPr>
          <p:spPr>
            <a:xfrm>
              <a:off x="1362450" y="4367735"/>
              <a:ext cx="5672" cy="7007"/>
            </a:xfrm>
            <a:custGeom>
              <a:rect b="b" l="l" r="r" t="t"/>
              <a:pathLst>
                <a:path extrusionOk="0" h="147" w="119">
                  <a:moveTo>
                    <a:pt x="59" y="0"/>
                  </a:moveTo>
                  <a:cubicBezTo>
                    <a:pt x="48" y="0"/>
                    <a:pt x="36" y="4"/>
                    <a:pt x="27" y="13"/>
                  </a:cubicBezTo>
                  <a:cubicBezTo>
                    <a:pt x="12" y="27"/>
                    <a:pt x="6" y="42"/>
                    <a:pt x="5" y="63"/>
                  </a:cubicBezTo>
                  <a:cubicBezTo>
                    <a:pt x="4" y="72"/>
                    <a:pt x="4" y="81"/>
                    <a:pt x="4" y="90"/>
                  </a:cubicBezTo>
                  <a:cubicBezTo>
                    <a:pt x="1" y="120"/>
                    <a:pt x="30" y="147"/>
                    <a:pt x="58" y="147"/>
                  </a:cubicBezTo>
                  <a:cubicBezTo>
                    <a:pt x="58" y="147"/>
                    <a:pt x="59" y="147"/>
                    <a:pt x="59" y="147"/>
                  </a:cubicBezTo>
                  <a:cubicBezTo>
                    <a:pt x="88" y="145"/>
                    <a:pt x="119" y="121"/>
                    <a:pt x="116" y="90"/>
                  </a:cubicBezTo>
                  <a:cubicBezTo>
                    <a:pt x="115" y="83"/>
                    <a:pt x="114" y="72"/>
                    <a:pt x="114" y="63"/>
                  </a:cubicBezTo>
                  <a:cubicBezTo>
                    <a:pt x="111" y="42"/>
                    <a:pt x="105" y="27"/>
                    <a:pt x="91" y="13"/>
                  </a:cubicBezTo>
                  <a:cubicBezTo>
                    <a:pt x="82" y="4"/>
                    <a:pt x="70" y="0"/>
                    <a:pt x="5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7" name="Google Shape;1967;p25"/>
            <p:cNvSpPr/>
            <p:nvPr/>
          </p:nvSpPr>
          <p:spPr>
            <a:xfrm>
              <a:off x="1361449" y="4330318"/>
              <a:ext cx="7531" cy="5863"/>
            </a:xfrm>
            <a:custGeom>
              <a:rect b="b" l="l" r="r" t="t"/>
              <a:pathLst>
                <a:path extrusionOk="0" h="123" w="158">
                  <a:moveTo>
                    <a:pt x="79" y="1"/>
                  </a:moveTo>
                  <a:cubicBezTo>
                    <a:pt x="1" y="1"/>
                    <a:pt x="1" y="122"/>
                    <a:pt x="79" y="122"/>
                  </a:cubicBezTo>
                  <a:cubicBezTo>
                    <a:pt x="158" y="122"/>
                    <a:pt x="158" y="1"/>
                    <a:pt x="79"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8" name="Google Shape;1968;p25"/>
            <p:cNvSpPr/>
            <p:nvPr/>
          </p:nvSpPr>
          <p:spPr>
            <a:xfrm>
              <a:off x="1256204" y="4698292"/>
              <a:ext cx="8532" cy="6768"/>
            </a:xfrm>
            <a:custGeom>
              <a:rect b="b" l="l" r="r" t="t"/>
              <a:pathLst>
                <a:path extrusionOk="0" h="142" w="179">
                  <a:moveTo>
                    <a:pt x="74" y="1"/>
                  </a:moveTo>
                  <a:cubicBezTo>
                    <a:pt x="36" y="1"/>
                    <a:pt x="1" y="30"/>
                    <a:pt x="1" y="71"/>
                  </a:cubicBezTo>
                  <a:cubicBezTo>
                    <a:pt x="1" y="111"/>
                    <a:pt x="34" y="141"/>
                    <a:pt x="72" y="141"/>
                  </a:cubicBezTo>
                  <a:cubicBezTo>
                    <a:pt x="79" y="141"/>
                    <a:pt x="85" y="140"/>
                    <a:pt x="92" y="139"/>
                  </a:cubicBezTo>
                  <a:cubicBezTo>
                    <a:pt x="105" y="136"/>
                    <a:pt x="120" y="132"/>
                    <a:pt x="134" y="128"/>
                  </a:cubicBezTo>
                  <a:cubicBezTo>
                    <a:pt x="158" y="122"/>
                    <a:pt x="179" y="96"/>
                    <a:pt x="178" y="71"/>
                  </a:cubicBezTo>
                  <a:cubicBezTo>
                    <a:pt x="177" y="47"/>
                    <a:pt x="160" y="20"/>
                    <a:pt x="134" y="13"/>
                  </a:cubicBezTo>
                  <a:cubicBezTo>
                    <a:pt x="119" y="10"/>
                    <a:pt x="104" y="7"/>
                    <a:pt x="92" y="3"/>
                  </a:cubicBezTo>
                  <a:cubicBezTo>
                    <a:pt x="86" y="1"/>
                    <a:pt x="80" y="1"/>
                    <a:pt x="74"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9" name="Google Shape;1969;p25"/>
            <p:cNvSpPr/>
            <p:nvPr/>
          </p:nvSpPr>
          <p:spPr>
            <a:xfrm>
              <a:off x="1277320" y="4657729"/>
              <a:ext cx="7769" cy="6006"/>
            </a:xfrm>
            <a:custGeom>
              <a:rect b="b" l="l" r="r" t="t"/>
              <a:pathLst>
                <a:path extrusionOk="0" h="126" w="163">
                  <a:moveTo>
                    <a:pt x="81" y="0"/>
                  </a:moveTo>
                  <a:cubicBezTo>
                    <a:pt x="1" y="0"/>
                    <a:pt x="1" y="126"/>
                    <a:pt x="81" y="126"/>
                  </a:cubicBezTo>
                  <a:cubicBezTo>
                    <a:pt x="163" y="126"/>
                    <a:pt x="163" y="0"/>
                    <a:pt x="8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0" name="Google Shape;1970;p25"/>
            <p:cNvSpPr/>
            <p:nvPr/>
          </p:nvSpPr>
          <p:spPr>
            <a:xfrm>
              <a:off x="1297149" y="4626938"/>
              <a:ext cx="5005" cy="3051"/>
            </a:xfrm>
            <a:custGeom>
              <a:rect b="b" l="l" r="r" t="t"/>
              <a:pathLst>
                <a:path extrusionOk="0" h="64" w="105">
                  <a:moveTo>
                    <a:pt x="74" y="0"/>
                  </a:moveTo>
                  <a:cubicBezTo>
                    <a:pt x="74" y="0"/>
                    <a:pt x="73" y="0"/>
                    <a:pt x="72" y="0"/>
                  </a:cubicBezTo>
                  <a:cubicBezTo>
                    <a:pt x="63" y="0"/>
                    <a:pt x="53" y="0"/>
                    <a:pt x="44" y="2"/>
                  </a:cubicBezTo>
                  <a:cubicBezTo>
                    <a:pt x="36" y="3"/>
                    <a:pt x="29" y="7"/>
                    <a:pt x="21" y="10"/>
                  </a:cubicBezTo>
                  <a:cubicBezTo>
                    <a:pt x="0" y="18"/>
                    <a:pt x="0" y="44"/>
                    <a:pt x="21" y="54"/>
                  </a:cubicBezTo>
                  <a:cubicBezTo>
                    <a:pt x="29" y="57"/>
                    <a:pt x="36" y="60"/>
                    <a:pt x="44" y="62"/>
                  </a:cubicBezTo>
                  <a:cubicBezTo>
                    <a:pt x="48" y="63"/>
                    <a:pt x="53" y="64"/>
                    <a:pt x="58" y="64"/>
                  </a:cubicBezTo>
                  <a:cubicBezTo>
                    <a:pt x="63" y="64"/>
                    <a:pt x="68" y="63"/>
                    <a:pt x="72" y="63"/>
                  </a:cubicBezTo>
                  <a:cubicBezTo>
                    <a:pt x="89" y="63"/>
                    <a:pt x="105" y="48"/>
                    <a:pt x="105" y="31"/>
                  </a:cubicBezTo>
                  <a:cubicBezTo>
                    <a:pt x="104" y="16"/>
                    <a:pt x="92" y="0"/>
                    <a:pt x="7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1" name="Google Shape;1971;p25"/>
            <p:cNvSpPr/>
            <p:nvPr/>
          </p:nvSpPr>
          <p:spPr>
            <a:xfrm>
              <a:off x="1218263" y="4662543"/>
              <a:ext cx="6959" cy="5148"/>
            </a:xfrm>
            <a:custGeom>
              <a:rect b="b" l="l" r="r" t="t"/>
              <a:pathLst>
                <a:path extrusionOk="0" h="108" w="146">
                  <a:moveTo>
                    <a:pt x="55" y="1"/>
                  </a:moveTo>
                  <a:cubicBezTo>
                    <a:pt x="27" y="1"/>
                    <a:pt x="0" y="25"/>
                    <a:pt x="1" y="54"/>
                  </a:cubicBezTo>
                  <a:cubicBezTo>
                    <a:pt x="2" y="83"/>
                    <a:pt x="25" y="108"/>
                    <a:pt x="55" y="108"/>
                  </a:cubicBezTo>
                  <a:cubicBezTo>
                    <a:pt x="68" y="108"/>
                    <a:pt x="80" y="107"/>
                    <a:pt x="93" y="106"/>
                  </a:cubicBezTo>
                  <a:cubicBezTo>
                    <a:pt x="107" y="102"/>
                    <a:pt x="119" y="95"/>
                    <a:pt x="130" y="85"/>
                  </a:cubicBezTo>
                  <a:cubicBezTo>
                    <a:pt x="146" y="66"/>
                    <a:pt x="146" y="41"/>
                    <a:pt x="130" y="24"/>
                  </a:cubicBezTo>
                  <a:cubicBezTo>
                    <a:pt x="119" y="13"/>
                    <a:pt x="108" y="6"/>
                    <a:pt x="93" y="3"/>
                  </a:cubicBezTo>
                  <a:cubicBezTo>
                    <a:pt x="80" y="1"/>
                    <a:pt x="68" y="1"/>
                    <a:pt x="55"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2" name="Google Shape;1972;p25"/>
            <p:cNvSpPr/>
            <p:nvPr/>
          </p:nvSpPr>
          <p:spPr>
            <a:xfrm>
              <a:off x="1234755" y="4640951"/>
              <a:ext cx="6673" cy="5195"/>
            </a:xfrm>
            <a:custGeom>
              <a:rect b="b" l="l" r="r" t="t"/>
              <a:pathLst>
                <a:path extrusionOk="0" h="109" w="140">
                  <a:moveTo>
                    <a:pt x="71" y="1"/>
                  </a:moveTo>
                  <a:cubicBezTo>
                    <a:pt x="3" y="1"/>
                    <a:pt x="1" y="108"/>
                    <a:pt x="71" y="108"/>
                  </a:cubicBezTo>
                  <a:cubicBezTo>
                    <a:pt x="140" y="108"/>
                    <a:pt x="140" y="1"/>
                    <a:pt x="7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3" name="Google Shape;1973;p25"/>
            <p:cNvSpPr/>
            <p:nvPr/>
          </p:nvSpPr>
          <p:spPr>
            <a:xfrm>
              <a:off x="1134659" y="4740809"/>
              <a:ext cx="4433" cy="6196"/>
            </a:xfrm>
            <a:custGeom>
              <a:rect b="b" l="l" r="r" t="t"/>
              <a:pathLst>
                <a:path extrusionOk="0" h="130" w="93">
                  <a:moveTo>
                    <a:pt x="46" y="0"/>
                  </a:moveTo>
                  <a:cubicBezTo>
                    <a:pt x="33" y="0"/>
                    <a:pt x="23" y="6"/>
                    <a:pt x="14" y="14"/>
                  </a:cubicBezTo>
                  <a:cubicBezTo>
                    <a:pt x="3" y="23"/>
                    <a:pt x="1" y="37"/>
                    <a:pt x="1" y="51"/>
                  </a:cubicBezTo>
                  <a:lnTo>
                    <a:pt x="1" y="83"/>
                  </a:lnTo>
                  <a:cubicBezTo>
                    <a:pt x="1" y="106"/>
                    <a:pt x="22" y="129"/>
                    <a:pt x="47" y="129"/>
                  </a:cubicBezTo>
                  <a:cubicBezTo>
                    <a:pt x="72" y="127"/>
                    <a:pt x="93" y="109"/>
                    <a:pt x="93" y="83"/>
                  </a:cubicBezTo>
                  <a:cubicBezTo>
                    <a:pt x="91" y="74"/>
                    <a:pt x="91" y="63"/>
                    <a:pt x="91" y="53"/>
                  </a:cubicBezTo>
                  <a:cubicBezTo>
                    <a:pt x="91" y="40"/>
                    <a:pt x="89" y="30"/>
                    <a:pt x="80" y="19"/>
                  </a:cubicBezTo>
                  <a:cubicBezTo>
                    <a:pt x="73" y="9"/>
                    <a:pt x="59" y="0"/>
                    <a:pt x="4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4" name="Google Shape;1974;p25"/>
            <p:cNvSpPr/>
            <p:nvPr/>
          </p:nvSpPr>
          <p:spPr>
            <a:xfrm>
              <a:off x="1129225" y="4705633"/>
              <a:ext cx="6625" cy="5148"/>
            </a:xfrm>
            <a:custGeom>
              <a:rect b="b" l="l" r="r" t="t"/>
              <a:pathLst>
                <a:path extrusionOk="0" h="108" w="139">
                  <a:moveTo>
                    <a:pt x="69" y="0"/>
                  </a:moveTo>
                  <a:cubicBezTo>
                    <a:pt x="1" y="0"/>
                    <a:pt x="1" y="107"/>
                    <a:pt x="69" y="107"/>
                  </a:cubicBezTo>
                  <a:cubicBezTo>
                    <a:pt x="137" y="107"/>
                    <a:pt x="139" y="0"/>
                    <a:pt x="69"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75" name="Google Shape;1975;p25"/>
          <p:cNvGrpSpPr/>
          <p:nvPr/>
        </p:nvGrpSpPr>
        <p:grpSpPr>
          <a:xfrm rot="6058539">
            <a:off x="6218887" y="4202515"/>
            <a:ext cx="994447" cy="1515133"/>
            <a:chOff x="2251545" y="3095652"/>
            <a:chExt cx="344809" cy="525316"/>
          </a:xfrm>
        </p:grpSpPr>
        <p:sp>
          <p:nvSpPr>
            <p:cNvPr id="1976" name="Google Shape;1976;p25"/>
            <p:cNvSpPr/>
            <p:nvPr/>
          </p:nvSpPr>
          <p:spPr>
            <a:xfrm>
              <a:off x="2271516" y="3095652"/>
              <a:ext cx="257486" cy="505535"/>
            </a:xfrm>
            <a:custGeom>
              <a:rect b="b" l="l" r="r" t="t"/>
              <a:pathLst>
                <a:path extrusionOk="0" h="10606" w="5402">
                  <a:moveTo>
                    <a:pt x="31" y="1"/>
                  </a:moveTo>
                  <a:cubicBezTo>
                    <a:pt x="14" y="1"/>
                    <a:pt x="1" y="23"/>
                    <a:pt x="17" y="37"/>
                  </a:cubicBezTo>
                  <a:cubicBezTo>
                    <a:pt x="824" y="811"/>
                    <a:pt x="1469" y="1684"/>
                    <a:pt x="1892" y="2726"/>
                  </a:cubicBezTo>
                  <a:cubicBezTo>
                    <a:pt x="2324" y="3789"/>
                    <a:pt x="2398" y="4896"/>
                    <a:pt x="2467" y="6028"/>
                  </a:cubicBezTo>
                  <a:cubicBezTo>
                    <a:pt x="2575" y="7789"/>
                    <a:pt x="3053" y="10270"/>
                    <a:pt x="5172" y="10603"/>
                  </a:cubicBezTo>
                  <a:cubicBezTo>
                    <a:pt x="5182" y="10605"/>
                    <a:pt x="5190" y="10605"/>
                    <a:pt x="5199" y="10605"/>
                  </a:cubicBezTo>
                  <a:cubicBezTo>
                    <a:pt x="5362" y="10605"/>
                    <a:pt x="5401" y="10354"/>
                    <a:pt x="5226" y="10315"/>
                  </a:cubicBezTo>
                  <a:cubicBezTo>
                    <a:pt x="2769" y="9786"/>
                    <a:pt x="2808" y="6792"/>
                    <a:pt x="2573" y="4839"/>
                  </a:cubicBezTo>
                  <a:cubicBezTo>
                    <a:pt x="2350" y="2972"/>
                    <a:pt x="1540" y="1197"/>
                    <a:pt x="44" y="6"/>
                  </a:cubicBezTo>
                  <a:cubicBezTo>
                    <a:pt x="40" y="2"/>
                    <a:pt x="35" y="1"/>
                    <a:pt x="3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7" name="Google Shape;1977;p25"/>
            <p:cNvSpPr/>
            <p:nvPr/>
          </p:nvSpPr>
          <p:spPr>
            <a:xfrm>
              <a:off x="2295015" y="3099465"/>
              <a:ext cx="301338" cy="439757"/>
            </a:xfrm>
            <a:custGeom>
              <a:rect b="b" l="l" r="r" t="t"/>
              <a:pathLst>
                <a:path extrusionOk="0" h="9226" w="6322">
                  <a:moveTo>
                    <a:pt x="21" y="1"/>
                  </a:moveTo>
                  <a:cubicBezTo>
                    <a:pt x="10" y="1"/>
                    <a:pt x="1" y="15"/>
                    <a:pt x="12" y="23"/>
                  </a:cubicBezTo>
                  <a:cubicBezTo>
                    <a:pt x="788" y="683"/>
                    <a:pt x="1486" y="1407"/>
                    <a:pt x="1970" y="2313"/>
                  </a:cubicBezTo>
                  <a:cubicBezTo>
                    <a:pt x="2483" y="3269"/>
                    <a:pt x="2744" y="4291"/>
                    <a:pt x="2850" y="5365"/>
                  </a:cubicBezTo>
                  <a:cubicBezTo>
                    <a:pt x="2938" y="6254"/>
                    <a:pt x="3050" y="7148"/>
                    <a:pt x="3667" y="7842"/>
                  </a:cubicBezTo>
                  <a:cubicBezTo>
                    <a:pt x="4286" y="8535"/>
                    <a:pt x="5230" y="8951"/>
                    <a:pt x="6102" y="9220"/>
                  </a:cubicBezTo>
                  <a:cubicBezTo>
                    <a:pt x="6115" y="9224"/>
                    <a:pt x="6128" y="9226"/>
                    <a:pt x="6139" y="9226"/>
                  </a:cubicBezTo>
                  <a:cubicBezTo>
                    <a:pt x="6267" y="9226"/>
                    <a:pt x="6321" y="9011"/>
                    <a:pt x="6189" y="8953"/>
                  </a:cubicBezTo>
                  <a:cubicBezTo>
                    <a:pt x="5250" y="8536"/>
                    <a:pt x="4192" y="8218"/>
                    <a:pt x="3610" y="7298"/>
                  </a:cubicBezTo>
                  <a:cubicBezTo>
                    <a:pt x="3083" y="6462"/>
                    <a:pt x="3141" y="5406"/>
                    <a:pt x="2943" y="4471"/>
                  </a:cubicBezTo>
                  <a:cubicBezTo>
                    <a:pt x="2575" y="2739"/>
                    <a:pt x="1512" y="1002"/>
                    <a:pt x="29" y="3"/>
                  </a:cubicBezTo>
                  <a:cubicBezTo>
                    <a:pt x="27" y="1"/>
                    <a:pt x="24" y="1"/>
                    <a:pt x="2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8" name="Google Shape;1978;p25"/>
            <p:cNvSpPr/>
            <p:nvPr/>
          </p:nvSpPr>
          <p:spPr>
            <a:xfrm>
              <a:off x="2291679" y="3155948"/>
              <a:ext cx="128696" cy="463590"/>
            </a:xfrm>
            <a:custGeom>
              <a:rect b="b" l="l" r="r" t="t"/>
              <a:pathLst>
                <a:path extrusionOk="0" h="9726" w="2700">
                  <a:moveTo>
                    <a:pt x="20" y="0"/>
                  </a:moveTo>
                  <a:cubicBezTo>
                    <a:pt x="10" y="0"/>
                    <a:pt x="1" y="11"/>
                    <a:pt x="8" y="22"/>
                  </a:cubicBezTo>
                  <a:cubicBezTo>
                    <a:pt x="520" y="845"/>
                    <a:pt x="896" y="1726"/>
                    <a:pt x="1051" y="2686"/>
                  </a:cubicBezTo>
                  <a:cubicBezTo>
                    <a:pt x="1215" y="3703"/>
                    <a:pt x="1054" y="4685"/>
                    <a:pt x="917" y="5694"/>
                  </a:cubicBezTo>
                  <a:cubicBezTo>
                    <a:pt x="800" y="6548"/>
                    <a:pt x="745" y="7430"/>
                    <a:pt x="1054" y="8251"/>
                  </a:cubicBezTo>
                  <a:cubicBezTo>
                    <a:pt x="1283" y="8863"/>
                    <a:pt x="1818" y="9676"/>
                    <a:pt x="2543" y="9725"/>
                  </a:cubicBezTo>
                  <a:cubicBezTo>
                    <a:pt x="2546" y="9726"/>
                    <a:pt x="2549" y="9726"/>
                    <a:pt x="2552" y="9726"/>
                  </a:cubicBezTo>
                  <a:cubicBezTo>
                    <a:pt x="2660" y="9726"/>
                    <a:pt x="2699" y="9598"/>
                    <a:pt x="2604" y="9538"/>
                  </a:cubicBezTo>
                  <a:cubicBezTo>
                    <a:pt x="2206" y="9280"/>
                    <a:pt x="1862" y="9109"/>
                    <a:pt x="1592" y="8693"/>
                  </a:cubicBezTo>
                  <a:cubicBezTo>
                    <a:pt x="1338" y="8302"/>
                    <a:pt x="1187" y="7843"/>
                    <a:pt x="1129" y="7382"/>
                  </a:cubicBezTo>
                  <a:cubicBezTo>
                    <a:pt x="1008" y="6410"/>
                    <a:pt x="1260" y="5435"/>
                    <a:pt x="1333" y="4471"/>
                  </a:cubicBezTo>
                  <a:cubicBezTo>
                    <a:pt x="1453" y="2888"/>
                    <a:pt x="1037" y="1255"/>
                    <a:pt x="32" y="6"/>
                  </a:cubicBezTo>
                  <a:cubicBezTo>
                    <a:pt x="29" y="2"/>
                    <a:pt x="24" y="0"/>
                    <a:pt x="20"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9" name="Google Shape;1979;p25"/>
            <p:cNvSpPr/>
            <p:nvPr/>
          </p:nvSpPr>
          <p:spPr>
            <a:xfrm>
              <a:off x="2257884" y="3158999"/>
              <a:ext cx="53242" cy="284417"/>
            </a:xfrm>
            <a:custGeom>
              <a:rect b="b" l="l" r="r" t="t"/>
              <a:pathLst>
                <a:path extrusionOk="0" h="5967" w="1117">
                  <a:moveTo>
                    <a:pt x="106" y="1"/>
                  </a:moveTo>
                  <a:cubicBezTo>
                    <a:pt x="99" y="1"/>
                    <a:pt x="92" y="10"/>
                    <a:pt x="98" y="17"/>
                  </a:cubicBezTo>
                  <a:cubicBezTo>
                    <a:pt x="759" y="905"/>
                    <a:pt x="1068" y="1979"/>
                    <a:pt x="888" y="3082"/>
                  </a:cubicBezTo>
                  <a:cubicBezTo>
                    <a:pt x="796" y="3643"/>
                    <a:pt x="544" y="4098"/>
                    <a:pt x="305" y="4602"/>
                  </a:cubicBezTo>
                  <a:cubicBezTo>
                    <a:pt x="107" y="5019"/>
                    <a:pt x="0" y="5470"/>
                    <a:pt x="133" y="5921"/>
                  </a:cubicBezTo>
                  <a:cubicBezTo>
                    <a:pt x="143" y="5951"/>
                    <a:pt x="173" y="5966"/>
                    <a:pt x="202" y="5966"/>
                  </a:cubicBezTo>
                  <a:cubicBezTo>
                    <a:pt x="233" y="5966"/>
                    <a:pt x="264" y="5949"/>
                    <a:pt x="266" y="5913"/>
                  </a:cubicBezTo>
                  <a:cubicBezTo>
                    <a:pt x="293" y="5537"/>
                    <a:pt x="312" y="5187"/>
                    <a:pt x="460" y="4834"/>
                  </a:cubicBezTo>
                  <a:cubicBezTo>
                    <a:pt x="567" y="4579"/>
                    <a:pt x="713" y="4343"/>
                    <a:pt x="821" y="4088"/>
                  </a:cubicBezTo>
                  <a:cubicBezTo>
                    <a:pt x="1010" y="3638"/>
                    <a:pt x="1104" y="3154"/>
                    <a:pt x="1108" y="2665"/>
                  </a:cubicBezTo>
                  <a:cubicBezTo>
                    <a:pt x="1116" y="1697"/>
                    <a:pt x="779" y="714"/>
                    <a:pt x="113" y="4"/>
                  </a:cubicBezTo>
                  <a:cubicBezTo>
                    <a:pt x="111" y="2"/>
                    <a:pt x="109" y="1"/>
                    <a:pt x="106"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0" name="Google Shape;1980;p25"/>
            <p:cNvSpPr/>
            <p:nvPr/>
          </p:nvSpPr>
          <p:spPr>
            <a:xfrm>
              <a:off x="2422519" y="3434407"/>
              <a:ext cx="72355" cy="104386"/>
            </a:xfrm>
            <a:custGeom>
              <a:rect b="b" l="l" r="r" t="t"/>
              <a:pathLst>
                <a:path extrusionOk="0" h="2190" w="1518">
                  <a:moveTo>
                    <a:pt x="17" y="0"/>
                  </a:moveTo>
                  <a:cubicBezTo>
                    <a:pt x="8" y="0"/>
                    <a:pt x="0" y="6"/>
                    <a:pt x="1" y="17"/>
                  </a:cubicBezTo>
                  <a:cubicBezTo>
                    <a:pt x="65" y="937"/>
                    <a:pt x="587" y="1721"/>
                    <a:pt x="1377" y="2179"/>
                  </a:cubicBezTo>
                  <a:cubicBezTo>
                    <a:pt x="1390" y="2187"/>
                    <a:pt x="1402" y="2190"/>
                    <a:pt x="1414" y="2190"/>
                  </a:cubicBezTo>
                  <a:cubicBezTo>
                    <a:pt x="1479" y="2190"/>
                    <a:pt x="1518" y="2082"/>
                    <a:pt x="1444" y="2041"/>
                  </a:cubicBezTo>
                  <a:cubicBezTo>
                    <a:pt x="682" y="1611"/>
                    <a:pt x="189" y="871"/>
                    <a:pt x="35" y="15"/>
                  </a:cubicBezTo>
                  <a:cubicBezTo>
                    <a:pt x="33" y="5"/>
                    <a:pt x="25" y="0"/>
                    <a:pt x="17"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1" name="Google Shape;1981;p25"/>
            <p:cNvSpPr/>
            <p:nvPr/>
          </p:nvSpPr>
          <p:spPr>
            <a:xfrm>
              <a:off x="2520089" y="3552283"/>
              <a:ext cx="14395" cy="12631"/>
            </a:xfrm>
            <a:custGeom>
              <a:rect b="b" l="l" r="r" t="t"/>
              <a:pathLst>
                <a:path extrusionOk="0" h="265" w="302">
                  <a:moveTo>
                    <a:pt x="134" y="0"/>
                  </a:moveTo>
                  <a:cubicBezTo>
                    <a:pt x="118" y="0"/>
                    <a:pt x="103" y="3"/>
                    <a:pt x="90" y="8"/>
                  </a:cubicBezTo>
                  <a:cubicBezTo>
                    <a:pt x="62" y="18"/>
                    <a:pt x="31" y="43"/>
                    <a:pt x="19" y="72"/>
                  </a:cubicBezTo>
                  <a:cubicBezTo>
                    <a:pt x="6" y="102"/>
                    <a:pt x="0" y="136"/>
                    <a:pt x="14" y="168"/>
                  </a:cubicBezTo>
                  <a:cubicBezTo>
                    <a:pt x="26" y="197"/>
                    <a:pt x="46" y="230"/>
                    <a:pt x="78" y="240"/>
                  </a:cubicBezTo>
                  <a:cubicBezTo>
                    <a:pt x="101" y="247"/>
                    <a:pt x="126" y="259"/>
                    <a:pt x="151" y="262"/>
                  </a:cubicBezTo>
                  <a:cubicBezTo>
                    <a:pt x="160" y="264"/>
                    <a:pt x="169" y="264"/>
                    <a:pt x="178" y="264"/>
                  </a:cubicBezTo>
                  <a:cubicBezTo>
                    <a:pt x="188" y="264"/>
                    <a:pt x="198" y="263"/>
                    <a:pt x="209" y="261"/>
                  </a:cubicBezTo>
                  <a:cubicBezTo>
                    <a:pt x="241" y="255"/>
                    <a:pt x="274" y="233"/>
                    <a:pt x="287" y="201"/>
                  </a:cubicBezTo>
                  <a:cubicBezTo>
                    <a:pt x="299" y="173"/>
                    <a:pt x="302" y="144"/>
                    <a:pt x="292" y="114"/>
                  </a:cubicBezTo>
                  <a:cubicBezTo>
                    <a:pt x="284" y="92"/>
                    <a:pt x="271" y="74"/>
                    <a:pt x="253" y="57"/>
                  </a:cubicBezTo>
                  <a:cubicBezTo>
                    <a:pt x="235" y="39"/>
                    <a:pt x="210" y="25"/>
                    <a:pt x="188" y="13"/>
                  </a:cubicBezTo>
                  <a:cubicBezTo>
                    <a:pt x="173" y="4"/>
                    <a:pt x="154" y="0"/>
                    <a:pt x="13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2" name="Google Shape;1982;p25"/>
            <p:cNvSpPr/>
            <p:nvPr/>
          </p:nvSpPr>
          <p:spPr>
            <a:xfrm>
              <a:off x="2365512" y="3461671"/>
              <a:ext cx="9533" cy="16158"/>
            </a:xfrm>
            <a:custGeom>
              <a:rect b="b" l="l" r="r" t="t"/>
              <a:pathLst>
                <a:path extrusionOk="0" h="339" w="200">
                  <a:moveTo>
                    <a:pt x="101" y="1"/>
                  </a:moveTo>
                  <a:cubicBezTo>
                    <a:pt x="98" y="1"/>
                    <a:pt x="95" y="1"/>
                    <a:pt x="92" y="1"/>
                  </a:cubicBezTo>
                  <a:cubicBezTo>
                    <a:pt x="36" y="9"/>
                    <a:pt x="3" y="52"/>
                    <a:pt x="2" y="106"/>
                  </a:cubicBezTo>
                  <a:cubicBezTo>
                    <a:pt x="2" y="122"/>
                    <a:pt x="0" y="136"/>
                    <a:pt x="2" y="151"/>
                  </a:cubicBezTo>
                  <a:cubicBezTo>
                    <a:pt x="3" y="158"/>
                    <a:pt x="3" y="166"/>
                    <a:pt x="4" y="173"/>
                  </a:cubicBezTo>
                  <a:cubicBezTo>
                    <a:pt x="7" y="190"/>
                    <a:pt x="11" y="205"/>
                    <a:pt x="20" y="219"/>
                  </a:cubicBezTo>
                  <a:cubicBezTo>
                    <a:pt x="19" y="217"/>
                    <a:pt x="18" y="216"/>
                    <a:pt x="17" y="216"/>
                  </a:cubicBezTo>
                  <a:lnTo>
                    <a:pt x="17" y="216"/>
                  </a:lnTo>
                  <a:cubicBezTo>
                    <a:pt x="16" y="216"/>
                    <a:pt x="17" y="220"/>
                    <a:pt x="20" y="226"/>
                  </a:cubicBezTo>
                  <a:cubicBezTo>
                    <a:pt x="21" y="234"/>
                    <a:pt x="24" y="241"/>
                    <a:pt x="25" y="248"/>
                  </a:cubicBezTo>
                  <a:cubicBezTo>
                    <a:pt x="30" y="262"/>
                    <a:pt x="34" y="276"/>
                    <a:pt x="39" y="288"/>
                  </a:cubicBezTo>
                  <a:cubicBezTo>
                    <a:pt x="49" y="320"/>
                    <a:pt x="75" y="339"/>
                    <a:pt x="104" y="339"/>
                  </a:cubicBezTo>
                  <a:cubicBezTo>
                    <a:pt x="105" y="339"/>
                    <a:pt x="107" y="339"/>
                    <a:pt x="108" y="338"/>
                  </a:cubicBezTo>
                  <a:cubicBezTo>
                    <a:pt x="140" y="335"/>
                    <a:pt x="160" y="312"/>
                    <a:pt x="170" y="283"/>
                  </a:cubicBezTo>
                  <a:cubicBezTo>
                    <a:pt x="174" y="268"/>
                    <a:pt x="178" y="255"/>
                    <a:pt x="181" y="240"/>
                  </a:cubicBezTo>
                  <a:cubicBezTo>
                    <a:pt x="182" y="232"/>
                    <a:pt x="183" y="225"/>
                    <a:pt x="186" y="218"/>
                  </a:cubicBezTo>
                  <a:cubicBezTo>
                    <a:pt x="186" y="210"/>
                    <a:pt x="187" y="206"/>
                    <a:pt x="187" y="206"/>
                  </a:cubicBezTo>
                  <a:cubicBezTo>
                    <a:pt x="188" y="206"/>
                    <a:pt x="188" y="207"/>
                    <a:pt x="188" y="210"/>
                  </a:cubicBezTo>
                  <a:cubicBezTo>
                    <a:pt x="199" y="171"/>
                    <a:pt x="199" y="132"/>
                    <a:pt x="197" y="92"/>
                  </a:cubicBezTo>
                  <a:cubicBezTo>
                    <a:pt x="194" y="44"/>
                    <a:pt x="149" y="1"/>
                    <a:pt x="10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3" name="Google Shape;1983;p25"/>
            <p:cNvSpPr/>
            <p:nvPr/>
          </p:nvSpPr>
          <p:spPr>
            <a:xfrm>
              <a:off x="2370946" y="3524303"/>
              <a:ext cx="17112" cy="13156"/>
            </a:xfrm>
            <a:custGeom>
              <a:rect b="b" l="l" r="r" t="t"/>
              <a:pathLst>
                <a:path extrusionOk="0" h="276" w="359">
                  <a:moveTo>
                    <a:pt x="171" y="0"/>
                  </a:moveTo>
                  <a:cubicBezTo>
                    <a:pt x="125" y="0"/>
                    <a:pt x="80" y="23"/>
                    <a:pt x="53" y="76"/>
                  </a:cubicBezTo>
                  <a:cubicBezTo>
                    <a:pt x="0" y="185"/>
                    <a:pt x="95" y="275"/>
                    <a:pt x="187" y="275"/>
                  </a:cubicBezTo>
                  <a:cubicBezTo>
                    <a:pt x="234" y="275"/>
                    <a:pt x="279" y="253"/>
                    <a:pt x="306" y="199"/>
                  </a:cubicBezTo>
                  <a:cubicBezTo>
                    <a:pt x="358" y="91"/>
                    <a:pt x="264" y="0"/>
                    <a:pt x="171"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4" name="Google Shape;1984;p25"/>
            <p:cNvSpPr/>
            <p:nvPr/>
          </p:nvSpPr>
          <p:spPr>
            <a:xfrm>
              <a:off x="2399926" y="3566916"/>
              <a:ext cx="63013" cy="54052"/>
            </a:xfrm>
            <a:custGeom>
              <a:rect b="b" l="l" r="r" t="t"/>
              <a:pathLst>
                <a:path extrusionOk="0" h="1134" w="1322">
                  <a:moveTo>
                    <a:pt x="45" y="0"/>
                  </a:moveTo>
                  <a:cubicBezTo>
                    <a:pt x="23" y="0"/>
                    <a:pt x="1" y="29"/>
                    <a:pt x="15" y="51"/>
                  </a:cubicBezTo>
                  <a:cubicBezTo>
                    <a:pt x="308" y="482"/>
                    <a:pt x="756" y="974"/>
                    <a:pt x="1269" y="1132"/>
                  </a:cubicBezTo>
                  <a:cubicBezTo>
                    <a:pt x="1273" y="1133"/>
                    <a:pt x="1276" y="1133"/>
                    <a:pt x="1279" y="1133"/>
                  </a:cubicBezTo>
                  <a:cubicBezTo>
                    <a:pt x="1308" y="1133"/>
                    <a:pt x="1322" y="1090"/>
                    <a:pt x="1300" y="1069"/>
                  </a:cubicBezTo>
                  <a:cubicBezTo>
                    <a:pt x="1097" y="888"/>
                    <a:pt x="852" y="762"/>
                    <a:pt x="643" y="584"/>
                  </a:cubicBezTo>
                  <a:cubicBezTo>
                    <a:pt x="437" y="407"/>
                    <a:pt x="245" y="213"/>
                    <a:pt x="64" y="10"/>
                  </a:cubicBezTo>
                  <a:cubicBezTo>
                    <a:pt x="59" y="3"/>
                    <a:pt x="52" y="0"/>
                    <a:pt x="45"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5" name="Google Shape;1985;p25"/>
            <p:cNvSpPr/>
            <p:nvPr/>
          </p:nvSpPr>
          <p:spPr>
            <a:xfrm>
              <a:off x="2278714" y="3372824"/>
              <a:ext cx="43709" cy="187085"/>
            </a:xfrm>
            <a:custGeom>
              <a:rect b="b" l="l" r="r" t="t"/>
              <a:pathLst>
                <a:path extrusionOk="0" h="3925" w="917">
                  <a:moveTo>
                    <a:pt x="896" y="0"/>
                  </a:moveTo>
                  <a:cubicBezTo>
                    <a:pt x="891" y="0"/>
                    <a:pt x="886" y="3"/>
                    <a:pt x="883" y="9"/>
                  </a:cubicBezTo>
                  <a:cubicBezTo>
                    <a:pt x="590" y="666"/>
                    <a:pt x="323" y="1341"/>
                    <a:pt x="189" y="2052"/>
                  </a:cubicBezTo>
                  <a:cubicBezTo>
                    <a:pt x="86" y="2602"/>
                    <a:pt x="1" y="3417"/>
                    <a:pt x="354" y="3898"/>
                  </a:cubicBezTo>
                  <a:cubicBezTo>
                    <a:pt x="367" y="3916"/>
                    <a:pt x="387" y="3924"/>
                    <a:pt x="406" y="3924"/>
                  </a:cubicBezTo>
                  <a:cubicBezTo>
                    <a:pt x="439" y="3924"/>
                    <a:pt x="472" y="3900"/>
                    <a:pt x="468" y="3859"/>
                  </a:cubicBezTo>
                  <a:cubicBezTo>
                    <a:pt x="433" y="3538"/>
                    <a:pt x="306" y="3239"/>
                    <a:pt x="283" y="2911"/>
                  </a:cubicBezTo>
                  <a:cubicBezTo>
                    <a:pt x="260" y="2591"/>
                    <a:pt x="281" y="2269"/>
                    <a:pt x="336" y="1952"/>
                  </a:cubicBezTo>
                  <a:cubicBezTo>
                    <a:pt x="445" y="1288"/>
                    <a:pt x="684" y="653"/>
                    <a:pt x="913" y="24"/>
                  </a:cubicBezTo>
                  <a:cubicBezTo>
                    <a:pt x="917" y="11"/>
                    <a:pt x="906" y="0"/>
                    <a:pt x="896"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6" name="Google Shape;1986;p25"/>
            <p:cNvSpPr/>
            <p:nvPr/>
          </p:nvSpPr>
          <p:spPr>
            <a:xfrm>
              <a:off x="2304739" y="3584981"/>
              <a:ext cx="12155" cy="9390"/>
            </a:xfrm>
            <a:custGeom>
              <a:rect b="b" l="l" r="r" t="t"/>
              <a:pathLst>
                <a:path extrusionOk="0" h="197" w="255">
                  <a:moveTo>
                    <a:pt x="121" y="1"/>
                  </a:moveTo>
                  <a:cubicBezTo>
                    <a:pt x="89" y="1"/>
                    <a:pt x="57" y="16"/>
                    <a:pt x="38" y="54"/>
                  </a:cubicBezTo>
                  <a:cubicBezTo>
                    <a:pt x="0" y="132"/>
                    <a:pt x="68" y="196"/>
                    <a:pt x="134" y="196"/>
                  </a:cubicBezTo>
                  <a:cubicBezTo>
                    <a:pt x="166" y="196"/>
                    <a:pt x="198" y="180"/>
                    <a:pt x="217" y="142"/>
                  </a:cubicBezTo>
                  <a:cubicBezTo>
                    <a:pt x="255" y="65"/>
                    <a:pt x="187" y="1"/>
                    <a:pt x="121" y="1"/>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7" name="Google Shape;1987;p25"/>
            <p:cNvSpPr/>
            <p:nvPr/>
          </p:nvSpPr>
          <p:spPr>
            <a:xfrm>
              <a:off x="2251545" y="3474875"/>
              <a:ext cx="9867" cy="10582"/>
            </a:xfrm>
            <a:custGeom>
              <a:rect b="b" l="l" r="r" t="t"/>
              <a:pathLst>
                <a:path extrusionOk="0" h="222" w="207">
                  <a:moveTo>
                    <a:pt x="104" y="0"/>
                  </a:moveTo>
                  <a:cubicBezTo>
                    <a:pt x="63" y="0"/>
                    <a:pt x="25" y="29"/>
                    <a:pt x="18" y="72"/>
                  </a:cubicBezTo>
                  <a:cubicBezTo>
                    <a:pt x="14" y="95"/>
                    <a:pt x="9" y="120"/>
                    <a:pt x="6" y="143"/>
                  </a:cubicBezTo>
                  <a:cubicBezTo>
                    <a:pt x="0" y="171"/>
                    <a:pt x="14" y="204"/>
                    <a:pt x="42" y="215"/>
                  </a:cubicBezTo>
                  <a:cubicBezTo>
                    <a:pt x="51" y="220"/>
                    <a:pt x="61" y="222"/>
                    <a:pt x="71" y="222"/>
                  </a:cubicBezTo>
                  <a:cubicBezTo>
                    <a:pt x="89" y="222"/>
                    <a:pt x="107" y="214"/>
                    <a:pt x="121" y="200"/>
                  </a:cubicBezTo>
                  <a:cubicBezTo>
                    <a:pt x="136" y="182"/>
                    <a:pt x="153" y="163"/>
                    <a:pt x="169" y="145"/>
                  </a:cubicBezTo>
                  <a:cubicBezTo>
                    <a:pt x="206" y="103"/>
                    <a:pt x="192" y="33"/>
                    <a:pt x="142" y="9"/>
                  </a:cubicBezTo>
                  <a:cubicBezTo>
                    <a:pt x="129" y="3"/>
                    <a:pt x="117" y="0"/>
                    <a:pt x="104" y="0"/>
                  </a:cubicBezTo>
                  <a:close/>
                </a:path>
              </a:pathLst>
            </a:custGeom>
            <a:solidFill>
              <a:srgbClr val="263B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988" name="Google Shape;1988;p25"/>
          <p:cNvSpPr txBox="1"/>
          <p:nvPr>
            <p:ph idx="1" type="subTitle"/>
          </p:nvPr>
        </p:nvSpPr>
        <p:spPr>
          <a:xfrm>
            <a:off x="1676282" y="2984825"/>
            <a:ext cx="2565900" cy="9945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989" name="Google Shape;1989;p25"/>
          <p:cNvSpPr txBox="1"/>
          <p:nvPr>
            <p:ph idx="2" type="subTitle"/>
          </p:nvPr>
        </p:nvSpPr>
        <p:spPr>
          <a:xfrm>
            <a:off x="4901601" y="2984825"/>
            <a:ext cx="2565900" cy="9945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990" name="Google Shape;1990;p25"/>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1991" name="Google Shape;1991;p25"/>
          <p:cNvSpPr txBox="1"/>
          <p:nvPr>
            <p:ph idx="3" type="title"/>
          </p:nvPr>
        </p:nvSpPr>
        <p:spPr>
          <a:xfrm>
            <a:off x="1674390" y="2524125"/>
            <a:ext cx="25698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lgn="r">
              <a:spcBef>
                <a:spcPts val="0"/>
              </a:spcBef>
              <a:spcAft>
                <a:spcPts val="0"/>
              </a:spcAft>
              <a:buSzPts val="2400"/>
              <a:buNone/>
              <a:defRPr sz="2400"/>
            </a:lvl2pPr>
            <a:lvl3pPr lvl="2" rtl="0" algn="r">
              <a:spcBef>
                <a:spcPts val="0"/>
              </a:spcBef>
              <a:spcAft>
                <a:spcPts val="0"/>
              </a:spcAft>
              <a:buSzPts val="2400"/>
              <a:buNone/>
              <a:defRPr sz="2400"/>
            </a:lvl3pPr>
            <a:lvl4pPr lvl="3" rtl="0" algn="r">
              <a:spcBef>
                <a:spcPts val="0"/>
              </a:spcBef>
              <a:spcAft>
                <a:spcPts val="0"/>
              </a:spcAft>
              <a:buSzPts val="2400"/>
              <a:buNone/>
              <a:defRPr sz="2400"/>
            </a:lvl4pPr>
            <a:lvl5pPr lvl="4" rtl="0" algn="r">
              <a:spcBef>
                <a:spcPts val="0"/>
              </a:spcBef>
              <a:spcAft>
                <a:spcPts val="0"/>
              </a:spcAft>
              <a:buSzPts val="2400"/>
              <a:buNone/>
              <a:defRPr sz="2400"/>
            </a:lvl5pPr>
            <a:lvl6pPr lvl="5" rtl="0" algn="r">
              <a:spcBef>
                <a:spcPts val="0"/>
              </a:spcBef>
              <a:spcAft>
                <a:spcPts val="0"/>
              </a:spcAft>
              <a:buSzPts val="2400"/>
              <a:buNone/>
              <a:defRPr sz="2400"/>
            </a:lvl6pPr>
            <a:lvl7pPr lvl="6" rtl="0" algn="r">
              <a:spcBef>
                <a:spcPts val="0"/>
              </a:spcBef>
              <a:spcAft>
                <a:spcPts val="0"/>
              </a:spcAft>
              <a:buSzPts val="2400"/>
              <a:buNone/>
              <a:defRPr sz="2400"/>
            </a:lvl7pPr>
            <a:lvl8pPr lvl="7" rtl="0" algn="r">
              <a:spcBef>
                <a:spcPts val="0"/>
              </a:spcBef>
              <a:spcAft>
                <a:spcPts val="0"/>
              </a:spcAft>
              <a:buSzPts val="2400"/>
              <a:buNone/>
              <a:defRPr sz="2400"/>
            </a:lvl8pPr>
            <a:lvl9pPr lvl="8" rtl="0" algn="r">
              <a:spcBef>
                <a:spcPts val="0"/>
              </a:spcBef>
              <a:spcAft>
                <a:spcPts val="0"/>
              </a:spcAft>
              <a:buSzPts val="2400"/>
              <a:buNone/>
              <a:defRPr sz="2400"/>
            </a:lvl9pPr>
          </a:lstStyle>
          <a:p/>
        </p:txBody>
      </p:sp>
      <p:sp>
        <p:nvSpPr>
          <p:cNvPr id="1992" name="Google Shape;1992;p25"/>
          <p:cNvSpPr txBox="1"/>
          <p:nvPr>
            <p:ph idx="4" type="title"/>
          </p:nvPr>
        </p:nvSpPr>
        <p:spPr>
          <a:xfrm>
            <a:off x="4905688" y="2524125"/>
            <a:ext cx="25575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1993" name="Google Shape;1993;p25"/>
          <p:cNvSpPr/>
          <p:nvPr/>
        </p:nvSpPr>
        <p:spPr>
          <a:xfrm>
            <a:off x="8723893" y="3306418"/>
            <a:ext cx="57348"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4" name="Google Shape;1994;p25"/>
          <p:cNvSpPr/>
          <p:nvPr/>
        </p:nvSpPr>
        <p:spPr>
          <a:xfrm>
            <a:off x="2353838" y="175812"/>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5" name="Google Shape;1995;p25"/>
          <p:cNvSpPr/>
          <p:nvPr/>
        </p:nvSpPr>
        <p:spPr>
          <a:xfrm>
            <a:off x="434041" y="420451"/>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6" name="Google Shape;1996;p25"/>
          <p:cNvSpPr/>
          <p:nvPr/>
        </p:nvSpPr>
        <p:spPr>
          <a:xfrm>
            <a:off x="8304646" y="4672346"/>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7" name="Google Shape;1997;p25"/>
          <p:cNvSpPr/>
          <p:nvPr/>
        </p:nvSpPr>
        <p:spPr>
          <a:xfrm>
            <a:off x="8492927" y="2945428"/>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8" name="Google Shape;1998;p25"/>
          <p:cNvSpPr/>
          <p:nvPr/>
        </p:nvSpPr>
        <p:spPr>
          <a:xfrm>
            <a:off x="8423998" y="368574"/>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9" name="Google Shape;1999;p25"/>
          <p:cNvSpPr/>
          <p:nvPr/>
        </p:nvSpPr>
        <p:spPr>
          <a:xfrm>
            <a:off x="4876193" y="316493"/>
            <a:ext cx="64914" cy="64914"/>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0" name="Google Shape;2000;p25"/>
          <p:cNvSpPr/>
          <p:nvPr/>
        </p:nvSpPr>
        <p:spPr>
          <a:xfrm>
            <a:off x="492508" y="239429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1" name="Google Shape;2001;p25"/>
          <p:cNvSpPr/>
          <p:nvPr/>
        </p:nvSpPr>
        <p:spPr>
          <a:xfrm>
            <a:off x="2810110" y="219340"/>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2" name="Google Shape;2002;p25"/>
          <p:cNvSpPr/>
          <p:nvPr/>
        </p:nvSpPr>
        <p:spPr>
          <a:xfrm>
            <a:off x="1476400" y="4927617"/>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BLANK_1_1_1_2">
    <p:spTree>
      <p:nvGrpSpPr>
        <p:cNvPr id="2003" name="Shape 2003"/>
        <p:cNvGrpSpPr/>
        <p:nvPr/>
      </p:nvGrpSpPr>
      <p:grpSpPr>
        <a:xfrm>
          <a:off x="0" y="0"/>
          <a:ext cx="0" cy="0"/>
          <a:chOff x="0" y="0"/>
          <a:chExt cx="0" cy="0"/>
        </a:xfrm>
      </p:grpSpPr>
      <p:grpSp>
        <p:nvGrpSpPr>
          <p:cNvPr id="2004" name="Google Shape;2004;p26"/>
          <p:cNvGrpSpPr/>
          <p:nvPr/>
        </p:nvGrpSpPr>
        <p:grpSpPr>
          <a:xfrm rot="-1304788">
            <a:off x="7910306" y="78924"/>
            <a:ext cx="1771361" cy="3356721"/>
            <a:chOff x="177688" y="2854372"/>
            <a:chExt cx="568167" cy="1076609"/>
          </a:xfrm>
        </p:grpSpPr>
        <p:sp>
          <p:nvSpPr>
            <p:cNvPr id="2005" name="Google Shape;2005;p26"/>
            <p:cNvSpPr/>
            <p:nvPr/>
          </p:nvSpPr>
          <p:spPr>
            <a:xfrm>
              <a:off x="662632" y="3784363"/>
              <a:ext cx="69448" cy="70449"/>
            </a:xfrm>
            <a:custGeom>
              <a:rect b="b" l="l" r="r" t="t"/>
              <a:pathLst>
                <a:path extrusionOk="0" h="1478" w="1457">
                  <a:moveTo>
                    <a:pt x="687" y="0"/>
                  </a:moveTo>
                  <a:cubicBezTo>
                    <a:pt x="559" y="0"/>
                    <a:pt x="433" y="32"/>
                    <a:pt x="321" y="105"/>
                  </a:cubicBezTo>
                  <a:cubicBezTo>
                    <a:pt x="174" y="197"/>
                    <a:pt x="63" y="358"/>
                    <a:pt x="26" y="529"/>
                  </a:cubicBezTo>
                  <a:cubicBezTo>
                    <a:pt x="0" y="645"/>
                    <a:pt x="6" y="759"/>
                    <a:pt x="40" y="872"/>
                  </a:cubicBezTo>
                  <a:cubicBezTo>
                    <a:pt x="78" y="991"/>
                    <a:pt x="142" y="1091"/>
                    <a:pt x="234" y="1175"/>
                  </a:cubicBezTo>
                  <a:cubicBezTo>
                    <a:pt x="279" y="1225"/>
                    <a:pt x="326" y="1272"/>
                    <a:pt x="372" y="1320"/>
                  </a:cubicBezTo>
                  <a:cubicBezTo>
                    <a:pt x="418" y="1352"/>
                    <a:pt x="462" y="1382"/>
                    <a:pt x="508" y="1414"/>
                  </a:cubicBezTo>
                  <a:cubicBezTo>
                    <a:pt x="581" y="1453"/>
                    <a:pt x="660" y="1474"/>
                    <a:pt x="743" y="1474"/>
                  </a:cubicBezTo>
                  <a:cubicBezTo>
                    <a:pt x="764" y="1476"/>
                    <a:pt x="786" y="1477"/>
                    <a:pt x="809" y="1477"/>
                  </a:cubicBezTo>
                  <a:cubicBezTo>
                    <a:pt x="925" y="1477"/>
                    <a:pt x="1045" y="1449"/>
                    <a:pt x="1140" y="1382"/>
                  </a:cubicBezTo>
                  <a:cubicBezTo>
                    <a:pt x="1232" y="1316"/>
                    <a:pt x="1308" y="1233"/>
                    <a:pt x="1362" y="1136"/>
                  </a:cubicBezTo>
                  <a:cubicBezTo>
                    <a:pt x="1434" y="1010"/>
                    <a:pt x="1457" y="794"/>
                    <a:pt x="1403" y="660"/>
                  </a:cubicBezTo>
                  <a:cubicBezTo>
                    <a:pt x="1378" y="597"/>
                    <a:pt x="1354" y="534"/>
                    <a:pt x="1329" y="472"/>
                  </a:cubicBezTo>
                  <a:cubicBezTo>
                    <a:pt x="1291" y="354"/>
                    <a:pt x="1226" y="254"/>
                    <a:pt x="1135" y="170"/>
                  </a:cubicBezTo>
                  <a:cubicBezTo>
                    <a:pt x="1046" y="91"/>
                    <a:pt x="944" y="39"/>
                    <a:pt x="828" y="13"/>
                  </a:cubicBezTo>
                  <a:cubicBezTo>
                    <a:pt x="781" y="5"/>
                    <a:pt x="734" y="0"/>
                    <a:pt x="6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6" name="Google Shape;2006;p26"/>
            <p:cNvSpPr/>
            <p:nvPr/>
          </p:nvSpPr>
          <p:spPr>
            <a:xfrm>
              <a:off x="698238" y="3668919"/>
              <a:ext cx="47617" cy="48761"/>
            </a:xfrm>
            <a:custGeom>
              <a:rect b="b" l="l" r="r" t="t"/>
              <a:pathLst>
                <a:path extrusionOk="0" h="1023" w="999">
                  <a:moveTo>
                    <a:pt x="461" y="0"/>
                  </a:moveTo>
                  <a:cubicBezTo>
                    <a:pt x="372" y="0"/>
                    <a:pt x="279" y="24"/>
                    <a:pt x="211" y="72"/>
                  </a:cubicBezTo>
                  <a:cubicBezTo>
                    <a:pt x="113" y="138"/>
                    <a:pt x="32" y="237"/>
                    <a:pt x="11" y="357"/>
                  </a:cubicBezTo>
                  <a:cubicBezTo>
                    <a:pt x="7" y="397"/>
                    <a:pt x="5" y="434"/>
                    <a:pt x="1" y="473"/>
                  </a:cubicBezTo>
                  <a:cubicBezTo>
                    <a:pt x="5" y="556"/>
                    <a:pt x="28" y="632"/>
                    <a:pt x="73" y="701"/>
                  </a:cubicBezTo>
                  <a:cubicBezTo>
                    <a:pt x="90" y="737"/>
                    <a:pt x="108" y="771"/>
                    <a:pt x="125" y="807"/>
                  </a:cubicBezTo>
                  <a:cubicBezTo>
                    <a:pt x="158" y="864"/>
                    <a:pt x="202" y="906"/>
                    <a:pt x="257" y="938"/>
                  </a:cubicBezTo>
                  <a:cubicBezTo>
                    <a:pt x="304" y="978"/>
                    <a:pt x="359" y="1002"/>
                    <a:pt x="421" y="1012"/>
                  </a:cubicBezTo>
                  <a:cubicBezTo>
                    <a:pt x="451" y="1019"/>
                    <a:pt x="484" y="1022"/>
                    <a:pt x="518" y="1022"/>
                  </a:cubicBezTo>
                  <a:cubicBezTo>
                    <a:pt x="609" y="1022"/>
                    <a:pt x="704" y="998"/>
                    <a:pt x="774" y="948"/>
                  </a:cubicBezTo>
                  <a:cubicBezTo>
                    <a:pt x="874" y="878"/>
                    <a:pt x="958" y="777"/>
                    <a:pt x="980" y="654"/>
                  </a:cubicBezTo>
                  <a:cubicBezTo>
                    <a:pt x="999" y="539"/>
                    <a:pt x="992" y="397"/>
                    <a:pt x="915" y="300"/>
                  </a:cubicBezTo>
                  <a:cubicBezTo>
                    <a:pt x="891" y="271"/>
                    <a:pt x="867" y="240"/>
                    <a:pt x="841" y="209"/>
                  </a:cubicBezTo>
                  <a:cubicBezTo>
                    <a:pt x="810" y="156"/>
                    <a:pt x="767" y="112"/>
                    <a:pt x="714" y="83"/>
                  </a:cubicBezTo>
                  <a:cubicBezTo>
                    <a:pt x="668" y="44"/>
                    <a:pt x="614" y="21"/>
                    <a:pt x="556" y="10"/>
                  </a:cubicBezTo>
                  <a:cubicBezTo>
                    <a:pt x="526" y="4"/>
                    <a:pt x="494" y="0"/>
                    <a:pt x="46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7" name="Google Shape;2007;p26"/>
            <p:cNvSpPr/>
            <p:nvPr/>
          </p:nvSpPr>
          <p:spPr>
            <a:xfrm>
              <a:off x="671116" y="3564771"/>
              <a:ext cx="63013" cy="69114"/>
            </a:xfrm>
            <a:custGeom>
              <a:rect b="b" l="l" r="r" t="t"/>
              <a:pathLst>
                <a:path extrusionOk="0" h="1450" w="1322">
                  <a:moveTo>
                    <a:pt x="669" y="0"/>
                  </a:moveTo>
                  <a:cubicBezTo>
                    <a:pt x="559" y="5"/>
                    <a:pt x="459" y="37"/>
                    <a:pt x="366" y="97"/>
                  </a:cubicBezTo>
                  <a:cubicBezTo>
                    <a:pt x="360" y="100"/>
                    <a:pt x="354" y="103"/>
                    <a:pt x="349" y="107"/>
                  </a:cubicBezTo>
                  <a:cubicBezTo>
                    <a:pt x="274" y="150"/>
                    <a:pt x="216" y="208"/>
                    <a:pt x="174" y="284"/>
                  </a:cubicBezTo>
                  <a:cubicBezTo>
                    <a:pt x="155" y="306"/>
                    <a:pt x="140" y="331"/>
                    <a:pt x="125" y="357"/>
                  </a:cubicBezTo>
                  <a:cubicBezTo>
                    <a:pt x="93" y="418"/>
                    <a:pt x="67" y="489"/>
                    <a:pt x="51" y="552"/>
                  </a:cubicBezTo>
                  <a:cubicBezTo>
                    <a:pt x="40" y="589"/>
                    <a:pt x="31" y="628"/>
                    <a:pt x="21" y="668"/>
                  </a:cubicBezTo>
                  <a:cubicBezTo>
                    <a:pt x="0" y="752"/>
                    <a:pt x="0" y="834"/>
                    <a:pt x="21" y="915"/>
                  </a:cubicBezTo>
                  <a:cubicBezTo>
                    <a:pt x="30" y="1002"/>
                    <a:pt x="58" y="1081"/>
                    <a:pt x="109" y="1155"/>
                  </a:cubicBezTo>
                  <a:cubicBezTo>
                    <a:pt x="155" y="1232"/>
                    <a:pt x="215" y="1291"/>
                    <a:pt x="291" y="1334"/>
                  </a:cubicBezTo>
                  <a:cubicBezTo>
                    <a:pt x="356" y="1387"/>
                    <a:pt x="431" y="1422"/>
                    <a:pt x="516" y="1437"/>
                  </a:cubicBezTo>
                  <a:cubicBezTo>
                    <a:pt x="563" y="1445"/>
                    <a:pt x="610" y="1450"/>
                    <a:pt x="658" y="1450"/>
                  </a:cubicBezTo>
                  <a:cubicBezTo>
                    <a:pt x="780" y="1450"/>
                    <a:pt x="902" y="1421"/>
                    <a:pt x="1003" y="1349"/>
                  </a:cubicBezTo>
                  <a:cubicBezTo>
                    <a:pt x="1047" y="1312"/>
                    <a:pt x="1090" y="1275"/>
                    <a:pt x="1135" y="1237"/>
                  </a:cubicBezTo>
                  <a:cubicBezTo>
                    <a:pt x="1211" y="1152"/>
                    <a:pt x="1261" y="1054"/>
                    <a:pt x="1286" y="942"/>
                  </a:cubicBezTo>
                  <a:cubicBezTo>
                    <a:pt x="1293" y="904"/>
                    <a:pt x="1301" y="864"/>
                    <a:pt x="1308" y="825"/>
                  </a:cubicBezTo>
                  <a:cubicBezTo>
                    <a:pt x="1316" y="772"/>
                    <a:pt x="1322" y="704"/>
                    <a:pt x="1322" y="648"/>
                  </a:cubicBezTo>
                  <a:cubicBezTo>
                    <a:pt x="1322" y="639"/>
                    <a:pt x="1322" y="631"/>
                    <a:pt x="1320" y="622"/>
                  </a:cubicBezTo>
                  <a:cubicBezTo>
                    <a:pt x="1320" y="618"/>
                    <a:pt x="1320" y="612"/>
                    <a:pt x="1319" y="609"/>
                  </a:cubicBezTo>
                  <a:cubicBezTo>
                    <a:pt x="1319" y="522"/>
                    <a:pt x="1298" y="444"/>
                    <a:pt x="1256" y="371"/>
                  </a:cubicBezTo>
                  <a:cubicBezTo>
                    <a:pt x="1230" y="317"/>
                    <a:pt x="1231" y="311"/>
                    <a:pt x="1208" y="280"/>
                  </a:cubicBezTo>
                  <a:cubicBezTo>
                    <a:pt x="1164" y="207"/>
                    <a:pt x="1109" y="151"/>
                    <a:pt x="1037" y="110"/>
                  </a:cubicBezTo>
                  <a:cubicBezTo>
                    <a:pt x="975" y="61"/>
                    <a:pt x="905" y="28"/>
                    <a:pt x="825" y="14"/>
                  </a:cubicBezTo>
                  <a:cubicBezTo>
                    <a:pt x="773" y="9"/>
                    <a:pt x="722" y="4"/>
                    <a:pt x="6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8" name="Google Shape;2008;p26"/>
            <p:cNvSpPr/>
            <p:nvPr/>
          </p:nvSpPr>
          <p:spPr>
            <a:xfrm>
              <a:off x="631840" y="3436171"/>
              <a:ext cx="64157" cy="65873"/>
            </a:xfrm>
            <a:custGeom>
              <a:rect b="b" l="l" r="r" t="t"/>
              <a:pathLst>
                <a:path extrusionOk="0" h="1382" w="1346">
                  <a:moveTo>
                    <a:pt x="629" y="1"/>
                  </a:moveTo>
                  <a:cubicBezTo>
                    <a:pt x="597" y="1"/>
                    <a:pt x="565" y="6"/>
                    <a:pt x="532" y="15"/>
                  </a:cubicBezTo>
                  <a:cubicBezTo>
                    <a:pt x="448" y="22"/>
                    <a:pt x="369" y="52"/>
                    <a:pt x="297" y="101"/>
                  </a:cubicBezTo>
                  <a:cubicBezTo>
                    <a:pt x="255" y="137"/>
                    <a:pt x="212" y="174"/>
                    <a:pt x="169" y="212"/>
                  </a:cubicBezTo>
                  <a:cubicBezTo>
                    <a:pt x="138" y="258"/>
                    <a:pt x="107" y="303"/>
                    <a:pt x="76" y="348"/>
                  </a:cubicBezTo>
                  <a:cubicBezTo>
                    <a:pt x="35" y="421"/>
                    <a:pt x="14" y="500"/>
                    <a:pt x="14" y="581"/>
                  </a:cubicBezTo>
                  <a:cubicBezTo>
                    <a:pt x="1" y="664"/>
                    <a:pt x="8" y="744"/>
                    <a:pt x="35" y="824"/>
                  </a:cubicBezTo>
                  <a:cubicBezTo>
                    <a:pt x="74" y="962"/>
                    <a:pt x="139" y="1028"/>
                    <a:pt x="231" y="1131"/>
                  </a:cubicBezTo>
                  <a:cubicBezTo>
                    <a:pt x="238" y="1140"/>
                    <a:pt x="248" y="1149"/>
                    <a:pt x="255" y="1158"/>
                  </a:cubicBezTo>
                  <a:cubicBezTo>
                    <a:pt x="275" y="1180"/>
                    <a:pt x="295" y="1201"/>
                    <a:pt x="315" y="1224"/>
                  </a:cubicBezTo>
                  <a:cubicBezTo>
                    <a:pt x="357" y="1253"/>
                    <a:pt x="401" y="1284"/>
                    <a:pt x="445" y="1314"/>
                  </a:cubicBezTo>
                  <a:cubicBezTo>
                    <a:pt x="516" y="1353"/>
                    <a:pt x="592" y="1373"/>
                    <a:pt x="672" y="1374"/>
                  </a:cubicBezTo>
                  <a:cubicBezTo>
                    <a:pt x="693" y="1379"/>
                    <a:pt x="715" y="1382"/>
                    <a:pt x="737" y="1382"/>
                  </a:cubicBezTo>
                  <a:cubicBezTo>
                    <a:pt x="768" y="1382"/>
                    <a:pt x="798" y="1377"/>
                    <a:pt x="829" y="1368"/>
                  </a:cubicBezTo>
                  <a:cubicBezTo>
                    <a:pt x="911" y="1361"/>
                    <a:pt x="987" y="1332"/>
                    <a:pt x="1056" y="1284"/>
                  </a:cubicBezTo>
                  <a:cubicBezTo>
                    <a:pt x="1098" y="1248"/>
                    <a:pt x="1139" y="1214"/>
                    <a:pt x="1181" y="1177"/>
                  </a:cubicBezTo>
                  <a:cubicBezTo>
                    <a:pt x="1212" y="1133"/>
                    <a:pt x="1242" y="1089"/>
                    <a:pt x="1272" y="1046"/>
                  </a:cubicBezTo>
                  <a:cubicBezTo>
                    <a:pt x="1311" y="975"/>
                    <a:pt x="1331" y="900"/>
                    <a:pt x="1332" y="819"/>
                  </a:cubicBezTo>
                  <a:cubicBezTo>
                    <a:pt x="1346" y="739"/>
                    <a:pt x="1338" y="661"/>
                    <a:pt x="1311" y="583"/>
                  </a:cubicBezTo>
                  <a:cubicBezTo>
                    <a:pt x="1300" y="556"/>
                    <a:pt x="1288" y="530"/>
                    <a:pt x="1276" y="503"/>
                  </a:cubicBezTo>
                  <a:cubicBezTo>
                    <a:pt x="1270" y="491"/>
                    <a:pt x="1265" y="479"/>
                    <a:pt x="1262" y="467"/>
                  </a:cubicBezTo>
                  <a:cubicBezTo>
                    <a:pt x="1206" y="341"/>
                    <a:pt x="1173" y="254"/>
                    <a:pt x="1064" y="163"/>
                  </a:cubicBezTo>
                  <a:cubicBezTo>
                    <a:pt x="1018" y="131"/>
                    <a:pt x="974" y="101"/>
                    <a:pt x="928" y="69"/>
                  </a:cubicBezTo>
                  <a:cubicBezTo>
                    <a:pt x="855" y="29"/>
                    <a:pt x="776" y="8"/>
                    <a:pt x="695" y="8"/>
                  </a:cubicBezTo>
                  <a:cubicBezTo>
                    <a:pt x="673" y="3"/>
                    <a:pt x="651" y="1"/>
                    <a:pt x="62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9" name="Google Shape;2009;p26"/>
            <p:cNvSpPr/>
            <p:nvPr/>
          </p:nvSpPr>
          <p:spPr>
            <a:xfrm>
              <a:off x="526977" y="3286503"/>
              <a:ext cx="57484" cy="59248"/>
            </a:xfrm>
            <a:custGeom>
              <a:rect b="b" l="l" r="r" t="t"/>
              <a:pathLst>
                <a:path extrusionOk="0" h="1243" w="1206">
                  <a:moveTo>
                    <a:pt x="599" y="1"/>
                  </a:moveTo>
                  <a:cubicBezTo>
                    <a:pt x="563" y="1"/>
                    <a:pt x="527" y="6"/>
                    <a:pt x="490" y="15"/>
                  </a:cubicBezTo>
                  <a:cubicBezTo>
                    <a:pt x="412" y="22"/>
                    <a:pt x="341" y="48"/>
                    <a:pt x="276" y="94"/>
                  </a:cubicBezTo>
                  <a:cubicBezTo>
                    <a:pt x="156" y="182"/>
                    <a:pt x="52" y="306"/>
                    <a:pt x="26" y="456"/>
                  </a:cubicBezTo>
                  <a:cubicBezTo>
                    <a:pt x="0" y="604"/>
                    <a:pt x="18" y="763"/>
                    <a:pt x="104" y="889"/>
                  </a:cubicBezTo>
                  <a:cubicBezTo>
                    <a:pt x="107" y="892"/>
                    <a:pt x="109" y="895"/>
                    <a:pt x="112" y="899"/>
                  </a:cubicBezTo>
                  <a:cubicBezTo>
                    <a:pt x="144" y="938"/>
                    <a:pt x="178" y="978"/>
                    <a:pt x="211" y="1016"/>
                  </a:cubicBezTo>
                  <a:cubicBezTo>
                    <a:pt x="239" y="1045"/>
                    <a:pt x="270" y="1067"/>
                    <a:pt x="302" y="1084"/>
                  </a:cubicBezTo>
                  <a:cubicBezTo>
                    <a:pt x="311" y="1093"/>
                    <a:pt x="319" y="1101"/>
                    <a:pt x="330" y="1109"/>
                  </a:cubicBezTo>
                  <a:cubicBezTo>
                    <a:pt x="366" y="1135"/>
                    <a:pt x="404" y="1161"/>
                    <a:pt x="442" y="1185"/>
                  </a:cubicBezTo>
                  <a:cubicBezTo>
                    <a:pt x="501" y="1219"/>
                    <a:pt x="565" y="1235"/>
                    <a:pt x="633" y="1236"/>
                  </a:cubicBezTo>
                  <a:cubicBezTo>
                    <a:pt x="653" y="1240"/>
                    <a:pt x="672" y="1242"/>
                    <a:pt x="691" y="1242"/>
                  </a:cubicBezTo>
                  <a:cubicBezTo>
                    <a:pt x="717" y="1242"/>
                    <a:pt x="742" y="1239"/>
                    <a:pt x="767" y="1231"/>
                  </a:cubicBezTo>
                  <a:cubicBezTo>
                    <a:pt x="836" y="1225"/>
                    <a:pt x="901" y="1202"/>
                    <a:pt x="961" y="1161"/>
                  </a:cubicBezTo>
                  <a:lnTo>
                    <a:pt x="1067" y="1071"/>
                  </a:lnTo>
                  <a:cubicBezTo>
                    <a:pt x="1092" y="1034"/>
                    <a:pt x="1118" y="995"/>
                    <a:pt x="1143" y="959"/>
                  </a:cubicBezTo>
                  <a:cubicBezTo>
                    <a:pt x="1177" y="899"/>
                    <a:pt x="1192" y="835"/>
                    <a:pt x="1193" y="766"/>
                  </a:cubicBezTo>
                  <a:cubicBezTo>
                    <a:pt x="1206" y="700"/>
                    <a:pt x="1199" y="633"/>
                    <a:pt x="1177" y="566"/>
                  </a:cubicBezTo>
                  <a:cubicBezTo>
                    <a:pt x="1169" y="543"/>
                    <a:pt x="1162" y="518"/>
                    <a:pt x="1155" y="495"/>
                  </a:cubicBezTo>
                  <a:lnTo>
                    <a:pt x="1155" y="492"/>
                  </a:lnTo>
                  <a:cubicBezTo>
                    <a:pt x="1148" y="414"/>
                    <a:pt x="1122" y="344"/>
                    <a:pt x="1077" y="278"/>
                  </a:cubicBezTo>
                  <a:cubicBezTo>
                    <a:pt x="1075" y="275"/>
                    <a:pt x="1073" y="271"/>
                    <a:pt x="1071" y="267"/>
                  </a:cubicBezTo>
                  <a:cubicBezTo>
                    <a:pt x="1030" y="199"/>
                    <a:pt x="977" y="145"/>
                    <a:pt x="910" y="107"/>
                  </a:cubicBezTo>
                  <a:cubicBezTo>
                    <a:pt x="852" y="59"/>
                    <a:pt x="785" y="30"/>
                    <a:pt x="710" y="15"/>
                  </a:cubicBezTo>
                  <a:cubicBezTo>
                    <a:pt x="672" y="6"/>
                    <a:pt x="635" y="1"/>
                    <a:pt x="5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0" name="Google Shape;2010;p26"/>
            <p:cNvSpPr/>
            <p:nvPr/>
          </p:nvSpPr>
          <p:spPr>
            <a:xfrm>
              <a:off x="409293" y="3147845"/>
              <a:ext cx="112108" cy="83175"/>
            </a:xfrm>
            <a:custGeom>
              <a:rect b="b" l="l" r="r" t="t"/>
              <a:pathLst>
                <a:path extrusionOk="0" h="1745" w="2352">
                  <a:moveTo>
                    <a:pt x="1229" y="0"/>
                  </a:moveTo>
                  <a:cubicBezTo>
                    <a:pt x="615" y="0"/>
                    <a:pt x="1" y="673"/>
                    <a:pt x="435" y="1349"/>
                  </a:cubicBezTo>
                  <a:cubicBezTo>
                    <a:pt x="615" y="1629"/>
                    <a:pt x="869" y="1745"/>
                    <a:pt x="1124" y="1745"/>
                  </a:cubicBezTo>
                  <a:cubicBezTo>
                    <a:pt x="1738" y="1745"/>
                    <a:pt x="2352" y="1072"/>
                    <a:pt x="1918" y="396"/>
                  </a:cubicBezTo>
                  <a:cubicBezTo>
                    <a:pt x="1739" y="116"/>
                    <a:pt x="1484" y="0"/>
                    <a:pt x="122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1" name="Google Shape;2011;p26"/>
            <p:cNvSpPr/>
            <p:nvPr/>
          </p:nvSpPr>
          <p:spPr>
            <a:xfrm>
              <a:off x="410389" y="3010665"/>
              <a:ext cx="38990" cy="38180"/>
            </a:xfrm>
            <a:custGeom>
              <a:rect b="b" l="l" r="r" t="t"/>
              <a:pathLst>
                <a:path extrusionOk="0" h="801" w="818">
                  <a:moveTo>
                    <a:pt x="423" y="1"/>
                  </a:moveTo>
                  <a:cubicBezTo>
                    <a:pt x="414" y="1"/>
                    <a:pt x="405" y="1"/>
                    <a:pt x="396" y="2"/>
                  </a:cubicBezTo>
                  <a:cubicBezTo>
                    <a:pt x="325" y="8"/>
                    <a:pt x="258" y="29"/>
                    <a:pt x="197" y="65"/>
                  </a:cubicBezTo>
                  <a:cubicBezTo>
                    <a:pt x="121" y="112"/>
                    <a:pt x="68" y="190"/>
                    <a:pt x="38" y="270"/>
                  </a:cubicBezTo>
                  <a:cubicBezTo>
                    <a:pt x="11" y="348"/>
                    <a:pt x="1" y="442"/>
                    <a:pt x="31" y="522"/>
                  </a:cubicBezTo>
                  <a:cubicBezTo>
                    <a:pt x="56" y="590"/>
                    <a:pt x="94" y="651"/>
                    <a:pt x="146" y="702"/>
                  </a:cubicBezTo>
                  <a:cubicBezTo>
                    <a:pt x="208" y="762"/>
                    <a:pt x="295" y="792"/>
                    <a:pt x="379" y="798"/>
                  </a:cubicBezTo>
                  <a:cubicBezTo>
                    <a:pt x="392" y="800"/>
                    <a:pt x="407" y="801"/>
                    <a:pt x="421" y="801"/>
                  </a:cubicBezTo>
                  <a:cubicBezTo>
                    <a:pt x="494" y="801"/>
                    <a:pt x="570" y="782"/>
                    <a:pt x="629" y="740"/>
                  </a:cubicBezTo>
                  <a:cubicBezTo>
                    <a:pt x="686" y="699"/>
                    <a:pt x="734" y="647"/>
                    <a:pt x="769" y="584"/>
                  </a:cubicBezTo>
                  <a:cubicBezTo>
                    <a:pt x="795" y="538"/>
                    <a:pt x="807" y="489"/>
                    <a:pt x="808" y="436"/>
                  </a:cubicBezTo>
                  <a:cubicBezTo>
                    <a:pt x="817" y="385"/>
                    <a:pt x="812" y="334"/>
                    <a:pt x="795" y="283"/>
                  </a:cubicBezTo>
                  <a:cubicBezTo>
                    <a:pt x="782" y="222"/>
                    <a:pt x="747" y="156"/>
                    <a:pt x="698" y="117"/>
                  </a:cubicBezTo>
                  <a:cubicBezTo>
                    <a:pt x="620" y="54"/>
                    <a:pt x="525" y="1"/>
                    <a:pt x="42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2" name="Google Shape;2012;p26"/>
            <p:cNvSpPr/>
            <p:nvPr/>
          </p:nvSpPr>
          <p:spPr>
            <a:xfrm>
              <a:off x="431981" y="2905373"/>
              <a:ext cx="53480" cy="39657"/>
            </a:xfrm>
            <a:custGeom>
              <a:rect b="b" l="l" r="r" t="t"/>
              <a:pathLst>
                <a:path extrusionOk="0" h="832" w="1122">
                  <a:moveTo>
                    <a:pt x="586" y="0"/>
                  </a:moveTo>
                  <a:cubicBezTo>
                    <a:pt x="294" y="0"/>
                    <a:pt x="1" y="321"/>
                    <a:pt x="207" y="643"/>
                  </a:cubicBezTo>
                  <a:cubicBezTo>
                    <a:pt x="293" y="776"/>
                    <a:pt x="414" y="832"/>
                    <a:pt x="536" y="832"/>
                  </a:cubicBezTo>
                  <a:cubicBezTo>
                    <a:pt x="829" y="832"/>
                    <a:pt x="1122" y="511"/>
                    <a:pt x="915" y="189"/>
                  </a:cubicBezTo>
                  <a:cubicBezTo>
                    <a:pt x="829" y="56"/>
                    <a:pt x="708" y="0"/>
                    <a:pt x="58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3" name="Google Shape;2013;p26"/>
            <p:cNvSpPr/>
            <p:nvPr/>
          </p:nvSpPr>
          <p:spPr>
            <a:xfrm>
              <a:off x="523736" y="3896662"/>
              <a:ext cx="46330" cy="34319"/>
            </a:xfrm>
            <a:custGeom>
              <a:rect b="b" l="l" r="r" t="t"/>
              <a:pathLst>
                <a:path extrusionOk="0" h="720" w="972">
                  <a:moveTo>
                    <a:pt x="508" y="1"/>
                  </a:moveTo>
                  <a:cubicBezTo>
                    <a:pt x="254" y="1"/>
                    <a:pt x="0" y="278"/>
                    <a:pt x="180" y="557"/>
                  </a:cubicBezTo>
                  <a:cubicBezTo>
                    <a:pt x="254" y="672"/>
                    <a:pt x="359" y="720"/>
                    <a:pt x="464" y="720"/>
                  </a:cubicBezTo>
                  <a:cubicBezTo>
                    <a:pt x="718" y="720"/>
                    <a:pt x="971" y="442"/>
                    <a:pt x="792" y="164"/>
                  </a:cubicBezTo>
                  <a:cubicBezTo>
                    <a:pt x="718" y="49"/>
                    <a:pt x="613" y="1"/>
                    <a:pt x="50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4" name="Google Shape;2014;p26"/>
            <p:cNvSpPr/>
            <p:nvPr/>
          </p:nvSpPr>
          <p:spPr>
            <a:xfrm>
              <a:off x="541468" y="3800379"/>
              <a:ext cx="72022" cy="53432"/>
            </a:xfrm>
            <a:custGeom>
              <a:rect b="b" l="l" r="r" t="t"/>
              <a:pathLst>
                <a:path extrusionOk="0" h="1121" w="1511">
                  <a:moveTo>
                    <a:pt x="789" y="1"/>
                  </a:moveTo>
                  <a:cubicBezTo>
                    <a:pt x="395" y="1"/>
                    <a:pt x="1" y="433"/>
                    <a:pt x="280" y="866"/>
                  </a:cubicBezTo>
                  <a:cubicBezTo>
                    <a:pt x="396" y="1046"/>
                    <a:pt x="559" y="1120"/>
                    <a:pt x="723" y="1120"/>
                  </a:cubicBezTo>
                  <a:cubicBezTo>
                    <a:pt x="1117" y="1120"/>
                    <a:pt x="1511" y="689"/>
                    <a:pt x="1233" y="256"/>
                  </a:cubicBezTo>
                  <a:cubicBezTo>
                    <a:pt x="1117" y="75"/>
                    <a:pt x="953" y="1"/>
                    <a:pt x="78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5" name="Google Shape;2015;p26"/>
            <p:cNvSpPr/>
            <p:nvPr/>
          </p:nvSpPr>
          <p:spPr>
            <a:xfrm>
              <a:off x="563298" y="3705764"/>
              <a:ext cx="49858" cy="37083"/>
            </a:xfrm>
            <a:custGeom>
              <a:rect b="b" l="l" r="r" t="t"/>
              <a:pathLst>
                <a:path extrusionOk="0" h="778" w="1046">
                  <a:moveTo>
                    <a:pt x="546" y="1"/>
                  </a:moveTo>
                  <a:cubicBezTo>
                    <a:pt x="273" y="1"/>
                    <a:pt x="0" y="300"/>
                    <a:pt x="193" y="600"/>
                  </a:cubicBezTo>
                  <a:cubicBezTo>
                    <a:pt x="273" y="725"/>
                    <a:pt x="386" y="777"/>
                    <a:pt x="499" y="777"/>
                  </a:cubicBezTo>
                  <a:cubicBezTo>
                    <a:pt x="772" y="777"/>
                    <a:pt x="1045" y="477"/>
                    <a:pt x="852" y="176"/>
                  </a:cubicBezTo>
                  <a:cubicBezTo>
                    <a:pt x="772" y="52"/>
                    <a:pt x="659" y="1"/>
                    <a:pt x="54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6" name="Google Shape;2016;p26"/>
            <p:cNvSpPr/>
            <p:nvPr/>
          </p:nvSpPr>
          <p:spPr>
            <a:xfrm>
              <a:off x="541277" y="3570395"/>
              <a:ext cx="58151" cy="43137"/>
            </a:xfrm>
            <a:custGeom>
              <a:rect b="b" l="l" r="r" t="t"/>
              <a:pathLst>
                <a:path extrusionOk="0" h="905" w="1220">
                  <a:moveTo>
                    <a:pt x="637" y="0"/>
                  </a:moveTo>
                  <a:cubicBezTo>
                    <a:pt x="319" y="0"/>
                    <a:pt x="1" y="349"/>
                    <a:pt x="226" y="700"/>
                  </a:cubicBezTo>
                  <a:cubicBezTo>
                    <a:pt x="319" y="845"/>
                    <a:pt x="450" y="905"/>
                    <a:pt x="582" y="905"/>
                  </a:cubicBezTo>
                  <a:cubicBezTo>
                    <a:pt x="900" y="905"/>
                    <a:pt x="1219" y="556"/>
                    <a:pt x="995" y="206"/>
                  </a:cubicBezTo>
                  <a:cubicBezTo>
                    <a:pt x="902" y="60"/>
                    <a:pt x="769" y="0"/>
                    <a:pt x="63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7" name="Google Shape;2017;p26"/>
            <p:cNvSpPr/>
            <p:nvPr/>
          </p:nvSpPr>
          <p:spPr>
            <a:xfrm>
              <a:off x="442563" y="3438602"/>
              <a:ext cx="95187" cy="91993"/>
            </a:xfrm>
            <a:custGeom>
              <a:rect b="b" l="l" r="r" t="t"/>
              <a:pathLst>
                <a:path extrusionOk="0" h="1930" w="1997">
                  <a:moveTo>
                    <a:pt x="977" y="0"/>
                  </a:moveTo>
                  <a:cubicBezTo>
                    <a:pt x="810" y="0"/>
                    <a:pt x="643" y="44"/>
                    <a:pt x="501" y="136"/>
                  </a:cubicBezTo>
                  <a:cubicBezTo>
                    <a:pt x="178" y="342"/>
                    <a:pt x="1" y="797"/>
                    <a:pt x="133" y="1164"/>
                  </a:cubicBezTo>
                  <a:cubicBezTo>
                    <a:pt x="178" y="1288"/>
                    <a:pt x="248" y="1403"/>
                    <a:pt x="316" y="1515"/>
                  </a:cubicBezTo>
                  <a:cubicBezTo>
                    <a:pt x="435" y="1710"/>
                    <a:pt x="661" y="1861"/>
                    <a:pt x="883" y="1910"/>
                  </a:cubicBezTo>
                  <a:cubicBezTo>
                    <a:pt x="941" y="1923"/>
                    <a:pt x="1004" y="1929"/>
                    <a:pt x="1069" y="1929"/>
                  </a:cubicBezTo>
                  <a:cubicBezTo>
                    <a:pt x="1243" y="1929"/>
                    <a:pt x="1428" y="1882"/>
                    <a:pt x="1562" y="1788"/>
                  </a:cubicBezTo>
                  <a:cubicBezTo>
                    <a:pt x="1753" y="1654"/>
                    <a:pt x="1915" y="1458"/>
                    <a:pt x="1956" y="1221"/>
                  </a:cubicBezTo>
                  <a:cubicBezTo>
                    <a:pt x="1996" y="989"/>
                    <a:pt x="1969" y="744"/>
                    <a:pt x="1834" y="542"/>
                  </a:cubicBezTo>
                  <a:cubicBezTo>
                    <a:pt x="1761" y="434"/>
                    <a:pt x="1690" y="317"/>
                    <a:pt x="1591" y="230"/>
                  </a:cubicBezTo>
                  <a:cubicBezTo>
                    <a:pt x="1424" y="79"/>
                    <a:pt x="1200" y="0"/>
                    <a:pt x="9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8" name="Google Shape;2018;p26"/>
            <p:cNvSpPr/>
            <p:nvPr/>
          </p:nvSpPr>
          <p:spPr>
            <a:xfrm>
              <a:off x="348567" y="3344892"/>
              <a:ext cx="85559" cy="85559"/>
            </a:xfrm>
            <a:custGeom>
              <a:rect b="b" l="l" r="r" t="t"/>
              <a:pathLst>
                <a:path extrusionOk="0" h="1795" w="1795">
                  <a:moveTo>
                    <a:pt x="836" y="0"/>
                  </a:moveTo>
                  <a:cubicBezTo>
                    <a:pt x="683" y="0"/>
                    <a:pt x="524" y="37"/>
                    <a:pt x="397" y="126"/>
                  </a:cubicBezTo>
                  <a:cubicBezTo>
                    <a:pt x="280" y="212"/>
                    <a:pt x="180" y="320"/>
                    <a:pt x="107" y="450"/>
                  </a:cubicBezTo>
                  <a:cubicBezTo>
                    <a:pt x="1" y="638"/>
                    <a:pt x="3" y="875"/>
                    <a:pt x="53" y="1078"/>
                  </a:cubicBezTo>
                  <a:cubicBezTo>
                    <a:pt x="82" y="1193"/>
                    <a:pt x="146" y="1297"/>
                    <a:pt x="199" y="1402"/>
                  </a:cubicBezTo>
                  <a:cubicBezTo>
                    <a:pt x="260" y="1504"/>
                    <a:pt x="340" y="1582"/>
                    <a:pt x="440" y="1641"/>
                  </a:cubicBezTo>
                  <a:cubicBezTo>
                    <a:pt x="527" y="1711"/>
                    <a:pt x="627" y="1757"/>
                    <a:pt x="739" y="1777"/>
                  </a:cubicBezTo>
                  <a:cubicBezTo>
                    <a:pt x="794" y="1789"/>
                    <a:pt x="854" y="1795"/>
                    <a:pt x="915" y="1795"/>
                  </a:cubicBezTo>
                  <a:cubicBezTo>
                    <a:pt x="1081" y="1795"/>
                    <a:pt x="1257" y="1751"/>
                    <a:pt x="1384" y="1660"/>
                  </a:cubicBezTo>
                  <a:cubicBezTo>
                    <a:pt x="1565" y="1532"/>
                    <a:pt x="1719" y="1346"/>
                    <a:pt x="1758" y="1121"/>
                  </a:cubicBezTo>
                  <a:cubicBezTo>
                    <a:pt x="1795" y="909"/>
                    <a:pt x="1780" y="653"/>
                    <a:pt x="1642" y="476"/>
                  </a:cubicBezTo>
                  <a:cubicBezTo>
                    <a:pt x="1570" y="383"/>
                    <a:pt x="1500" y="281"/>
                    <a:pt x="1408" y="208"/>
                  </a:cubicBezTo>
                  <a:cubicBezTo>
                    <a:pt x="1348" y="167"/>
                    <a:pt x="1288" y="126"/>
                    <a:pt x="1228" y="84"/>
                  </a:cubicBezTo>
                  <a:cubicBezTo>
                    <a:pt x="1131" y="31"/>
                    <a:pt x="1030" y="4"/>
                    <a:pt x="921" y="4"/>
                  </a:cubicBezTo>
                  <a:cubicBezTo>
                    <a:pt x="893" y="1"/>
                    <a:pt x="865" y="0"/>
                    <a:pt x="83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9" name="Google Shape;2019;p26"/>
            <p:cNvSpPr/>
            <p:nvPr/>
          </p:nvSpPr>
          <p:spPr>
            <a:xfrm>
              <a:off x="279119" y="3239600"/>
              <a:ext cx="42422" cy="43184"/>
            </a:xfrm>
            <a:custGeom>
              <a:rect b="b" l="l" r="r" t="t"/>
              <a:pathLst>
                <a:path extrusionOk="0" h="906" w="890">
                  <a:moveTo>
                    <a:pt x="406" y="1"/>
                  </a:moveTo>
                  <a:cubicBezTo>
                    <a:pt x="332" y="1"/>
                    <a:pt x="256" y="19"/>
                    <a:pt x="196" y="61"/>
                  </a:cubicBezTo>
                  <a:cubicBezTo>
                    <a:pt x="139" y="103"/>
                    <a:pt x="90" y="156"/>
                    <a:pt x="55" y="219"/>
                  </a:cubicBezTo>
                  <a:cubicBezTo>
                    <a:pt x="7" y="303"/>
                    <a:pt x="0" y="429"/>
                    <a:pt x="29" y="522"/>
                  </a:cubicBezTo>
                  <a:cubicBezTo>
                    <a:pt x="57" y="608"/>
                    <a:pt x="96" y="660"/>
                    <a:pt x="158" y="725"/>
                  </a:cubicBezTo>
                  <a:lnTo>
                    <a:pt x="185" y="751"/>
                  </a:lnTo>
                  <a:cubicBezTo>
                    <a:pt x="206" y="772"/>
                    <a:pt x="226" y="793"/>
                    <a:pt x="247" y="812"/>
                  </a:cubicBezTo>
                  <a:cubicBezTo>
                    <a:pt x="274" y="831"/>
                    <a:pt x="301" y="849"/>
                    <a:pt x="327" y="868"/>
                  </a:cubicBezTo>
                  <a:cubicBezTo>
                    <a:pt x="371" y="891"/>
                    <a:pt x="418" y="904"/>
                    <a:pt x="466" y="904"/>
                  </a:cubicBezTo>
                  <a:cubicBezTo>
                    <a:pt x="478" y="905"/>
                    <a:pt x="489" y="906"/>
                    <a:pt x="501" y="906"/>
                  </a:cubicBezTo>
                  <a:cubicBezTo>
                    <a:pt x="571" y="906"/>
                    <a:pt x="643" y="889"/>
                    <a:pt x="702" y="849"/>
                  </a:cubicBezTo>
                  <a:cubicBezTo>
                    <a:pt x="756" y="811"/>
                    <a:pt x="801" y="762"/>
                    <a:pt x="834" y="704"/>
                  </a:cubicBezTo>
                  <a:cubicBezTo>
                    <a:pt x="877" y="628"/>
                    <a:pt x="889" y="503"/>
                    <a:pt x="858" y="422"/>
                  </a:cubicBezTo>
                  <a:lnTo>
                    <a:pt x="827" y="339"/>
                  </a:lnTo>
                  <a:cubicBezTo>
                    <a:pt x="823" y="327"/>
                    <a:pt x="818" y="315"/>
                    <a:pt x="814" y="303"/>
                  </a:cubicBezTo>
                  <a:cubicBezTo>
                    <a:pt x="782" y="220"/>
                    <a:pt x="750" y="162"/>
                    <a:pt x="683" y="100"/>
                  </a:cubicBezTo>
                  <a:cubicBezTo>
                    <a:pt x="618" y="42"/>
                    <a:pt x="535" y="10"/>
                    <a:pt x="449" y="3"/>
                  </a:cubicBezTo>
                  <a:cubicBezTo>
                    <a:pt x="435" y="1"/>
                    <a:pt x="420" y="1"/>
                    <a:pt x="40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0" name="Google Shape;2020;p26"/>
            <p:cNvSpPr/>
            <p:nvPr/>
          </p:nvSpPr>
          <p:spPr>
            <a:xfrm>
              <a:off x="199900" y="3097701"/>
              <a:ext cx="77551" cy="76979"/>
            </a:xfrm>
            <a:custGeom>
              <a:rect b="b" l="l" r="r" t="t"/>
              <a:pathLst>
                <a:path extrusionOk="0" h="1615" w="1627">
                  <a:moveTo>
                    <a:pt x="818" y="0"/>
                  </a:moveTo>
                  <a:cubicBezTo>
                    <a:pt x="798" y="0"/>
                    <a:pt x="779" y="1"/>
                    <a:pt x="760" y="4"/>
                  </a:cubicBezTo>
                  <a:cubicBezTo>
                    <a:pt x="628" y="20"/>
                    <a:pt x="497" y="39"/>
                    <a:pt x="385" y="119"/>
                  </a:cubicBezTo>
                  <a:cubicBezTo>
                    <a:pt x="272" y="198"/>
                    <a:pt x="199" y="292"/>
                    <a:pt x="126" y="412"/>
                  </a:cubicBezTo>
                  <a:cubicBezTo>
                    <a:pt x="1" y="613"/>
                    <a:pt x="12" y="970"/>
                    <a:pt x="162" y="1156"/>
                  </a:cubicBezTo>
                  <a:cubicBezTo>
                    <a:pt x="196" y="1197"/>
                    <a:pt x="228" y="1238"/>
                    <a:pt x="261" y="1280"/>
                  </a:cubicBezTo>
                  <a:cubicBezTo>
                    <a:pt x="386" y="1437"/>
                    <a:pt x="517" y="1554"/>
                    <a:pt x="721" y="1599"/>
                  </a:cubicBezTo>
                  <a:cubicBezTo>
                    <a:pt x="769" y="1609"/>
                    <a:pt x="820" y="1614"/>
                    <a:pt x="872" y="1614"/>
                  </a:cubicBezTo>
                  <a:cubicBezTo>
                    <a:pt x="1014" y="1614"/>
                    <a:pt x="1163" y="1577"/>
                    <a:pt x="1272" y="1500"/>
                  </a:cubicBezTo>
                  <a:cubicBezTo>
                    <a:pt x="1427" y="1390"/>
                    <a:pt x="1559" y="1231"/>
                    <a:pt x="1591" y="1039"/>
                  </a:cubicBezTo>
                  <a:cubicBezTo>
                    <a:pt x="1627" y="836"/>
                    <a:pt x="1584" y="670"/>
                    <a:pt x="1492" y="487"/>
                  </a:cubicBezTo>
                  <a:cubicBezTo>
                    <a:pt x="1469" y="440"/>
                    <a:pt x="1445" y="393"/>
                    <a:pt x="1422" y="348"/>
                  </a:cubicBezTo>
                  <a:cubicBezTo>
                    <a:pt x="1322" y="151"/>
                    <a:pt x="1044" y="0"/>
                    <a:pt x="81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1" name="Google Shape;2021;p26"/>
            <p:cNvSpPr/>
            <p:nvPr/>
          </p:nvSpPr>
          <p:spPr>
            <a:xfrm>
              <a:off x="236793" y="2950178"/>
              <a:ext cx="68495" cy="68066"/>
            </a:xfrm>
            <a:custGeom>
              <a:rect b="b" l="l" r="r" t="t"/>
              <a:pathLst>
                <a:path extrusionOk="0" h="1428" w="1437">
                  <a:moveTo>
                    <a:pt x="724" y="1"/>
                  </a:moveTo>
                  <a:cubicBezTo>
                    <a:pt x="719" y="1"/>
                    <a:pt x="714" y="1"/>
                    <a:pt x="709" y="1"/>
                  </a:cubicBezTo>
                  <a:cubicBezTo>
                    <a:pt x="585" y="6"/>
                    <a:pt x="471" y="43"/>
                    <a:pt x="366" y="110"/>
                  </a:cubicBezTo>
                  <a:cubicBezTo>
                    <a:pt x="243" y="208"/>
                    <a:pt x="183" y="266"/>
                    <a:pt x="105" y="406"/>
                  </a:cubicBezTo>
                  <a:cubicBezTo>
                    <a:pt x="102" y="412"/>
                    <a:pt x="99" y="419"/>
                    <a:pt x="97" y="425"/>
                  </a:cubicBezTo>
                  <a:cubicBezTo>
                    <a:pt x="77" y="479"/>
                    <a:pt x="58" y="533"/>
                    <a:pt x="39" y="585"/>
                  </a:cubicBezTo>
                  <a:cubicBezTo>
                    <a:pt x="39" y="586"/>
                    <a:pt x="37" y="589"/>
                    <a:pt x="37" y="590"/>
                  </a:cubicBezTo>
                  <a:cubicBezTo>
                    <a:pt x="37" y="592"/>
                    <a:pt x="36" y="597"/>
                    <a:pt x="36" y="599"/>
                  </a:cubicBezTo>
                  <a:cubicBezTo>
                    <a:pt x="1" y="779"/>
                    <a:pt x="31" y="963"/>
                    <a:pt x="130" y="1117"/>
                  </a:cubicBezTo>
                  <a:cubicBezTo>
                    <a:pt x="196" y="1218"/>
                    <a:pt x="285" y="1298"/>
                    <a:pt x="391" y="1352"/>
                  </a:cubicBezTo>
                  <a:cubicBezTo>
                    <a:pt x="444" y="1381"/>
                    <a:pt x="503" y="1407"/>
                    <a:pt x="565" y="1413"/>
                  </a:cubicBezTo>
                  <a:cubicBezTo>
                    <a:pt x="618" y="1418"/>
                    <a:pt x="674" y="1423"/>
                    <a:pt x="727" y="1428"/>
                  </a:cubicBezTo>
                  <a:cubicBezTo>
                    <a:pt x="814" y="1428"/>
                    <a:pt x="895" y="1405"/>
                    <a:pt x="968" y="1364"/>
                  </a:cubicBezTo>
                  <a:cubicBezTo>
                    <a:pt x="1024" y="1345"/>
                    <a:pt x="1072" y="1315"/>
                    <a:pt x="1110" y="1272"/>
                  </a:cubicBezTo>
                  <a:cubicBezTo>
                    <a:pt x="1123" y="1265"/>
                    <a:pt x="1131" y="1255"/>
                    <a:pt x="1142" y="1246"/>
                  </a:cubicBezTo>
                  <a:cubicBezTo>
                    <a:pt x="1231" y="1182"/>
                    <a:pt x="1302" y="1100"/>
                    <a:pt x="1353" y="1003"/>
                  </a:cubicBezTo>
                  <a:cubicBezTo>
                    <a:pt x="1372" y="947"/>
                    <a:pt x="1392" y="893"/>
                    <a:pt x="1412" y="836"/>
                  </a:cubicBezTo>
                  <a:cubicBezTo>
                    <a:pt x="1437" y="718"/>
                    <a:pt x="1433" y="601"/>
                    <a:pt x="1396" y="486"/>
                  </a:cubicBezTo>
                  <a:cubicBezTo>
                    <a:pt x="1379" y="424"/>
                    <a:pt x="1351" y="367"/>
                    <a:pt x="1316" y="318"/>
                  </a:cubicBezTo>
                  <a:lnTo>
                    <a:pt x="1318" y="318"/>
                  </a:lnTo>
                  <a:cubicBezTo>
                    <a:pt x="1285" y="263"/>
                    <a:pt x="1244" y="216"/>
                    <a:pt x="1196" y="177"/>
                  </a:cubicBezTo>
                  <a:cubicBezTo>
                    <a:pt x="1154" y="136"/>
                    <a:pt x="1107" y="103"/>
                    <a:pt x="1051" y="76"/>
                  </a:cubicBezTo>
                  <a:cubicBezTo>
                    <a:pt x="1047" y="74"/>
                    <a:pt x="1044" y="73"/>
                    <a:pt x="1040" y="72"/>
                  </a:cubicBezTo>
                  <a:cubicBezTo>
                    <a:pt x="992" y="46"/>
                    <a:pt x="941" y="27"/>
                    <a:pt x="884" y="17"/>
                  </a:cubicBezTo>
                  <a:cubicBezTo>
                    <a:pt x="832" y="6"/>
                    <a:pt x="779" y="1"/>
                    <a:pt x="7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2" name="Google Shape;2022;p26"/>
            <p:cNvSpPr/>
            <p:nvPr/>
          </p:nvSpPr>
          <p:spPr>
            <a:xfrm>
              <a:off x="621116" y="3666154"/>
              <a:ext cx="41516" cy="43137"/>
            </a:xfrm>
            <a:custGeom>
              <a:rect b="b" l="l" r="r" t="t"/>
              <a:pathLst>
                <a:path extrusionOk="0" h="905" w="871">
                  <a:moveTo>
                    <a:pt x="366" y="0"/>
                  </a:moveTo>
                  <a:cubicBezTo>
                    <a:pt x="297" y="0"/>
                    <a:pt x="226" y="21"/>
                    <a:pt x="171" y="56"/>
                  </a:cubicBezTo>
                  <a:cubicBezTo>
                    <a:pt x="77" y="118"/>
                    <a:pt x="0" y="243"/>
                    <a:pt x="14" y="359"/>
                  </a:cubicBezTo>
                  <a:cubicBezTo>
                    <a:pt x="21" y="409"/>
                    <a:pt x="28" y="457"/>
                    <a:pt x="33" y="505"/>
                  </a:cubicBezTo>
                  <a:cubicBezTo>
                    <a:pt x="37" y="580"/>
                    <a:pt x="58" y="649"/>
                    <a:pt x="98" y="713"/>
                  </a:cubicBezTo>
                  <a:cubicBezTo>
                    <a:pt x="139" y="776"/>
                    <a:pt x="192" y="824"/>
                    <a:pt x="259" y="860"/>
                  </a:cubicBezTo>
                  <a:cubicBezTo>
                    <a:pt x="318" y="890"/>
                    <a:pt x="383" y="905"/>
                    <a:pt x="447" y="905"/>
                  </a:cubicBezTo>
                  <a:cubicBezTo>
                    <a:pt x="526" y="905"/>
                    <a:pt x="605" y="883"/>
                    <a:pt x="673" y="839"/>
                  </a:cubicBezTo>
                  <a:cubicBezTo>
                    <a:pt x="796" y="759"/>
                    <a:pt x="870" y="618"/>
                    <a:pt x="864" y="471"/>
                  </a:cubicBezTo>
                  <a:cubicBezTo>
                    <a:pt x="860" y="396"/>
                    <a:pt x="839" y="327"/>
                    <a:pt x="798" y="263"/>
                  </a:cubicBezTo>
                  <a:cubicBezTo>
                    <a:pt x="757" y="200"/>
                    <a:pt x="704" y="152"/>
                    <a:pt x="637" y="116"/>
                  </a:cubicBezTo>
                  <a:cubicBezTo>
                    <a:pt x="595" y="90"/>
                    <a:pt x="555" y="64"/>
                    <a:pt x="513" y="39"/>
                  </a:cubicBezTo>
                  <a:cubicBezTo>
                    <a:pt x="470" y="12"/>
                    <a:pt x="418" y="0"/>
                    <a:pt x="3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3" name="Google Shape;2023;p26"/>
            <p:cNvSpPr/>
            <p:nvPr/>
          </p:nvSpPr>
          <p:spPr>
            <a:xfrm>
              <a:off x="599238" y="3527497"/>
              <a:ext cx="24786" cy="18351"/>
            </a:xfrm>
            <a:custGeom>
              <a:rect b="b" l="l" r="r" t="t"/>
              <a:pathLst>
                <a:path extrusionOk="0" h="385" w="520">
                  <a:moveTo>
                    <a:pt x="271" y="1"/>
                  </a:moveTo>
                  <a:cubicBezTo>
                    <a:pt x="135" y="1"/>
                    <a:pt x="0" y="149"/>
                    <a:pt x="96" y="297"/>
                  </a:cubicBezTo>
                  <a:cubicBezTo>
                    <a:pt x="136" y="359"/>
                    <a:pt x="192" y="385"/>
                    <a:pt x="248" y="385"/>
                  </a:cubicBezTo>
                  <a:cubicBezTo>
                    <a:pt x="384" y="385"/>
                    <a:pt x="519" y="237"/>
                    <a:pt x="424" y="88"/>
                  </a:cubicBezTo>
                  <a:cubicBezTo>
                    <a:pt x="384" y="26"/>
                    <a:pt x="327" y="1"/>
                    <a:pt x="27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4" name="Google Shape;2024;p26"/>
            <p:cNvSpPr/>
            <p:nvPr/>
          </p:nvSpPr>
          <p:spPr>
            <a:xfrm>
              <a:off x="510533" y="3390555"/>
              <a:ext cx="27789" cy="20639"/>
            </a:xfrm>
            <a:custGeom>
              <a:rect b="b" l="l" r="r" t="t"/>
              <a:pathLst>
                <a:path extrusionOk="0" h="433" w="583">
                  <a:moveTo>
                    <a:pt x="304" y="1"/>
                  </a:moveTo>
                  <a:cubicBezTo>
                    <a:pt x="152" y="1"/>
                    <a:pt x="0" y="167"/>
                    <a:pt x="107" y="334"/>
                  </a:cubicBezTo>
                  <a:cubicBezTo>
                    <a:pt x="152" y="404"/>
                    <a:pt x="215" y="433"/>
                    <a:pt x="278" y="433"/>
                  </a:cubicBezTo>
                  <a:cubicBezTo>
                    <a:pt x="430" y="433"/>
                    <a:pt x="582" y="266"/>
                    <a:pt x="475" y="99"/>
                  </a:cubicBezTo>
                  <a:cubicBezTo>
                    <a:pt x="430" y="29"/>
                    <a:pt x="367" y="1"/>
                    <a:pt x="30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5" name="Google Shape;2025;p26"/>
            <p:cNvSpPr/>
            <p:nvPr/>
          </p:nvSpPr>
          <p:spPr>
            <a:xfrm>
              <a:off x="376737" y="3251898"/>
              <a:ext cx="88991" cy="66064"/>
            </a:xfrm>
            <a:custGeom>
              <a:rect b="b" l="l" r="r" t="t"/>
              <a:pathLst>
                <a:path extrusionOk="0" h="1386" w="1867">
                  <a:moveTo>
                    <a:pt x="975" y="1"/>
                  </a:moveTo>
                  <a:cubicBezTo>
                    <a:pt x="487" y="1"/>
                    <a:pt x="0" y="535"/>
                    <a:pt x="344" y="1071"/>
                  </a:cubicBezTo>
                  <a:cubicBezTo>
                    <a:pt x="487" y="1294"/>
                    <a:pt x="690" y="1386"/>
                    <a:pt x="892" y="1386"/>
                  </a:cubicBezTo>
                  <a:cubicBezTo>
                    <a:pt x="1379" y="1386"/>
                    <a:pt x="1866" y="852"/>
                    <a:pt x="1522" y="315"/>
                  </a:cubicBezTo>
                  <a:cubicBezTo>
                    <a:pt x="1379" y="93"/>
                    <a:pt x="1177" y="1"/>
                    <a:pt x="97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6" name="Google Shape;2026;p26"/>
            <p:cNvSpPr/>
            <p:nvPr/>
          </p:nvSpPr>
          <p:spPr>
            <a:xfrm>
              <a:off x="346708" y="3161239"/>
              <a:ext cx="30124" cy="31316"/>
            </a:xfrm>
            <a:custGeom>
              <a:rect b="b" l="l" r="r" t="t"/>
              <a:pathLst>
                <a:path extrusionOk="0" h="657" w="632">
                  <a:moveTo>
                    <a:pt x="252" y="0"/>
                  </a:moveTo>
                  <a:cubicBezTo>
                    <a:pt x="167" y="0"/>
                    <a:pt x="68" y="64"/>
                    <a:pt x="35" y="141"/>
                  </a:cubicBezTo>
                  <a:cubicBezTo>
                    <a:pt x="15" y="193"/>
                    <a:pt x="1" y="235"/>
                    <a:pt x="6" y="291"/>
                  </a:cubicBezTo>
                  <a:cubicBezTo>
                    <a:pt x="8" y="320"/>
                    <a:pt x="13" y="361"/>
                    <a:pt x="22" y="385"/>
                  </a:cubicBezTo>
                  <a:cubicBezTo>
                    <a:pt x="35" y="430"/>
                    <a:pt x="67" y="481"/>
                    <a:pt x="90" y="524"/>
                  </a:cubicBezTo>
                  <a:cubicBezTo>
                    <a:pt x="121" y="586"/>
                    <a:pt x="207" y="637"/>
                    <a:pt x="273" y="650"/>
                  </a:cubicBezTo>
                  <a:cubicBezTo>
                    <a:pt x="292" y="655"/>
                    <a:pt x="313" y="657"/>
                    <a:pt x="334" y="657"/>
                  </a:cubicBezTo>
                  <a:cubicBezTo>
                    <a:pt x="390" y="657"/>
                    <a:pt x="449" y="642"/>
                    <a:pt x="493" y="612"/>
                  </a:cubicBezTo>
                  <a:cubicBezTo>
                    <a:pt x="554" y="569"/>
                    <a:pt x="606" y="506"/>
                    <a:pt x="619" y="428"/>
                  </a:cubicBezTo>
                  <a:cubicBezTo>
                    <a:pt x="631" y="356"/>
                    <a:pt x="627" y="268"/>
                    <a:pt x="580" y="208"/>
                  </a:cubicBezTo>
                  <a:cubicBezTo>
                    <a:pt x="550" y="171"/>
                    <a:pt x="517" y="121"/>
                    <a:pt x="482" y="89"/>
                  </a:cubicBezTo>
                  <a:cubicBezTo>
                    <a:pt x="464" y="73"/>
                    <a:pt x="428" y="51"/>
                    <a:pt x="402" y="36"/>
                  </a:cubicBezTo>
                  <a:cubicBezTo>
                    <a:pt x="354" y="6"/>
                    <a:pt x="308" y="3"/>
                    <a:pt x="254" y="0"/>
                  </a:cubicBezTo>
                  <a:cubicBezTo>
                    <a:pt x="253" y="0"/>
                    <a:pt x="253" y="0"/>
                    <a:pt x="25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7" name="Google Shape;2027;p26"/>
            <p:cNvSpPr/>
            <p:nvPr/>
          </p:nvSpPr>
          <p:spPr>
            <a:xfrm>
              <a:off x="298185" y="3040360"/>
              <a:ext cx="78552" cy="78886"/>
            </a:xfrm>
            <a:custGeom>
              <a:rect b="b" l="l" r="r" t="t"/>
              <a:pathLst>
                <a:path extrusionOk="0" h="1655" w="1648">
                  <a:moveTo>
                    <a:pt x="842" y="0"/>
                  </a:moveTo>
                  <a:cubicBezTo>
                    <a:pt x="789" y="0"/>
                    <a:pt x="737" y="7"/>
                    <a:pt x="685" y="22"/>
                  </a:cubicBezTo>
                  <a:cubicBezTo>
                    <a:pt x="574" y="30"/>
                    <a:pt x="473" y="69"/>
                    <a:pt x="379" y="134"/>
                  </a:cubicBezTo>
                  <a:cubicBezTo>
                    <a:pt x="323" y="181"/>
                    <a:pt x="266" y="229"/>
                    <a:pt x="210" y="276"/>
                  </a:cubicBezTo>
                  <a:cubicBezTo>
                    <a:pt x="113" y="385"/>
                    <a:pt x="50" y="509"/>
                    <a:pt x="19" y="652"/>
                  </a:cubicBezTo>
                  <a:cubicBezTo>
                    <a:pt x="13" y="723"/>
                    <a:pt x="7" y="792"/>
                    <a:pt x="0" y="862"/>
                  </a:cubicBezTo>
                  <a:cubicBezTo>
                    <a:pt x="7" y="1012"/>
                    <a:pt x="50" y="1148"/>
                    <a:pt x="130" y="1274"/>
                  </a:cubicBezTo>
                  <a:cubicBezTo>
                    <a:pt x="188" y="1372"/>
                    <a:pt x="265" y="1447"/>
                    <a:pt x="361" y="1503"/>
                  </a:cubicBezTo>
                  <a:cubicBezTo>
                    <a:pt x="445" y="1571"/>
                    <a:pt x="540" y="1614"/>
                    <a:pt x="648" y="1634"/>
                  </a:cubicBezTo>
                  <a:cubicBezTo>
                    <a:pt x="701" y="1647"/>
                    <a:pt x="754" y="1654"/>
                    <a:pt x="807" y="1654"/>
                  </a:cubicBezTo>
                  <a:cubicBezTo>
                    <a:pt x="859" y="1654"/>
                    <a:pt x="912" y="1647"/>
                    <a:pt x="963" y="1634"/>
                  </a:cubicBezTo>
                  <a:cubicBezTo>
                    <a:pt x="1074" y="1624"/>
                    <a:pt x="1176" y="1587"/>
                    <a:pt x="1270" y="1521"/>
                  </a:cubicBezTo>
                  <a:cubicBezTo>
                    <a:pt x="1327" y="1474"/>
                    <a:pt x="1382" y="1425"/>
                    <a:pt x="1439" y="1378"/>
                  </a:cubicBezTo>
                  <a:cubicBezTo>
                    <a:pt x="1536" y="1269"/>
                    <a:pt x="1599" y="1145"/>
                    <a:pt x="1630" y="1003"/>
                  </a:cubicBezTo>
                  <a:cubicBezTo>
                    <a:pt x="1636" y="932"/>
                    <a:pt x="1642" y="862"/>
                    <a:pt x="1648" y="792"/>
                  </a:cubicBezTo>
                  <a:cubicBezTo>
                    <a:pt x="1642" y="642"/>
                    <a:pt x="1599" y="506"/>
                    <a:pt x="1518" y="381"/>
                  </a:cubicBezTo>
                  <a:cubicBezTo>
                    <a:pt x="1461" y="283"/>
                    <a:pt x="1383" y="207"/>
                    <a:pt x="1287" y="152"/>
                  </a:cubicBezTo>
                  <a:cubicBezTo>
                    <a:pt x="1203" y="84"/>
                    <a:pt x="1108" y="40"/>
                    <a:pt x="1000" y="22"/>
                  </a:cubicBezTo>
                  <a:cubicBezTo>
                    <a:pt x="947" y="7"/>
                    <a:pt x="894" y="0"/>
                    <a:pt x="8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8" name="Google Shape;2028;p26"/>
            <p:cNvSpPr/>
            <p:nvPr/>
          </p:nvSpPr>
          <p:spPr>
            <a:xfrm>
              <a:off x="318443" y="2949130"/>
              <a:ext cx="35129" cy="32794"/>
            </a:xfrm>
            <a:custGeom>
              <a:rect b="b" l="l" r="r" t="t"/>
              <a:pathLst>
                <a:path extrusionOk="0" h="688" w="737">
                  <a:moveTo>
                    <a:pt x="438" y="1"/>
                  </a:moveTo>
                  <a:cubicBezTo>
                    <a:pt x="404" y="1"/>
                    <a:pt x="370" y="6"/>
                    <a:pt x="337" y="13"/>
                  </a:cubicBezTo>
                  <a:cubicBezTo>
                    <a:pt x="236" y="36"/>
                    <a:pt x="155" y="127"/>
                    <a:pt x="78" y="195"/>
                  </a:cubicBezTo>
                  <a:lnTo>
                    <a:pt x="35" y="258"/>
                  </a:lnTo>
                  <a:cubicBezTo>
                    <a:pt x="16" y="292"/>
                    <a:pt x="7" y="329"/>
                    <a:pt x="7" y="366"/>
                  </a:cubicBezTo>
                  <a:cubicBezTo>
                    <a:pt x="0" y="429"/>
                    <a:pt x="13" y="498"/>
                    <a:pt x="49" y="551"/>
                  </a:cubicBezTo>
                  <a:cubicBezTo>
                    <a:pt x="80" y="594"/>
                    <a:pt x="119" y="628"/>
                    <a:pt x="164" y="654"/>
                  </a:cubicBezTo>
                  <a:cubicBezTo>
                    <a:pt x="198" y="674"/>
                    <a:pt x="253" y="687"/>
                    <a:pt x="303" y="687"/>
                  </a:cubicBezTo>
                  <a:cubicBezTo>
                    <a:pt x="333" y="687"/>
                    <a:pt x="362" y="683"/>
                    <a:pt x="384" y="672"/>
                  </a:cubicBezTo>
                  <a:cubicBezTo>
                    <a:pt x="479" y="630"/>
                    <a:pt x="595" y="596"/>
                    <a:pt x="657" y="512"/>
                  </a:cubicBezTo>
                  <a:cubicBezTo>
                    <a:pt x="697" y="456"/>
                    <a:pt x="725" y="403"/>
                    <a:pt x="731" y="332"/>
                  </a:cubicBezTo>
                  <a:cubicBezTo>
                    <a:pt x="736" y="267"/>
                    <a:pt x="725" y="195"/>
                    <a:pt x="687" y="140"/>
                  </a:cubicBezTo>
                  <a:cubicBezTo>
                    <a:pt x="655" y="95"/>
                    <a:pt x="615" y="59"/>
                    <a:pt x="568" y="32"/>
                  </a:cubicBezTo>
                  <a:cubicBezTo>
                    <a:pt x="527" y="9"/>
                    <a:pt x="482" y="1"/>
                    <a:pt x="43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9" name="Google Shape;2029;p26"/>
            <p:cNvSpPr/>
            <p:nvPr/>
          </p:nvSpPr>
          <p:spPr>
            <a:xfrm>
              <a:off x="342752" y="2856421"/>
              <a:ext cx="54529" cy="40468"/>
            </a:xfrm>
            <a:custGeom>
              <a:rect b="b" l="l" r="r" t="t"/>
              <a:pathLst>
                <a:path extrusionOk="0" h="849" w="1144">
                  <a:moveTo>
                    <a:pt x="598" y="1"/>
                  </a:moveTo>
                  <a:cubicBezTo>
                    <a:pt x="300" y="1"/>
                    <a:pt x="1" y="328"/>
                    <a:pt x="212" y="656"/>
                  </a:cubicBezTo>
                  <a:cubicBezTo>
                    <a:pt x="299" y="792"/>
                    <a:pt x="423" y="849"/>
                    <a:pt x="547" y="849"/>
                  </a:cubicBezTo>
                  <a:cubicBezTo>
                    <a:pt x="845" y="849"/>
                    <a:pt x="1144" y="521"/>
                    <a:pt x="933" y="193"/>
                  </a:cubicBezTo>
                  <a:cubicBezTo>
                    <a:pt x="846" y="57"/>
                    <a:pt x="722" y="1"/>
                    <a:pt x="59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0" name="Google Shape;2030;p26"/>
            <p:cNvSpPr/>
            <p:nvPr/>
          </p:nvSpPr>
          <p:spPr>
            <a:xfrm>
              <a:off x="189223" y="3017529"/>
              <a:ext cx="47236" cy="35129"/>
            </a:xfrm>
            <a:custGeom>
              <a:rect b="b" l="l" r="r" t="t"/>
              <a:pathLst>
                <a:path extrusionOk="0" h="737" w="991">
                  <a:moveTo>
                    <a:pt x="518" y="1"/>
                  </a:moveTo>
                  <a:cubicBezTo>
                    <a:pt x="259" y="1"/>
                    <a:pt x="0" y="285"/>
                    <a:pt x="182" y="570"/>
                  </a:cubicBezTo>
                  <a:cubicBezTo>
                    <a:pt x="258" y="688"/>
                    <a:pt x="366" y="737"/>
                    <a:pt x="473" y="737"/>
                  </a:cubicBezTo>
                  <a:cubicBezTo>
                    <a:pt x="732" y="737"/>
                    <a:pt x="991" y="453"/>
                    <a:pt x="808" y="168"/>
                  </a:cubicBezTo>
                  <a:cubicBezTo>
                    <a:pt x="733" y="50"/>
                    <a:pt x="625" y="1"/>
                    <a:pt x="51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1" name="Google Shape;2031;p26"/>
            <p:cNvSpPr/>
            <p:nvPr/>
          </p:nvSpPr>
          <p:spPr>
            <a:xfrm>
              <a:off x="177688" y="2863809"/>
              <a:ext cx="51335" cy="45806"/>
            </a:xfrm>
            <a:custGeom>
              <a:rect b="b" l="l" r="r" t="t"/>
              <a:pathLst>
                <a:path extrusionOk="0" h="961" w="1077">
                  <a:moveTo>
                    <a:pt x="632" y="1"/>
                  </a:moveTo>
                  <a:cubicBezTo>
                    <a:pt x="623" y="1"/>
                    <a:pt x="614" y="1"/>
                    <a:pt x="604" y="2"/>
                  </a:cubicBezTo>
                  <a:cubicBezTo>
                    <a:pt x="563" y="6"/>
                    <a:pt x="517" y="16"/>
                    <a:pt x="478" y="26"/>
                  </a:cubicBezTo>
                  <a:cubicBezTo>
                    <a:pt x="459" y="31"/>
                    <a:pt x="438" y="38"/>
                    <a:pt x="418" y="44"/>
                  </a:cubicBezTo>
                  <a:cubicBezTo>
                    <a:pt x="124" y="131"/>
                    <a:pt x="0" y="493"/>
                    <a:pt x="162" y="744"/>
                  </a:cubicBezTo>
                  <a:cubicBezTo>
                    <a:pt x="228" y="845"/>
                    <a:pt x="339" y="923"/>
                    <a:pt x="458" y="949"/>
                  </a:cubicBezTo>
                  <a:cubicBezTo>
                    <a:pt x="490" y="957"/>
                    <a:pt x="523" y="960"/>
                    <a:pt x="556" y="960"/>
                  </a:cubicBezTo>
                  <a:cubicBezTo>
                    <a:pt x="688" y="960"/>
                    <a:pt x="820" y="905"/>
                    <a:pt x="906" y="805"/>
                  </a:cubicBezTo>
                  <a:cubicBezTo>
                    <a:pt x="976" y="724"/>
                    <a:pt x="1041" y="643"/>
                    <a:pt x="1065" y="536"/>
                  </a:cubicBezTo>
                  <a:cubicBezTo>
                    <a:pt x="1073" y="493"/>
                    <a:pt x="1076" y="445"/>
                    <a:pt x="1072" y="402"/>
                  </a:cubicBezTo>
                  <a:cubicBezTo>
                    <a:pt x="1067" y="332"/>
                    <a:pt x="1054" y="257"/>
                    <a:pt x="1012" y="200"/>
                  </a:cubicBezTo>
                  <a:cubicBezTo>
                    <a:pt x="952" y="115"/>
                    <a:pt x="874" y="65"/>
                    <a:pt x="780" y="31"/>
                  </a:cubicBezTo>
                  <a:cubicBezTo>
                    <a:pt x="730" y="13"/>
                    <a:pt x="684" y="1"/>
                    <a:pt x="63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2" name="Google Shape;2032;p26"/>
            <p:cNvSpPr/>
            <p:nvPr/>
          </p:nvSpPr>
          <p:spPr>
            <a:xfrm>
              <a:off x="240749" y="2854372"/>
              <a:ext cx="53957" cy="55244"/>
            </a:xfrm>
            <a:custGeom>
              <a:rect b="b" l="l" r="r" t="t"/>
              <a:pathLst>
                <a:path extrusionOk="0" h="1159" w="1132">
                  <a:moveTo>
                    <a:pt x="524" y="0"/>
                  </a:moveTo>
                  <a:cubicBezTo>
                    <a:pt x="426" y="0"/>
                    <a:pt x="327" y="22"/>
                    <a:pt x="247" y="79"/>
                  </a:cubicBezTo>
                  <a:cubicBezTo>
                    <a:pt x="215" y="108"/>
                    <a:pt x="179" y="137"/>
                    <a:pt x="145" y="167"/>
                  </a:cubicBezTo>
                  <a:cubicBezTo>
                    <a:pt x="84" y="236"/>
                    <a:pt x="45" y="313"/>
                    <a:pt x="25" y="401"/>
                  </a:cubicBezTo>
                  <a:cubicBezTo>
                    <a:pt x="0" y="490"/>
                    <a:pt x="11" y="587"/>
                    <a:pt x="34" y="676"/>
                  </a:cubicBezTo>
                  <a:cubicBezTo>
                    <a:pt x="45" y="718"/>
                    <a:pt x="84" y="784"/>
                    <a:pt x="107" y="833"/>
                  </a:cubicBezTo>
                  <a:lnTo>
                    <a:pt x="145" y="911"/>
                  </a:lnTo>
                  <a:cubicBezTo>
                    <a:pt x="182" y="975"/>
                    <a:pt x="232" y="1025"/>
                    <a:pt x="294" y="1060"/>
                  </a:cubicBezTo>
                  <a:cubicBezTo>
                    <a:pt x="348" y="1104"/>
                    <a:pt x="412" y="1134"/>
                    <a:pt x="482" y="1145"/>
                  </a:cubicBezTo>
                  <a:cubicBezTo>
                    <a:pt x="516" y="1154"/>
                    <a:pt x="551" y="1159"/>
                    <a:pt x="585" y="1159"/>
                  </a:cubicBezTo>
                  <a:cubicBezTo>
                    <a:pt x="619" y="1159"/>
                    <a:pt x="653" y="1154"/>
                    <a:pt x="687" y="1145"/>
                  </a:cubicBezTo>
                  <a:cubicBezTo>
                    <a:pt x="759" y="1139"/>
                    <a:pt x="826" y="1115"/>
                    <a:pt x="886" y="1072"/>
                  </a:cubicBezTo>
                  <a:cubicBezTo>
                    <a:pt x="1000" y="992"/>
                    <a:pt x="1096" y="875"/>
                    <a:pt x="1120" y="734"/>
                  </a:cubicBezTo>
                  <a:lnTo>
                    <a:pt x="1132" y="597"/>
                  </a:lnTo>
                  <a:cubicBezTo>
                    <a:pt x="1128" y="500"/>
                    <a:pt x="1099" y="411"/>
                    <a:pt x="1047" y="329"/>
                  </a:cubicBezTo>
                  <a:lnTo>
                    <a:pt x="993" y="263"/>
                  </a:lnTo>
                  <a:lnTo>
                    <a:pt x="926" y="184"/>
                  </a:lnTo>
                  <a:cubicBezTo>
                    <a:pt x="885" y="129"/>
                    <a:pt x="833" y="84"/>
                    <a:pt x="769" y="55"/>
                  </a:cubicBezTo>
                  <a:cubicBezTo>
                    <a:pt x="726" y="31"/>
                    <a:pt x="681" y="16"/>
                    <a:pt x="634" y="9"/>
                  </a:cubicBezTo>
                  <a:cubicBezTo>
                    <a:pt x="598" y="4"/>
                    <a:pt x="561" y="0"/>
                    <a:pt x="52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033" name="Google Shape;2033;p26"/>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2034" name="Google Shape;2034;p26"/>
          <p:cNvSpPr txBox="1"/>
          <p:nvPr>
            <p:ph idx="2" type="title"/>
          </p:nvPr>
        </p:nvSpPr>
        <p:spPr>
          <a:xfrm>
            <a:off x="720000" y="2578825"/>
            <a:ext cx="23364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035" name="Google Shape;2035;p26"/>
          <p:cNvSpPr txBox="1"/>
          <p:nvPr>
            <p:ph idx="1" type="subTitle"/>
          </p:nvPr>
        </p:nvSpPr>
        <p:spPr>
          <a:xfrm>
            <a:off x="720000" y="3030322"/>
            <a:ext cx="2336400" cy="79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036" name="Google Shape;2036;p26"/>
          <p:cNvSpPr txBox="1"/>
          <p:nvPr>
            <p:ph idx="3" type="title"/>
          </p:nvPr>
        </p:nvSpPr>
        <p:spPr>
          <a:xfrm>
            <a:off x="3440775" y="2578825"/>
            <a:ext cx="23364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037" name="Google Shape;2037;p26"/>
          <p:cNvSpPr txBox="1"/>
          <p:nvPr>
            <p:ph idx="4" type="subTitle"/>
          </p:nvPr>
        </p:nvSpPr>
        <p:spPr>
          <a:xfrm>
            <a:off x="3440775" y="3030322"/>
            <a:ext cx="2336400" cy="79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038" name="Google Shape;2038;p26"/>
          <p:cNvSpPr txBox="1"/>
          <p:nvPr>
            <p:ph idx="5" type="title"/>
          </p:nvPr>
        </p:nvSpPr>
        <p:spPr>
          <a:xfrm>
            <a:off x="6087600" y="2578825"/>
            <a:ext cx="23364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039" name="Google Shape;2039;p26"/>
          <p:cNvSpPr txBox="1"/>
          <p:nvPr>
            <p:ph idx="6" type="subTitle"/>
          </p:nvPr>
        </p:nvSpPr>
        <p:spPr>
          <a:xfrm>
            <a:off x="6087600" y="3030322"/>
            <a:ext cx="2336400" cy="79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grpSp>
        <p:nvGrpSpPr>
          <p:cNvPr id="2040" name="Google Shape;2040;p26"/>
          <p:cNvGrpSpPr/>
          <p:nvPr/>
        </p:nvGrpSpPr>
        <p:grpSpPr>
          <a:xfrm rot="717719">
            <a:off x="-718866" y="1184566"/>
            <a:ext cx="1614861" cy="3146154"/>
            <a:chOff x="5506778" y="238278"/>
            <a:chExt cx="269117" cy="524315"/>
          </a:xfrm>
        </p:grpSpPr>
        <p:sp>
          <p:nvSpPr>
            <p:cNvPr id="2041" name="Google Shape;2041;p26"/>
            <p:cNvSpPr/>
            <p:nvPr/>
          </p:nvSpPr>
          <p:spPr>
            <a:xfrm>
              <a:off x="5591622" y="316449"/>
              <a:ext cx="132652" cy="261300"/>
            </a:xfrm>
            <a:custGeom>
              <a:rect b="b" l="l" r="r" t="t"/>
              <a:pathLst>
                <a:path extrusionOk="0" h="5482" w="2783">
                  <a:moveTo>
                    <a:pt x="2497" y="0"/>
                  </a:moveTo>
                  <a:cubicBezTo>
                    <a:pt x="2488" y="0"/>
                    <a:pt x="2478" y="12"/>
                    <a:pt x="2484" y="22"/>
                  </a:cubicBezTo>
                  <a:cubicBezTo>
                    <a:pt x="2691" y="431"/>
                    <a:pt x="2637" y="966"/>
                    <a:pt x="2560" y="1403"/>
                  </a:cubicBezTo>
                  <a:cubicBezTo>
                    <a:pt x="2490" y="1801"/>
                    <a:pt x="2365" y="2188"/>
                    <a:pt x="2220" y="2565"/>
                  </a:cubicBezTo>
                  <a:cubicBezTo>
                    <a:pt x="1925" y="3329"/>
                    <a:pt x="1606" y="4161"/>
                    <a:pt x="1103" y="4815"/>
                  </a:cubicBezTo>
                  <a:cubicBezTo>
                    <a:pt x="977" y="4979"/>
                    <a:pt x="829" y="5164"/>
                    <a:pt x="651" y="5276"/>
                  </a:cubicBezTo>
                  <a:cubicBezTo>
                    <a:pt x="569" y="5327"/>
                    <a:pt x="502" y="5349"/>
                    <a:pt x="445" y="5349"/>
                  </a:cubicBezTo>
                  <a:cubicBezTo>
                    <a:pt x="221" y="5349"/>
                    <a:pt x="187" y="5000"/>
                    <a:pt x="203" y="4797"/>
                  </a:cubicBezTo>
                  <a:cubicBezTo>
                    <a:pt x="235" y="4379"/>
                    <a:pt x="321" y="3965"/>
                    <a:pt x="450" y="3569"/>
                  </a:cubicBezTo>
                  <a:cubicBezTo>
                    <a:pt x="517" y="3363"/>
                    <a:pt x="597" y="3163"/>
                    <a:pt x="689" y="2969"/>
                  </a:cubicBezTo>
                  <a:cubicBezTo>
                    <a:pt x="754" y="2828"/>
                    <a:pt x="873" y="2487"/>
                    <a:pt x="1016" y="2403"/>
                  </a:cubicBezTo>
                  <a:cubicBezTo>
                    <a:pt x="1057" y="2379"/>
                    <a:pt x="1092" y="2368"/>
                    <a:pt x="1121" y="2368"/>
                  </a:cubicBezTo>
                  <a:cubicBezTo>
                    <a:pt x="1348" y="2368"/>
                    <a:pt x="1260" y="3007"/>
                    <a:pt x="1244" y="3106"/>
                  </a:cubicBezTo>
                  <a:cubicBezTo>
                    <a:pt x="1205" y="3336"/>
                    <a:pt x="1134" y="3556"/>
                    <a:pt x="1036" y="3766"/>
                  </a:cubicBezTo>
                  <a:cubicBezTo>
                    <a:pt x="1035" y="3769"/>
                    <a:pt x="1037" y="3770"/>
                    <a:pt x="1038" y="3770"/>
                  </a:cubicBezTo>
                  <a:cubicBezTo>
                    <a:pt x="1039" y="3770"/>
                    <a:pt x="1040" y="3770"/>
                    <a:pt x="1040" y="3770"/>
                  </a:cubicBezTo>
                  <a:cubicBezTo>
                    <a:pt x="1224" y="3401"/>
                    <a:pt x="1319" y="3001"/>
                    <a:pt x="1303" y="2589"/>
                  </a:cubicBezTo>
                  <a:cubicBezTo>
                    <a:pt x="1297" y="2439"/>
                    <a:pt x="1244" y="2288"/>
                    <a:pt x="1132" y="2288"/>
                  </a:cubicBezTo>
                  <a:cubicBezTo>
                    <a:pt x="1090" y="2288"/>
                    <a:pt x="1040" y="2309"/>
                    <a:pt x="980" y="2358"/>
                  </a:cubicBezTo>
                  <a:cubicBezTo>
                    <a:pt x="865" y="2455"/>
                    <a:pt x="797" y="2612"/>
                    <a:pt x="727" y="2739"/>
                  </a:cubicBezTo>
                  <a:cubicBezTo>
                    <a:pt x="619" y="2934"/>
                    <a:pt x="525" y="3136"/>
                    <a:pt x="443" y="3342"/>
                  </a:cubicBezTo>
                  <a:cubicBezTo>
                    <a:pt x="281" y="3753"/>
                    <a:pt x="168" y="4180"/>
                    <a:pt x="109" y="4618"/>
                  </a:cubicBezTo>
                  <a:cubicBezTo>
                    <a:pt x="75" y="4866"/>
                    <a:pt x="0" y="5260"/>
                    <a:pt x="255" y="5426"/>
                  </a:cubicBezTo>
                  <a:cubicBezTo>
                    <a:pt x="315" y="5465"/>
                    <a:pt x="376" y="5482"/>
                    <a:pt x="438" y="5482"/>
                  </a:cubicBezTo>
                  <a:cubicBezTo>
                    <a:pt x="668" y="5482"/>
                    <a:pt x="896" y="5247"/>
                    <a:pt x="1036" y="5094"/>
                  </a:cubicBezTo>
                  <a:cubicBezTo>
                    <a:pt x="1622" y="4447"/>
                    <a:pt x="1949" y="3573"/>
                    <a:pt x="2271" y="2775"/>
                  </a:cubicBezTo>
                  <a:cubicBezTo>
                    <a:pt x="2470" y="2282"/>
                    <a:pt x="2647" y="1770"/>
                    <a:pt x="2706" y="1238"/>
                  </a:cubicBezTo>
                  <a:cubicBezTo>
                    <a:pt x="2751" y="833"/>
                    <a:pt x="2783" y="335"/>
                    <a:pt x="2506" y="5"/>
                  </a:cubicBezTo>
                  <a:cubicBezTo>
                    <a:pt x="2504" y="2"/>
                    <a:pt x="2500" y="0"/>
                    <a:pt x="24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2" name="Google Shape;2042;p26"/>
            <p:cNvSpPr/>
            <p:nvPr/>
          </p:nvSpPr>
          <p:spPr>
            <a:xfrm>
              <a:off x="5538809" y="310348"/>
              <a:ext cx="203339" cy="376363"/>
            </a:xfrm>
            <a:custGeom>
              <a:rect b="b" l="l" r="r" t="t"/>
              <a:pathLst>
                <a:path extrusionOk="0" h="7896" w="4266">
                  <a:moveTo>
                    <a:pt x="3045" y="0"/>
                  </a:moveTo>
                  <a:cubicBezTo>
                    <a:pt x="3042" y="0"/>
                    <a:pt x="3040" y="1"/>
                    <a:pt x="3037" y="3"/>
                  </a:cubicBezTo>
                  <a:cubicBezTo>
                    <a:pt x="2236" y="565"/>
                    <a:pt x="1744" y="1459"/>
                    <a:pt x="1369" y="2342"/>
                  </a:cubicBezTo>
                  <a:cubicBezTo>
                    <a:pt x="922" y="3396"/>
                    <a:pt x="503" y="4522"/>
                    <a:pt x="326" y="5657"/>
                  </a:cubicBezTo>
                  <a:cubicBezTo>
                    <a:pt x="240" y="6210"/>
                    <a:pt x="0" y="7896"/>
                    <a:pt x="924" y="7896"/>
                  </a:cubicBezTo>
                  <a:cubicBezTo>
                    <a:pt x="951" y="7896"/>
                    <a:pt x="980" y="7894"/>
                    <a:pt x="1009" y="7891"/>
                  </a:cubicBezTo>
                  <a:cubicBezTo>
                    <a:pt x="1496" y="7841"/>
                    <a:pt x="1799" y="7342"/>
                    <a:pt x="2060" y="6983"/>
                  </a:cubicBezTo>
                  <a:cubicBezTo>
                    <a:pt x="2388" y="6530"/>
                    <a:pt x="2686" y="6058"/>
                    <a:pt x="2954" y="5568"/>
                  </a:cubicBezTo>
                  <a:cubicBezTo>
                    <a:pt x="3551" y="4481"/>
                    <a:pt x="4044" y="3286"/>
                    <a:pt x="4261" y="2061"/>
                  </a:cubicBezTo>
                  <a:cubicBezTo>
                    <a:pt x="4265" y="2042"/>
                    <a:pt x="4250" y="2030"/>
                    <a:pt x="4236" y="2030"/>
                  </a:cubicBezTo>
                  <a:cubicBezTo>
                    <a:pt x="4227" y="2030"/>
                    <a:pt x="4218" y="2035"/>
                    <a:pt x="4215" y="2047"/>
                  </a:cubicBezTo>
                  <a:cubicBezTo>
                    <a:pt x="3693" y="3959"/>
                    <a:pt x="2943" y="5797"/>
                    <a:pt x="1646" y="7325"/>
                  </a:cubicBezTo>
                  <a:cubicBezTo>
                    <a:pt x="1474" y="7529"/>
                    <a:pt x="1263" y="7734"/>
                    <a:pt x="982" y="7752"/>
                  </a:cubicBezTo>
                  <a:cubicBezTo>
                    <a:pt x="968" y="7753"/>
                    <a:pt x="954" y="7754"/>
                    <a:pt x="940" y="7754"/>
                  </a:cubicBezTo>
                  <a:cubicBezTo>
                    <a:pt x="604" y="7754"/>
                    <a:pt x="470" y="7457"/>
                    <a:pt x="423" y="7159"/>
                  </a:cubicBezTo>
                  <a:cubicBezTo>
                    <a:pt x="338" y="6614"/>
                    <a:pt x="383" y="6039"/>
                    <a:pt x="478" y="5500"/>
                  </a:cubicBezTo>
                  <a:cubicBezTo>
                    <a:pt x="653" y="4507"/>
                    <a:pt x="1003" y="3536"/>
                    <a:pt x="1375" y="2602"/>
                  </a:cubicBezTo>
                  <a:cubicBezTo>
                    <a:pt x="1765" y="1630"/>
                    <a:pt x="2270" y="737"/>
                    <a:pt x="3058" y="29"/>
                  </a:cubicBezTo>
                  <a:cubicBezTo>
                    <a:pt x="3069" y="18"/>
                    <a:pt x="3058" y="0"/>
                    <a:pt x="304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3" name="Google Shape;2043;p26"/>
            <p:cNvSpPr/>
            <p:nvPr/>
          </p:nvSpPr>
          <p:spPr>
            <a:xfrm>
              <a:off x="5570649" y="238278"/>
              <a:ext cx="186418" cy="213349"/>
            </a:xfrm>
            <a:custGeom>
              <a:rect b="b" l="l" r="r" t="t"/>
              <a:pathLst>
                <a:path extrusionOk="0" h="4476" w="3911">
                  <a:moveTo>
                    <a:pt x="2937" y="0"/>
                  </a:moveTo>
                  <a:cubicBezTo>
                    <a:pt x="2682" y="0"/>
                    <a:pt x="2464" y="176"/>
                    <a:pt x="2296" y="354"/>
                  </a:cubicBezTo>
                  <a:cubicBezTo>
                    <a:pt x="1777" y="905"/>
                    <a:pt x="1348" y="1577"/>
                    <a:pt x="972" y="2231"/>
                  </a:cubicBezTo>
                  <a:cubicBezTo>
                    <a:pt x="576" y="2922"/>
                    <a:pt x="225" y="3661"/>
                    <a:pt x="9" y="4431"/>
                  </a:cubicBezTo>
                  <a:cubicBezTo>
                    <a:pt x="1" y="4458"/>
                    <a:pt x="21" y="4475"/>
                    <a:pt x="42" y="4475"/>
                  </a:cubicBezTo>
                  <a:cubicBezTo>
                    <a:pt x="57" y="4475"/>
                    <a:pt x="71" y="4467"/>
                    <a:pt x="78" y="4451"/>
                  </a:cubicBezTo>
                  <a:cubicBezTo>
                    <a:pt x="559" y="3233"/>
                    <a:pt x="1103" y="2080"/>
                    <a:pt x="1885" y="1023"/>
                  </a:cubicBezTo>
                  <a:cubicBezTo>
                    <a:pt x="2079" y="762"/>
                    <a:pt x="2280" y="468"/>
                    <a:pt x="2536" y="263"/>
                  </a:cubicBezTo>
                  <a:cubicBezTo>
                    <a:pt x="2671" y="154"/>
                    <a:pt x="2810" y="103"/>
                    <a:pt x="2943" y="103"/>
                  </a:cubicBezTo>
                  <a:cubicBezTo>
                    <a:pt x="3162" y="103"/>
                    <a:pt x="3363" y="242"/>
                    <a:pt x="3499" y="480"/>
                  </a:cubicBezTo>
                  <a:cubicBezTo>
                    <a:pt x="3851" y="1101"/>
                    <a:pt x="3862" y="1934"/>
                    <a:pt x="3745" y="2619"/>
                  </a:cubicBezTo>
                  <a:cubicBezTo>
                    <a:pt x="3744" y="2623"/>
                    <a:pt x="3748" y="2626"/>
                    <a:pt x="3752" y="2626"/>
                  </a:cubicBezTo>
                  <a:cubicBezTo>
                    <a:pt x="3754" y="2626"/>
                    <a:pt x="3756" y="2625"/>
                    <a:pt x="3757" y="2622"/>
                  </a:cubicBezTo>
                  <a:cubicBezTo>
                    <a:pt x="3911" y="1924"/>
                    <a:pt x="3887" y="1093"/>
                    <a:pt x="3544" y="452"/>
                  </a:cubicBezTo>
                  <a:cubicBezTo>
                    <a:pt x="3432" y="240"/>
                    <a:pt x="3256" y="36"/>
                    <a:pt x="3007" y="5"/>
                  </a:cubicBezTo>
                  <a:cubicBezTo>
                    <a:pt x="2983" y="2"/>
                    <a:pt x="2960" y="0"/>
                    <a:pt x="293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4" name="Google Shape;2044;p26"/>
            <p:cNvSpPr/>
            <p:nvPr/>
          </p:nvSpPr>
          <p:spPr>
            <a:xfrm>
              <a:off x="5506778" y="496622"/>
              <a:ext cx="138705" cy="265971"/>
            </a:xfrm>
            <a:custGeom>
              <a:rect b="b" l="l" r="r" t="t"/>
              <a:pathLst>
                <a:path extrusionOk="0" h="5580" w="2910">
                  <a:moveTo>
                    <a:pt x="1096" y="0"/>
                  </a:moveTo>
                  <a:cubicBezTo>
                    <a:pt x="1094" y="0"/>
                    <a:pt x="1092" y="1"/>
                    <a:pt x="1091" y="4"/>
                  </a:cubicBezTo>
                  <a:cubicBezTo>
                    <a:pt x="470" y="1407"/>
                    <a:pt x="1" y="3106"/>
                    <a:pt x="353" y="4641"/>
                  </a:cubicBezTo>
                  <a:cubicBezTo>
                    <a:pt x="452" y="5069"/>
                    <a:pt x="777" y="5579"/>
                    <a:pt x="1237" y="5579"/>
                  </a:cubicBezTo>
                  <a:cubicBezTo>
                    <a:pt x="1321" y="5579"/>
                    <a:pt x="1410" y="5562"/>
                    <a:pt x="1503" y="5524"/>
                  </a:cubicBezTo>
                  <a:cubicBezTo>
                    <a:pt x="1811" y="5399"/>
                    <a:pt x="2068" y="5081"/>
                    <a:pt x="2278" y="4835"/>
                  </a:cubicBezTo>
                  <a:cubicBezTo>
                    <a:pt x="2524" y="4544"/>
                    <a:pt x="2728" y="4231"/>
                    <a:pt x="2899" y="3893"/>
                  </a:cubicBezTo>
                  <a:cubicBezTo>
                    <a:pt x="2910" y="3870"/>
                    <a:pt x="2891" y="3851"/>
                    <a:pt x="2873" y="3851"/>
                  </a:cubicBezTo>
                  <a:cubicBezTo>
                    <a:pt x="2865" y="3851"/>
                    <a:pt x="2857" y="3855"/>
                    <a:pt x="2851" y="3864"/>
                  </a:cubicBezTo>
                  <a:cubicBezTo>
                    <a:pt x="2536" y="4388"/>
                    <a:pt x="2121" y="5011"/>
                    <a:pt x="1598" y="5352"/>
                  </a:cubicBezTo>
                  <a:cubicBezTo>
                    <a:pt x="1483" y="5427"/>
                    <a:pt x="1365" y="5460"/>
                    <a:pt x="1250" y="5460"/>
                  </a:cubicBezTo>
                  <a:cubicBezTo>
                    <a:pt x="976" y="5460"/>
                    <a:pt x="722" y="5269"/>
                    <a:pt x="582" y="5001"/>
                  </a:cubicBezTo>
                  <a:cubicBezTo>
                    <a:pt x="417" y="4686"/>
                    <a:pt x="371" y="4301"/>
                    <a:pt x="340" y="3952"/>
                  </a:cubicBezTo>
                  <a:cubicBezTo>
                    <a:pt x="215" y="2583"/>
                    <a:pt x="623" y="1272"/>
                    <a:pt x="1101" y="7"/>
                  </a:cubicBezTo>
                  <a:cubicBezTo>
                    <a:pt x="1103" y="3"/>
                    <a:pt x="1100" y="0"/>
                    <a:pt x="10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5" name="Google Shape;2045;p26"/>
            <p:cNvSpPr/>
            <p:nvPr/>
          </p:nvSpPr>
          <p:spPr>
            <a:xfrm>
              <a:off x="5729136" y="333703"/>
              <a:ext cx="45568" cy="192948"/>
            </a:xfrm>
            <a:custGeom>
              <a:rect b="b" l="l" r="r" t="t"/>
              <a:pathLst>
                <a:path extrusionOk="0" h="4048" w="956">
                  <a:moveTo>
                    <a:pt x="924" y="1"/>
                  </a:moveTo>
                  <a:cubicBezTo>
                    <a:pt x="907" y="1"/>
                    <a:pt x="890" y="12"/>
                    <a:pt x="888" y="34"/>
                  </a:cubicBezTo>
                  <a:cubicBezTo>
                    <a:pt x="777" y="1426"/>
                    <a:pt x="507" y="2734"/>
                    <a:pt x="3" y="4040"/>
                  </a:cubicBezTo>
                  <a:cubicBezTo>
                    <a:pt x="0" y="4044"/>
                    <a:pt x="5" y="4048"/>
                    <a:pt x="9" y="4048"/>
                  </a:cubicBezTo>
                  <a:cubicBezTo>
                    <a:pt x="11" y="4048"/>
                    <a:pt x="13" y="4047"/>
                    <a:pt x="14" y="4044"/>
                  </a:cubicBezTo>
                  <a:cubicBezTo>
                    <a:pt x="574" y="2804"/>
                    <a:pt x="925" y="1398"/>
                    <a:pt x="955" y="34"/>
                  </a:cubicBezTo>
                  <a:cubicBezTo>
                    <a:pt x="956" y="12"/>
                    <a:pt x="940" y="1"/>
                    <a:pt x="9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6" name="Google Shape;2046;p26"/>
            <p:cNvSpPr/>
            <p:nvPr/>
          </p:nvSpPr>
          <p:spPr>
            <a:xfrm>
              <a:off x="5656780" y="269737"/>
              <a:ext cx="78933" cy="53385"/>
            </a:xfrm>
            <a:custGeom>
              <a:rect b="b" l="l" r="r" t="t"/>
              <a:pathLst>
                <a:path extrusionOk="0" h="1120" w="1656">
                  <a:moveTo>
                    <a:pt x="1003" y="1"/>
                  </a:moveTo>
                  <a:cubicBezTo>
                    <a:pt x="837" y="1"/>
                    <a:pt x="698" y="129"/>
                    <a:pt x="577" y="229"/>
                  </a:cubicBezTo>
                  <a:cubicBezTo>
                    <a:pt x="353" y="415"/>
                    <a:pt x="165" y="626"/>
                    <a:pt x="3" y="865"/>
                  </a:cubicBezTo>
                  <a:cubicBezTo>
                    <a:pt x="0" y="867"/>
                    <a:pt x="4" y="872"/>
                    <a:pt x="8" y="872"/>
                  </a:cubicBezTo>
                  <a:cubicBezTo>
                    <a:pt x="8" y="872"/>
                    <a:pt x="9" y="872"/>
                    <a:pt x="10" y="871"/>
                  </a:cubicBezTo>
                  <a:cubicBezTo>
                    <a:pt x="209" y="617"/>
                    <a:pt x="479" y="280"/>
                    <a:pt x="772" y="132"/>
                  </a:cubicBezTo>
                  <a:cubicBezTo>
                    <a:pt x="863" y="86"/>
                    <a:pt x="944" y="66"/>
                    <a:pt x="1016" y="66"/>
                  </a:cubicBezTo>
                  <a:cubicBezTo>
                    <a:pt x="1437" y="66"/>
                    <a:pt x="1548" y="762"/>
                    <a:pt x="1590" y="1103"/>
                  </a:cubicBezTo>
                  <a:cubicBezTo>
                    <a:pt x="1591" y="1114"/>
                    <a:pt x="1599" y="1120"/>
                    <a:pt x="1607" y="1120"/>
                  </a:cubicBezTo>
                  <a:cubicBezTo>
                    <a:pt x="1615" y="1120"/>
                    <a:pt x="1622" y="1115"/>
                    <a:pt x="1622" y="1103"/>
                  </a:cubicBezTo>
                  <a:cubicBezTo>
                    <a:pt x="1656" y="753"/>
                    <a:pt x="1472" y="39"/>
                    <a:pt x="1031" y="2"/>
                  </a:cubicBezTo>
                  <a:cubicBezTo>
                    <a:pt x="1021" y="1"/>
                    <a:pt x="1012" y="1"/>
                    <a:pt x="100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7" name="Google Shape;2047;p26"/>
            <p:cNvSpPr/>
            <p:nvPr/>
          </p:nvSpPr>
          <p:spPr>
            <a:xfrm>
              <a:off x="5636761" y="392808"/>
              <a:ext cx="59248" cy="139134"/>
            </a:xfrm>
            <a:custGeom>
              <a:rect b="b" l="l" r="r" t="t"/>
              <a:pathLst>
                <a:path extrusionOk="0" h="2919" w="1243">
                  <a:moveTo>
                    <a:pt x="1223" y="1"/>
                  </a:moveTo>
                  <a:cubicBezTo>
                    <a:pt x="1217" y="1"/>
                    <a:pt x="1211" y="4"/>
                    <a:pt x="1209" y="12"/>
                  </a:cubicBezTo>
                  <a:cubicBezTo>
                    <a:pt x="898" y="1023"/>
                    <a:pt x="514" y="1984"/>
                    <a:pt x="3" y="2913"/>
                  </a:cubicBezTo>
                  <a:cubicBezTo>
                    <a:pt x="1" y="2916"/>
                    <a:pt x="3" y="2919"/>
                    <a:pt x="6" y="2919"/>
                  </a:cubicBezTo>
                  <a:cubicBezTo>
                    <a:pt x="7" y="2919"/>
                    <a:pt x="8" y="2918"/>
                    <a:pt x="9" y="2917"/>
                  </a:cubicBezTo>
                  <a:cubicBezTo>
                    <a:pt x="558" y="2029"/>
                    <a:pt x="994" y="1037"/>
                    <a:pt x="1239" y="22"/>
                  </a:cubicBezTo>
                  <a:cubicBezTo>
                    <a:pt x="1242" y="9"/>
                    <a:pt x="1233" y="1"/>
                    <a:pt x="122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8" name="Google Shape;2048;p26"/>
            <p:cNvSpPr/>
            <p:nvPr/>
          </p:nvSpPr>
          <p:spPr>
            <a:xfrm>
              <a:off x="5568028" y="558635"/>
              <a:ext cx="45091" cy="75311"/>
            </a:xfrm>
            <a:custGeom>
              <a:rect b="b" l="l" r="r" t="t"/>
              <a:pathLst>
                <a:path extrusionOk="0" h="1580" w="946">
                  <a:moveTo>
                    <a:pt x="262" y="1"/>
                  </a:moveTo>
                  <a:cubicBezTo>
                    <a:pt x="259" y="1"/>
                    <a:pt x="257" y="2"/>
                    <a:pt x="257" y="6"/>
                  </a:cubicBezTo>
                  <a:cubicBezTo>
                    <a:pt x="264" y="437"/>
                    <a:pt x="0" y="963"/>
                    <a:pt x="268" y="1363"/>
                  </a:cubicBezTo>
                  <a:cubicBezTo>
                    <a:pt x="355" y="1493"/>
                    <a:pt x="513" y="1579"/>
                    <a:pt x="666" y="1579"/>
                  </a:cubicBezTo>
                  <a:cubicBezTo>
                    <a:pt x="765" y="1579"/>
                    <a:pt x="862" y="1543"/>
                    <a:pt x="935" y="1458"/>
                  </a:cubicBezTo>
                  <a:cubicBezTo>
                    <a:pt x="945" y="1443"/>
                    <a:pt x="935" y="1427"/>
                    <a:pt x="922" y="1427"/>
                  </a:cubicBezTo>
                  <a:cubicBezTo>
                    <a:pt x="919" y="1427"/>
                    <a:pt x="915" y="1429"/>
                    <a:pt x="911" y="1432"/>
                  </a:cubicBezTo>
                  <a:cubicBezTo>
                    <a:pt x="834" y="1494"/>
                    <a:pt x="748" y="1523"/>
                    <a:pt x="662" y="1523"/>
                  </a:cubicBezTo>
                  <a:cubicBezTo>
                    <a:pt x="539" y="1523"/>
                    <a:pt x="417" y="1463"/>
                    <a:pt x="330" y="1359"/>
                  </a:cubicBezTo>
                  <a:cubicBezTo>
                    <a:pt x="206" y="1213"/>
                    <a:pt x="185" y="1008"/>
                    <a:pt x="194" y="825"/>
                  </a:cubicBezTo>
                  <a:cubicBezTo>
                    <a:pt x="205" y="549"/>
                    <a:pt x="281" y="285"/>
                    <a:pt x="267" y="6"/>
                  </a:cubicBezTo>
                  <a:cubicBezTo>
                    <a:pt x="267" y="2"/>
                    <a:pt x="264" y="1"/>
                    <a:pt x="26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9" name="Google Shape;2049;p26"/>
            <p:cNvSpPr/>
            <p:nvPr/>
          </p:nvSpPr>
          <p:spPr>
            <a:xfrm>
              <a:off x="5560687" y="668026"/>
              <a:ext cx="78361" cy="52003"/>
            </a:xfrm>
            <a:custGeom>
              <a:rect b="b" l="l" r="r" t="t"/>
              <a:pathLst>
                <a:path extrusionOk="0" h="1091" w="1644">
                  <a:moveTo>
                    <a:pt x="1628" y="1"/>
                  </a:moveTo>
                  <a:cubicBezTo>
                    <a:pt x="1625" y="1"/>
                    <a:pt x="1622" y="2"/>
                    <a:pt x="1620" y="4"/>
                  </a:cubicBezTo>
                  <a:cubicBezTo>
                    <a:pt x="1150" y="471"/>
                    <a:pt x="684" y="964"/>
                    <a:pt x="2" y="1090"/>
                  </a:cubicBezTo>
                  <a:cubicBezTo>
                    <a:pt x="0" y="1090"/>
                    <a:pt x="0" y="1091"/>
                    <a:pt x="2" y="1091"/>
                  </a:cubicBezTo>
                  <a:cubicBezTo>
                    <a:pt x="679" y="1007"/>
                    <a:pt x="1201" y="508"/>
                    <a:pt x="1637" y="20"/>
                  </a:cubicBezTo>
                  <a:cubicBezTo>
                    <a:pt x="1644" y="12"/>
                    <a:pt x="1636" y="1"/>
                    <a:pt x="162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0" name="Google Shape;2050;p26"/>
            <p:cNvSpPr/>
            <p:nvPr/>
          </p:nvSpPr>
          <p:spPr>
            <a:xfrm>
              <a:off x="5692291" y="368261"/>
              <a:ext cx="4576" cy="5672"/>
            </a:xfrm>
            <a:custGeom>
              <a:rect b="b" l="l" r="r" t="t"/>
              <a:pathLst>
                <a:path extrusionOk="0" h="119" w="96">
                  <a:moveTo>
                    <a:pt x="48" y="1"/>
                  </a:moveTo>
                  <a:cubicBezTo>
                    <a:pt x="35" y="1"/>
                    <a:pt x="22" y="8"/>
                    <a:pt x="18" y="24"/>
                  </a:cubicBezTo>
                  <a:cubicBezTo>
                    <a:pt x="13" y="38"/>
                    <a:pt x="11" y="52"/>
                    <a:pt x="7" y="65"/>
                  </a:cubicBezTo>
                  <a:cubicBezTo>
                    <a:pt x="1" y="92"/>
                    <a:pt x="21" y="119"/>
                    <a:pt x="48" y="119"/>
                  </a:cubicBezTo>
                  <a:cubicBezTo>
                    <a:pt x="74" y="119"/>
                    <a:pt x="95" y="92"/>
                    <a:pt x="89" y="65"/>
                  </a:cubicBezTo>
                  <a:cubicBezTo>
                    <a:pt x="85" y="51"/>
                    <a:pt x="80" y="36"/>
                    <a:pt x="78" y="24"/>
                  </a:cubicBezTo>
                  <a:cubicBezTo>
                    <a:pt x="74" y="8"/>
                    <a:pt x="61"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1" name="Google Shape;2051;p26"/>
            <p:cNvSpPr/>
            <p:nvPr/>
          </p:nvSpPr>
          <p:spPr>
            <a:xfrm>
              <a:off x="5689288" y="338661"/>
              <a:ext cx="11869" cy="10391"/>
            </a:xfrm>
            <a:custGeom>
              <a:rect b="b" l="l" r="r" t="t"/>
              <a:pathLst>
                <a:path extrusionOk="0" h="218" w="249">
                  <a:moveTo>
                    <a:pt x="107" y="1"/>
                  </a:moveTo>
                  <a:cubicBezTo>
                    <a:pt x="81" y="1"/>
                    <a:pt x="50" y="14"/>
                    <a:pt x="32" y="32"/>
                  </a:cubicBezTo>
                  <a:cubicBezTo>
                    <a:pt x="14" y="50"/>
                    <a:pt x="0" y="81"/>
                    <a:pt x="1" y="110"/>
                  </a:cubicBezTo>
                  <a:cubicBezTo>
                    <a:pt x="2" y="138"/>
                    <a:pt x="12" y="167"/>
                    <a:pt x="32" y="186"/>
                  </a:cubicBezTo>
                  <a:cubicBezTo>
                    <a:pt x="52" y="203"/>
                    <a:pt x="76" y="218"/>
                    <a:pt x="102" y="218"/>
                  </a:cubicBezTo>
                  <a:cubicBezTo>
                    <a:pt x="105" y="218"/>
                    <a:pt x="107" y="218"/>
                    <a:pt x="110" y="217"/>
                  </a:cubicBezTo>
                  <a:cubicBezTo>
                    <a:pt x="127" y="216"/>
                    <a:pt x="142" y="216"/>
                    <a:pt x="159" y="212"/>
                  </a:cubicBezTo>
                  <a:cubicBezTo>
                    <a:pt x="183" y="207"/>
                    <a:pt x="201" y="195"/>
                    <a:pt x="218" y="180"/>
                  </a:cubicBezTo>
                  <a:cubicBezTo>
                    <a:pt x="236" y="164"/>
                    <a:pt x="248" y="133"/>
                    <a:pt x="247" y="110"/>
                  </a:cubicBezTo>
                  <a:cubicBezTo>
                    <a:pt x="247" y="85"/>
                    <a:pt x="238" y="57"/>
                    <a:pt x="218" y="38"/>
                  </a:cubicBezTo>
                  <a:cubicBezTo>
                    <a:pt x="201" y="23"/>
                    <a:pt x="181" y="11"/>
                    <a:pt x="159" y="6"/>
                  </a:cubicBezTo>
                  <a:cubicBezTo>
                    <a:pt x="143" y="2"/>
                    <a:pt x="127" y="2"/>
                    <a:pt x="110" y="1"/>
                  </a:cubicBezTo>
                  <a:cubicBezTo>
                    <a:pt x="109" y="1"/>
                    <a:pt x="108" y="1"/>
                    <a:pt x="10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2" name="Google Shape;2052;p26"/>
            <p:cNvSpPr/>
            <p:nvPr/>
          </p:nvSpPr>
          <p:spPr>
            <a:xfrm>
              <a:off x="5732186" y="345667"/>
              <a:ext cx="6530" cy="5005"/>
            </a:xfrm>
            <a:custGeom>
              <a:rect b="b" l="l" r="r" t="t"/>
              <a:pathLst>
                <a:path extrusionOk="0" h="105" w="137">
                  <a:moveTo>
                    <a:pt x="68" y="0"/>
                  </a:moveTo>
                  <a:cubicBezTo>
                    <a:pt x="0" y="0"/>
                    <a:pt x="0" y="105"/>
                    <a:pt x="68" y="105"/>
                  </a:cubicBezTo>
                  <a:cubicBezTo>
                    <a:pt x="136" y="105"/>
                    <a:pt x="136" y="0"/>
                    <a:pt x="6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3" name="Google Shape;2053;p26"/>
            <p:cNvSpPr/>
            <p:nvPr/>
          </p:nvSpPr>
          <p:spPr>
            <a:xfrm>
              <a:off x="5740956" y="378032"/>
              <a:ext cx="9962" cy="9247"/>
            </a:xfrm>
            <a:custGeom>
              <a:rect b="b" l="l" r="r" t="t"/>
              <a:pathLst>
                <a:path extrusionOk="0" h="194" w="209">
                  <a:moveTo>
                    <a:pt x="117" y="1"/>
                  </a:moveTo>
                  <a:cubicBezTo>
                    <a:pt x="115" y="1"/>
                    <a:pt x="113" y="1"/>
                    <a:pt x="112" y="1"/>
                  </a:cubicBezTo>
                  <a:cubicBezTo>
                    <a:pt x="80" y="2"/>
                    <a:pt x="50" y="17"/>
                    <a:pt x="32" y="43"/>
                  </a:cubicBezTo>
                  <a:cubicBezTo>
                    <a:pt x="13" y="54"/>
                    <a:pt x="1" y="76"/>
                    <a:pt x="2" y="97"/>
                  </a:cubicBezTo>
                  <a:cubicBezTo>
                    <a:pt x="3" y="119"/>
                    <a:pt x="15" y="140"/>
                    <a:pt x="33" y="153"/>
                  </a:cubicBezTo>
                  <a:cubicBezTo>
                    <a:pt x="52" y="177"/>
                    <a:pt x="81" y="193"/>
                    <a:pt x="112" y="193"/>
                  </a:cubicBezTo>
                  <a:cubicBezTo>
                    <a:pt x="137" y="193"/>
                    <a:pt x="163" y="183"/>
                    <a:pt x="180" y="165"/>
                  </a:cubicBezTo>
                  <a:cubicBezTo>
                    <a:pt x="196" y="148"/>
                    <a:pt x="209" y="121"/>
                    <a:pt x="209" y="97"/>
                  </a:cubicBezTo>
                  <a:cubicBezTo>
                    <a:pt x="206" y="72"/>
                    <a:pt x="198" y="46"/>
                    <a:pt x="180" y="29"/>
                  </a:cubicBezTo>
                  <a:cubicBezTo>
                    <a:pt x="163" y="13"/>
                    <a:pt x="140" y="1"/>
                    <a:pt x="11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4" name="Google Shape;2054;p26"/>
            <p:cNvSpPr/>
            <p:nvPr/>
          </p:nvSpPr>
          <p:spPr>
            <a:xfrm>
              <a:off x="5769269" y="313732"/>
              <a:ext cx="5672" cy="7007"/>
            </a:xfrm>
            <a:custGeom>
              <a:rect b="b" l="l" r="r" t="t"/>
              <a:pathLst>
                <a:path extrusionOk="0" h="147" w="119">
                  <a:moveTo>
                    <a:pt x="59" y="0"/>
                  </a:moveTo>
                  <a:cubicBezTo>
                    <a:pt x="47" y="0"/>
                    <a:pt x="36" y="5"/>
                    <a:pt x="26" y="13"/>
                  </a:cubicBezTo>
                  <a:cubicBezTo>
                    <a:pt x="13" y="28"/>
                    <a:pt x="5" y="42"/>
                    <a:pt x="4" y="63"/>
                  </a:cubicBezTo>
                  <a:cubicBezTo>
                    <a:pt x="3" y="73"/>
                    <a:pt x="3" y="81"/>
                    <a:pt x="3" y="90"/>
                  </a:cubicBezTo>
                  <a:cubicBezTo>
                    <a:pt x="0" y="120"/>
                    <a:pt x="29" y="147"/>
                    <a:pt x="57" y="147"/>
                  </a:cubicBezTo>
                  <a:cubicBezTo>
                    <a:pt x="58" y="147"/>
                    <a:pt x="58" y="147"/>
                    <a:pt x="59" y="147"/>
                  </a:cubicBezTo>
                  <a:cubicBezTo>
                    <a:pt x="88" y="146"/>
                    <a:pt x="118" y="122"/>
                    <a:pt x="115" y="90"/>
                  </a:cubicBezTo>
                  <a:cubicBezTo>
                    <a:pt x="114" y="81"/>
                    <a:pt x="114" y="73"/>
                    <a:pt x="113" y="63"/>
                  </a:cubicBezTo>
                  <a:cubicBezTo>
                    <a:pt x="112" y="42"/>
                    <a:pt x="105" y="28"/>
                    <a:pt x="91" y="13"/>
                  </a:cubicBezTo>
                  <a:cubicBezTo>
                    <a:pt x="82" y="5"/>
                    <a:pt x="70" y="0"/>
                    <a:pt x="5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5" name="Google Shape;2055;p26"/>
            <p:cNvSpPr/>
            <p:nvPr/>
          </p:nvSpPr>
          <p:spPr>
            <a:xfrm>
              <a:off x="5768364" y="276315"/>
              <a:ext cx="7531" cy="5815"/>
            </a:xfrm>
            <a:custGeom>
              <a:rect b="b" l="l" r="r" t="t"/>
              <a:pathLst>
                <a:path extrusionOk="0" h="122" w="158">
                  <a:moveTo>
                    <a:pt x="79" y="0"/>
                  </a:moveTo>
                  <a:cubicBezTo>
                    <a:pt x="0" y="0"/>
                    <a:pt x="0" y="122"/>
                    <a:pt x="79" y="122"/>
                  </a:cubicBezTo>
                  <a:cubicBezTo>
                    <a:pt x="79" y="122"/>
                    <a:pt x="79" y="122"/>
                    <a:pt x="80" y="122"/>
                  </a:cubicBezTo>
                  <a:cubicBezTo>
                    <a:pt x="157" y="122"/>
                    <a:pt x="157" y="0"/>
                    <a:pt x="7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6" name="Google Shape;2056;p26"/>
            <p:cNvSpPr/>
            <p:nvPr/>
          </p:nvSpPr>
          <p:spPr>
            <a:xfrm>
              <a:off x="5663120" y="644289"/>
              <a:ext cx="8532" cy="6768"/>
            </a:xfrm>
            <a:custGeom>
              <a:rect b="b" l="l" r="r" t="t"/>
              <a:pathLst>
                <a:path extrusionOk="0" h="142" w="179">
                  <a:moveTo>
                    <a:pt x="73" y="1"/>
                  </a:moveTo>
                  <a:cubicBezTo>
                    <a:pt x="35" y="1"/>
                    <a:pt x="0" y="30"/>
                    <a:pt x="0" y="71"/>
                  </a:cubicBezTo>
                  <a:cubicBezTo>
                    <a:pt x="0" y="111"/>
                    <a:pt x="33" y="142"/>
                    <a:pt x="71" y="142"/>
                  </a:cubicBezTo>
                  <a:cubicBezTo>
                    <a:pt x="77" y="142"/>
                    <a:pt x="84" y="141"/>
                    <a:pt x="90" y="139"/>
                  </a:cubicBezTo>
                  <a:cubicBezTo>
                    <a:pt x="105" y="135"/>
                    <a:pt x="120" y="133"/>
                    <a:pt x="132" y="128"/>
                  </a:cubicBezTo>
                  <a:cubicBezTo>
                    <a:pt x="157" y="122"/>
                    <a:pt x="178" y="96"/>
                    <a:pt x="177" y="71"/>
                  </a:cubicBezTo>
                  <a:cubicBezTo>
                    <a:pt x="175" y="45"/>
                    <a:pt x="159" y="21"/>
                    <a:pt x="132" y="13"/>
                  </a:cubicBezTo>
                  <a:cubicBezTo>
                    <a:pt x="118" y="10"/>
                    <a:pt x="104" y="7"/>
                    <a:pt x="90" y="3"/>
                  </a:cubicBezTo>
                  <a:cubicBezTo>
                    <a:pt x="85" y="1"/>
                    <a:pt x="79" y="1"/>
                    <a:pt x="7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7" name="Google Shape;2057;p26"/>
            <p:cNvSpPr/>
            <p:nvPr/>
          </p:nvSpPr>
          <p:spPr>
            <a:xfrm>
              <a:off x="5684187" y="603726"/>
              <a:ext cx="7722" cy="6053"/>
            </a:xfrm>
            <a:custGeom>
              <a:rect b="b" l="l" r="r" t="t"/>
              <a:pathLst>
                <a:path extrusionOk="0" h="127" w="162">
                  <a:moveTo>
                    <a:pt x="82" y="1"/>
                  </a:moveTo>
                  <a:cubicBezTo>
                    <a:pt x="0" y="1"/>
                    <a:pt x="0" y="126"/>
                    <a:pt x="82" y="126"/>
                  </a:cubicBezTo>
                  <a:cubicBezTo>
                    <a:pt x="161" y="126"/>
                    <a:pt x="161" y="1"/>
                    <a:pt x="8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8" name="Google Shape;2058;p26"/>
            <p:cNvSpPr/>
            <p:nvPr/>
          </p:nvSpPr>
          <p:spPr>
            <a:xfrm>
              <a:off x="5703873" y="572886"/>
              <a:ext cx="5148" cy="3051"/>
            </a:xfrm>
            <a:custGeom>
              <a:rect b="b" l="l" r="r" t="t"/>
              <a:pathLst>
                <a:path extrusionOk="0" h="64" w="108">
                  <a:moveTo>
                    <a:pt x="77" y="1"/>
                  </a:moveTo>
                  <a:cubicBezTo>
                    <a:pt x="76" y="1"/>
                    <a:pt x="75" y="1"/>
                    <a:pt x="74" y="1"/>
                  </a:cubicBezTo>
                  <a:cubicBezTo>
                    <a:pt x="66" y="1"/>
                    <a:pt x="55" y="1"/>
                    <a:pt x="46" y="2"/>
                  </a:cubicBezTo>
                  <a:cubicBezTo>
                    <a:pt x="37" y="3"/>
                    <a:pt x="31" y="7"/>
                    <a:pt x="24" y="9"/>
                  </a:cubicBezTo>
                  <a:cubicBezTo>
                    <a:pt x="2" y="18"/>
                    <a:pt x="1" y="45"/>
                    <a:pt x="24" y="54"/>
                  </a:cubicBezTo>
                  <a:cubicBezTo>
                    <a:pt x="31" y="56"/>
                    <a:pt x="37" y="60"/>
                    <a:pt x="46" y="61"/>
                  </a:cubicBezTo>
                  <a:cubicBezTo>
                    <a:pt x="51" y="63"/>
                    <a:pt x="57" y="64"/>
                    <a:pt x="63" y="64"/>
                  </a:cubicBezTo>
                  <a:cubicBezTo>
                    <a:pt x="67" y="64"/>
                    <a:pt x="71" y="64"/>
                    <a:pt x="74" y="64"/>
                  </a:cubicBezTo>
                  <a:cubicBezTo>
                    <a:pt x="92" y="64"/>
                    <a:pt x="108" y="48"/>
                    <a:pt x="108" y="30"/>
                  </a:cubicBezTo>
                  <a:cubicBezTo>
                    <a:pt x="106" y="15"/>
                    <a:pt x="94" y="1"/>
                    <a:pt x="7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9" name="Google Shape;2059;p26"/>
            <p:cNvSpPr/>
            <p:nvPr/>
          </p:nvSpPr>
          <p:spPr>
            <a:xfrm>
              <a:off x="5625131" y="608492"/>
              <a:ext cx="6959" cy="5148"/>
            </a:xfrm>
            <a:custGeom>
              <a:rect b="b" l="l" r="r" t="t"/>
              <a:pathLst>
                <a:path extrusionOk="0" h="108" w="146">
                  <a:moveTo>
                    <a:pt x="55" y="0"/>
                  </a:moveTo>
                  <a:cubicBezTo>
                    <a:pt x="28" y="0"/>
                    <a:pt x="1" y="25"/>
                    <a:pt x="2" y="55"/>
                  </a:cubicBezTo>
                  <a:cubicBezTo>
                    <a:pt x="3" y="83"/>
                    <a:pt x="25" y="108"/>
                    <a:pt x="55" y="108"/>
                  </a:cubicBezTo>
                  <a:cubicBezTo>
                    <a:pt x="69" y="108"/>
                    <a:pt x="80" y="107"/>
                    <a:pt x="93" y="105"/>
                  </a:cubicBezTo>
                  <a:cubicBezTo>
                    <a:pt x="108" y="103"/>
                    <a:pt x="119" y="94"/>
                    <a:pt x="130" y="84"/>
                  </a:cubicBezTo>
                  <a:cubicBezTo>
                    <a:pt x="145" y="67"/>
                    <a:pt x="145" y="41"/>
                    <a:pt x="130" y="24"/>
                  </a:cubicBezTo>
                  <a:cubicBezTo>
                    <a:pt x="119" y="14"/>
                    <a:pt x="108" y="5"/>
                    <a:pt x="93" y="3"/>
                  </a:cubicBezTo>
                  <a:cubicBezTo>
                    <a:pt x="80" y="0"/>
                    <a:pt x="69" y="0"/>
                    <a:pt x="5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0" name="Google Shape;2060;p26"/>
            <p:cNvSpPr/>
            <p:nvPr/>
          </p:nvSpPr>
          <p:spPr>
            <a:xfrm>
              <a:off x="5641670" y="586900"/>
              <a:ext cx="6578" cy="5148"/>
            </a:xfrm>
            <a:custGeom>
              <a:rect b="b" l="l" r="r" t="t"/>
              <a:pathLst>
                <a:path extrusionOk="0" h="108" w="138">
                  <a:moveTo>
                    <a:pt x="69" y="1"/>
                  </a:moveTo>
                  <a:cubicBezTo>
                    <a:pt x="1" y="1"/>
                    <a:pt x="0" y="108"/>
                    <a:pt x="69" y="108"/>
                  </a:cubicBezTo>
                  <a:cubicBezTo>
                    <a:pt x="137" y="108"/>
                    <a:pt x="137" y="1"/>
                    <a:pt x="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1" name="Google Shape;2061;p26"/>
            <p:cNvSpPr/>
            <p:nvPr/>
          </p:nvSpPr>
          <p:spPr>
            <a:xfrm>
              <a:off x="5541478" y="686758"/>
              <a:ext cx="4433" cy="6196"/>
            </a:xfrm>
            <a:custGeom>
              <a:rect b="b" l="l" r="r" t="t"/>
              <a:pathLst>
                <a:path extrusionOk="0" h="130" w="93">
                  <a:moveTo>
                    <a:pt x="45" y="1"/>
                  </a:moveTo>
                  <a:cubicBezTo>
                    <a:pt x="34" y="1"/>
                    <a:pt x="23" y="6"/>
                    <a:pt x="14" y="14"/>
                  </a:cubicBezTo>
                  <a:cubicBezTo>
                    <a:pt x="3" y="23"/>
                    <a:pt x="0" y="37"/>
                    <a:pt x="0" y="51"/>
                  </a:cubicBezTo>
                  <a:lnTo>
                    <a:pt x="0" y="83"/>
                  </a:lnTo>
                  <a:cubicBezTo>
                    <a:pt x="0" y="106"/>
                    <a:pt x="21" y="129"/>
                    <a:pt x="46" y="129"/>
                  </a:cubicBezTo>
                  <a:cubicBezTo>
                    <a:pt x="71" y="127"/>
                    <a:pt x="92" y="109"/>
                    <a:pt x="92" y="83"/>
                  </a:cubicBezTo>
                  <a:cubicBezTo>
                    <a:pt x="92" y="74"/>
                    <a:pt x="92" y="63"/>
                    <a:pt x="91" y="53"/>
                  </a:cubicBezTo>
                  <a:cubicBezTo>
                    <a:pt x="91" y="40"/>
                    <a:pt x="88" y="30"/>
                    <a:pt x="81" y="19"/>
                  </a:cubicBezTo>
                  <a:cubicBezTo>
                    <a:pt x="72" y="9"/>
                    <a:pt x="60" y="1"/>
                    <a:pt x="4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2" name="Google Shape;2062;p26"/>
            <p:cNvSpPr/>
            <p:nvPr/>
          </p:nvSpPr>
          <p:spPr>
            <a:xfrm>
              <a:off x="5536140" y="651581"/>
              <a:ext cx="6530" cy="5100"/>
            </a:xfrm>
            <a:custGeom>
              <a:rect b="b" l="l" r="r" t="t"/>
              <a:pathLst>
                <a:path extrusionOk="0" h="107" w="137">
                  <a:moveTo>
                    <a:pt x="68" y="1"/>
                  </a:moveTo>
                  <a:cubicBezTo>
                    <a:pt x="0" y="1"/>
                    <a:pt x="0" y="106"/>
                    <a:pt x="68" y="106"/>
                  </a:cubicBezTo>
                  <a:cubicBezTo>
                    <a:pt x="136" y="106"/>
                    <a:pt x="136" y="1"/>
                    <a:pt x="6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63" name="Google Shape;2063;p26"/>
          <p:cNvGrpSpPr/>
          <p:nvPr/>
        </p:nvGrpSpPr>
        <p:grpSpPr>
          <a:xfrm rot="1186971">
            <a:off x="4731447" y="3991902"/>
            <a:ext cx="1223960" cy="1495801"/>
            <a:chOff x="1562309" y="2509229"/>
            <a:chExt cx="347240" cy="424361"/>
          </a:xfrm>
        </p:grpSpPr>
        <p:sp>
          <p:nvSpPr>
            <p:cNvPr id="2064" name="Google Shape;2064;p26"/>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5" name="Google Shape;2065;p26"/>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6" name="Google Shape;2066;p26"/>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7" name="Google Shape;2067;p26"/>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8" name="Google Shape;2068;p26"/>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9" name="Google Shape;2069;p26"/>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0" name="Google Shape;2070;p26"/>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1" name="Google Shape;2071;p26"/>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2" name="Google Shape;2072;p26"/>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3" name="Google Shape;2073;p26"/>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4" name="Google Shape;2074;p26"/>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5" name="Google Shape;2075;p26"/>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6" name="Google Shape;2076;p26"/>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077" name="Google Shape;2077;p26"/>
          <p:cNvSpPr/>
          <p:nvPr/>
        </p:nvSpPr>
        <p:spPr>
          <a:xfrm>
            <a:off x="1044909" y="283017"/>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8" name="Google Shape;2078;p26"/>
          <p:cNvSpPr/>
          <p:nvPr/>
        </p:nvSpPr>
        <p:spPr>
          <a:xfrm>
            <a:off x="8933416" y="3909609"/>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9" name="Google Shape;2079;p26"/>
          <p:cNvSpPr/>
          <p:nvPr/>
        </p:nvSpPr>
        <p:spPr>
          <a:xfrm>
            <a:off x="7274899" y="4674899"/>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0" name="Google Shape;2080;p26"/>
          <p:cNvSpPr/>
          <p:nvPr/>
        </p:nvSpPr>
        <p:spPr>
          <a:xfrm>
            <a:off x="5457727" y="410178"/>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1" name="Google Shape;2081;p26"/>
          <p:cNvSpPr/>
          <p:nvPr/>
        </p:nvSpPr>
        <p:spPr>
          <a:xfrm>
            <a:off x="1855762" y="4778555"/>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2" name="Google Shape;2082;p26"/>
          <p:cNvSpPr/>
          <p:nvPr/>
        </p:nvSpPr>
        <p:spPr>
          <a:xfrm>
            <a:off x="316664" y="4473835"/>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3" name="Google Shape;2083;p26"/>
          <p:cNvSpPr/>
          <p:nvPr/>
        </p:nvSpPr>
        <p:spPr>
          <a:xfrm>
            <a:off x="8683945" y="539133"/>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4" name="Google Shape;2084;p26"/>
          <p:cNvSpPr/>
          <p:nvPr/>
        </p:nvSpPr>
        <p:spPr>
          <a:xfrm>
            <a:off x="687541" y="4097542"/>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5" name="Google Shape;2085;p26"/>
          <p:cNvSpPr/>
          <p:nvPr/>
        </p:nvSpPr>
        <p:spPr>
          <a:xfrm>
            <a:off x="8544948" y="2628028"/>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6" name="Google Shape;2086;p26"/>
          <p:cNvSpPr/>
          <p:nvPr/>
        </p:nvSpPr>
        <p:spPr>
          <a:xfrm>
            <a:off x="518634" y="3106525"/>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BLANK_1_1_1_1">
    <p:spTree>
      <p:nvGrpSpPr>
        <p:cNvPr id="2087" name="Shape 2087"/>
        <p:cNvGrpSpPr/>
        <p:nvPr/>
      </p:nvGrpSpPr>
      <p:grpSpPr>
        <a:xfrm>
          <a:off x="0" y="0"/>
          <a:ext cx="0" cy="0"/>
          <a:chOff x="0" y="0"/>
          <a:chExt cx="0" cy="0"/>
        </a:xfrm>
      </p:grpSpPr>
      <p:grpSp>
        <p:nvGrpSpPr>
          <p:cNvPr id="2088" name="Google Shape;2088;p27"/>
          <p:cNvGrpSpPr/>
          <p:nvPr/>
        </p:nvGrpSpPr>
        <p:grpSpPr>
          <a:xfrm rot="-636634">
            <a:off x="2782458" y="4733640"/>
            <a:ext cx="1135986" cy="503459"/>
            <a:chOff x="4059002" y="793671"/>
            <a:chExt cx="401482" cy="177933"/>
          </a:xfrm>
        </p:grpSpPr>
        <p:sp>
          <p:nvSpPr>
            <p:cNvPr id="2089" name="Google Shape;2089;p27"/>
            <p:cNvSpPr/>
            <p:nvPr/>
          </p:nvSpPr>
          <p:spPr>
            <a:xfrm>
              <a:off x="4419301" y="862833"/>
              <a:ext cx="20925" cy="15014"/>
            </a:xfrm>
            <a:custGeom>
              <a:rect b="b" l="l" r="r" t="t"/>
              <a:pathLst>
                <a:path extrusionOk="0" h="315" w="439">
                  <a:moveTo>
                    <a:pt x="216" y="0"/>
                  </a:moveTo>
                  <a:cubicBezTo>
                    <a:pt x="50" y="0"/>
                    <a:pt x="1" y="267"/>
                    <a:pt x="183" y="310"/>
                  </a:cubicBezTo>
                  <a:cubicBezTo>
                    <a:pt x="196" y="313"/>
                    <a:pt x="210" y="315"/>
                    <a:pt x="222" y="315"/>
                  </a:cubicBezTo>
                  <a:cubicBezTo>
                    <a:pt x="388" y="315"/>
                    <a:pt x="438" y="47"/>
                    <a:pt x="255" y="5"/>
                  </a:cubicBezTo>
                  <a:cubicBezTo>
                    <a:pt x="241" y="2"/>
                    <a:pt x="228" y="0"/>
                    <a:pt x="21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0" name="Google Shape;2090;p27"/>
            <p:cNvSpPr/>
            <p:nvPr/>
          </p:nvSpPr>
          <p:spPr>
            <a:xfrm>
              <a:off x="4359148" y="868123"/>
              <a:ext cx="21449" cy="19161"/>
            </a:xfrm>
            <a:custGeom>
              <a:rect b="b" l="l" r="r" t="t"/>
              <a:pathLst>
                <a:path extrusionOk="0" h="402" w="450">
                  <a:moveTo>
                    <a:pt x="189" y="1"/>
                  </a:moveTo>
                  <a:cubicBezTo>
                    <a:pt x="164" y="1"/>
                    <a:pt x="140" y="7"/>
                    <a:pt x="118" y="19"/>
                  </a:cubicBezTo>
                  <a:cubicBezTo>
                    <a:pt x="94" y="27"/>
                    <a:pt x="74" y="42"/>
                    <a:pt x="58" y="60"/>
                  </a:cubicBezTo>
                  <a:cubicBezTo>
                    <a:pt x="36" y="86"/>
                    <a:pt x="20" y="116"/>
                    <a:pt x="9" y="147"/>
                  </a:cubicBezTo>
                  <a:cubicBezTo>
                    <a:pt x="0" y="174"/>
                    <a:pt x="0" y="199"/>
                    <a:pt x="6" y="223"/>
                  </a:cubicBezTo>
                  <a:cubicBezTo>
                    <a:pt x="9" y="241"/>
                    <a:pt x="12" y="256"/>
                    <a:pt x="21" y="271"/>
                  </a:cubicBezTo>
                  <a:cubicBezTo>
                    <a:pt x="29" y="294"/>
                    <a:pt x="43" y="314"/>
                    <a:pt x="62" y="331"/>
                  </a:cubicBezTo>
                  <a:lnTo>
                    <a:pt x="103" y="360"/>
                  </a:lnTo>
                  <a:cubicBezTo>
                    <a:pt x="134" y="372"/>
                    <a:pt x="166" y="383"/>
                    <a:pt x="198" y="395"/>
                  </a:cubicBezTo>
                  <a:cubicBezTo>
                    <a:pt x="212" y="400"/>
                    <a:pt x="226" y="402"/>
                    <a:pt x="241" y="402"/>
                  </a:cubicBezTo>
                  <a:cubicBezTo>
                    <a:pt x="278" y="402"/>
                    <a:pt x="316" y="388"/>
                    <a:pt x="347" y="372"/>
                  </a:cubicBezTo>
                  <a:cubicBezTo>
                    <a:pt x="393" y="346"/>
                    <a:pt x="420" y="298"/>
                    <a:pt x="435" y="249"/>
                  </a:cubicBezTo>
                  <a:cubicBezTo>
                    <a:pt x="449" y="201"/>
                    <a:pt x="436" y="141"/>
                    <a:pt x="412" y="100"/>
                  </a:cubicBezTo>
                  <a:cubicBezTo>
                    <a:pt x="398" y="78"/>
                    <a:pt x="381" y="60"/>
                    <a:pt x="359" y="47"/>
                  </a:cubicBezTo>
                  <a:cubicBezTo>
                    <a:pt x="339" y="29"/>
                    <a:pt x="316" y="18"/>
                    <a:pt x="290" y="12"/>
                  </a:cubicBezTo>
                  <a:cubicBezTo>
                    <a:pt x="257" y="7"/>
                    <a:pt x="223" y="5"/>
                    <a:pt x="18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1" name="Google Shape;2091;p27"/>
            <p:cNvSpPr/>
            <p:nvPr/>
          </p:nvSpPr>
          <p:spPr>
            <a:xfrm>
              <a:off x="4285649" y="845006"/>
              <a:ext cx="34748" cy="37036"/>
            </a:xfrm>
            <a:custGeom>
              <a:rect b="b" l="l" r="r" t="t"/>
              <a:pathLst>
                <a:path extrusionOk="0" h="777" w="729">
                  <a:moveTo>
                    <a:pt x="378" y="0"/>
                  </a:moveTo>
                  <a:cubicBezTo>
                    <a:pt x="355" y="0"/>
                    <a:pt x="333" y="3"/>
                    <a:pt x="310" y="9"/>
                  </a:cubicBezTo>
                  <a:cubicBezTo>
                    <a:pt x="264" y="13"/>
                    <a:pt x="222" y="26"/>
                    <a:pt x="183" y="53"/>
                  </a:cubicBezTo>
                  <a:cubicBezTo>
                    <a:pt x="142" y="77"/>
                    <a:pt x="110" y="108"/>
                    <a:pt x="86" y="147"/>
                  </a:cubicBezTo>
                  <a:cubicBezTo>
                    <a:pt x="56" y="182"/>
                    <a:pt x="35" y="224"/>
                    <a:pt x="27" y="272"/>
                  </a:cubicBezTo>
                  <a:lnTo>
                    <a:pt x="14" y="345"/>
                  </a:lnTo>
                  <a:cubicBezTo>
                    <a:pt x="0" y="406"/>
                    <a:pt x="1" y="468"/>
                    <a:pt x="19" y="528"/>
                  </a:cubicBezTo>
                  <a:cubicBezTo>
                    <a:pt x="32" y="554"/>
                    <a:pt x="44" y="581"/>
                    <a:pt x="56" y="609"/>
                  </a:cubicBezTo>
                  <a:cubicBezTo>
                    <a:pt x="89" y="662"/>
                    <a:pt x="132" y="702"/>
                    <a:pt x="185" y="732"/>
                  </a:cubicBezTo>
                  <a:cubicBezTo>
                    <a:pt x="215" y="743"/>
                    <a:pt x="244" y="754"/>
                    <a:pt x="273" y="766"/>
                  </a:cubicBezTo>
                  <a:cubicBezTo>
                    <a:pt x="297" y="773"/>
                    <a:pt x="321" y="776"/>
                    <a:pt x="345" y="776"/>
                  </a:cubicBezTo>
                  <a:cubicBezTo>
                    <a:pt x="367" y="776"/>
                    <a:pt x="390" y="773"/>
                    <a:pt x="412" y="768"/>
                  </a:cubicBezTo>
                  <a:cubicBezTo>
                    <a:pt x="457" y="763"/>
                    <a:pt x="498" y="749"/>
                    <a:pt x="537" y="723"/>
                  </a:cubicBezTo>
                  <a:cubicBezTo>
                    <a:pt x="578" y="699"/>
                    <a:pt x="610" y="669"/>
                    <a:pt x="635" y="630"/>
                  </a:cubicBezTo>
                  <a:cubicBezTo>
                    <a:pt x="666" y="595"/>
                    <a:pt x="686" y="553"/>
                    <a:pt x="694" y="506"/>
                  </a:cubicBezTo>
                  <a:lnTo>
                    <a:pt x="714" y="435"/>
                  </a:lnTo>
                  <a:cubicBezTo>
                    <a:pt x="729" y="374"/>
                    <a:pt x="726" y="312"/>
                    <a:pt x="708" y="250"/>
                  </a:cubicBezTo>
                  <a:cubicBezTo>
                    <a:pt x="694" y="223"/>
                    <a:pt x="683" y="196"/>
                    <a:pt x="670" y="168"/>
                  </a:cubicBezTo>
                  <a:cubicBezTo>
                    <a:pt x="637" y="115"/>
                    <a:pt x="594" y="73"/>
                    <a:pt x="539" y="44"/>
                  </a:cubicBezTo>
                  <a:cubicBezTo>
                    <a:pt x="509" y="32"/>
                    <a:pt x="480" y="21"/>
                    <a:pt x="450" y="10"/>
                  </a:cubicBezTo>
                  <a:cubicBezTo>
                    <a:pt x="426" y="3"/>
                    <a:pt x="402" y="0"/>
                    <a:pt x="37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2" name="Google Shape;2092;p27"/>
            <p:cNvSpPr/>
            <p:nvPr/>
          </p:nvSpPr>
          <p:spPr>
            <a:xfrm>
              <a:off x="4214104" y="807065"/>
              <a:ext cx="32508" cy="30649"/>
            </a:xfrm>
            <a:custGeom>
              <a:rect b="b" l="l" r="r" t="t"/>
              <a:pathLst>
                <a:path extrusionOk="0" h="643" w="682">
                  <a:moveTo>
                    <a:pt x="299" y="0"/>
                  </a:moveTo>
                  <a:cubicBezTo>
                    <a:pt x="273" y="0"/>
                    <a:pt x="245" y="4"/>
                    <a:pt x="217" y="11"/>
                  </a:cubicBezTo>
                  <a:cubicBezTo>
                    <a:pt x="187" y="19"/>
                    <a:pt x="146" y="42"/>
                    <a:pt x="114" y="58"/>
                  </a:cubicBezTo>
                  <a:cubicBezTo>
                    <a:pt x="37" y="95"/>
                    <a:pt x="4" y="191"/>
                    <a:pt x="2" y="266"/>
                  </a:cubicBezTo>
                  <a:cubicBezTo>
                    <a:pt x="1" y="298"/>
                    <a:pt x="2" y="322"/>
                    <a:pt x="7" y="352"/>
                  </a:cubicBezTo>
                  <a:cubicBezTo>
                    <a:pt x="22" y="439"/>
                    <a:pt x="69" y="501"/>
                    <a:pt x="132" y="558"/>
                  </a:cubicBezTo>
                  <a:cubicBezTo>
                    <a:pt x="194" y="614"/>
                    <a:pt x="272" y="642"/>
                    <a:pt x="348" y="642"/>
                  </a:cubicBezTo>
                  <a:cubicBezTo>
                    <a:pt x="444" y="642"/>
                    <a:pt x="538" y="598"/>
                    <a:pt x="600" y="514"/>
                  </a:cubicBezTo>
                  <a:cubicBezTo>
                    <a:pt x="656" y="436"/>
                    <a:pt x="681" y="331"/>
                    <a:pt x="649" y="237"/>
                  </a:cubicBezTo>
                  <a:cubicBezTo>
                    <a:pt x="624" y="166"/>
                    <a:pt x="575" y="87"/>
                    <a:pt x="499" y="54"/>
                  </a:cubicBezTo>
                  <a:cubicBezTo>
                    <a:pt x="484" y="48"/>
                    <a:pt x="470" y="41"/>
                    <a:pt x="454" y="35"/>
                  </a:cubicBezTo>
                  <a:cubicBezTo>
                    <a:pt x="401" y="13"/>
                    <a:pt x="351" y="0"/>
                    <a:pt x="29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3" name="Google Shape;2093;p27"/>
            <p:cNvSpPr/>
            <p:nvPr/>
          </p:nvSpPr>
          <p:spPr>
            <a:xfrm>
              <a:off x="4122587" y="793671"/>
              <a:ext cx="39085" cy="31602"/>
            </a:xfrm>
            <a:custGeom>
              <a:rect b="b" l="l" r="r" t="t"/>
              <a:pathLst>
                <a:path extrusionOk="0" h="663" w="820">
                  <a:moveTo>
                    <a:pt x="452" y="1"/>
                  </a:moveTo>
                  <a:cubicBezTo>
                    <a:pt x="419" y="1"/>
                    <a:pt x="386" y="6"/>
                    <a:pt x="353" y="18"/>
                  </a:cubicBezTo>
                  <a:cubicBezTo>
                    <a:pt x="287" y="41"/>
                    <a:pt x="237" y="75"/>
                    <a:pt x="183" y="119"/>
                  </a:cubicBezTo>
                  <a:cubicBezTo>
                    <a:pt x="203" y="103"/>
                    <a:pt x="224" y="87"/>
                    <a:pt x="243" y="70"/>
                  </a:cubicBezTo>
                  <a:lnTo>
                    <a:pt x="243" y="70"/>
                  </a:lnTo>
                  <a:cubicBezTo>
                    <a:pt x="213" y="91"/>
                    <a:pt x="182" y="114"/>
                    <a:pt x="153" y="140"/>
                  </a:cubicBezTo>
                  <a:cubicBezTo>
                    <a:pt x="0" y="281"/>
                    <a:pt x="83" y="561"/>
                    <a:pt x="276" y="611"/>
                  </a:cubicBezTo>
                  <a:cubicBezTo>
                    <a:pt x="306" y="631"/>
                    <a:pt x="339" y="645"/>
                    <a:pt x="374" y="653"/>
                  </a:cubicBezTo>
                  <a:cubicBezTo>
                    <a:pt x="400" y="660"/>
                    <a:pt x="426" y="663"/>
                    <a:pt x="452" y="663"/>
                  </a:cubicBezTo>
                  <a:cubicBezTo>
                    <a:pt x="484" y="663"/>
                    <a:pt x="516" y="658"/>
                    <a:pt x="546" y="648"/>
                  </a:cubicBezTo>
                  <a:cubicBezTo>
                    <a:pt x="656" y="614"/>
                    <a:pt x="744" y="521"/>
                    <a:pt x="770" y="409"/>
                  </a:cubicBezTo>
                  <a:cubicBezTo>
                    <a:pt x="819" y="205"/>
                    <a:pt x="652" y="1"/>
                    <a:pt x="45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4" name="Google Shape;2094;p27"/>
            <p:cNvSpPr/>
            <p:nvPr/>
          </p:nvSpPr>
          <p:spPr>
            <a:xfrm>
              <a:off x="4059002" y="822651"/>
              <a:ext cx="31745" cy="27598"/>
            </a:xfrm>
            <a:custGeom>
              <a:rect b="b" l="l" r="r" t="t"/>
              <a:pathLst>
                <a:path extrusionOk="0" h="579" w="666">
                  <a:moveTo>
                    <a:pt x="310" y="0"/>
                  </a:moveTo>
                  <a:cubicBezTo>
                    <a:pt x="264" y="0"/>
                    <a:pt x="217" y="11"/>
                    <a:pt x="176" y="33"/>
                  </a:cubicBezTo>
                  <a:cubicBezTo>
                    <a:pt x="99" y="59"/>
                    <a:pt x="37" y="139"/>
                    <a:pt x="19" y="216"/>
                  </a:cubicBezTo>
                  <a:cubicBezTo>
                    <a:pt x="0" y="291"/>
                    <a:pt x="19" y="391"/>
                    <a:pt x="78" y="449"/>
                  </a:cubicBezTo>
                  <a:cubicBezTo>
                    <a:pt x="121" y="509"/>
                    <a:pt x="191" y="549"/>
                    <a:pt x="261" y="564"/>
                  </a:cubicBezTo>
                  <a:cubicBezTo>
                    <a:pt x="301" y="574"/>
                    <a:pt x="349" y="574"/>
                    <a:pt x="391" y="578"/>
                  </a:cubicBezTo>
                  <a:cubicBezTo>
                    <a:pt x="394" y="578"/>
                    <a:pt x="397" y="578"/>
                    <a:pt x="400" y="578"/>
                  </a:cubicBezTo>
                  <a:cubicBezTo>
                    <a:pt x="460" y="578"/>
                    <a:pt x="544" y="534"/>
                    <a:pt x="580" y="491"/>
                  </a:cubicBezTo>
                  <a:cubicBezTo>
                    <a:pt x="613" y="455"/>
                    <a:pt x="637" y="412"/>
                    <a:pt x="649" y="365"/>
                  </a:cubicBezTo>
                  <a:cubicBezTo>
                    <a:pt x="665" y="307"/>
                    <a:pt x="655" y="242"/>
                    <a:pt x="631" y="188"/>
                  </a:cubicBezTo>
                  <a:cubicBezTo>
                    <a:pt x="618" y="154"/>
                    <a:pt x="599" y="125"/>
                    <a:pt x="571" y="101"/>
                  </a:cubicBezTo>
                  <a:cubicBezTo>
                    <a:pt x="553" y="87"/>
                    <a:pt x="533" y="73"/>
                    <a:pt x="513" y="59"/>
                  </a:cubicBezTo>
                  <a:cubicBezTo>
                    <a:pt x="475" y="43"/>
                    <a:pt x="434" y="23"/>
                    <a:pt x="392" y="12"/>
                  </a:cubicBezTo>
                  <a:cubicBezTo>
                    <a:pt x="366" y="4"/>
                    <a:pt x="338" y="0"/>
                    <a:pt x="3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5" name="Google Shape;2095;p27"/>
            <p:cNvSpPr/>
            <p:nvPr/>
          </p:nvSpPr>
          <p:spPr>
            <a:xfrm>
              <a:off x="4438415" y="889239"/>
              <a:ext cx="22069" cy="17159"/>
            </a:xfrm>
            <a:custGeom>
              <a:rect b="b" l="l" r="r" t="t"/>
              <a:pathLst>
                <a:path extrusionOk="0" h="360" w="463">
                  <a:moveTo>
                    <a:pt x="284" y="0"/>
                  </a:moveTo>
                  <a:cubicBezTo>
                    <a:pt x="268" y="0"/>
                    <a:pt x="252" y="2"/>
                    <a:pt x="236" y="7"/>
                  </a:cubicBezTo>
                  <a:cubicBezTo>
                    <a:pt x="171" y="27"/>
                    <a:pt x="100" y="44"/>
                    <a:pt x="52" y="96"/>
                  </a:cubicBezTo>
                  <a:cubicBezTo>
                    <a:pt x="15" y="135"/>
                    <a:pt x="1" y="191"/>
                    <a:pt x="17" y="247"/>
                  </a:cubicBezTo>
                  <a:cubicBezTo>
                    <a:pt x="34" y="302"/>
                    <a:pt x="75" y="329"/>
                    <a:pt x="127" y="349"/>
                  </a:cubicBezTo>
                  <a:cubicBezTo>
                    <a:pt x="147" y="357"/>
                    <a:pt x="168" y="359"/>
                    <a:pt x="189" y="359"/>
                  </a:cubicBezTo>
                  <a:cubicBezTo>
                    <a:pt x="239" y="359"/>
                    <a:pt x="291" y="345"/>
                    <a:pt x="337" y="337"/>
                  </a:cubicBezTo>
                  <a:cubicBezTo>
                    <a:pt x="381" y="328"/>
                    <a:pt x="417" y="290"/>
                    <a:pt x="438" y="254"/>
                  </a:cubicBezTo>
                  <a:cubicBezTo>
                    <a:pt x="461" y="213"/>
                    <a:pt x="462" y="164"/>
                    <a:pt x="451" y="120"/>
                  </a:cubicBezTo>
                  <a:cubicBezTo>
                    <a:pt x="433" y="47"/>
                    <a:pt x="358" y="0"/>
                    <a:pt x="28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6" name="Google Shape;2096;p27"/>
            <p:cNvSpPr/>
            <p:nvPr/>
          </p:nvSpPr>
          <p:spPr>
            <a:xfrm>
              <a:off x="4383743" y="914883"/>
              <a:ext cx="31793" cy="27884"/>
            </a:xfrm>
            <a:custGeom>
              <a:rect b="b" l="l" r="r" t="t"/>
              <a:pathLst>
                <a:path extrusionOk="0" h="585" w="667">
                  <a:moveTo>
                    <a:pt x="382" y="0"/>
                  </a:moveTo>
                  <a:cubicBezTo>
                    <a:pt x="329" y="0"/>
                    <a:pt x="272" y="12"/>
                    <a:pt x="234" y="41"/>
                  </a:cubicBezTo>
                  <a:cubicBezTo>
                    <a:pt x="203" y="63"/>
                    <a:pt x="173" y="87"/>
                    <a:pt x="143" y="110"/>
                  </a:cubicBezTo>
                  <a:cubicBezTo>
                    <a:pt x="88" y="155"/>
                    <a:pt x="48" y="223"/>
                    <a:pt x="39" y="295"/>
                  </a:cubicBezTo>
                  <a:cubicBezTo>
                    <a:pt x="34" y="311"/>
                    <a:pt x="28" y="324"/>
                    <a:pt x="23" y="340"/>
                  </a:cubicBezTo>
                  <a:cubicBezTo>
                    <a:pt x="0" y="435"/>
                    <a:pt x="64" y="542"/>
                    <a:pt x="160" y="563"/>
                  </a:cubicBezTo>
                  <a:cubicBezTo>
                    <a:pt x="177" y="565"/>
                    <a:pt x="192" y="568"/>
                    <a:pt x="207" y="569"/>
                  </a:cubicBezTo>
                  <a:cubicBezTo>
                    <a:pt x="238" y="579"/>
                    <a:pt x="270" y="584"/>
                    <a:pt x="301" y="584"/>
                  </a:cubicBezTo>
                  <a:cubicBezTo>
                    <a:pt x="342" y="584"/>
                    <a:pt x="383" y="576"/>
                    <a:pt x="420" y="559"/>
                  </a:cubicBezTo>
                  <a:cubicBezTo>
                    <a:pt x="456" y="543"/>
                    <a:pt x="489" y="524"/>
                    <a:pt x="524" y="508"/>
                  </a:cubicBezTo>
                  <a:cubicBezTo>
                    <a:pt x="588" y="476"/>
                    <a:pt x="628" y="404"/>
                    <a:pt x="646" y="338"/>
                  </a:cubicBezTo>
                  <a:cubicBezTo>
                    <a:pt x="666" y="267"/>
                    <a:pt x="648" y="191"/>
                    <a:pt x="613" y="130"/>
                  </a:cubicBezTo>
                  <a:cubicBezTo>
                    <a:pt x="579" y="69"/>
                    <a:pt x="508" y="22"/>
                    <a:pt x="442" y="6"/>
                  </a:cubicBezTo>
                  <a:cubicBezTo>
                    <a:pt x="424" y="2"/>
                    <a:pt x="403"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7" name="Google Shape;2097;p27"/>
            <p:cNvSpPr/>
            <p:nvPr/>
          </p:nvSpPr>
          <p:spPr>
            <a:xfrm>
              <a:off x="4325878" y="935283"/>
              <a:ext cx="26645" cy="22450"/>
            </a:xfrm>
            <a:custGeom>
              <a:rect b="b" l="l" r="r" t="t"/>
              <a:pathLst>
                <a:path extrusionOk="0" h="471" w="559">
                  <a:moveTo>
                    <a:pt x="197" y="0"/>
                  </a:moveTo>
                  <a:cubicBezTo>
                    <a:pt x="174" y="0"/>
                    <a:pt x="149" y="4"/>
                    <a:pt x="124" y="14"/>
                  </a:cubicBezTo>
                  <a:cubicBezTo>
                    <a:pt x="56" y="38"/>
                    <a:pt x="1" y="103"/>
                    <a:pt x="5" y="179"/>
                  </a:cubicBezTo>
                  <a:cubicBezTo>
                    <a:pt x="11" y="270"/>
                    <a:pt x="54" y="328"/>
                    <a:pt x="120" y="381"/>
                  </a:cubicBezTo>
                  <a:cubicBezTo>
                    <a:pt x="182" y="430"/>
                    <a:pt x="253" y="444"/>
                    <a:pt x="326" y="465"/>
                  </a:cubicBezTo>
                  <a:cubicBezTo>
                    <a:pt x="339" y="468"/>
                    <a:pt x="353" y="470"/>
                    <a:pt x="366" y="470"/>
                  </a:cubicBezTo>
                  <a:cubicBezTo>
                    <a:pt x="426" y="470"/>
                    <a:pt x="484" y="433"/>
                    <a:pt x="515" y="381"/>
                  </a:cubicBezTo>
                  <a:cubicBezTo>
                    <a:pt x="559" y="312"/>
                    <a:pt x="531" y="231"/>
                    <a:pt x="484" y="176"/>
                  </a:cubicBezTo>
                  <a:cubicBezTo>
                    <a:pt x="471" y="160"/>
                    <a:pt x="455" y="134"/>
                    <a:pt x="440" y="119"/>
                  </a:cubicBezTo>
                  <a:cubicBezTo>
                    <a:pt x="430" y="109"/>
                    <a:pt x="421" y="97"/>
                    <a:pt x="412" y="87"/>
                  </a:cubicBezTo>
                  <a:cubicBezTo>
                    <a:pt x="397" y="71"/>
                    <a:pt x="374" y="58"/>
                    <a:pt x="355" y="47"/>
                  </a:cubicBezTo>
                  <a:cubicBezTo>
                    <a:pt x="302" y="21"/>
                    <a:pt x="251" y="0"/>
                    <a:pt x="1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8" name="Google Shape;2098;p27"/>
            <p:cNvSpPr/>
            <p:nvPr/>
          </p:nvSpPr>
          <p:spPr>
            <a:xfrm>
              <a:off x="4274543" y="925512"/>
              <a:ext cx="15253" cy="13013"/>
            </a:xfrm>
            <a:custGeom>
              <a:rect b="b" l="l" r="r" t="t"/>
              <a:pathLst>
                <a:path extrusionOk="0" h="273" w="320">
                  <a:moveTo>
                    <a:pt x="147" y="0"/>
                  </a:moveTo>
                  <a:cubicBezTo>
                    <a:pt x="119" y="0"/>
                    <a:pt x="84" y="7"/>
                    <a:pt x="62" y="23"/>
                  </a:cubicBezTo>
                  <a:cubicBezTo>
                    <a:pt x="44" y="35"/>
                    <a:pt x="31" y="49"/>
                    <a:pt x="21" y="68"/>
                  </a:cubicBezTo>
                  <a:cubicBezTo>
                    <a:pt x="16" y="77"/>
                    <a:pt x="12" y="88"/>
                    <a:pt x="10" y="99"/>
                  </a:cubicBezTo>
                  <a:cubicBezTo>
                    <a:pt x="1" y="132"/>
                    <a:pt x="11" y="161"/>
                    <a:pt x="25" y="189"/>
                  </a:cubicBezTo>
                  <a:cubicBezTo>
                    <a:pt x="37" y="216"/>
                    <a:pt x="75" y="242"/>
                    <a:pt x="101" y="252"/>
                  </a:cubicBezTo>
                  <a:cubicBezTo>
                    <a:pt x="117" y="257"/>
                    <a:pt x="135" y="264"/>
                    <a:pt x="150" y="269"/>
                  </a:cubicBezTo>
                  <a:cubicBezTo>
                    <a:pt x="159" y="272"/>
                    <a:pt x="168" y="273"/>
                    <a:pt x="177" y="273"/>
                  </a:cubicBezTo>
                  <a:cubicBezTo>
                    <a:pt x="203" y="273"/>
                    <a:pt x="229" y="264"/>
                    <a:pt x="251" y="252"/>
                  </a:cubicBezTo>
                  <a:cubicBezTo>
                    <a:pt x="282" y="234"/>
                    <a:pt x="302" y="201"/>
                    <a:pt x="311" y="168"/>
                  </a:cubicBezTo>
                  <a:cubicBezTo>
                    <a:pt x="320" y="137"/>
                    <a:pt x="311" y="95"/>
                    <a:pt x="294" y="68"/>
                  </a:cubicBezTo>
                  <a:cubicBezTo>
                    <a:pt x="277" y="42"/>
                    <a:pt x="241" y="11"/>
                    <a:pt x="210" y="7"/>
                  </a:cubicBezTo>
                  <a:cubicBezTo>
                    <a:pt x="193" y="5"/>
                    <a:pt x="177" y="2"/>
                    <a:pt x="160" y="1"/>
                  </a:cubicBezTo>
                  <a:cubicBezTo>
                    <a:pt x="156" y="1"/>
                    <a:pt x="152" y="0"/>
                    <a:pt x="14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9" name="Google Shape;2099;p27"/>
            <p:cNvSpPr/>
            <p:nvPr/>
          </p:nvSpPr>
          <p:spPr>
            <a:xfrm>
              <a:off x="4204857" y="894625"/>
              <a:ext cx="31173" cy="30982"/>
            </a:xfrm>
            <a:custGeom>
              <a:rect b="b" l="l" r="r" t="t"/>
              <a:pathLst>
                <a:path extrusionOk="0" h="650" w="654">
                  <a:moveTo>
                    <a:pt x="315" y="1"/>
                  </a:moveTo>
                  <a:cubicBezTo>
                    <a:pt x="272" y="1"/>
                    <a:pt x="232" y="11"/>
                    <a:pt x="195" y="32"/>
                  </a:cubicBezTo>
                  <a:cubicBezTo>
                    <a:pt x="169" y="41"/>
                    <a:pt x="145" y="54"/>
                    <a:pt x="126" y="75"/>
                  </a:cubicBezTo>
                  <a:cubicBezTo>
                    <a:pt x="101" y="92"/>
                    <a:pt x="83" y="111"/>
                    <a:pt x="68" y="136"/>
                  </a:cubicBezTo>
                  <a:cubicBezTo>
                    <a:pt x="60" y="146"/>
                    <a:pt x="52" y="158"/>
                    <a:pt x="43" y="170"/>
                  </a:cubicBezTo>
                  <a:cubicBezTo>
                    <a:pt x="42" y="171"/>
                    <a:pt x="41" y="174"/>
                    <a:pt x="39" y="176"/>
                  </a:cubicBezTo>
                  <a:cubicBezTo>
                    <a:pt x="12" y="219"/>
                    <a:pt x="12" y="246"/>
                    <a:pt x="5" y="292"/>
                  </a:cubicBezTo>
                  <a:cubicBezTo>
                    <a:pt x="1" y="331"/>
                    <a:pt x="0" y="318"/>
                    <a:pt x="1" y="333"/>
                  </a:cubicBezTo>
                  <a:cubicBezTo>
                    <a:pt x="1" y="335"/>
                    <a:pt x="2" y="336"/>
                    <a:pt x="2" y="339"/>
                  </a:cubicBezTo>
                  <a:cubicBezTo>
                    <a:pt x="2" y="382"/>
                    <a:pt x="13" y="423"/>
                    <a:pt x="34" y="459"/>
                  </a:cubicBezTo>
                  <a:cubicBezTo>
                    <a:pt x="42" y="486"/>
                    <a:pt x="57" y="509"/>
                    <a:pt x="78" y="528"/>
                  </a:cubicBezTo>
                  <a:cubicBezTo>
                    <a:pt x="102" y="562"/>
                    <a:pt x="132" y="590"/>
                    <a:pt x="172" y="609"/>
                  </a:cubicBezTo>
                  <a:cubicBezTo>
                    <a:pt x="199" y="620"/>
                    <a:pt x="225" y="630"/>
                    <a:pt x="253" y="640"/>
                  </a:cubicBezTo>
                  <a:cubicBezTo>
                    <a:pt x="282" y="645"/>
                    <a:pt x="310" y="648"/>
                    <a:pt x="339" y="650"/>
                  </a:cubicBezTo>
                  <a:lnTo>
                    <a:pt x="421" y="635"/>
                  </a:lnTo>
                  <a:cubicBezTo>
                    <a:pt x="447" y="624"/>
                    <a:pt x="472" y="613"/>
                    <a:pt x="498" y="602"/>
                  </a:cubicBezTo>
                  <a:cubicBezTo>
                    <a:pt x="535" y="580"/>
                    <a:pt x="565" y="551"/>
                    <a:pt x="587" y="515"/>
                  </a:cubicBezTo>
                  <a:cubicBezTo>
                    <a:pt x="607" y="494"/>
                    <a:pt x="620" y="470"/>
                    <a:pt x="627" y="440"/>
                  </a:cubicBezTo>
                  <a:cubicBezTo>
                    <a:pt x="641" y="414"/>
                    <a:pt x="648" y="387"/>
                    <a:pt x="646" y="357"/>
                  </a:cubicBezTo>
                  <a:cubicBezTo>
                    <a:pt x="653" y="328"/>
                    <a:pt x="651" y="299"/>
                    <a:pt x="644" y="272"/>
                  </a:cubicBezTo>
                  <a:cubicBezTo>
                    <a:pt x="641" y="230"/>
                    <a:pt x="627" y="190"/>
                    <a:pt x="603" y="156"/>
                  </a:cubicBezTo>
                  <a:cubicBezTo>
                    <a:pt x="587" y="135"/>
                    <a:pt x="568" y="112"/>
                    <a:pt x="551" y="91"/>
                  </a:cubicBezTo>
                  <a:lnTo>
                    <a:pt x="483" y="42"/>
                  </a:lnTo>
                  <a:cubicBezTo>
                    <a:pt x="456" y="31"/>
                    <a:pt x="429" y="21"/>
                    <a:pt x="401" y="10"/>
                  </a:cubicBezTo>
                  <a:cubicBezTo>
                    <a:pt x="373" y="6"/>
                    <a:pt x="345" y="4"/>
                    <a:pt x="31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0" name="Google Shape;2100;p27"/>
            <p:cNvSpPr/>
            <p:nvPr/>
          </p:nvSpPr>
          <p:spPr>
            <a:xfrm>
              <a:off x="4139746" y="912214"/>
              <a:ext cx="27264" cy="24261"/>
            </a:xfrm>
            <a:custGeom>
              <a:rect b="b" l="l" r="r" t="t"/>
              <a:pathLst>
                <a:path extrusionOk="0" h="509" w="572">
                  <a:moveTo>
                    <a:pt x="352" y="1"/>
                  </a:moveTo>
                  <a:cubicBezTo>
                    <a:pt x="347" y="1"/>
                    <a:pt x="342" y="1"/>
                    <a:pt x="337" y="1"/>
                  </a:cubicBezTo>
                  <a:cubicBezTo>
                    <a:pt x="317" y="3"/>
                    <a:pt x="300" y="8"/>
                    <a:pt x="280" y="11"/>
                  </a:cubicBezTo>
                  <a:cubicBezTo>
                    <a:pt x="237" y="29"/>
                    <a:pt x="191" y="45"/>
                    <a:pt x="152" y="74"/>
                  </a:cubicBezTo>
                  <a:cubicBezTo>
                    <a:pt x="112" y="102"/>
                    <a:pt x="73" y="132"/>
                    <a:pt x="49" y="175"/>
                  </a:cubicBezTo>
                  <a:cubicBezTo>
                    <a:pt x="38" y="196"/>
                    <a:pt x="32" y="218"/>
                    <a:pt x="27" y="241"/>
                  </a:cubicBezTo>
                  <a:cubicBezTo>
                    <a:pt x="24" y="246"/>
                    <a:pt x="22" y="252"/>
                    <a:pt x="21" y="257"/>
                  </a:cubicBezTo>
                  <a:cubicBezTo>
                    <a:pt x="0" y="310"/>
                    <a:pt x="5" y="367"/>
                    <a:pt x="33" y="416"/>
                  </a:cubicBezTo>
                  <a:cubicBezTo>
                    <a:pt x="66" y="477"/>
                    <a:pt x="132" y="498"/>
                    <a:pt x="195" y="503"/>
                  </a:cubicBezTo>
                  <a:cubicBezTo>
                    <a:pt x="212" y="506"/>
                    <a:pt x="229" y="508"/>
                    <a:pt x="245" y="508"/>
                  </a:cubicBezTo>
                  <a:cubicBezTo>
                    <a:pt x="258" y="508"/>
                    <a:pt x="271" y="507"/>
                    <a:pt x="285" y="505"/>
                  </a:cubicBezTo>
                  <a:cubicBezTo>
                    <a:pt x="325" y="499"/>
                    <a:pt x="357" y="483"/>
                    <a:pt x="393" y="464"/>
                  </a:cubicBezTo>
                  <a:cubicBezTo>
                    <a:pt x="435" y="442"/>
                    <a:pt x="469" y="410"/>
                    <a:pt x="506" y="378"/>
                  </a:cubicBezTo>
                  <a:cubicBezTo>
                    <a:pt x="546" y="344"/>
                    <a:pt x="572" y="267"/>
                    <a:pt x="568" y="216"/>
                  </a:cubicBezTo>
                  <a:cubicBezTo>
                    <a:pt x="565" y="178"/>
                    <a:pt x="553" y="142"/>
                    <a:pt x="535" y="107"/>
                  </a:cubicBezTo>
                  <a:cubicBezTo>
                    <a:pt x="511" y="65"/>
                    <a:pt x="469" y="35"/>
                    <a:pt x="425" y="18"/>
                  </a:cubicBezTo>
                  <a:cubicBezTo>
                    <a:pt x="402" y="8"/>
                    <a:pt x="378" y="1"/>
                    <a:pt x="35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1" name="Google Shape;2101;p27"/>
            <p:cNvSpPr/>
            <p:nvPr/>
          </p:nvSpPr>
          <p:spPr>
            <a:xfrm>
              <a:off x="4104712" y="950727"/>
              <a:ext cx="28933" cy="20877"/>
            </a:xfrm>
            <a:custGeom>
              <a:rect b="b" l="l" r="r" t="t"/>
              <a:pathLst>
                <a:path extrusionOk="0" h="438" w="607">
                  <a:moveTo>
                    <a:pt x="299" y="0"/>
                  </a:moveTo>
                  <a:cubicBezTo>
                    <a:pt x="70" y="0"/>
                    <a:pt x="1" y="370"/>
                    <a:pt x="255" y="431"/>
                  </a:cubicBezTo>
                  <a:cubicBezTo>
                    <a:pt x="274" y="435"/>
                    <a:pt x="292" y="437"/>
                    <a:pt x="310" y="437"/>
                  </a:cubicBezTo>
                  <a:cubicBezTo>
                    <a:pt x="539" y="437"/>
                    <a:pt x="607" y="67"/>
                    <a:pt x="354" y="7"/>
                  </a:cubicBezTo>
                  <a:cubicBezTo>
                    <a:pt x="335" y="2"/>
                    <a:pt x="316" y="0"/>
                    <a:pt x="29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2" name="Google Shape;2102;p27"/>
            <p:cNvSpPr/>
            <p:nvPr/>
          </p:nvSpPr>
          <p:spPr>
            <a:xfrm>
              <a:off x="4393658" y="889620"/>
              <a:ext cx="14776" cy="12298"/>
            </a:xfrm>
            <a:custGeom>
              <a:rect b="b" l="l" r="r" t="t"/>
              <a:pathLst>
                <a:path extrusionOk="0" h="258" w="310">
                  <a:moveTo>
                    <a:pt x="130" y="1"/>
                  </a:moveTo>
                  <a:cubicBezTo>
                    <a:pt x="117" y="1"/>
                    <a:pt x="105" y="2"/>
                    <a:pt x="91" y="5"/>
                  </a:cubicBezTo>
                  <a:cubicBezTo>
                    <a:pt x="51" y="15"/>
                    <a:pt x="18" y="52"/>
                    <a:pt x="9" y="90"/>
                  </a:cubicBezTo>
                  <a:cubicBezTo>
                    <a:pt x="1" y="128"/>
                    <a:pt x="11" y="179"/>
                    <a:pt x="43" y="204"/>
                  </a:cubicBezTo>
                  <a:cubicBezTo>
                    <a:pt x="53" y="212"/>
                    <a:pt x="61" y="220"/>
                    <a:pt x="72" y="226"/>
                  </a:cubicBezTo>
                  <a:cubicBezTo>
                    <a:pt x="81" y="230"/>
                    <a:pt x="92" y="235"/>
                    <a:pt x="102" y="238"/>
                  </a:cubicBezTo>
                  <a:cubicBezTo>
                    <a:pt x="107" y="241"/>
                    <a:pt x="113" y="242"/>
                    <a:pt x="118" y="243"/>
                  </a:cubicBezTo>
                  <a:cubicBezTo>
                    <a:pt x="129" y="247"/>
                    <a:pt x="140" y="250"/>
                    <a:pt x="150" y="253"/>
                  </a:cubicBezTo>
                  <a:cubicBezTo>
                    <a:pt x="159" y="256"/>
                    <a:pt x="168" y="257"/>
                    <a:pt x="177" y="257"/>
                  </a:cubicBezTo>
                  <a:cubicBezTo>
                    <a:pt x="201" y="257"/>
                    <a:pt x="225" y="249"/>
                    <a:pt x="244" y="238"/>
                  </a:cubicBezTo>
                  <a:cubicBezTo>
                    <a:pt x="274" y="222"/>
                    <a:pt x="292" y="193"/>
                    <a:pt x="301" y="161"/>
                  </a:cubicBezTo>
                  <a:cubicBezTo>
                    <a:pt x="309" y="131"/>
                    <a:pt x="301" y="93"/>
                    <a:pt x="285" y="67"/>
                  </a:cubicBezTo>
                  <a:cubicBezTo>
                    <a:pt x="270" y="41"/>
                    <a:pt x="238" y="16"/>
                    <a:pt x="208" y="11"/>
                  </a:cubicBezTo>
                  <a:cubicBezTo>
                    <a:pt x="197" y="10"/>
                    <a:pt x="186" y="6"/>
                    <a:pt x="175" y="5"/>
                  </a:cubicBezTo>
                  <a:cubicBezTo>
                    <a:pt x="169" y="4"/>
                    <a:pt x="164" y="4"/>
                    <a:pt x="159" y="3"/>
                  </a:cubicBezTo>
                  <a:cubicBezTo>
                    <a:pt x="148" y="1"/>
                    <a:pt x="139" y="1"/>
                    <a:pt x="13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3" name="Google Shape;2103;p27"/>
            <p:cNvSpPr/>
            <p:nvPr/>
          </p:nvSpPr>
          <p:spPr>
            <a:xfrm>
              <a:off x="4330930" y="896818"/>
              <a:ext cx="30124" cy="21640"/>
            </a:xfrm>
            <a:custGeom>
              <a:rect b="b" l="l" r="r" t="t"/>
              <a:pathLst>
                <a:path extrusionOk="0" h="454" w="632">
                  <a:moveTo>
                    <a:pt x="309" y="0"/>
                  </a:moveTo>
                  <a:cubicBezTo>
                    <a:pt x="71" y="0"/>
                    <a:pt x="0" y="385"/>
                    <a:pt x="264" y="447"/>
                  </a:cubicBezTo>
                  <a:cubicBezTo>
                    <a:pt x="285" y="452"/>
                    <a:pt x="304" y="454"/>
                    <a:pt x="322" y="454"/>
                  </a:cubicBezTo>
                  <a:cubicBezTo>
                    <a:pt x="560" y="454"/>
                    <a:pt x="631" y="69"/>
                    <a:pt x="367" y="7"/>
                  </a:cubicBezTo>
                  <a:cubicBezTo>
                    <a:pt x="347" y="2"/>
                    <a:pt x="328" y="0"/>
                    <a:pt x="30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4" name="Google Shape;2104;p27"/>
            <p:cNvSpPr/>
            <p:nvPr/>
          </p:nvSpPr>
          <p:spPr>
            <a:xfrm>
              <a:off x="4256192" y="879706"/>
              <a:ext cx="29123" cy="27407"/>
            </a:xfrm>
            <a:custGeom>
              <a:rect b="b" l="l" r="r" t="t"/>
              <a:pathLst>
                <a:path extrusionOk="0" h="575" w="611">
                  <a:moveTo>
                    <a:pt x="307" y="0"/>
                  </a:moveTo>
                  <a:cubicBezTo>
                    <a:pt x="279" y="0"/>
                    <a:pt x="250" y="5"/>
                    <a:pt x="223" y="13"/>
                  </a:cubicBezTo>
                  <a:cubicBezTo>
                    <a:pt x="215" y="15"/>
                    <a:pt x="206" y="20"/>
                    <a:pt x="196" y="23"/>
                  </a:cubicBezTo>
                  <a:cubicBezTo>
                    <a:pt x="175" y="31"/>
                    <a:pt x="154" y="42"/>
                    <a:pt x="133" y="51"/>
                  </a:cubicBezTo>
                  <a:cubicBezTo>
                    <a:pt x="111" y="63"/>
                    <a:pt x="93" y="77"/>
                    <a:pt x="79" y="96"/>
                  </a:cubicBezTo>
                  <a:cubicBezTo>
                    <a:pt x="63" y="113"/>
                    <a:pt x="50" y="133"/>
                    <a:pt x="37" y="152"/>
                  </a:cubicBezTo>
                  <a:cubicBezTo>
                    <a:pt x="28" y="175"/>
                    <a:pt x="19" y="197"/>
                    <a:pt x="11" y="218"/>
                  </a:cubicBezTo>
                  <a:cubicBezTo>
                    <a:pt x="2" y="253"/>
                    <a:pt x="0" y="288"/>
                    <a:pt x="9" y="322"/>
                  </a:cubicBezTo>
                  <a:cubicBezTo>
                    <a:pt x="11" y="334"/>
                    <a:pt x="13" y="347"/>
                    <a:pt x="16" y="359"/>
                  </a:cubicBezTo>
                  <a:cubicBezTo>
                    <a:pt x="25" y="380"/>
                    <a:pt x="35" y="401"/>
                    <a:pt x="44" y="422"/>
                  </a:cubicBezTo>
                  <a:cubicBezTo>
                    <a:pt x="58" y="442"/>
                    <a:pt x="74" y="459"/>
                    <a:pt x="91" y="476"/>
                  </a:cubicBezTo>
                  <a:cubicBezTo>
                    <a:pt x="97" y="483"/>
                    <a:pt x="103" y="489"/>
                    <a:pt x="110" y="495"/>
                  </a:cubicBezTo>
                  <a:cubicBezTo>
                    <a:pt x="163" y="547"/>
                    <a:pt x="236" y="574"/>
                    <a:pt x="310" y="574"/>
                  </a:cubicBezTo>
                  <a:cubicBezTo>
                    <a:pt x="338" y="574"/>
                    <a:pt x="366" y="570"/>
                    <a:pt x="393" y="562"/>
                  </a:cubicBezTo>
                  <a:cubicBezTo>
                    <a:pt x="489" y="533"/>
                    <a:pt x="564" y="452"/>
                    <a:pt x="588" y="354"/>
                  </a:cubicBezTo>
                  <a:cubicBezTo>
                    <a:pt x="611" y="255"/>
                    <a:pt x="579" y="149"/>
                    <a:pt x="506" y="80"/>
                  </a:cubicBezTo>
                  <a:cubicBezTo>
                    <a:pt x="452" y="29"/>
                    <a:pt x="380" y="0"/>
                    <a:pt x="30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5" name="Google Shape;2105;p27"/>
            <p:cNvSpPr/>
            <p:nvPr/>
          </p:nvSpPr>
          <p:spPr>
            <a:xfrm>
              <a:off x="4188984" y="856827"/>
              <a:ext cx="21497" cy="21926"/>
            </a:xfrm>
            <a:custGeom>
              <a:rect b="b" l="l" r="r" t="t"/>
              <a:pathLst>
                <a:path extrusionOk="0" h="460" w="451">
                  <a:moveTo>
                    <a:pt x="231" y="0"/>
                  </a:moveTo>
                  <a:cubicBezTo>
                    <a:pt x="190" y="0"/>
                    <a:pt x="148" y="14"/>
                    <a:pt x="112" y="34"/>
                  </a:cubicBezTo>
                  <a:cubicBezTo>
                    <a:pt x="87" y="48"/>
                    <a:pt x="66" y="68"/>
                    <a:pt x="52" y="92"/>
                  </a:cubicBezTo>
                  <a:cubicBezTo>
                    <a:pt x="32" y="115"/>
                    <a:pt x="19" y="142"/>
                    <a:pt x="14" y="174"/>
                  </a:cubicBezTo>
                  <a:cubicBezTo>
                    <a:pt x="0" y="229"/>
                    <a:pt x="11" y="291"/>
                    <a:pt x="41" y="341"/>
                  </a:cubicBezTo>
                  <a:cubicBezTo>
                    <a:pt x="56" y="365"/>
                    <a:pt x="76" y="386"/>
                    <a:pt x="100" y="400"/>
                  </a:cubicBezTo>
                  <a:cubicBezTo>
                    <a:pt x="121" y="419"/>
                    <a:pt x="146" y="431"/>
                    <a:pt x="173" y="437"/>
                  </a:cubicBezTo>
                  <a:cubicBezTo>
                    <a:pt x="199" y="451"/>
                    <a:pt x="227" y="459"/>
                    <a:pt x="257" y="459"/>
                  </a:cubicBezTo>
                  <a:cubicBezTo>
                    <a:pt x="261" y="459"/>
                    <a:pt x="264" y="459"/>
                    <a:pt x="267" y="459"/>
                  </a:cubicBezTo>
                  <a:cubicBezTo>
                    <a:pt x="299" y="458"/>
                    <a:pt x="329" y="448"/>
                    <a:pt x="356" y="432"/>
                  </a:cubicBezTo>
                  <a:cubicBezTo>
                    <a:pt x="385" y="415"/>
                    <a:pt x="404" y="391"/>
                    <a:pt x="420" y="364"/>
                  </a:cubicBezTo>
                  <a:cubicBezTo>
                    <a:pt x="437" y="335"/>
                    <a:pt x="444" y="304"/>
                    <a:pt x="443" y="269"/>
                  </a:cubicBezTo>
                  <a:lnTo>
                    <a:pt x="443" y="268"/>
                  </a:lnTo>
                  <a:cubicBezTo>
                    <a:pt x="444" y="260"/>
                    <a:pt x="445" y="252"/>
                    <a:pt x="445" y="243"/>
                  </a:cubicBezTo>
                  <a:cubicBezTo>
                    <a:pt x="451" y="214"/>
                    <a:pt x="449" y="186"/>
                    <a:pt x="439" y="157"/>
                  </a:cubicBezTo>
                  <a:lnTo>
                    <a:pt x="416" y="106"/>
                  </a:lnTo>
                  <a:cubicBezTo>
                    <a:pt x="387" y="54"/>
                    <a:pt x="333" y="22"/>
                    <a:pt x="278" y="7"/>
                  </a:cubicBezTo>
                  <a:cubicBezTo>
                    <a:pt x="263" y="2"/>
                    <a:pt x="247" y="0"/>
                    <a:pt x="23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6" name="Google Shape;2106;p27"/>
            <p:cNvSpPr/>
            <p:nvPr/>
          </p:nvSpPr>
          <p:spPr>
            <a:xfrm>
              <a:off x="4124779" y="855349"/>
              <a:ext cx="24166" cy="22021"/>
            </a:xfrm>
            <a:custGeom>
              <a:rect b="b" l="l" r="r" t="t"/>
              <a:pathLst>
                <a:path extrusionOk="0" h="462" w="507">
                  <a:moveTo>
                    <a:pt x="283" y="1"/>
                  </a:moveTo>
                  <a:cubicBezTo>
                    <a:pt x="270" y="1"/>
                    <a:pt x="258" y="2"/>
                    <a:pt x="245" y="6"/>
                  </a:cubicBezTo>
                  <a:cubicBezTo>
                    <a:pt x="217" y="8"/>
                    <a:pt x="191" y="18"/>
                    <a:pt x="168" y="33"/>
                  </a:cubicBezTo>
                  <a:cubicBezTo>
                    <a:pt x="154" y="43"/>
                    <a:pt x="142" y="50"/>
                    <a:pt x="130" y="60"/>
                  </a:cubicBezTo>
                  <a:cubicBezTo>
                    <a:pt x="110" y="73"/>
                    <a:pt x="90" y="87"/>
                    <a:pt x="74" y="105"/>
                  </a:cubicBezTo>
                  <a:cubicBezTo>
                    <a:pt x="58" y="123"/>
                    <a:pt x="47" y="140"/>
                    <a:pt x="36" y="162"/>
                  </a:cubicBezTo>
                  <a:cubicBezTo>
                    <a:pt x="0" y="225"/>
                    <a:pt x="4" y="305"/>
                    <a:pt x="39" y="366"/>
                  </a:cubicBezTo>
                  <a:cubicBezTo>
                    <a:pt x="74" y="423"/>
                    <a:pt x="140" y="462"/>
                    <a:pt x="208" y="462"/>
                  </a:cubicBezTo>
                  <a:cubicBezTo>
                    <a:pt x="212" y="462"/>
                    <a:pt x="215" y="462"/>
                    <a:pt x="219" y="462"/>
                  </a:cubicBezTo>
                  <a:cubicBezTo>
                    <a:pt x="243" y="461"/>
                    <a:pt x="263" y="458"/>
                    <a:pt x="288" y="451"/>
                  </a:cubicBezTo>
                  <a:cubicBezTo>
                    <a:pt x="311" y="445"/>
                    <a:pt x="332" y="434"/>
                    <a:pt x="353" y="422"/>
                  </a:cubicBezTo>
                  <a:cubicBezTo>
                    <a:pt x="366" y="414"/>
                    <a:pt x="380" y="408"/>
                    <a:pt x="394" y="400"/>
                  </a:cubicBezTo>
                  <a:cubicBezTo>
                    <a:pt x="445" y="374"/>
                    <a:pt x="474" y="320"/>
                    <a:pt x="490" y="267"/>
                  </a:cubicBezTo>
                  <a:cubicBezTo>
                    <a:pt x="507" y="210"/>
                    <a:pt x="492" y="152"/>
                    <a:pt x="464" y="102"/>
                  </a:cubicBezTo>
                  <a:cubicBezTo>
                    <a:pt x="450" y="78"/>
                    <a:pt x="430" y="59"/>
                    <a:pt x="406" y="44"/>
                  </a:cubicBezTo>
                  <a:cubicBezTo>
                    <a:pt x="384" y="26"/>
                    <a:pt x="358" y="12"/>
                    <a:pt x="330" y="7"/>
                  </a:cubicBezTo>
                  <a:cubicBezTo>
                    <a:pt x="314" y="3"/>
                    <a:pt x="298" y="1"/>
                    <a:pt x="28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7" name="Google Shape;2107;p27"/>
            <p:cNvSpPr/>
            <p:nvPr/>
          </p:nvSpPr>
          <p:spPr>
            <a:xfrm>
              <a:off x="4074207" y="888476"/>
              <a:ext cx="25024" cy="23642"/>
            </a:xfrm>
            <a:custGeom>
              <a:rect b="b" l="l" r="r" t="t"/>
              <a:pathLst>
                <a:path extrusionOk="0" h="496" w="525">
                  <a:moveTo>
                    <a:pt x="274" y="1"/>
                  </a:moveTo>
                  <a:cubicBezTo>
                    <a:pt x="209" y="1"/>
                    <a:pt x="145" y="31"/>
                    <a:pt x="99" y="76"/>
                  </a:cubicBezTo>
                  <a:cubicBezTo>
                    <a:pt x="58" y="116"/>
                    <a:pt x="28" y="160"/>
                    <a:pt x="15" y="219"/>
                  </a:cubicBezTo>
                  <a:cubicBezTo>
                    <a:pt x="14" y="226"/>
                    <a:pt x="13" y="231"/>
                    <a:pt x="11" y="238"/>
                  </a:cubicBezTo>
                  <a:cubicBezTo>
                    <a:pt x="1" y="291"/>
                    <a:pt x="7" y="343"/>
                    <a:pt x="35" y="392"/>
                  </a:cubicBezTo>
                  <a:cubicBezTo>
                    <a:pt x="52" y="421"/>
                    <a:pt x="80" y="444"/>
                    <a:pt x="108" y="462"/>
                  </a:cubicBezTo>
                  <a:cubicBezTo>
                    <a:pt x="125" y="472"/>
                    <a:pt x="145" y="477"/>
                    <a:pt x="163" y="483"/>
                  </a:cubicBezTo>
                  <a:cubicBezTo>
                    <a:pt x="170" y="484"/>
                    <a:pt x="176" y="486"/>
                    <a:pt x="183" y="488"/>
                  </a:cubicBezTo>
                  <a:cubicBezTo>
                    <a:pt x="197" y="491"/>
                    <a:pt x="205" y="491"/>
                    <a:pt x="223" y="493"/>
                  </a:cubicBezTo>
                  <a:cubicBezTo>
                    <a:pt x="235" y="494"/>
                    <a:pt x="247" y="495"/>
                    <a:pt x="259" y="495"/>
                  </a:cubicBezTo>
                  <a:cubicBezTo>
                    <a:pt x="278" y="491"/>
                    <a:pt x="299" y="489"/>
                    <a:pt x="319" y="485"/>
                  </a:cubicBezTo>
                  <a:cubicBezTo>
                    <a:pt x="328" y="483"/>
                    <a:pt x="336" y="478"/>
                    <a:pt x="345" y="475"/>
                  </a:cubicBezTo>
                  <a:cubicBezTo>
                    <a:pt x="427" y="448"/>
                    <a:pt x="491" y="385"/>
                    <a:pt x="510" y="300"/>
                  </a:cubicBezTo>
                  <a:cubicBezTo>
                    <a:pt x="524" y="240"/>
                    <a:pt x="513" y="170"/>
                    <a:pt x="480" y="117"/>
                  </a:cubicBezTo>
                  <a:cubicBezTo>
                    <a:pt x="444" y="61"/>
                    <a:pt x="391" y="25"/>
                    <a:pt x="329" y="8"/>
                  </a:cubicBezTo>
                  <a:cubicBezTo>
                    <a:pt x="311" y="3"/>
                    <a:pt x="293" y="1"/>
                    <a:pt x="27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08" name="Google Shape;2108;p27"/>
          <p:cNvGrpSpPr/>
          <p:nvPr/>
        </p:nvGrpSpPr>
        <p:grpSpPr>
          <a:xfrm rot="994520">
            <a:off x="7019172" y="3889872"/>
            <a:ext cx="1655340" cy="1805327"/>
            <a:chOff x="4518826" y="55435"/>
            <a:chExt cx="440758" cy="480654"/>
          </a:xfrm>
        </p:grpSpPr>
        <p:sp>
          <p:nvSpPr>
            <p:cNvPr id="2109" name="Google Shape;2109;p27"/>
            <p:cNvSpPr/>
            <p:nvPr/>
          </p:nvSpPr>
          <p:spPr>
            <a:xfrm>
              <a:off x="4525547" y="89182"/>
              <a:ext cx="377411" cy="446907"/>
            </a:xfrm>
            <a:custGeom>
              <a:rect b="b" l="l" r="r" t="t"/>
              <a:pathLst>
                <a:path extrusionOk="0" h="9376" w="7918">
                  <a:moveTo>
                    <a:pt x="7153" y="0"/>
                  </a:moveTo>
                  <a:cubicBezTo>
                    <a:pt x="7067" y="0"/>
                    <a:pt x="6980" y="71"/>
                    <a:pt x="7008" y="181"/>
                  </a:cubicBezTo>
                  <a:cubicBezTo>
                    <a:pt x="7606" y="2623"/>
                    <a:pt x="4898" y="3897"/>
                    <a:pt x="3242" y="4962"/>
                  </a:cubicBezTo>
                  <a:cubicBezTo>
                    <a:pt x="1660" y="5979"/>
                    <a:pt x="418" y="7482"/>
                    <a:pt x="4" y="9350"/>
                  </a:cubicBezTo>
                  <a:cubicBezTo>
                    <a:pt x="0" y="9366"/>
                    <a:pt x="13" y="9376"/>
                    <a:pt x="25" y="9376"/>
                  </a:cubicBezTo>
                  <a:cubicBezTo>
                    <a:pt x="33" y="9376"/>
                    <a:pt x="41" y="9371"/>
                    <a:pt x="44" y="9361"/>
                  </a:cubicBezTo>
                  <a:cubicBezTo>
                    <a:pt x="386" y="8298"/>
                    <a:pt x="889" y="7336"/>
                    <a:pt x="1642" y="6501"/>
                  </a:cubicBezTo>
                  <a:cubicBezTo>
                    <a:pt x="2410" y="5648"/>
                    <a:pt x="3373" y="5096"/>
                    <a:pt x="4361" y="4539"/>
                  </a:cubicBezTo>
                  <a:cubicBezTo>
                    <a:pt x="5895" y="3670"/>
                    <a:pt x="7918" y="2156"/>
                    <a:pt x="7290" y="104"/>
                  </a:cubicBezTo>
                  <a:cubicBezTo>
                    <a:pt x="7267" y="32"/>
                    <a:pt x="7210" y="0"/>
                    <a:pt x="715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0" name="Google Shape;2110;p27"/>
            <p:cNvSpPr/>
            <p:nvPr/>
          </p:nvSpPr>
          <p:spPr>
            <a:xfrm>
              <a:off x="4518826" y="55435"/>
              <a:ext cx="277220" cy="458108"/>
            </a:xfrm>
            <a:custGeom>
              <a:rect b="b" l="l" r="r" t="t"/>
              <a:pathLst>
                <a:path extrusionOk="0" h="9611" w="5816">
                  <a:moveTo>
                    <a:pt x="5509" y="1"/>
                  </a:moveTo>
                  <a:cubicBezTo>
                    <a:pt x="5434" y="1"/>
                    <a:pt x="5355" y="52"/>
                    <a:pt x="5358" y="140"/>
                  </a:cubicBezTo>
                  <a:cubicBezTo>
                    <a:pt x="5394" y="1168"/>
                    <a:pt x="5571" y="2258"/>
                    <a:pt x="4997" y="3184"/>
                  </a:cubicBezTo>
                  <a:cubicBezTo>
                    <a:pt x="4475" y="4023"/>
                    <a:pt x="3501" y="4432"/>
                    <a:pt x="2746" y="5020"/>
                  </a:cubicBezTo>
                  <a:cubicBezTo>
                    <a:pt x="1348" y="6107"/>
                    <a:pt x="251" y="7824"/>
                    <a:pt x="2" y="9593"/>
                  </a:cubicBezTo>
                  <a:cubicBezTo>
                    <a:pt x="0" y="9604"/>
                    <a:pt x="8" y="9611"/>
                    <a:pt x="16" y="9611"/>
                  </a:cubicBezTo>
                  <a:cubicBezTo>
                    <a:pt x="21" y="9611"/>
                    <a:pt x="26" y="9608"/>
                    <a:pt x="28" y="9600"/>
                  </a:cubicBezTo>
                  <a:cubicBezTo>
                    <a:pt x="282" y="8613"/>
                    <a:pt x="628" y="7669"/>
                    <a:pt x="1230" y="6837"/>
                  </a:cubicBezTo>
                  <a:cubicBezTo>
                    <a:pt x="1867" y="5957"/>
                    <a:pt x="2672" y="5277"/>
                    <a:pt x="3591" y="4710"/>
                  </a:cubicBezTo>
                  <a:cubicBezTo>
                    <a:pt x="4352" y="4242"/>
                    <a:pt x="5107" y="3751"/>
                    <a:pt x="5459" y="2891"/>
                  </a:cubicBezTo>
                  <a:cubicBezTo>
                    <a:pt x="5815" y="2035"/>
                    <a:pt x="5777" y="1003"/>
                    <a:pt x="5636" y="102"/>
                  </a:cubicBezTo>
                  <a:cubicBezTo>
                    <a:pt x="5625" y="33"/>
                    <a:pt x="5569" y="1"/>
                    <a:pt x="550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1" name="Google Shape;2111;p27"/>
            <p:cNvSpPr/>
            <p:nvPr/>
          </p:nvSpPr>
          <p:spPr>
            <a:xfrm>
              <a:off x="4571019" y="177267"/>
              <a:ext cx="377697" cy="314684"/>
            </a:xfrm>
            <a:custGeom>
              <a:rect b="b" l="l" r="r" t="t"/>
              <a:pathLst>
                <a:path extrusionOk="0" h="6602" w="7924">
                  <a:moveTo>
                    <a:pt x="7553" y="0"/>
                  </a:moveTo>
                  <a:cubicBezTo>
                    <a:pt x="7507" y="0"/>
                    <a:pt x="7461" y="34"/>
                    <a:pt x="7453" y="96"/>
                  </a:cubicBezTo>
                  <a:cubicBezTo>
                    <a:pt x="7394" y="570"/>
                    <a:pt x="7393" y="953"/>
                    <a:pt x="7136" y="1378"/>
                  </a:cubicBezTo>
                  <a:cubicBezTo>
                    <a:pt x="6896" y="1779"/>
                    <a:pt x="6549" y="2114"/>
                    <a:pt x="6159" y="2367"/>
                  </a:cubicBezTo>
                  <a:cubicBezTo>
                    <a:pt x="5339" y="2901"/>
                    <a:pt x="4353" y="3100"/>
                    <a:pt x="3453" y="3457"/>
                  </a:cubicBezTo>
                  <a:cubicBezTo>
                    <a:pt x="1977" y="4042"/>
                    <a:pt x="689" y="5130"/>
                    <a:pt x="6" y="6580"/>
                  </a:cubicBezTo>
                  <a:cubicBezTo>
                    <a:pt x="1" y="6591"/>
                    <a:pt x="9" y="6601"/>
                    <a:pt x="19" y="6601"/>
                  </a:cubicBezTo>
                  <a:cubicBezTo>
                    <a:pt x="23" y="6601"/>
                    <a:pt x="27" y="6599"/>
                    <a:pt x="30" y="6594"/>
                  </a:cubicBezTo>
                  <a:cubicBezTo>
                    <a:pt x="548" y="5775"/>
                    <a:pt x="1175" y="5050"/>
                    <a:pt x="1971" y="4491"/>
                  </a:cubicBezTo>
                  <a:cubicBezTo>
                    <a:pt x="2814" y="3900"/>
                    <a:pt x="3768" y="3616"/>
                    <a:pt x="4735" y="3298"/>
                  </a:cubicBezTo>
                  <a:cubicBezTo>
                    <a:pt x="5555" y="3028"/>
                    <a:pt x="6372" y="2692"/>
                    <a:pt x="6975" y="2056"/>
                  </a:cubicBezTo>
                  <a:cubicBezTo>
                    <a:pt x="7425" y="1581"/>
                    <a:pt x="7924" y="743"/>
                    <a:pt x="7649" y="70"/>
                  </a:cubicBezTo>
                  <a:cubicBezTo>
                    <a:pt x="7630" y="23"/>
                    <a:pt x="7591" y="0"/>
                    <a:pt x="755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2" name="Google Shape;2112;p27"/>
            <p:cNvSpPr/>
            <p:nvPr/>
          </p:nvSpPr>
          <p:spPr>
            <a:xfrm>
              <a:off x="4586987" y="386469"/>
              <a:ext cx="255389" cy="130554"/>
            </a:xfrm>
            <a:custGeom>
              <a:rect b="b" l="l" r="r" t="t"/>
              <a:pathLst>
                <a:path extrusionOk="0" h="2739" w="5358">
                  <a:moveTo>
                    <a:pt x="5269" y="1"/>
                  </a:moveTo>
                  <a:cubicBezTo>
                    <a:pt x="5262" y="1"/>
                    <a:pt x="5255" y="2"/>
                    <a:pt x="5248" y="5"/>
                  </a:cubicBezTo>
                  <a:cubicBezTo>
                    <a:pt x="4898" y="144"/>
                    <a:pt x="4576" y="281"/>
                    <a:pt x="4195" y="302"/>
                  </a:cubicBezTo>
                  <a:cubicBezTo>
                    <a:pt x="4131" y="306"/>
                    <a:pt x="4067" y="307"/>
                    <a:pt x="4004" y="307"/>
                  </a:cubicBezTo>
                  <a:cubicBezTo>
                    <a:pt x="3848" y="307"/>
                    <a:pt x="3692" y="299"/>
                    <a:pt x="3537" y="299"/>
                  </a:cubicBezTo>
                  <a:cubicBezTo>
                    <a:pt x="3480" y="299"/>
                    <a:pt x="3423" y="300"/>
                    <a:pt x="3367" y="303"/>
                  </a:cubicBezTo>
                  <a:cubicBezTo>
                    <a:pt x="2879" y="329"/>
                    <a:pt x="2402" y="458"/>
                    <a:pt x="1962" y="667"/>
                  </a:cubicBezTo>
                  <a:cubicBezTo>
                    <a:pt x="1087" y="1082"/>
                    <a:pt x="352" y="1816"/>
                    <a:pt x="3" y="2726"/>
                  </a:cubicBezTo>
                  <a:cubicBezTo>
                    <a:pt x="0" y="2733"/>
                    <a:pt x="8" y="2738"/>
                    <a:pt x="15" y="2738"/>
                  </a:cubicBezTo>
                  <a:cubicBezTo>
                    <a:pt x="18" y="2738"/>
                    <a:pt x="21" y="2737"/>
                    <a:pt x="23" y="2734"/>
                  </a:cubicBezTo>
                  <a:cubicBezTo>
                    <a:pt x="532" y="1751"/>
                    <a:pt x="1363" y="1002"/>
                    <a:pt x="2432" y="682"/>
                  </a:cubicBezTo>
                  <a:cubicBezTo>
                    <a:pt x="2976" y="518"/>
                    <a:pt x="3495" y="546"/>
                    <a:pt x="4054" y="540"/>
                  </a:cubicBezTo>
                  <a:cubicBezTo>
                    <a:pt x="4515" y="535"/>
                    <a:pt x="4968" y="435"/>
                    <a:pt x="5316" y="118"/>
                  </a:cubicBezTo>
                  <a:cubicBezTo>
                    <a:pt x="5358" y="81"/>
                    <a:pt x="5323" y="1"/>
                    <a:pt x="52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3" name="Google Shape;2113;p27"/>
            <p:cNvSpPr/>
            <p:nvPr/>
          </p:nvSpPr>
          <p:spPr>
            <a:xfrm>
              <a:off x="4764205" y="144855"/>
              <a:ext cx="65682" cy="107866"/>
            </a:xfrm>
            <a:custGeom>
              <a:rect b="b" l="l" r="r" t="t"/>
              <a:pathLst>
                <a:path extrusionOk="0" h="2263" w="1378">
                  <a:moveTo>
                    <a:pt x="1301" y="1"/>
                  </a:moveTo>
                  <a:cubicBezTo>
                    <a:pt x="1263" y="1"/>
                    <a:pt x="1223" y="26"/>
                    <a:pt x="1220" y="75"/>
                  </a:cubicBezTo>
                  <a:cubicBezTo>
                    <a:pt x="1165" y="948"/>
                    <a:pt x="718" y="1716"/>
                    <a:pt x="15" y="2230"/>
                  </a:cubicBezTo>
                  <a:cubicBezTo>
                    <a:pt x="0" y="2240"/>
                    <a:pt x="8" y="2262"/>
                    <a:pt x="23" y="2262"/>
                  </a:cubicBezTo>
                  <a:cubicBezTo>
                    <a:pt x="26" y="2262"/>
                    <a:pt x="29" y="2261"/>
                    <a:pt x="32" y="2260"/>
                  </a:cubicBezTo>
                  <a:cubicBezTo>
                    <a:pt x="830" y="1800"/>
                    <a:pt x="1306" y="988"/>
                    <a:pt x="1374" y="77"/>
                  </a:cubicBezTo>
                  <a:cubicBezTo>
                    <a:pt x="1378" y="26"/>
                    <a:pt x="1340" y="1"/>
                    <a:pt x="130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4" name="Google Shape;2114;p27"/>
            <p:cNvSpPr/>
            <p:nvPr/>
          </p:nvSpPr>
          <p:spPr>
            <a:xfrm>
              <a:off x="4824788" y="97094"/>
              <a:ext cx="12298" cy="14204"/>
            </a:xfrm>
            <a:custGeom>
              <a:rect b="b" l="l" r="r" t="t"/>
              <a:pathLst>
                <a:path extrusionOk="0" h="298" w="258">
                  <a:moveTo>
                    <a:pt x="133" y="1"/>
                  </a:moveTo>
                  <a:cubicBezTo>
                    <a:pt x="131" y="1"/>
                    <a:pt x="130" y="1"/>
                    <a:pt x="128" y="1"/>
                  </a:cubicBezTo>
                  <a:cubicBezTo>
                    <a:pt x="98" y="2"/>
                    <a:pt x="69" y="12"/>
                    <a:pt x="48" y="33"/>
                  </a:cubicBezTo>
                  <a:cubicBezTo>
                    <a:pt x="32" y="50"/>
                    <a:pt x="22" y="71"/>
                    <a:pt x="14" y="93"/>
                  </a:cubicBezTo>
                  <a:cubicBezTo>
                    <a:pt x="6" y="118"/>
                    <a:pt x="6" y="145"/>
                    <a:pt x="2" y="172"/>
                  </a:cubicBezTo>
                  <a:cubicBezTo>
                    <a:pt x="0" y="202"/>
                    <a:pt x="19" y="240"/>
                    <a:pt x="39" y="261"/>
                  </a:cubicBezTo>
                  <a:cubicBezTo>
                    <a:pt x="60" y="282"/>
                    <a:pt x="92" y="297"/>
                    <a:pt x="122" y="297"/>
                  </a:cubicBezTo>
                  <a:cubicBezTo>
                    <a:pt x="124" y="297"/>
                    <a:pt x="126" y="297"/>
                    <a:pt x="128" y="297"/>
                  </a:cubicBezTo>
                  <a:cubicBezTo>
                    <a:pt x="160" y="296"/>
                    <a:pt x="195" y="286"/>
                    <a:pt x="217" y="261"/>
                  </a:cubicBezTo>
                  <a:cubicBezTo>
                    <a:pt x="238" y="238"/>
                    <a:pt x="258" y="205"/>
                    <a:pt x="254" y="172"/>
                  </a:cubicBezTo>
                  <a:cubicBezTo>
                    <a:pt x="252" y="147"/>
                    <a:pt x="252" y="119"/>
                    <a:pt x="243" y="96"/>
                  </a:cubicBezTo>
                  <a:cubicBezTo>
                    <a:pt x="237" y="76"/>
                    <a:pt x="229" y="61"/>
                    <a:pt x="217" y="45"/>
                  </a:cubicBezTo>
                  <a:cubicBezTo>
                    <a:pt x="198" y="20"/>
                    <a:pt x="166" y="1"/>
                    <a:pt x="13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5" name="Google Shape;2115;p27"/>
            <p:cNvSpPr/>
            <p:nvPr/>
          </p:nvSpPr>
          <p:spPr>
            <a:xfrm>
              <a:off x="4811346" y="278984"/>
              <a:ext cx="16015" cy="11440"/>
            </a:xfrm>
            <a:custGeom>
              <a:rect b="b" l="l" r="r" t="t"/>
              <a:pathLst>
                <a:path extrusionOk="0" h="240" w="336">
                  <a:moveTo>
                    <a:pt x="260" y="1"/>
                  </a:moveTo>
                  <a:cubicBezTo>
                    <a:pt x="255" y="1"/>
                    <a:pt x="250" y="1"/>
                    <a:pt x="246" y="2"/>
                  </a:cubicBezTo>
                  <a:lnTo>
                    <a:pt x="202" y="9"/>
                  </a:lnTo>
                  <a:cubicBezTo>
                    <a:pt x="195" y="11"/>
                    <a:pt x="188" y="13"/>
                    <a:pt x="181" y="14"/>
                  </a:cubicBezTo>
                  <a:cubicBezTo>
                    <a:pt x="174" y="17"/>
                    <a:pt x="171" y="18"/>
                    <a:pt x="170" y="18"/>
                  </a:cubicBezTo>
                  <a:cubicBezTo>
                    <a:pt x="170" y="18"/>
                    <a:pt x="171" y="17"/>
                    <a:pt x="173" y="16"/>
                  </a:cubicBezTo>
                  <a:lnTo>
                    <a:pt x="173" y="16"/>
                  </a:lnTo>
                  <a:cubicBezTo>
                    <a:pt x="133" y="23"/>
                    <a:pt x="99" y="39"/>
                    <a:pt x="64" y="59"/>
                  </a:cubicBezTo>
                  <a:cubicBezTo>
                    <a:pt x="19" y="84"/>
                    <a:pt x="1" y="149"/>
                    <a:pt x="28" y="192"/>
                  </a:cubicBezTo>
                  <a:cubicBezTo>
                    <a:pt x="49" y="225"/>
                    <a:pt x="78" y="239"/>
                    <a:pt x="111" y="239"/>
                  </a:cubicBezTo>
                  <a:cubicBezTo>
                    <a:pt x="127" y="239"/>
                    <a:pt x="145" y="235"/>
                    <a:pt x="162" y="228"/>
                  </a:cubicBezTo>
                  <a:cubicBezTo>
                    <a:pt x="175" y="222"/>
                    <a:pt x="189" y="216"/>
                    <a:pt x="202" y="208"/>
                  </a:cubicBezTo>
                  <a:lnTo>
                    <a:pt x="222" y="196"/>
                  </a:lnTo>
                  <a:cubicBezTo>
                    <a:pt x="236" y="187"/>
                    <a:pt x="248" y="177"/>
                    <a:pt x="256" y="163"/>
                  </a:cubicBezTo>
                  <a:lnTo>
                    <a:pt x="256" y="163"/>
                  </a:lnTo>
                  <a:cubicBezTo>
                    <a:pt x="255" y="166"/>
                    <a:pt x="255" y="167"/>
                    <a:pt x="255" y="167"/>
                  </a:cubicBezTo>
                  <a:cubicBezTo>
                    <a:pt x="256" y="167"/>
                    <a:pt x="259" y="164"/>
                    <a:pt x="262" y="159"/>
                  </a:cubicBezTo>
                  <a:cubicBezTo>
                    <a:pt x="268" y="155"/>
                    <a:pt x="273" y="149"/>
                    <a:pt x="279" y="145"/>
                  </a:cubicBezTo>
                  <a:cubicBezTo>
                    <a:pt x="290" y="137"/>
                    <a:pt x="300" y="125"/>
                    <a:pt x="311" y="115"/>
                  </a:cubicBezTo>
                  <a:cubicBezTo>
                    <a:pt x="332" y="93"/>
                    <a:pt x="336" y="59"/>
                    <a:pt x="321" y="33"/>
                  </a:cubicBezTo>
                  <a:cubicBezTo>
                    <a:pt x="308" y="10"/>
                    <a:pt x="284" y="1"/>
                    <a:pt x="26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6" name="Google Shape;2116;p27"/>
            <p:cNvSpPr/>
            <p:nvPr/>
          </p:nvSpPr>
          <p:spPr>
            <a:xfrm>
              <a:off x="4861966" y="242663"/>
              <a:ext cx="17255" cy="13442"/>
            </a:xfrm>
            <a:custGeom>
              <a:rect b="b" l="l" r="r" t="t"/>
              <a:pathLst>
                <a:path extrusionOk="0" h="282" w="362">
                  <a:moveTo>
                    <a:pt x="180" y="1"/>
                  </a:moveTo>
                  <a:cubicBezTo>
                    <a:pt x="0" y="1"/>
                    <a:pt x="0" y="281"/>
                    <a:pt x="180" y="281"/>
                  </a:cubicBezTo>
                  <a:cubicBezTo>
                    <a:pt x="181" y="281"/>
                    <a:pt x="181" y="281"/>
                    <a:pt x="181" y="281"/>
                  </a:cubicBezTo>
                  <a:cubicBezTo>
                    <a:pt x="359" y="281"/>
                    <a:pt x="361" y="1"/>
                    <a:pt x="18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7" name="Google Shape;2117;p27"/>
            <p:cNvSpPr/>
            <p:nvPr/>
          </p:nvSpPr>
          <p:spPr>
            <a:xfrm>
              <a:off x="4892519" y="136084"/>
              <a:ext cx="27455" cy="78171"/>
            </a:xfrm>
            <a:custGeom>
              <a:rect b="b" l="l" r="r" t="t"/>
              <a:pathLst>
                <a:path extrusionOk="0" h="1640" w="576">
                  <a:moveTo>
                    <a:pt x="462" y="0"/>
                  </a:moveTo>
                  <a:cubicBezTo>
                    <a:pt x="446" y="0"/>
                    <a:pt x="429" y="9"/>
                    <a:pt x="424" y="26"/>
                  </a:cubicBezTo>
                  <a:cubicBezTo>
                    <a:pt x="350" y="287"/>
                    <a:pt x="342" y="563"/>
                    <a:pt x="273" y="828"/>
                  </a:cubicBezTo>
                  <a:cubicBezTo>
                    <a:pt x="205" y="1090"/>
                    <a:pt x="114" y="1350"/>
                    <a:pt x="10" y="1599"/>
                  </a:cubicBezTo>
                  <a:cubicBezTo>
                    <a:pt x="1" y="1622"/>
                    <a:pt x="22" y="1639"/>
                    <a:pt x="42" y="1639"/>
                  </a:cubicBezTo>
                  <a:cubicBezTo>
                    <a:pt x="53" y="1639"/>
                    <a:pt x="63" y="1635"/>
                    <a:pt x="69" y="1624"/>
                  </a:cubicBezTo>
                  <a:cubicBezTo>
                    <a:pt x="330" y="1173"/>
                    <a:pt x="576" y="555"/>
                    <a:pt x="493" y="26"/>
                  </a:cubicBezTo>
                  <a:cubicBezTo>
                    <a:pt x="490" y="8"/>
                    <a:pt x="477" y="0"/>
                    <a:pt x="46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8" name="Google Shape;2118;p27"/>
            <p:cNvSpPr/>
            <p:nvPr/>
          </p:nvSpPr>
          <p:spPr>
            <a:xfrm>
              <a:off x="4753433" y="308250"/>
              <a:ext cx="179840" cy="62870"/>
            </a:xfrm>
            <a:custGeom>
              <a:rect b="b" l="l" r="r" t="t"/>
              <a:pathLst>
                <a:path extrusionOk="0" h="1319" w="3773">
                  <a:moveTo>
                    <a:pt x="3696" y="0"/>
                  </a:moveTo>
                  <a:cubicBezTo>
                    <a:pt x="3686" y="0"/>
                    <a:pt x="3676" y="3"/>
                    <a:pt x="3665" y="10"/>
                  </a:cubicBezTo>
                  <a:cubicBezTo>
                    <a:pt x="3392" y="179"/>
                    <a:pt x="3179" y="425"/>
                    <a:pt x="2893" y="589"/>
                  </a:cubicBezTo>
                  <a:cubicBezTo>
                    <a:pt x="2614" y="750"/>
                    <a:pt x="2316" y="870"/>
                    <a:pt x="2008" y="962"/>
                  </a:cubicBezTo>
                  <a:cubicBezTo>
                    <a:pt x="1363" y="1153"/>
                    <a:pt x="687" y="1216"/>
                    <a:pt x="21" y="1287"/>
                  </a:cubicBezTo>
                  <a:cubicBezTo>
                    <a:pt x="2" y="1289"/>
                    <a:pt x="0" y="1318"/>
                    <a:pt x="20" y="1318"/>
                  </a:cubicBezTo>
                  <a:cubicBezTo>
                    <a:pt x="21" y="1318"/>
                    <a:pt x="21" y="1318"/>
                    <a:pt x="21" y="1318"/>
                  </a:cubicBezTo>
                  <a:cubicBezTo>
                    <a:pt x="740" y="1294"/>
                    <a:pt x="1464" y="1240"/>
                    <a:pt x="2162" y="1049"/>
                  </a:cubicBezTo>
                  <a:cubicBezTo>
                    <a:pt x="2702" y="902"/>
                    <a:pt x="3472" y="622"/>
                    <a:pt x="3750" y="94"/>
                  </a:cubicBezTo>
                  <a:cubicBezTo>
                    <a:pt x="3772" y="52"/>
                    <a:pt x="3739" y="0"/>
                    <a:pt x="36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9" name="Google Shape;2119;p27"/>
            <p:cNvSpPr/>
            <p:nvPr/>
          </p:nvSpPr>
          <p:spPr>
            <a:xfrm>
              <a:off x="4947287" y="280652"/>
              <a:ext cx="12298" cy="9533"/>
            </a:xfrm>
            <a:custGeom>
              <a:rect b="b" l="l" r="r" t="t"/>
              <a:pathLst>
                <a:path extrusionOk="0" h="200" w="258">
                  <a:moveTo>
                    <a:pt x="128" y="0"/>
                  </a:moveTo>
                  <a:cubicBezTo>
                    <a:pt x="0" y="0"/>
                    <a:pt x="0" y="199"/>
                    <a:pt x="128" y="199"/>
                  </a:cubicBezTo>
                  <a:cubicBezTo>
                    <a:pt x="129" y="199"/>
                    <a:pt x="129" y="199"/>
                    <a:pt x="130" y="199"/>
                  </a:cubicBezTo>
                  <a:cubicBezTo>
                    <a:pt x="257" y="199"/>
                    <a:pt x="257" y="0"/>
                    <a:pt x="12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0" name="Google Shape;2120;p27"/>
            <p:cNvSpPr/>
            <p:nvPr/>
          </p:nvSpPr>
          <p:spPr>
            <a:xfrm>
              <a:off x="4873549" y="378556"/>
              <a:ext cx="11011" cy="8341"/>
            </a:xfrm>
            <a:custGeom>
              <a:rect b="b" l="l" r="r" t="t"/>
              <a:pathLst>
                <a:path extrusionOk="0" h="175" w="231">
                  <a:moveTo>
                    <a:pt x="87" y="0"/>
                  </a:moveTo>
                  <a:cubicBezTo>
                    <a:pt x="41" y="0"/>
                    <a:pt x="0" y="39"/>
                    <a:pt x="0" y="87"/>
                  </a:cubicBezTo>
                  <a:cubicBezTo>
                    <a:pt x="0" y="136"/>
                    <a:pt x="41" y="174"/>
                    <a:pt x="87" y="174"/>
                  </a:cubicBezTo>
                  <a:cubicBezTo>
                    <a:pt x="95" y="174"/>
                    <a:pt x="102" y="173"/>
                    <a:pt x="110" y="171"/>
                  </a:cubicBezTo>
                  <a:lnTo>
                    <a:pt x="181" y="152"/>
                  </a:lnTo>
                  <a:cubicBezTo>
                    <a:pt x="208" y="144"/>
                    <a:pt x="230" y="116"/>
                    <a:pt x="229" y="87"/>
                  </a:cubicBezTo>
                  <a:cubicBezTo>
                    <a:pt x="229" y="59"/>
                    <a:pt x="211" y="32"/>
                    <a:pt x="181" y="23"/>
                  </a:cubicBezTo>
                  <a:lnTo>
                    <a:pt x="110" y="3"/>
                  </a:lnTo>
                  <a:cubicBezTo>
                    <a:pt x="102" y="1"/>
                    <a:pt x="95" y="0"/>
                    <a:pt x="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21" name="Google Shape;2121;p27"/>
          <p:cNvGrpSpPr/>
          <p:nvPr/>
        </p:nvGrpSpPr>
        <p:grpSpPr>
          <a:xfrm rot="1304130">
            <a:off x="19366" y="2353777"/>
            <a:ext cx="648525" cy="818432"/>
            <a:chOff x="4198851" y="-806491"/>
            <a:chExt cx="163968" cy="206914"/>
          </a:xfrm>
        </p:grpSpPr>
        <p:sp>
          <p:nvSpPr>
            <p:cNvPr id="2122" name="Google Shape;2122;p27"/>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3" name="Google Shape;2123;p27"/>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4" name="Google Shape;2124;p27"/>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5" name="Google Shape;2125;p27"/>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6" name="Google Shape;2126;p27"/>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7" name="Google Shape;2127;p27"/>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8" name="Google Shape;2128;p27"/>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9" name="Google Shape;2129;p27"/>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0" name="Google Shape;2130;p27"/>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1" name="Google Shape;2131;p27"/>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32" name="Google Shape;2132;p27"/>
          <p:cNvGrpSpPr/>
          <p:nvPr/>
        </p:nvGrpSpPr>
        <p:grpSpPr>
          <a:xfrm>
            <a:off x="557211" y="4342059"/>
            <a:ext cx="453302" cy="490152"/>
            <a:chOff x="3127056" y="-728177"/>
            <a:chExt cx="193711" cy="209440"/>
          </a:xfrm>
        </p:grpSpPr>
        <p:sp>
          <p:nvSpPr>
            <p:cNvPr id="2133" name="Google Shape;2133;p27"/>
            <p:cNvSpPr/>
            <p:nvPr/>
          </p:nvSpPr>
          <p:spPr>
            <a:xfrm>
              <a:off x="3137113" y="-723697"/>
              <a:ext cx="174216" cy="196523"/>
            </a:xfrm>
            <a:custGeom>
              <a:rect b="b" l="l" r="r" t="t"/>
              <a:pathLst>
                <a:path extrusionOk="0" h="4123" w="3655">
                  <a:moveTo>
                    <a:pt x="2204" y="71"/>
                  </a:moveTo>
                  <a:lnTo>
                    <a:pt x="3588" y="1395"/>
                  </a:lnTo>
                  <a:lnTo>
                    <a:pt x="132" y="3971"/>
                  </a:lnTo>
                  <a:lnTo>
                    <a:pt x="2204" y="71"/>
                  </a:lnTo>
                  <a:close/>
                  <a:moveTo>
                    <a:pt x="2193" y="0"/>
                  </a:moveTo>
                  <a:lnTo>
                    <a:pt x="1" y="4123"/>
                  </a:lnTo>
                  <a:lnTo>
                    <a:pt x="1" y="4123"/>
                  </a:lnTo>
                  <a:lnTo>
                    <a:pt x="3654" y="1399"/>
                  </a:lnTo>
                  <a:lnTo>
                    <a:pt x="219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4" name="Google Shape;2134;p27"/>
            <p:cNvSpPr/>
            <p:nvPr/>
          </p:nvSpPr>
          <p:spPr>
            <a:xfrm>
              <a:off x="3298554" y="-667166"/>
              <a:ext cx="22212" cy="20210"/>
            </a:xfrm>
            <a:custGeom>
              <a:rect b="b" l="l" r="r" t="t"/>
              <a:pathLst>
                <a:path extrusionOk="0" h="424" w="466">
                  <a:moveTo>
                    <a:pt x="233" y="0"/>
                  </a:moveTo>
                  <a:cubicBezTo>
                    <a:pt x="137" y="0"/>
                    <a:pt x="49" y="66"/>
                    <a:pt x="26" y="165"/>
                  </a:cubicBezTo>
                  <a:cubicBezTo>
                    <a:pt x="0" y="278"/>
                    <a:pt x="72" y="392"/>
                    <a:pt x="186" y="418"/>
                  </a:cubicBezTo>
                  <a:cubicBezTo>
                    <a:pt x="202" y="422"/>
                    <a:pt x="218" y="423"/>
                    <a:pt x="233" y="423"/>
                  </a:cubicBezTo>
                  <a:cubicBezTo>
                    <a:pt x="329" y="423"/>
                    <a:pt x="416" y="358"/>
                    <a:pt x="439" y="260"/>
                  </a:cubicBezTo>
                  <a:cubicBezTo>
                    <a:pt x="465" y="146"/>
                    <a:pt x="395" y="32"/>
                    <a:pt x="281" y="5"/>
                  </a:cubicBezTo>
                  <a:cubicBezTo>
                    <a:pt x="265" y="2"/>
                    <a:pt x="249" y="0"/>
                    <a:pt x="23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5" name="Google Shape;2135;p27"/>
            <p:cNvSpPr/>
            <p:nvPr/>
          </p:nvSpPr>
          <p:spPr>
            <a:xfrm>
              <a:off x="3127056" y="-542808"/>
              <a:ext cx="26454" cy="24071"/>
            </a:xfrm>
            <a:custGeom>
              <a:rect b="b" l="l" r="r" t="t"/>
              <a:pathLst>
                <a:path extrusionOk="0" h="505" w="555">
                  <a:moveTo>
                    <a:pt x="277" y="1"/>
                  </a:moveTo>
                  <a:cubicBezTo>
                    <a:pt x="162" y="1"/>
                    <a:pt x="59" y="80"/>
                    <a:pt x="32" y="196"/>
                  </a:cubicBezTo>
                  <a:cubicBezTo>
                    <a:pt x="0" y="332"/>
                    <a:pt x="84" y="467"/>
                    <a:pt x="220" y="498"/>
                  </a:cubicBezTo>
                  <a:cubicBezTo>
                    <a:pt x="239" y="503"/>
                    <a:pt x="258" y="505"/>
                    <a:pt x="277" y="505"/>
                  </a:cubicBezTo>
                  <a:cubicBezTo>
                    <a:pt x="392" y="505"/>
                    <a:pt x="496" y="426"/>
                    <a:pt x="523" y="310"/>
                  </a:cubicBezTo>
                  <a:cubicBezTo>
                    <a:pt x="554" y="174"/>
                    <a:pt x="468" y="39"/>
                    <a:pt x="334" y="7"/>
                  </a:cubicBezTo>
                  <a:cubicBezTo>
                    <a:pt x="315" y="3"/>
                    <a:pt x="296" y="1"/>
                    <a:pt x="277"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6" name="Google Shape;2136;p27"/>
            <p:cNvSpPr/>
            <p:nvPr/>
          </p:nvSpPr>
          <p:spPr>
            <a:xfrm>
              <a:off x="3235112" y="-728177"/>
              <a:ext cx="13537" cy="12393"/>
            </a:xfrm>
            <a:custGeom>
              <a:rect b="b" l="l" r="r" t="t"/>
              <a:pathLst>
                <a:path extrusionOk="0" h="260" w="284">
                  <a:moveTo>
                    <a:pt x="143" y="1"/>
                  </a:moveTo>
                  <a:cubicBezTo>
                    <a:pt x="83" y="1"/>
                    <a:pt x="30" y="42"/>
                    <a:pt x="16" y="101"/>
                  </a:cubicBezTo>
                  <a:cubicBezTo>
                    <a:pt x="1" y="171"/>
                    <a:pt x="44" y="239"/>
                    <a:pt x="114" y="256"/>
                  </a:cubicBezTo>
                  <a:cubicBezTo>
                    <a:pt x="123" y="258"/>
                    <a:pt x="132" y="259"/>
                    <a:pt x="141" y="259"/>
                  </a:cubicBezTo>
                  <a:cubicBezTo>
                    <a:pt x="200" y="259"/>
                    <a:pt x="254" y="219"/>
                    <a:pt x="268" y="159"/>
                  </a:cubicBezTo>
                  <a:cubicBezTo>
                    <a:pt x="283" y="90"/>
                    <a:pt x="241" y="21"/>
                    <a:pt x="171" y="4"/>
                  </a:cubicBezTo>
                  <a:cubicBezTo>
                    <a:pt x="162" y="2"/>
                    <a:pt x="152" y="1"/>
                    <a:pt x="14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37" name="Google Shape;2137;p27"/>
          <p:cNvGrpSpPr/>
          <p:nvPr/>
        </p:nvGrpSpPr>
        <p:grpSpPr>
          <a:xfrm>
            <a:off x="8073009" y="3876203"/>
            <a:ext cx="640408" cy="564311"/>
            <a:chOff x="2006404" y="4069782"/>
            <a:chExt cx="447431" cy="394237"/>
          </a:xfrm>
        </p:grpSpPr>
        <p:sp>
          <p:nvSpPr>
            <p:cNvPr id="2138" name="Google Shape;2138;p27"/>
            <p:cNvSpPr/>
            <p:nvPr/>
          </p:nvSpPr>
          <p:spPr>
            <a:xfrm>
              <a:off x="2006404" y="4069782"/>
              <a:ext cx="413494" cy="394237"/>
            </a:xfrm>
            <a:custGeom>
              <a:rect b="b" l="l" r="r" t="t"/>
              <a:pathLst>
                <a:path extrusionOk="0" h="8271" w="8675">
                  <a:moveTo>
                    <a:pt x="4539" y="1"/>
                  </a:moveTo>
                  <a:cubicBezTo>
                    <a:pt x="3481" y="1"/>
                    <a:pt x="2423" y="404"/>
                    <a:pt x="1615" y="1212"/>
                  </a:cubicBezTo>
                  <a:cubicBezTo>
                    <a:pt x="0" y="2827"/>
                    <a:pt x="0" y="5445"/>
                    <a:pt x="1615" y="7059"/>
                  </a:cubicBezTo>
                  <a:cubicBezTo>
                    <a:pt x="2391" y="7835"/>
                    <a:pt x="3442" y="8270"/>
                    <a:pt x="4539" y="8270"/>
                  </a:cubicBezTo>
                  <a:cubicBezTo>
                    <a:pt x="5635" y="8270"/>
                    <a:pt x="6687" y="7835"/>
                    <a:pt x="7463" y="7059"/>
                  </a:cubicBezTo>
                  <a:cubicBezTo>
                    <a:pt x="8239" y="6284"/>
                    <a:pt x="8674" y="5232"/>
                    <a:pt x="8674" y="4135"/>
                  </a:cubicBezTo>
                  <a:cubicBezTo>
                    <a:pt x="8674" y="3039"/>
                    <a:pt x="8239" y="1987"/>
                    <a:pt x="7463" y="1212"/>
                  </a:cubicBezTo>
                  <a:cubicBezTo>
                    <a:pt x="6655" y="404"/>
                    <a:pt x="5597" y="1"/>
                    <a:pt x="4539" y="1"/>
                  </a:cubicBez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9" name="Google Shape;2139;p27"/>
            <p:cNvSpPr/>
            <p:nvPr/>
          </p:nvSpPr>
          <p:spPr>
            <a:xfrm>
              <a:off x="2029736" y="4286943"/>
              <a:ext cx="276886" cy="133510"/>
            </a:xfrm>
            <a:custGeom>
              <a:rect b="b" l="l" r="r" t="t"/>
              <a:pathLst>
                <a:path extrusionOk="0" h="2801" w="5809">
                  <a:moveTo>
                    <a:pt x="1739" y="0"/>
                  </a:moveTo>
                  <a:cubicBezTo>
                    <a:pt x="1516" y="0"/>
                    <a:pt x="1294" y="14"/>
                    <a:pt x="1073" y="36"/>
                  </a:cubicBezTo>
                  <a:cubicBezTo>
                    <a:pt x="714" y="72"/>
                    <a:pt x="356" y="131"/>
                    <a:pt x="0" y="196"/>
                  </a:cubicBezTo>
                  <a:cubicBezTo>
                    <a:pt x="155" y="1229"/>
                    <a:pt x="690" y="2136"/>
                    <a:pt x="1459" y="2770"/>
                  </a:cubicBezTo>
                  <a:cubicBezTo>
                    <a:pt x="1613" y="2790"/>
                    <a:pt x="1770" y="2801"/>
                    <a:pt x="1928" y="2801"/>
                  </a:cubicBezTo>
                  <a:cubicBezTo>
                    <a:pt x="1936" y="2801"/>
                    <a:pt x="1943" y="2801"/>
                    <a:pt x="1951" y="2801"/>
                  </a:cubicBezTo>
                  <a:cubicBezTo>
                    <a:pt x="2438" y="2796"/>
                    <a:pt x="2921" y="2721"/>
                    <a:pt x="3408" y="2686"/>
                  </a:cubicBezTo>
                  <a:cubicBezTo>
                    <a:pt x="3547" y="2676"/>
                    <a:pt x="3688" y="2670"/>
                    <a:pt x="3828" y="2670"/>
                  </a:cubicBezTo>
                  <a:cubicBezTo>
                    <a:pt x="4112" y="2670"/>
                    <a:pt x="4395" y="2695"/>
                    <a:pt x="4672" y="2759"/>
                  </a:cubicBezTo>
                  <a:cubicBezTo>
                    <a:pt x="4579" y="2698"/>
                    <a:pt x="4481" y="2646"/>
                    <a:pt x="4378" y="2606"/>
                  </a:cubicBezTo>
                  <a:cubicBezTo>
                    <a:pt x="3757" y="2361"/>
                    <a:pt x="3071" y="2399"/>
                    <a:pt x="2442" y="2192"/>
                  </a:cubicBezTo>
                  <a:cubicBezTo>
                    <a:pt x="2394" y="2177"/>
                    <a:pt x="2405" y="2111"/>
                    <a:pt x="2453" y="2109"/>
                  </a:cubicBezTo>
                  <a:cubicBezTo>
                    <a:pt x="2774" y="2089"/>
                    <a:pt x="3098" y="2067"/>
                    <a:pt x="3418" y="2033"/>
                  </a:cubicBezTo>
                  <a:cubicBezTo>
                    <a:pt x="3915" y="1983"/>
                    <a:pt x="4408" y="1896"/>
                    <a:pt x="4879" y="1732"/>
                  </a:cubicBezTo>
                  <a:cubicBezTo>
                    <a:pt x="5202" y="1619"/>
                    <a:pt x="5511" y="1471"/>
                    <a:pt x="5808" y="1300"/>
                  </a:cubicBezTo>
                  <a:lnTo>
                    <a:pt x="5808" y="1300"/>
                  </a:lnTo>
                  <a:cubicBezTo>
                    <a:pt x="5604" y="1379"/>
                    <a:pt x="5396" y="1447"/>
                    <a:pt x="5184" y="1502"/>
                  </a:cubicBezTo>
                  <a:cubicBezTo>
                    <a:pt x="4822" y="1597"/>
                    <a:pt x="4446" y="1659"/>
                    <a:pt x="4070" y="1659"/>
                  </a:cubicBezTo>
                  <a:cubicBezTo>
                    <a:pt x="4055" y="1659"/>
                    <a:pt x="4040" y="1659"/>
                    <a:pt x="4024" y="1658"/>
                  </a:cubicBezTo>
                  <a:cubicBezTo>
                    <a:pt x="3657" y="1654"/>
                    <a:pt x="3301" y="1581"/>
                    <a:pt x="2956" y="1454"/>
                  </a:cubicBezTo>
                  <a:cubicBezTo>
                    <a:pt x="2259" y="1198"/>
                    <a:pt x="1603" y="785"/>
                    <a:pt x="838" y="782"/>
                  </a:cubicBezTo>
                  <a:cubicBezTo>
                    <a:pt x="788" y="780"/>
                    <a:pt x="782" y="712"/>
                    <a:pt x="826" y="697"/>
                  </a:cubicBezTo>
                  <a:cubicBezTo>
                    <a:pt x="1059" y="617"/>
                    <a:pt x="1296" y="556"/>
                    <a:pt x="1538" y="514"/>
                  </a:cubicBezTo>
                  <a:cubicBezTo>
                    <a:pt x="1838" y="462"/>
                    <a:pt x="2148" y="434"/>
                    <a:pt x="2458" y="434"/>
                  </a:cubicBezTo>
                  <a:cubicBezTo>
                    <a:pt x="2945" y="434"/>
                    <a:pt x="3433" y="504"/>
                    <a:pt x="3890" y="660"/>
                  </a:cubicBezTo>
                  <a:cubicBezTo>
                    <a:pt x="3639" y="469"/>
                    <a:pt x="3363" y="314"/>
                    <a:pt x="3064" y="209"/>
                  </a:cubicBezTo>
                  <a:cubicBezTo>
                    <a:pt x="2638" y="56"/>
                    <a:pt x="2189" y="0"/>
                    <a:pt x="1739"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0" name="Google Shape;2140;p27"/>
            <p:cNvSpPr/>
            <p:nvPr/>
          </p:nvSpPr>
          <p:spPr>
            <a:xfrm>
              <a:off x="2151139" y="4111536"/>
              <a:ext cx="270547" cy="201718"/>
            </a:xfrm>
            <a:custGeom>
              <a:rect b="b" l="l" r="r" t="t"/>
              <a:pathLst>
                <a:path extrusionOk="0" h="4232" w="5676">
                  <a:moveTo>
                    <a:pt x="4083" y="1"/>
                  </a:moveTo>
                  <a:cubicBezTo>
                    <a:pt x="3503" y="131"/>
                    <a:pt x="2943" y="371"/>
                    <a:pt x="2370" y="519"/>
                  </a:cubicBezTo>
                  <a:cubicBezTo>
                    <a:pt x="1950" y="628"/>
                    <a:pt x="1522" y="682"/>
                    <a:pt x="1095" y="682"/>
                  </a:cubicBezTo>
                  <a:cubicBezTo>
                    <a:pt x="728" y="682"/>
                    <a:pt x="362" y="643"/>
                    <a:pt x="0" y="565"/>
                  </a:cubicBezTo>
                  <a:lnTo>
                    <a:pt x="0" y="565"/>
                  </a:lnTo>
                  <a:cubicBezTo>
                    <a:pt x="239" y="777"/>
                    <a:pt x="502" y="963"/>
                    <a:pt x="792" y="1098"/>
                  </a:cubicBezTo>
                  <a:cubicBezTo>
                    <a:pt x="1204" y="1288"/>
                    <a:pt x="1647" y="1353"/>
                    <a:pt x="2094" y="1353"/>
                  </a:cubicBezTo>
                  <a:cubicBezTo>
                    <a:pt x="2190" y="1353"/>
                    <a:pt x="2286" y="1350"/>
                    <a:pt x="2382" y="1345"/>
                  </a:cubicBezTo>
                  <a:cubicBezTo>
                    <a:pt x="2869" y="1317"/>
                    <a:pt x="3350" y="1245"/>
                    <a:pt x="3837" y="1213"/>
                  </a:cubicBezTo>
                  <a:cubicBezTo>
                    <a:pt x="3920" y="1204"/>
                    <a:pt x="4003" y="1199"/>
                    <a:pt x="4087" y="1199"/>
                  </a:cubicBezTo>
                  <a:cubicBezTo>
                    <a:pt x="4142" y="1199"/>
                    <a:pt x="4142" y="1283"/>
                    <a:pt x="4087" y="1284"/>
                  </a:cubicBezTo>
                  <a:cubicBezTo>
                    <a:pt x="4014" y="1287"/>
                    <a:pt x="3941" y="1291"/>
                    <a:pt x="3867" y="1294"/>
                  </a:cubicBezTo>
                  <a:cubicBezTo>
                    <a:pt x="3764" y="1304"/>
                    <a:pt x="3659" y="1319"/>
                    <a:pt x="3558" y="1340"/>
                  </a:cubicBezTo>
                  <a:cubicBezTo>
                    <a:pt x="3010" y="1457"/>
                    <a:pt x="2498" y="1733"/>
                    <a:pt x="2083" y="2106"/>
                  </a:cubicBezTo>
                  <a:cubicBezTo>
                    <a:pt x="2536" y="1974"/>
                    <a:pt x="3004" y="1879"/>
                    <a:pt x="3472" y="1879"/>
                  </a:cubicBezTo>
                  <a:cubicBezTo>
                    <a:pt x="3766" y="1879"/>
                    <a:pt x="4060" y="1917"/>
                    <a:pt x="4350" y="2006"/>
                  </a:cubicBezTo>
                  <a:cubicBezTo>
                    <a:pt x="4394" y="2021"/>
                    <a:pt x="4388" y="2090"/>
                    <a:pt x="4342" y="2090"/>
                  </a:cubicBezTo>
                  <a:cubicBezTo>
                    <a:pt x="4341" y="2090"/>
                    <a:pt x="4340" y="2090"/>
                    <a:pt x="4338" y="2090"/>
                  </a:cubicBezTo>
                  <a:cubicBezTo>
                    <a:pt x="4316" y="2089"/>
                    <a:pt x="4294" y="2088"/>
                    <a:pt x="4272" y="2088"/>
                  </a:cubicBezTo>
                  <a:cubicBezTo>
                    <a:pt x="3946" y="2088"/>
                    <a:pt x="3637" y="2208"/>
                    <a:pt x="3345" y="2350"/>
                  </a:cubicBezTo>
                  <a:cubicBezTo>
                    <a:pt x="3057" y="2488"/>
                    <a:pt x="2778" y="2648"/>
                    <a:pt x="2477" y="2760"/>
                  </a:cubicBezTo>
                  <a:cubicBezTo>
                    <a:pt x="2220" y="2856"/>
                    <a:pt x="1947" y="2900"/>
                    <a:pt x="1673" y="2900"/>
                  </a:cubicBezTo>
                  <a:cubicBezTo>
                    <a:pt x="1618" y="2900"/>
                    <a:pt x="1564" y="2899"/>
                    <a:pt x="1509" y="2895"/>
                  </a:cubicBezTo>
                  <a:cubicBezTo>
                    <a:pt x="1063" y="2866"/>
                    <a:pt x="627" y="2753"/>
                    <a:pt x="210" y="2587"/>
                  </a:cubicBezTo>
                  <a:lnTo>
                    <a:pt x="210" y="2587"/>
                  </a:lnTo>
                  <a:cubicBezTo>
                    <a:pt x="307" y="2643"/>
                    <a:pt x="403" y="2697"/>
                    <a:pt x="502" y="2749"/>
                  </a:cubicBezTo>
                  <a:cubicBezTo>
                    <a:pt x="817" y="2915"/>
                    <a:pt x="1147" y="3056"/>
                    <a:pt x="1492" y="3150"/>
                  </a:cubicBezTo>
                  <a:cubicBezTo>
                    <a:pt x="1825" y="3239"/>
                    <a:pt x="2167" y="3282"/>
                    <a:pt x="2511" y="3282"/>
                  </a:cubicBezTo>
                  <a:cubicBezTo>
                    <a:pt x="2560" y="3282"/>
                    <a:pt x="2609" y="3281"/>
                    <a:pt x="2657" y="3279"/>
                  </a:cubicBezTo>
                  <a:cubicBezTo>
                    <a:pt x="3391" y="3254"/>
                    <a:pt x="4113" y="3058"/>
                    <a:pt x="4849" y="3058"/>
                  </a:cubicBezTo>
                  <a:cubicBezTo>
                    <a:pt x="4914" y="3058"/>
                    <a:pt x="4979" y="3059"/>
                    <a:pt x="5044" y="3063"/>
                  </a:cubicBezTo>
                  <a:cubicBezTo>
                    <a:pt x="5092" y="3068"/>
                    <a:pt x="5102" y="3135"/>
                    <a:pt x="5056" y="3149"/>
                  </a:cubicBezTo>
                  <a:cubicBezTo>
                    <a:pt x="4861" y="3213"/>
                    <a:pt x="4665" y="3273"/>
                    <a:pt x="4469" y="3334"/>
                  </a:cubicBezTo>
                  <a:cubicBezTo>
                    <a:pt x="4140" y="3435"/>
                    <a:pt x="3810" y="3543"/>
                    <a:pt x="3501" y="3699"/>
                  </a:cubicBezTo>
                  <a:cubicBezTo>
                    <a:pt x="3226" y="3837"/>
                    <a:pt x="2978" y="4015"/>
                    <a:pt x="2762" y="4232"/>
                  </a:cubicBezTo>
                  <a:cubicBezTo>
                    <a:pt x="2953" y="4176"/>
                    <a:pt x="3146" y="4118"/>
                    <a:pt x="3339" y="4062"/>
                  </a:cubicBezTo>
                  <a:cubicBezTo>
                    <a:pt x="3765" y="3940"/>
                    <a:pt x="4199" y="3831"/>
                    <a:pt x="4644" y="3804"/>
                  </a:cubicBezTo>
                  <a:cubicBezTo>
                    <a:pt x="4708" y="3800"/>
                    <a:pt x="4772" y="3798"/>
                    <a:pt x="4835" y="3798"/>
                  </a:cubicBezTo>
                  <a:cubicBezTo>
                    <a:pt x="5103" y="3798"/>
                    <a:pt x="5368" y="3834"/>
                    <a:pt x="5623" y="3914"/>
                  </a:cubicBezTo>
                  <a:cubicBezTo>
                    <a:pt x="5657" y="3701"/>
                    <a:pt x="5675" y="3482"/>
                    <a:pt x="5675" y="3260"/>
                  </a:cubicBezTo>
                  <a:cubicBezTo>
                    <a:pt x="5675" y="1936"/>
                    <a:pt x="5051" y="757"/>
                    <a:pt x="4083"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1" name="Google Shape;2141;p27"/>
            <p:cNvSpPr/>
            <p:nvPr/>
          </p:nvSpPr>
          <p:spPr>
            <a:xfrm>
              <a:off x="2058788" y="4081888"/>
              <a:ext cx="194187" cy="92136"/>
            </a:xfrm>
            <a:custGeom>
              <a:rect b="b" l="l" r="r" t="t"/>
              <a:pathLst>
                <a:path extrusionOk="0" h="1933" w="4074">
                  <a:moveTo>
                    <a:pt x="2014" y="1"/>
                  </a:moveTo>
                  <a:cubicBezTo>
                    <a:pt x="1186" y="306"/>
                    <a:pt x="483" y="869"/>
                    <a:pt x="0" y="1591"/>
                  </a:cubicBezTo>
                  <a:cubicBezTo>
                    <a:pt x="225" y="1705"/>
                    <a:pt x="450" y="1822"/>
                    <a:pt x="697" y="1861"/>
                  </a:cubicBezTo>
                  <a:cubicBezTo>
                    <a:pt x="635" y="1810"/>
                    <a:pt x="577" y="1752"/>
                    <a:pt x="527" y="1687"/>
                  </a:cubicBezTo>
                  <a:cubicBezTo>
                    <a:pt x="448" y="1590"/>
                    <a:pt x="380" y="1483"/>
                    <a:pt x="305" y="1383"/>
                  </a:cubicBezTo>
                  <a:cubicBezTo>
                    <a:pt x="282" y="1352"/>
                    <a:pt x="314" y="1321"/>
                    <a:pt x="345" y="1321"/>
                  </a:cubicBezTo>
                  <a:cubicBezTo>
                    <a:pt x="355" y="1321"/>
                    <a:pt x="364" y="1324"/>
                    <a:pt x="372" y="1330"/>
                  </a:cubicBezTo>
                  <a:cubicBezTo>
                    <a:pt x="774" y="1684"/>
                    <a:pt x="1305" y="1835"/>
                    <a:pt x="1825" y="1932"/>
                  </a:cubicBezTo>
                  <a:cubicBezTo>
                    <a:pt x="1626" y="1812"/>
                    <a:pt x="1433" y="1681"/>
                    <a:pt x="1257" y="1530"/>
                  </a:cubicBezTo>
                  <a:cubicBezTo>
                    <a:pt x="1037" y="1344"/>
                    <a:pt x="815" y="1108"/>
                    <a:pt x="754" y="817"/>
                  </a:cubicBezTo>
                  <a:cubicBezTo>
                    <a:pt x="749" y="790"/>
                    <a:pt x="769" y="767"/>
                    <a:pt x="796" y="764"/>
                  </a:cubicBezTo>
                  <a:cubicBezTo>
                    <a:pt x="1071" y="742"/>
                    <a:pt x="1343" y="702"/>
                    <a:pt x="1613" y="654"/>
                  </a:cubicBezTo>
                  <a:cubicBezTo>
                    <a:pt x="2433" y="507"/>
                    <a:pt x="3241" y="296"/>
                    <a:pt x="4074" y="261"/>
                  </a:cubicBezTo>
                  <a:cubicBezTo>
                    <a:pt x="3919" y="230"/>
                    <a:pt x="3763" y="199"/>
                    <a:pt x="3606" y="171"/>
                  </a:cubicBezTo>
                  <a:cubicBezTo>
                    <a:pt x="3081" y="77"/>
                    <a:pt x="2548" y="5"/>
                    <a:pt x="2014"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2" name="Google Shape;2142;p27"/>
            <p:cNvSpPr/>
            <p:nvPr/>
          </p:nvSpPr>
          <p:spPr>
            <a:xfrm>
              <a:off x="2227998" y="4337706"/>
              <a:ext cx="178648" cy="123643"/>
            </a:xfrm>
            <a:custGeom>
              <a:rect b="b" l="l" r="r" t="t"/>
              <a:pathLst>
                <a:path extrusionOk="0" h="2594" w="3748">
                  <a:moveTo>
                    <a:pt x="3748" y="1"/>
                  </a:moveTo>
                  <a:lnTo>
                    <a:pt x="3748" y="1"/>
                  </a:lnTo>
                  <a:cubicBezTo>
                    <a:pt x="3349" y="48"/>
                    <a:pt x="2936" y="154"/>
                    <a:pt x="2589" y="365"/>
                  </a:cubicBezTo>
                  <a:cubicBezTo>
                    <a:pt x="2757" y="420"/>
                    <a:pt x="2916" y="498"/>
                    <a:pt x="3062" y="594"/>
                  </a:cubicBezTo>
                  <a:cubicBezTo>
                    <a:pt x="3090" y="612"/>
                    <a:pt x="3092" y="667"/>
                    <a:pt x="3052" y="673"/>
                  </a:cubicBezTo>
                  <a:cubicBezTo>
                    <a:pt x="2369" y="766"/>
                    <a:pt x="1768" y="1128"/>
                    <a:pt x="1109" y="1298"/>
                  </a:cubicBezTo>
                  <a:cubicBezTo>
                    <a:pt x="1453" y="1448"/>
                    <a:pt x="1803" y="1594"/>
                    <a:pt x="2185" y="1596"/>
                  </a:cubicBezTo>
                  <a:cubicBezTo>
                    <a:pt x="2228" y="1596"/>
                    <a:pt x="2240" y="1654"/>
                    <a:pt x="2206" y="1677"/>
                  </a:cubicBezTo>
                  <a:cubicBezTo>
                    <a:pt x="2049" y="1777"/>
                    <a:pt x="1884" y="1867"/>
                    <a:pt x="1715" y="1945"/>
                  </a:cubicBezTo>
                  <a:cubicBezTo>
                    <a:pt x="1177" y="2192"/>
                    <a:pt x="591" y="2317"/>
                    <a:pt x="0" y="2333"/>
                  </a:cubicBezTo>
                  <a:cubicBezTo>
                    <a:pt x="177" y="2447"/>
                    <a:pt x="372" y="2532"/>
                    <a:pt x="574" y="2594"/>
                  </a:cubicBezTo>
                  <a:cubicBezTo>
                    <a:pt x="2033" y="2351"/>
                    <a:pt x="3232" y="1345"/>
                    <a:pt x="3748"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3" name="Google Shape;2143;p27"/>
            <p:cNvSpPr/>
            <p:nvPr/>
          </p:nvSpPr>
          <p:spPr>
            <a:xfrm>
              <a:off x="2007309" y="4141613"/>
              <a:ext cx="184035" cy="319213"/>
            </a:xfrm>
            <a:custGeom>
              <a:rect b="b" l="l" r="r" t="t"/>
              <a:pathLst>
                <a:path extrusionOk="0" h="6697" w="3861">
                  <a:moveTo>
                    <a:pt x="1275" y="0"/>
                  </a:moveTo>
                  <a:cubicBezTo>
                    <a:pt x="1266" y="0"/>
                    <a:pt x="1257" y="4"/>
                    <a:pt x="1249" y="13"/>
                  </a:cubicBezTo>
                  <a:cubicBezTo>
                    <a:pt x="284" y="1181"/>
                    <a:pt x="1" y="2851"/>
                    <a:pt x="597" y="4257"/>
                  </a:cubicBezTo>
                  <a:cubicBezTo>
                    <a:pt x="1142" y="5545"/>
                    <a:pt x="2435" y="6571"/>
                    <a:pt x="3845" y="6696"/>
                  </a:cubicBezTo>
                  <a:cubicBezTo>
                    <a:pt x="3846" y="6697"/>
                    <a:pt x="3846" y="6697"/>
                    <a:pt x="3847" y="6697"/>
                  </a:cubicBezTo>
                  <a:cubicBezTo>
                    <a:pt x="3859" y="6697"/>
                    <a:pt x="3860" y="6677"/>
                    <a:pt x="3848" y="6674"/>
                  </a:cubicBezTo>
                  <a:cubicBezTo>
                    <a:pt x="2511" y="6373"/>
                    <a:pt x="1347" y="5584"/>
                    <a:pt x="760" y="4314"/>
                  </a:cubicBezTo>
                  <a:cubicBezTo>
                    <a:pt x="118" y="2927"/>
                    <a:pt x="375" y="1260"/>
                    <a:pt x="1304" y="69"/>
                  </a:cubicBezTo>
                  <a:cubicBezTo>
                    <a:pt x="1327" y="39"/>
                    <a:pt x="1303" y="0"/>
                    <a:pt x="127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4" name="Google Shape;2144;p27"/>
            <p:cNvSpPr/>
            <p:nvPr/>
          </p:nvSpPr>
          <p:spPr>
            <a:xfrm>
              <a:off x="2283433" y="4080744"/>
              <a:ext cx="170402" cy="273692"/>
            </a:xfrm>
            <a:custGeom>
              <a:rect b="b" l="l" r="r" t="t"/>
              <a:pathLst>
                <a:path extrusionOk="0" h="5742" w="3575">
                  <a:moveTo>
                    <a:pt x="11" y="0"/>
                  </a:moveTo>
                  <a:cubicBezTo>
                    <a:pt x="3" y="0"/>
                    <a:pt x="0" y="14"/>
                    <a:pt x="9" y="17"/>
                  </a:cubicBezTo>
                  <a:cubicBezTo>
                    <a:pt x="2271" y="923"/>
                    <a:pt x="3489" y="3378"/>
                    <a:pt x="2449" y="5680"/>
                  </a:cubicBezTo>
                  <a:cubicBezTo>
                    <a:pt x="2434" y="5712"/>
                    <a:pt x="2463" y="5742"/>
                    <a:pt x="2490" y="5742"/>
                  </a:cubicBezTo>
                  <a:cubicBezTo>
                    <a:pt x="2502" y="5742"/>
                    <a:pt x="2513" y="5736"/>
                    <a:pt x="2520" y="5722"/>
                  </a:cubicBezTo>
                  <a:cubicBezTo>
                    <a:pt x="3574" y="3503"/>
                    <a:pt x="2484" y="629"/>
                    <a:pt x="14" y="1"/>
                  </a:cubicBezTo>
                  <a:cubicBezTo>
                    <a:pt x="13" y="0"/>
                    <a:pt x="12" y="0"/>
                    <a:pt x="1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5" name="Google Shape;2145;p27"/>
            <p:cNvSpPr/>
            <p:nvPr/>
          </p:nvSpPr>
          <p:spPr>
            <a:xfrm>
              <a:off x="2150972" y="4183510"/>
              <a:ext cx="57007" cy="33080"/>
            </a:xfrm>
            <a:custGeom>
              <a:rect b="b" l="l" r="r" t="t"/>
              <a:pathLst>
                <a:path extrusionOk="0" h="694" w="1196">
                  <a:moveTo>
                    <a:pt x="1096" y="1"/>
                  </a:moveTo>
                  <a:cubicBezTo>
                    <a:pt x="1094" y="1"/>
                    <a:pt x="1093" y="1"/>
                    <a:pt x="1091" y="1"/>
                  </a:cubicBezTo>
                  <a:cubicBezTo>
                    <a:pt x="1044" y="3"/>
                    <a:pt x="1008" y="44"/>
                    <a:pt x="1011" y="91"/>
                  </a:cubicBezTo>
                  <a:cubicBezTo>
                    <a:pt x="1013" y="133"/>
                    <a:pt x="1023" y="496"/>
                    <a:pt x="620" y="521"/>
                  </a:cubicBezTo>
                  <a:cubicBezTo>
                    <a:pt x="605" y="522"/>
                    <a:pt x="590" y="523"/>
                    <a:pt x="576" y="523"/>
                  </a:cubicBezTo>
                  <a:cubicBezTo>
                    <a:pt x="455" y="523"/>
                    <a:pt x="360" y="491"/>
                    <a:pt x="292" y="427"/>
                  </a:cubicBezTo>
                  <a:cubicBezTo>
                    <a:pt x="175" y="317"/>
                    <a:pt x="170" y="145"/>
                    <a:pt x="170" y="139"/>
                  </a:cubicBezTo>
                  <a:cubicBezTo>
                    <a:pt x="170" y="92"/>
                    <a:pt x="133" y="55"/>
                    <a:pt x="86" y="55"/>
                  </a:cubicBezTo>
                  <a:cubicBezTo>
                    <a:pt x="39" y="55"/>
                    <a:pt x="1" y="92"/>
                    <a:pt x="1" y="139"/>
                  </a:cubicBezTo>
                  <a:cubicBezTo>
                    <a:pt x="1" y="150"/>
                    <a:pt x="2" y="388"/>
                    <a:pt x="175" y="551"/>
                  </a:cubicBezTo>
                  <a:cubicBezTo>
                    <a:pt x="275" y="645"/>
                    <a:pt x="410" y="693"/>
                    <a:pt x="575" y="693"/>
                  </a:cubicBezTo>
                  <a:cubicBezTo>
                    <a:pt x="593" y="693"/>
                    <a:pt x="611" y="692"/>
                    <a:pt x="630" y="692"/>
                  </a:cubicBezTo>
                  <a:cubicBezTo>
                    <a:pt x="804" y="682"/>
                    <a:pt x="941" y="620"/>
                    <a:pt x="1038" y="510"/>
                  </a:cubicBezTo>
                  <a:cubicBezTo>
                    <a:pt x="1195" y="332"/>
                    <a:pt x="1182" y="91"/>
                    <a:pt x="1181" y="81"/>
                  </a:cubicBezTo>
                  <a:cubicBezTo>
                    <a:pt x="1179" y="36"/>
                    <a:pt x="1141" y="1"/>
                    <a:pt x="109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6" name="Google Shape;2146;p27"/>
            <p:cNvSpPr/>
            <p:nvPr/>
          </p:nvSpPr>
          <p:spPr>
            <a:xfrm>
              <a:off x="2074422" y="4194235"/>
              <a:ext cx="56817" cy="52574"/>
            </a:xfrm>
            <a:custGeom>
              <a:rect b="b" l="l" r="r" t="t"/>
              <a:pathLst>
                <a:path extrusionOk="0" h="1103" w="1192">
                  <a:moveTo>
                    <a:pt x="595" y="0"/>
                  </a:moveTo>
                  <a:cubicBezTo>
                    <a:pt x="332" y="0"/>
                    <a:pt x="100" y="189"/>
                    <a:pt x="53" y="457"/>
                  </a:cubicBezTo>
                  <a:cubicBezTo>
                    <a:pt x="1" y="757"/>
                    <a:pt x="202" y="1042"/>
                    <a:pt x="502" y="1094"/>
                  </a:cubicBezTo>
                  <a:cubicBezTo>
                    <a:pt x="534" y="1099"/>
                    <a:pt x="565" y="1102"/>
                    <a:pt x="596" y="1102"/>
                  </a:cubicBezTo>
                  <a:cubicBezTo>
                    <a:pt x="859" y="1102"/>
                    <a:pt x="1092" y="913"/>
                    <a:pt x="1139" y="645"/>
                  </a:cubicBezTo>
                  <a:cubicBezTo>
                    <a:pt x="1191" y="346"/>
                    <a:pt x="990" y="60"/>
                    <a:pt x="691" y="9"/>
                  </a:cubicBezTo>
                  <a:cubicBezTo>
                    <a:pt x="659" y="3"/>
                    <a:pt x="627" y="0"/>
                    <a:pt x="595" y="0"/>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7" name="Google Shape;2147;p27"/>
            <p:cNvSpPr/>
            <p:nvPr/>
          </p:nvSpPr>
          <p:spPr>
            <a:xfrm>
              <a:off x="2227140" y="4194187"/>
              <a:ext cx="56769" cy="52574"/>
            </a:xfrm>
            <a:custGeom>
              <a:rect b="b" l="l" r="r" t="t"/>
              <a:pathLst>
                <a:path extrusionOk="0" h="1103" w="1191">
                  <a:moveTo>
                    <a:pt x="596" y="0"/>
                  </a:moveTo>
                  <a:cubicBezTo>
                    <a:pt x="332" y="0"/>
                    <a:pt x="99" y="190"/>
                    <a:pt x="53" y="458"/>
                  </a:cubicBezTo>
                  <a:cubicBezTo>
                    <a:pt x="0" y="757"/>
                    <a:pt x="201" y="1043"/>
                    <a:pt x="501" y="1094"/>
                  </a:cubicBezTo>
                  <a:cubicBezTo>
                    <a:pt x="533" y="1100"/>
                    <a:pt x="565" y="1102"/>
                    <a:pt x="596" y="1102"/>
                  </a:cubicBezTo>
                  <a:cubicBezTo>
                    <a:pt x="859" y="1102"/>
                    <a:pt x="1092" y="913"/>
                    <a:pt x="1138" y="646"/>
                  </a:cubicBezTo>
                  <a:cubicBezTo>
                    <a:pt x="1191" y="346"/>
                    <a:pt x="990" y="61"/>
                    <a:pt x="689" y="8"/>
                  </a:cubicBezTo>
                  <a:cubicBezTo>
                    <a:pt x="658" y="3"/>
                    <a:pt x="626" y="0"/>
                    <a:pt x="596" y="0"/>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8" name="Google Shape;2148;p27"/>
            <p:cNvSpPr/>
            <p:nvPr/>
          </p:nvSpPr>
          <p:spPr>
            <a:xfrm>
              <a:off x="2099493" y="4157151"/>
              <a:ext cx="45615" cy="28885"/>
            </a:xfrm>
            <a:custGeom>
              <a:rect b="b" l="l" r="r" t="t"/>
              <a:pathLst>
                <a:path extrusionOk="0" h="606" w="957">
                  <a:moveTo>
                    <a:pt x="869" y="0"/>
                  </a:moveTo>
                  <a:cubicBezTo>
                    <a:pt x="822" y="0"/>
                    <a:pt x="785" y="38"/>
                    <a:pt x="785" y="85"/>
                  </a:cubicBezTo>
                  <a:cubicBezTo>
                    <a:pt x="784" y="100"/>
                    <a:pt x="779" y="436"/>
                    <a:pt x="519" y="436"/>
                  </a:cubicBezTo>
                  <a:cubicBezTo>
                    <a:pt x="244" y="436"/>
                    <a:pt x="181" y="165"/>
                    <a:pt x="177" y="153"/>
                  </a:cubicBezTo>
                  <a:cubicBezTo>
                    <a:pt x="169" y="113"/>
                    <a:pt x="134" y="85"/>
                    <a:pt x="94" y="85"/>
                  </a:cubicBezTo>
                  <a:cubicBezTo>
                    <a:pt x="89" y="85"/>
                    <a:pt x="83" y="86"/>
                    <a:pt x="77" y="87"/>
                  </a:cubicBezTo>
                  <a:cubicBezTo>
                    <a:pt x="31" y="97"/>
                    <a:pt x="1" y="143"/>
                    <a:pt x="11" y="189"/>
                  </a:cubicBezTo>
                  <a:cubicBezTo>
                    <a:pt x="42" y="332"/>
                    <a:pt x="189" y="605"/>
                    <a:pt x="521" y="605"/>
                  </a:cubicBezTo>
                  <a:cubicBezTo>
                    <a:pt x="866" y="605"/>
                    <a:pt x="956" y="264"/>
                    <a:pt x="955" y="85"/>
                  </a:cubicBezTo>
                  <a:cubicBezTo>
                    <a:pt x="955"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9" name="Google Shape;2149;p27"/>
            <p:cNvSpPr/>
            <p:nvPr/>
          </p:nvSpPr>
          <p:spPr>
            <a:xfrm>
              <a:off x="2208122" y="4157151"/>
              <a:ext cx="45520" cy="28885"/>
            </a:xfrm>
            <a:custGeom>
              <a:rect b="b" l="l" r="r" t="t"/>
              <a:pathLst>
                <a:path extrusionOk="0" h="606" w="955">
                  <a:moveTo>
                    <a:pt x="869" y="0"/>
                  </a:moveTo>
                  <a:cubicBezTo>
                    <a:pt x="822" y="0"/>
                    <a:pt x="784" y="38"/>
                    <a:pt x="784" y="85"/>
                  </a:cubicBezTo>
                  <a:cubicBezTo>
                    <a:pt x="783" y="100"/>
                    <a:pt x="778" y="436"/>
                    <a:pt x="519" y="436"/>
                  </a:cubicBezTo>
                  <a:cubicBezTo>
                    <a:pt x="243" y="436"/>
                    <a:pt x="180" y="165"/>
                    <a:pt x="176" y="153"/>
                  </a:cubicBezTo>
                  <a:cubicBezTo>
                    <a:pt x="169" y="113"/>
                    <a:pt x="133" y="85"/>
                    <a:pt x="93" y="85"/>
                  </a:cubicBezTo>
                  <a:cubicBezTo>
                    <a:pt x="88" y="85"/>
                    <a:pt x="82" y="86"/>
                    <a:pt x="76" y="87"/>
                  </a:cubicBezTo>
                  <a:cubicBezTo>
                    <a:pt x="30" y="97"/>
                    <a:pt x="1" y="143"/>
                    <a:pt x="11" y="189"/>
                  </a:cubicBezTo>
                  <a:cubicBezTo>
                    <a:pt x="42" y="332"/>
                    <a:pt x="189" y="605"/>
                    <a:pt x="520" y="605"/>
                  </a:cubicBezTo>
                  <a:cubicBezTo>
                    <a:pt x="864" y="605"/>
                    <a:pt x="954" y="264"/>
                    <a:pt x="954" y="85"/>
                  </a:cubicBezTo>
                  <a:cubicBezTo>
                    <a:pt x="954"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50" name="Google Shape;2150;p27"/>
          <p:cNvGrpSpPr/>
          <p:nvPr/>
        </p:nvGrpSpPr>
        <p:grpSpPr>
          <a:xfrm flipH="1">
            <a:off x="8423999" y="259956"/>
            <a:ext cx="327101" cy="405072"/>
            <a:chOff x="454479" y="2550746"/>
            <a:chExt cx="94996" cy="117637"/>
          </a:xfrm>
        </p:grpSpPr>
        <p:sp>
          <p:nvSpPr>
            <p:cNvPr id="2151" name="Google Shape;2151;p27"/>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2" name="Google Shape;2152;p27"/>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3" name="Google Shape;2153;p27"/>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4" name="Google Shape;2154;p27"/>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5" name="Google Shape;2155;p27"/>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6" name="Google Shape;2156;p27"/>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7" name="Google Shape;2157;p27"/>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8" name="Google Shape;2158;p27"/>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59" name="Google Shape;2159;p27"/>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2160" name="Google Shape;2160;p27"/>
          <p:cNvSpPr txBox="1"/>
          <p:nvPr>
            <p:ph idx="2" type="title"/>
          </p:nvPr>
        </p:nvSpPr>
        <p:spPr>
          <a:xfrm>
            <a:off x="2448688" y="1566875"/>
            <a:ext cx="1857600" cy="4464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161" name="Google Shape;2161;p27"/>
          <p:cNvSpPr txBox="1"/>
          <p:nvPr>
            <p:ph idx="1" type="subTitle"/>
          </p:nvPr>
        </p:nvSpPr>
        <p:spPr>
          <a:xfrm>
            <a:off x="2448738" y="1958550"/>
            <a:ext cx="1857600" cy="5643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162" name="Google Shape;2162;p27"/>
          <p:cNvSpPr txBox="1"/>
          <p:nvPr>
            <p:ph idx="3" type="title"/>
          </p:nvPr>
        </p:nvSpPr>
        <p:spPr>
          <a:xfrm>
            <a:off x="6053613" y="1541550"/>
            <a:ext cx="1857600" cy="4464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163" name="Google Shape;2163;p27"/>
          <p:cNvSpPr txBox="1"/>
          <p:nvPr>
            <p:ph idx="4" type="subTitle"/>
          </p:nvPr>
        </p:nvSpPr>
        <p:spPr>
          <a:xfrm>
            <a:off x="6053664" y="1933225"/>
            <a:ext cx="1857600" cy="5643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164" name="Google Shape;2164;p27"/>
          <p:cNvSpPr txBox="1"/>
          <p:nvPr>
            <p:ph idx="5" type="title"/>
          </p:nvPr>
        </p:nvSpPr>
        <p:spPr>
          <a:xfrm>
            <a:off x="2448723" y="3309267"/>
            <a:ext cx="1857600" cy="4464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165" name="Google Shape;2165;p27"/>
          <p:cNvSpPr txBox="1"/>
          <p:nvPr>
            <p:ph idx="6" type="subTitle"/>
          </p:nvPr>
        </p:nvSpPr>
        <p:spPr>
          <a:xfrm>
            <a:off x="2448738" y="3691263"/>
            <a:ext cx="1857600" cy="5643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166" name="Google Shape;2166;p27"/>
          <p:cNvSpPr txBox="1"/>
          <p:nvPr>
            <p:ph idx="7" type="title"/>
          </p:nvPr>
        </p:nvSpPr>
        <p:spPr>
          <a:xfrm>
            <a:off x="6053648" y="3309267"/>
            <a:ext cx="1857600" cy="4464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167" name="Google Shape;2167;p27"/>
          <p:cNvSpPr txBox="1"/>
          <p:nvPr>
            <p:ph idx="8" type="subTitle"/>
          </p:nvPr>
        </p:nvSpPr>
        <p:spPr>
          <a:xfrm>
            <a:off x="6053660" y="3691263"/>
            <a:ext cx="1857600" cy="5643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168" name="Google Shape;2168;p27"/>
          <p:cNvSpPr/>
          <p:nvPr/>
        </p:nvSpPr>
        <p:spPr>
          <a:xfrm>
            <a:off x="1599325" y="4679696"/>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9" name="Google Shape;2169;p27"/>
          <p:cNvSpPr/>
          <p:nvPr/>
        </p:nvSpPr>
        <p:spPr>
          <a:xfrm>
            <a:off x="8875168" y="4129630"/>
            <a:ext cx="57348"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0" name="Google Shape;2170;p27"/>
          <p:cNvSpPr/>
          <p:nvPr/>
        </p:nvSpPr>
        <p:spPr>
          <a:xfrm>
            <a:off x="364241" y="988013"/>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1" name="Google Shape;2171;p27"/>
          <p:cNvSpPr/>
          <p:nvPr/>
        </p:nvSpPr>
        <p:spPr>
          <a:xfrm>
            <a:off x="7790486" y="482162"/>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2" name="Google Shape;2172;p27"/>
          <p:cNvSpPr/>
          <p:nvPr/>
        </p:nvSpPr>
        <p:spPr>
          <a:xfrm>
            <a:off x="263259" y="3755671"/>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3" name="Google Shape;2173;p27"/>
          <p:cNvSpPr/>
          <p:nvPr/>
        </p:nvSpPr>
        <p:spPr>
          <a:xfrm>
            <a:off x="2745827" y="4727622"/>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4" name="Google Shape;2174;p27"/>
          <p:cNvSpPr/>
          <p:nvPr/>
        </p:nvSpPr>
        <p:spPr>
          <a:xfrm>
            <a:off x="4941102" y="4633353"/>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5" name="Google Shape;2175;p27"/>
          <p:cNvSpPr/>
          <p:nvPr/>
        </p:nvSpPr>
        <p:spPr>
          <a:xfrm>
            <a:off x="8423998" y="887074"/>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6" name="Google Shape;2176;p27"/>
          <p:cNvSpPr/>
          <p:nvPr/>
        </p:nvSpPr>
        <p:spPr>
          <a:xfrm>
            <a:off x="7144350" y="4567417"/>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7" name="Google Shape;2177;p27"/>
          <p:cNvSpPr/>
          <p:nvPr/>
        </p:nvSpPr>
        <p:spPr>
          <a:xfrm>
            <a:off x="492508" y="239429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8" name="Google Shape;2178;p27"/>
          <p:cNvSpPr/>
          <p:nvPr/>
        </p:nvSpPr>
        <p:spPr>
          <a:xfrm>
            <a:off x="1624388" y="221212"/>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BLANK_1_1_1_1_1">
    <p:spTree>
      <p:nvGrpSpPr>
        <p:cNvPr id="2179" name="Shape 2179"/>
        <p:cNvGrpSpPr/>
        <p:nvPr/>
      </p:nvGrpSpPr>
      <p:grpSpPr>
        <a:xfrm>
          <a:off x="0" y="0"/>
          <a:ext cx="0" cy="0"/>
          <a:chOff x="0" y="0"/>
          <a:chExt cx="0" cy="0"/>
        </a:xfrm>
      </p:grpSpPr>
      <p:grpSp>
        <p:nvGrpSpPr>
          <p:cNvPr id="2180" name="Google Shape;2180;p28"/>
          <p:cNvGrpSpPr/>
          <p:nvPr/>
        </p:nvGrpSpPr>
        <p:grpSpPr>
          <a:xfrm>
            <a:off x="6000201" y="1530459"/>
            <a:ext cx="1375696" cy="1657412"/>
            <a:chOff x="5234039" y="-267543"/>
            <a:chExt cx="313064" cy="377173"/>
          </a:xfrm>
        </p:grpSpPr>
        <p:sp>
          <p:nvSpPr>
            <p:cNvPr id="2181" name="Google Shape;2181;p28"/>
            <p:cNvSpPr/>
            <p:nvPr/>
          </p:nvSpPr>
          <p:spPr>
            <a:xfrm>
              <a:off x="5316071" y="-114967"/>
              <a:ext cx="106293" cy="94996"/>
            </a:xfrm>
            <a:custGeom>
              <a:rect b="b" l="l" r="r" t="t"/>
              <a:pathLst>
                <a:path extrusionOk="0" h="1993" w="2230">
                  <a:moveTo>
                    <a:pt x="9" y="0"/>
                  </a:moveTo>
                  <a:cubicBezTo>
                    <a:pt x="5" y="0"/>
                    <a:pt x="1" y="3"/>
                    <a:pt x="1" y="9"/>
                  </a:cubicBezTo>
                  <a:cubicBezTo>
                    <a:pt x="32" y="790"/>
                    <a:pt x="441" y="1674"/>
                    <a:pt x="1232" y="1940"/>
                  </a:cubicBezTo>
                  <a:cubicBezTo>
                    <a:pt x="1340" y="1976"/>
                    <a:pt x="1434" y="1992"/>
                    <a:pt x="1514" y="1992"/>
                  </a:cubicBezTo>
                  <a:cubicBezTo>
                    <a:pt x="2230" y="1992"/>
                    <a:pt x="1894" y="678"/>
                    <a:pt x="1597" y="245"/>
                  </a:cubicBezTo>
                  <a:cubicBezTo>
                    <a:pt x="1591" y="236"/>
                    <a:pt x="1583" y="232"/>
                    <a:pt x="1575" y="232"/>
                  </a:cubicBezTo>
                  <a:cubicBezTo>
                    <a:pt x="1558" y="232"/>
                    <a:pt x="1542" y="251"/>
                    <a:pt x="1551" y="271"/>
                  </a:cubicBezTo>
                  <a:cubicBezTo>
                    <a:pt x="1708" y="624"/>
                    <a:pt x="1849" y="975"/>
                    <a:pt x="1858" y="1367"/>
                  </a:cubicBezTo>
                  <a:cubicBezTo>
                    <a:pt x="1864" y="1664"/>
                    <a:pt x="1746" y="1903"/>
                    <a:pt x="1443" y="1903"/>
                  </a:cubicBezTo>
                  <a:cubicBezTo>
                    <a:pt x="1386" y="1903"/>
                    <a:pt x="1322" y="1894"/>
                    <a:pt x="1251" y="1876"/>
                  </a:cubicBezTo>
                  <a:cubicBezTo>
                    <a:pt x="1094" y="1835"/>
                    <a:pt x="949" y="1741"/>
                    <a:pt x="822" y="1642"/>
                  </a:cubicBezTo>
                  <a:cubicBezTo>
                    <a:pt x="321" y="1253"/>
                    <a:pt x="95" y="621"/>
                    <a:pt x="21" y="9"/>
                  </a:cubicBezTo>
                  <a:cubicBezTo>
                    <a:pt x="19" y="3"/>
                    <a:pt x="14" y="0"/>
                    <a:pt x="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2" name="Google Shape;2182;p28"/>
            <p:cNvSpPr/>
            <p:nvPr/>
          </p:nvSpPr>
          <p:spPr>
            <a:xfrm>
              <a:off x="5309255" y="-154720"/>
              <a:ext cx="67398" cy="95473"/>
            </a:xfrm>
            <a:custGeom>
              <a:rect b="b" l="l" r="r" t="t"/>
              <a:pathLst>
                <a:path extrusionOk="0" h="2003" w="1414">
                  <a:moveTo>
                    <a:pt x="894" y="0"/>
                  </a:moveTo>
                  <a:cubicBezTo>
                    <a:pt x="1" y="0"/>
                    <a:pt x="1149" y="1755"/>
                    <a:pt x="1364" y="1996"/>
                  </a:cubicBezTo>
                  <a:cubicBezTo>
                    <a:pt x="1369" y="2001"/>
                    <a:pt x="1375" y="2003"/>
                    <a:pt x="1381" y="2003"/>
                  </a:cubicBezTo>
                  <a:cubicBezTo>
                    <a:pt x="1398" y="2003"/>
                    <a:pt x="1413" y="1984"/>
                    <a:pt x="1404" y="1966"/>
                  </a:cubicBezTo>
                  <a:cubicBezTo>
                    <a:pt x="1265" y="1731"/>
                    <a:pt x="1121" y="1500"/>
                    <a:pt x="997" y="1255"/>
                  </a:cubicBezTo>
                  <a:cubicBezTo>
                    <a:pt x="908" y="1078"/>
                    <a:pt x="395" y="141"/>
                    <a:pt x="926" y="63"/>
                  </a:cubicBezTo>
                  <a:cubicBezTo>
                    <a:pt x="962" y="58"/>
                    <a:pt x="952" y="0"/>
                    <a:pt x="917" y="0"/>
                  </a:cubicBezTo>
                  <a:cubicBezTo>
                    <a:pt x="909" y="0"/>
                    <a:pt x="902" y="0"/>
                    <a:pt x="89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3" name="Google Shape;2183;p28"/>
            <p:cNvSpPr/>
            <p:nvPr/>
          </p:nvSpPr>
          <p:spPr>
            <a:xfrm>
              <a:off x="5370218" y="-141517"/>
              <a:ext cx="15348" cy="24976"/>
            </a:xfrm>
            <a:custGeom>
              <a:rect b="b" l="l" r="r" t="t"/>
              <a:pathLst>
                <a:path extrusionOk="0" h="524" w="322">
                  <a:moveTo>
                    <a:pt x="39" y="1"/>
                  </a:moveTo>
                  <a:cubicBezTo>
                    <a:pt x="20" y="1"/>
                    <a:pt x="0" y="22"/>
                    <a:pt x="11" y="46"/>
                  </a:cubicBezTo>
                  <a:cubicBezTo>
                    <a:pt x="83" y="199"/>
                    <a:pt x="152" y="354"/>
                    <a:pt x="232" y="503"/>
                  </a:cubicBezTo>
                  <a:cubicBezTo>
                    <a:pt x="240" y="518"/>
                    <a:pt x="252" y="524"/>
                    <a:pt x="265" y="524"/>
                  </a:cubicBezTo>
                  <a:cubicBezTo>
                    <a:pt x="293" y="524"/>
                    <a:pt x="322" y="494"/>
                    <a:pt x="305" y="460"/>
                  </a:cubicBezTo>
                  <a:cubicBezTo>
                    <a:pt x="231" y="309"/>
                    <a:pt x="145" y="162"/>
                    <a:pt x="63" y="16"/>
                  </a:cubicBezTo>
                  <a:cubicBezTo>
                    <a:pt x="57" y="5"/>
                    <a:pt x="48" y="1"/>
                    <a:pt x="3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4" name="Google Shape;2184;p28"/>
            <p:cNvSpPr/>
            <p:nvPr/>
          </p:nvSpPr>
          <p:spPr>
            <a:xfrm>
              <a:off x="5308778" y="-181936"/>
              <a:ext cx="123309" cy="105387"/>
            </a:xfrm>
            <a:custGeom>
              <a:rect b="b" l="l" r="r" t="t"/>
              <a:pathLst>
                <a:path extrusionOk="0" h="2211" w="2587">
                  <a:moveTo>
                    <a:pt x="973" y="0"/>
                  </a:moveTo>
                  <a:cubicBezTo>
                    <a:pt x="476" y="0"/>
                    <a:pt x="0" y="415"/>
                    <a:pt x="280" y="946"/>
                  </a:cubicBezTo>
                  <a:cubicBezTo>
                    <a:pt x="283" y="951"/>
                    <a:pt x="287" y="954"/>
                    <a:pt x="292" y="954"/>
                  </a:cubicBezTo>
                  <a:cubicBezTo>
                    <a:pt x="301" y="954"/>
                    <a:pt x="310" y="943"/>
                    <a:pt x="305" y="932"/>
                  </a:cubicBezTo>
                  <a:cubicBezTo>
                    <a:pt x="99" y="452"/>
                    <a:pt x="514" y="91"/>
                    <a:pt x="943" y="91"/>
                  </a:cubicBezTo>
                  <a:cubicBezTo>
                    <a:pt x="1003" y="91"/>
                    <a:pt x="1063" y="98"/>
                    <a:pt x="1122" y="113"/>
                  </a:cubicBezTo>
                  <a:cubicBezTo>
                    <a:pt x="1479" y="202"/>
                    <a:pt x="1731" y="491"/>
                    <a:pt x="1914" y="793"/>
                  </a:cubicBezTo>
                  <a:cubicBezTo>
                    <a:pt x="2183" y="1233"/>
                    <a:pt x="2294" y="1721"/>
                    <a:pt x="2494" y="2187"/>
                  </a:cubicBezTo>
                  <a:cubicBezTo>
                    <a:pt x="2502" y="2203"/>
                    <a:pt x="2517" y="2210"/>
                    <a:pt x="2532" y="2210"/>
                  </a:cubicBezTo>
                  <a:cubicBezTo>
                    <a:pt x="2558" y="2210"/>
                    <a:pt x="2586" y="2190"/>
                    <a:pt x="2584" y="2162"/>
                  </a:cubicBezTo>
                  <a:cubicBezTo>
                    <a:pt x="2543" y="1408"/>
                    <a:pt x="1992" y="257"/>
                    <a:pt x="1207" y="32"/>
                  </a:cubicBezTo>
                  <a:cubicBezTo>
                    <a:pt x="1130" y="10"/>
                    <a:pt x="1051" y="0"/>
                    <a:pt x="97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5" name="Google Shape;2185;p28"/>
            <p:cNvSpPr/>
            <p:nvPr/>
          </p:nvSpPr>
          <p:spPr>
            <a:xfrm>
              <a:off x="5267548" y="-181031"/>
              <a:ext cx="172500" cy="200479"/>
            </a:xfrm>
            <a:custGeom>
              <a:rect b="b" l="l" r="r" t="t"/>
              <a:pathLst>
                <a:path extrusionOk="0" h="4206" w="3619">
                  <a:moveTo>
                    <a:pt x="341" y="1"/>
                  </a:moveTo>
                  <a:cubicBezTo>
                    <a:pt x="330" y="1"/>
                    <a:pt x="318" y="7"/>
                    <a:pt x="314" y="23"/>
                  </a:cubicBezTo>
                  <a:cubicBezTo>
                    <a:pt x="0" y="1258"/>
                    <a:pt x="691" y="2758"/>
                    <a:pt x="1559" y="3613"/>
                  </a:cubicBezTo>
                  <a:cubicBezTo>
                    <a:pt x="1866" y="3916"/>
                    <a:pt x="2275" y="4206"/>
                    <a:pt x="2711" y="4206"/>
                  </a:cubicBezTo>
                  <a:cubicBezTo>
                    <a:pt x="2830" y="4206"/>
                    <a:pt x="2950" y="4184"/>
                    <a:pt x="3071" y="4136"/>
                  </a:cubicBezTo>
                  <a:cubicBezTo>
                    <a:pt x="3619" y="3916"/>
                    <a:pt x="3619" y="3336"/>
                    <a:pt x="3533" y="2842"/>
                  </a:cubicBezTo>
                  <a:cubicBezTo>
                    <a:pt x="3532" y="2831"/>
                    <a:pt x="3523" y="2825"/>
                    <a:pt x="3514" y="2825"/>
                  </a:cubicBezTo>
                  <a:cubicBezTo>
                    <a:pt x="3503" y="2825"/>
                    <a:pt x="3490" y="2834"/>
                    <a:pt x="3489" y="2848"/>
                  </a:cubicBezTo>
                  <a:cubicBezTo>
                    <a:pt x="3484" y="3127"/>
                    <a:pt x="3490" y="3470"/>
                    <a:pt x="3342" y="3713"/>
                  </a:cubicBezTo>
                  <a:cubicBezTo>
                    <a:pt x="3199" y="3944"/>
                    <a:pt x="2961" y="4039"/>
                    <a:pt x="2715" y="4039"/>
                  </a:cubicBezTo>
                  <a:cubicBezTo>
                    <a:pt x="2556" y="4039"/>
                    <a:pt x="2393" y="4000"/>
                    <a:pt x="2251" y="3932"/>
                  </a:cubicBezTo>
                  <a:cubicBezTo>
                    <a:pt x="1778" y="3707"/>
                    <a:pt x="1385" y="3236"/>
                    <a:pt x="1103" y="2806"/>
                  </a:cubicBezTo>
                  <a:cubicBezTo>
                    <a:pt x="843" y="2409"/>
                    <a:pt x="651" y="1969"/>
                    <a:pt x="531" y="1508"/>
                  </a:cubicBezTo>
                  <a:cubicBezTo>
                    <a:pt x="401" y="1015"/>
                    <a:pt x="411" y="532"/>
                    <a:pt x="375" y="31"/>
                  </a:cubicBezTo>
                  <a:cubicBezTo>
                    <a:pt x="373" y="12"/>
                    <a:pt x="357" y="1"/>
                    <a:pt x="3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6" name="Google Shape;2186;p28"/>
            <p:cNvSpPr/>
            <p:nvPr/>
          </p:nvSpPr>
          <p:spPr>
            <a:xfrm>
              <a:off x="5301485" y="-226170"/>
              <a:ext cx="183558" cy="268592"/>
            </a:xfrm>
            <a:custGeom>
              <a:rect b="b" l="l" r="r" t="t"/>
              <a:pathLst>
                <a:path extrusionOk="0" h="5635" w="3851">
                  <a:moveTo>
                    <a:pt x="1075" y="0"/>
                  </a:moveTo>
                  <a:cubicBezTo>
                    <a:pt x="646" y="0"/>
                    <a:pt x="234" y="183"/>
                    <a:pt x="7" y="576"/>
                  </a:cubicBezTo>
                  <a:cubicBezTo>
                    <a:pt x="1" y="585"/>
                    <a:pt x="10" y="598"/>
                    <a:pt x="20" y="598"/>
                  </a:cubicBezTo>
                  <a:cubicBezTo>
                    <a:pt x="23" y="598"/>
                    <a:pt x="27" y="596"/>
                    <a:pt x="29" y="593"/>
                  </a:cubicBezTo>
                  <a:cubicBezTo>
                    <a:pt x="294" y="271"/>
                    <a:pt x="672" y="118"/>
                    <a:pt x="1059" y="118"/>
                  </a:cubicBezTo>
                  <a:cubicBezTo>
                    <a:pt x="1309" y="118"/>
                    <a:pt x="1563" y="181"/>
                    <a:pt x="1792" y="305"/>
                  </a:cubicBezTo>
                  <a:cubicBezTo>
                    <a:pt x="2350" y="606"/>
                    <a:pt x="2746" y="1169"/>
                    <a:pt x="3038" y="1717"/>
                  </a:cubicBezTo>
                  <a:cubicBezTo>
                    <a:pt x="3323" y="2256"/>
                    <a:pt x="3521" y="2839"/>
                    <a:pt x="3624" y="3440"/>
                  </a:cubicBezTo>
                  <a:cubicBezTo>
                    <a:pt x="3750" y="4179"/>
                    <a:pt x="3850" y="5278"/>
                    <a:pt x="2961" y="5556"/>
                  </a:cubicBezTo>
                  <a:cubicBezTo>
                    <a:pt x="2922" y="5569"/>
                    <a:pt x="2925" y="5635"/>
                    <a:pt x="2968" y="5635"/>
                  </a:cubicBezTo>
                  <a:cubicBezTo>
                    <a:pt x="2969" y="5635"/>
                    <a:pt x="2971" y="5635"/>
                    <a:pt x="2972" y="5635"/>
                  </a:cubicBezTo>
                  <a:cubicBezTo>
                    <a:pt x="3704" y="5572"/>
                    <a:pt x="3825" y="4716"/>
                    <a:pt x="3814" y="4130"/>
                  </a:cubicBezTo>
                  <a:cubicBezTo>
                    <a:pt x="3798" y="3263"/>
                    <a:pt x="3575" y="2405"/>
                    <a:pt x="3158" y="1646"/>
                  </a:cubicBezTo>
                  <a:cubicBezTo>
                    <a:pt x="2808" y="1011"/>
                    <a:pt x="2310" y="345"/>
                    <a:pt x="1601" y="91"/>
                  </a:cubicBezTo>
                  <a:cubicBezTo>
                    <a:pt x="1430" y="31"/>
                    <a:pt x="1251" y="0"/>
                    <a:pt x="10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7" name="Google Shape;2187;p28"/>
            <p:cNvSpPr/>
            <p:nvPr/>
          </p:nvSpPr>
          <p:spPr>
            <a:xfrm>
              <a:off x="5407730" y="37180"/>
              <a:ext cx="9438" cy="6387"/>
            </a:xfrm>
            <a:custGeom>
              <a:rect b="b" l="l" r="r" t="t"/>
              <a:pathLst>
                <a:path extrusionOk="0" h="134" w="198">
                  <a:moveTo>
                    <a:pt x="111" y="13"/>
                  </a:moveTo>
                  <a:cubicBezTo>
                    <a:pt x="112" y="13"/>
                    <a:pt x="112" y="13"/>
                    <a:pt x="113" y="13"/>
                  </a:cubicBezTo>
                  <a:cubicBezTo>
                    <a:pt x="112" y="13"/>
                    <a:pt x="112" y="13"/>
                    <a:pt x="111" y="13"/>
                  </a:cubicBezTo>
                  <a:close/>
                  <a:moveTo>
                    <a:pt x="70" y="0"/>
                  </a:moveTo>
                  <a:cubicBezTo>
                    <a:pt x="34" y="0"/>
                    <a:pt x="1" y="25"/>
                    <a:pt x="1" y="67"/>
                  </a:cubicBezTo>
                  <a:cubicBezTo>
                    <a:pt x="1" y="108"/>
                    <a:pt x="33" y="133"/>
                    <a:pt x="69" y="133"/>
                  </a:cubicBezTo>
                  <a:cubicBezTo>
                    <a:pt x="81" y="133"/>
                    <a:pt x="92" y="131"/>
                    <a:pt x="103" y="125"/>
                  </a:cubicBezTo>
                  <a:cubicBezTo>
                    <a:pt x="105" y="124"/>
                    <a:pt x="106" y="123"/>
                    <a:pt x="110" y="121"/>
                  </a:cubicBezTo>
                  <a:cubicBezTo>
                    <a:pt x="111" y="120"/>
                    <a:pt x="112" y="120"/>
                    <a:pt x="112" y="120"/>
                  </a:cubicBezTo>
                  <a:lnTo>
                    <a:pt x="112" y="120"/>
                  </a:lnTo>
                  <a:cubicBezTo>
                    <a:pt x="113" y="120"/>
                    <a:pt x="111" y="121"/>
                    <a:pt x="109" y="123"/>
                  </a:cubicBezTo>
                  <a:cubicBezTo>
                    <a:pt x="114" y="123"/>
                    <a:pt x="120" y="121"/>
                    <a:pt x="125" y="120"/>
                  </a:cubicBezTo>
                  <a:cubicBezTo>
                    <a:pt x="137" y="119"/>
                    <a:pt x="147" y="118"/>
                    <a:pt x="159" y="115"/>
                  </a:cubicBezTo>
                  <a:cubicBezTo>
                    <a:pt x="180" y="113"/>
                    <a:pt x="197" y="87"/>
                    <a:pt x="197" y="66"/>
                  </a:cubicBezTo>
                  <a:cubicBezTo>
                    <a:pt x="194" y="47"/>
                    <a:pt x="182" y="23"/>
                    <a:pt x="160" y="18"/>
                  </a:cubicBezTo>
                  <a:cubicBezTo>
                    <a:pt x="147" y="17"/>
                    <a:pt x="137" y="15"/>
                    <a:pt x="125" y="13"/>
                  </a:cubicBezTo>
                  <a:cubicBezTo>
                    <a:pt x="120" y="12"/>
                    <a:pt x="114" y="12"/>
                    <a:pt x="109" y="10"/>
                  </a:cubicBezTo>
                  <a:lnTo>
                    <a:pt x="109" y="10"/>
                  </a:lnTo>
                  <a:cubicBezTo>
                    <a:pt x="109" y="11"/>
                    <a:pt x="109" y="11"/>
                    <a:pt x="109" y="11"/>
                  </a:cubicBezTo>
                  <a:lnTo>
                    <a:pt x="109" y="11"/>
                  </a:lnTo>
                  <a:cubicBezTo>
                    <a:pt x="108" y="10"/>
                    <a:pt x="106" y="9"/>
                    <a:pt x="103" y="8"/>
                  </a:cubicBezTo>
                  <a:cubicBezTo>
                    <a:pt x="92" y="3"/>
                    <a:pt x="8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8" name="Google Shape;2188;p28"/>
            <p:cNvSpPr/>
            <p:nvPr/>
          </p:nvSpPr>
          <p:spPr>
            <a:xfrm>
              <a:off x="5371791" y="26407"/>
              <a:ext cx="6435" cy="9438"/>
            </a:xfrm>
            <a:custGeom>
              <a:rect b="b" l="l" r="r" t="t"/>
              <a:pathLst>
                <a:path extrusionOk="0" h="198" w="135">
                  <a:moveTo>
                    <a:pt x="68" y="1"/>
                  </a:moveTo>
                  <a:cubicBezTo>
                    <a:pt x="29" y="3"/>
                    <a:pt x="8" y="30"/>
                    <a:pt x="3" y="66"/>
                  </a:cubicBezTo>
                  <a:cubicBezTo>
                    <a:pt x="1" y="78"/>
                    <a:pt x="4" y="88"/>
                    <a:pt x="9" y="99"/>
                  </a:cubicBezTo>
                  <a:lnTo>
                    <a:pt x="14" y="142"/>
                  </a:lnTo>
                  <a:cubicBezTo>
                    <a:pt x="16" y="171"/>
                    <a:pt x="36" y="197"/>
                    <a:pt x="66" y="197"/>
                  </a:cubicBezTo>
                  <a:cubicBezTo>
                    <a:pt x="67" y="197"/>
                    <a:pt x="67" y="197"/>
                    <a:pt x="68" y="197"/>
                  </a:cubicBezTo>
                  <a:cubicBezTo>
                    <a:pt x="100" y="196"/>
                    <a:pt x="119" y="173"/>
                    <a:pt x="123" y="142"/>
                  </a:cubicBezTo>
                  <a:lnTo>
                    <a:pt x="127" y="99"/>
                  </a:lnTo>
                  <a:cubicBezTo>
                    <a:pt x="131" y="88"/>
                    <a:pt x="135" y="79"/>
                    <a:pt x="134" y="66"/>
                  </a:cubicBezTo>
                  <a:cubicBezTo>
                    <a:pt x="131" y="48"/>
                    <a:pt x="129" y="34"/>
                    <a:pt x="114" y="20"/>
                  </a:cubicBezTo>
                  <a:cubicBezTo>
                    <a:pt x="102" y="9"/>
                    <a:pt x="84" y="1"/>
                    <a:pt x="6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9" name="Google Shape;2189;p28"/>
            <p:cNvSpPr/>
            <p:nvPr/>
          </p:nvSpPr>
          <p:spPr>
            <a:xfrm>
              <a:off x="5256156" y="-232938"/>
              <a:ext cx="83938" cy="240136"/>
            </a:xfrm>
            <a:custGeom>
              <a:rect b="b" l="l" r="r" t="t"/>
              <a:pathLst>
                <a:path extrusionOk="0" h="5038" w="1761">
                  <a:moveTo>
                    <a:pt x="1384" y="1"/>
                  </a:moveTo>
                  <a:cubicBezTo>
                    <a:pt x="439" y="1"/>
                    <a:pt x="0" y="1097"/>
                    <a:pt x="92" y="1921"/>
                  </a:cubicBezTo>
                  <a:cubicBezTo>
                    <a:pt x="221" y="3063"/>
                    <a:pt x="906" y="4210"/>
                    <a:pt x="1689" y="5027"/>
                  </a:cubicBezTo>
                  <a:cubicBezTo>
                    <a:pt x="1696" y="5034"/>
                    <a:pt x="1704" y="5037"/>
                    <a:pt x="1712" y="5037"/>
                  </a:cubicBezTo>
                  <a:cubicBezTo>
                    <a:pt x="1738" y="5037"/>
                    <a:pt x="1761" y="5002"/>
                    <a:pt x="1739" y="4976"/>
                  </a:cubicBezTo>
                  <a:cubicBezTo>
                    <a:pt x="1128" y="4241"/>
                    <a:pt x="605" y="3428"/>
                    <a:pt x="327" y="2505"/>
                  </a:cubicBezTo>
                  <a:cubicBezTo>
                    <a:pt x="24" y="1502"/>
                    <a:pt x="247" y="155"/>
                    <a:pt x="1513" y="58"/>
                  </a:cubicBezTo>
                  <a:cubicBezTo>
                    <a:pt x="1544" y="54"/>
                    <a:pt x="1544" y="12"/>
                    <a:pt x="1513" y="7"/>
                  </a:cubicBezTo>
                  <a:cubicBezTo>
                    <a:pt x="1469" y="3"/>
                    <a:pt x="1426" y="1"/>
                    <a:pt x="13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0" name="Google Shape;2190;p28"/>
            <p:cNvSpPr/>
            <p:nvPr/>
          </p:nvSpPr>
          <p:spPr>
            <a:xfrm>
              <a:off x="5353297" y="-244282"/>
              <a:ext cx="9819" cy="7293"/>
            </a:xfrm>
            <a:custGeom>
              <a:rect b="b" l="l" r="r" t="t"/>
              <a:pathLst>
                <a:path extrusionOk="0" h="153" w="206">
                  <a:moveTo>
                    <a:pt x="75" y="0"/>
                  </a:moveTo>
                  <a:cubicBezTo>
                    <a:pt x="36" y="0"/>
                    <a:pt x="1" y="38"/>
                    <a:pt x="2" y="77"/>
                  </a:cubicBezTo>
                  <a:cubicBezTo>
                    <a:pt x="4" y="114"/>
                    <a:pt x="34" y="152"/>
                    <a:pt x="73" y="152"/>
                  </a:cubicBezTo>
                  <a:cubicBezTo>
                    <a:pt x="75" y="152"/>
                    <a:pt x="76" y="152"/>
                    <a:pt x="78" y="152"/>
                  </a:cubicBezTo>
                  <a:cubicBezTo>
                    <a:pt x="100" y="151"/>
                    <a:pt x="124" y="151"/>
                    <a:pt x="146" y="145"/>
                  </a:cubicBezTo>
                  <a:cubicBezTo>
                    <a:pt x="173" y="136"/>
                    <a:pt x="206" y="109"/>
                    <a:pt x="205" y="78"/>
                  </a:cubicBezTo>
                  <a:cubicBezTo>
                    <a:pt x="204" y="44"/>
                    <a:pt x="177" y="19"/>
                    <a:pt x="148" y="10"/>
                  </a:cubicBezTo>
                  <a:cubicBezTo>
                    <a:pt x="126" y="2"/>
                    <a:pt x="101" y="2"/>
                    <a:pt x="78" y="0"/>
                  </a:cubicBezTo>
                  <a:cubicBezTo>
                    <a:pt x="77" y="0"/>
                    <a:pt x="76"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1" name="Google Shape;2191;p28"/>
            <p:cNvSpPr/>
            <p:nvPr/>
          </p:nvSpPr>
          <p:spPr>
            <a:xfrm>
              <a:off x="5389618" y="-236799"/>
              <a:ext cx="9342" cy="6673"/>
            </a:xfrm>
            <a:custGeom>
              <a:rect b="b" l="l" r="r" t="t"/>
              <a:pathLst>
                <a:path extrusionOk="0" h="140" w="196">
                  <a:moveTo>
                    <a:pt x="70" y="0"/>
                  </a:moveTo>
                  <a:cubicBezTo>
                    <a:pt x="34" y="0"/>
                    <a:pt x="1" y="34"/>
                    <a:pt x="3" y="71"/>
                  </a:cubicBezTo>
                  <a:cubicBezTo>
                    <a:pt x="4" y="106"/>
                    <a:pt x="31" y="140"/>
                    <a:pt x="69" y="140"/>
                  </a:cubicBezTo>
                  <a:cubicBezTo>
                    <a:pt x="70" y="140"/>
                    <a:pt x="71" y="140"/>
                    <a:pt x="72" y="140"/>
                  </a:cubicBezTo>
                  <a:cubicBezTo>
                    <a:pt x="95" y="139"/>
                    <a:pt x="117" y="139"/>
                    <a:pt x="139" y="133"/>
                  </a:cubicBezTo>
                  <a:cubicBezTo>
                    <a:pt x="165" y="125"/>
                    <a:pt x="195" y="100"/>
                    <a:pt x="194" y="71"/>
                  </a:cubicBezTo>
                  <a:cubicBezTo>
                    <a:pt x="192" y="40"/>
                    <a:pt x="168" y="16"/>
                    <a:pt x="142" y="9"/>
                  </a:cubicBezTo>
                  <a:cubicBezTo>
                    <a:pt x="119" y="2"/>
                    <a:pt x="95" y="2"/>
                    <a:pt x="72" y="0"/>
                  </a:cubicBezTo>
                  <a:cubicBezTo>
                    <a:pt x="71" y="0"/>
                    <a:pt x="7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2" name="Google Shape;2192;p28"/>
            <p:cNvSpPr/>
            <p:nvPr/>
          </p:nvSpPr>
          <p:spPr>
            <a:xfrm>
              <a:off x="5429084" y="-211775"/>
              <a:ext cx="7150" cy="9914"/>
            </a:xfrm>
            <a:custGeom>
              <a:rect b="b" l="l" r="r" t="t"/>
              <a:pathLst>
                <a:path extrusionOk="0" h="208" w="150">
                  <a:moveTo>
                    <a:pt x="78" y="1"/>
                  </a:moveTo>
                  <a:cubicBezTo>
                    <a:pt x="77" y="1"/>
                    <a:pt x="76" y="1"/>
                    <a:pt x="75" y="1"/>
                  </a:cubicBezTo>
                  <a:cubicBezTo>
                    <a:pt x="36" y="2"/>
                    <a:pt x="1" y="33"/>
                    <a:pt x="2" y="74"/>
                  </a:cubicBezTo>
                  <a:cubicBezTo>
                    <a:pt x="3" y="101"/>
                    <a:pt x="3" y="129"/>
                    <a:pt x="8" y="156"/>
                  </a:cubicBezTo>
                  <a:cubicBezTo>
                    <a:pt x="12" y="180"/>
                    <a:pt x="34" y="198"/>
                    <a:pt x="57" y="205"/>
                  </a:cubicBezTo>
                  <a:cubicBezTo>
                    <a:pt x="63" y="207"/>
                    <a:pt x="70" y="207"/>
                    <a:pt x="76" y="207"/>
                  </a:cubicBezTo>
                  <a:cubicBezTo>
                    <a:pt x="82" y="207"/>
                    <a:pt x="89" y="207"/>
                    <a:pt x="94" y="205"/>
                  </a:cubicBezTo>
                  <a:cubicBezTo>
                    <a:pt x="116" y="198"/>
                    <a:pt x="138" y="180"/>
                    <a:pt x="142" y="156"/>
                  </a:cubicBezTo>
                  <a:cubicBezTo>
                    <a:pt x="147" y="129"/>
                    <a:pt x="147" y="101"/>
                    <a:pt x="148" y="74"/>
                  </a:cubicBezTo>
                  <a:cubicBezTo>
                    <a:pt x="149" y="37"/>
                    <a:pt x="117" y="1"/>
                    <a:pt x="7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3" name="Google Shape;2193;p28"/>
            <p:cNvSpPr/>
            <p:nvPr/>
          </p:nvSpPr>
          <p:spPr>
            <a:xfrm>
              <a:off x="5287519" y="-173738"/>
              <a:ext cx="259584" cy="283368"/>
            </a:xfrm>
            <a:custGeom>
              <a:rect b="b" l="l" r="r" t="t"/>
              <a:pathLst>
                <a:path extrusionOk="0" h="5945" w="5446">
                  <a:moveTo>
                    <a:pt x="3640" y="0"/>
                  </a:moveTo>
                  <a:cubicBezTo>
                    <a:pt x="3611" y="0"/>
                    <a:pt x="3581" y="33"/>
                    <a:pt x="3601" y="60"/>
                  </a:cubicBezTo>
                  <a:cubicBezTo>
                    <a:pt x="4132" y="806"/>
                    <a:pt x="4526" y="1634"/>
                    <a:pt x="4734" y="2526"/>
                  </a:cubicBezTo>
                  <a:cubicBezTo>
                    <a:pt x="4852" y="3043"/>
                    <a:pt x="4924" y="3572"/>
                    <a:pt x="4974" y="4100"/>
                  </a:cubicBezTo>
                  <a:cubicBezTo>
                    <a:pt x="5022" y="4608"/>
                    <a:pt x="5033" y="5246"/>
                    <a:pt x="4580" y="5587"/>
                  </a:cubicBezTo>
                  <a:cubicBezTo>
                    <a:pt x="4408" y="5716"/>
                    <a:pt x="4206" y="5769"/>
                    <a:pt x="3988" y="5769"/>
                  </a:cubicBezTo>
                  <a:cubicBezTo>
                    <a:pt x="3278" y="5769"/>
                    <a:pt x="2407" y="5208"/>
                    <a:pt x="1921" y="4881"/>
                  </a:cubicBezTo>
                  <a:cubicBezTo>
                    <a:pt x="1195" y="4389"/>
                    <a:pt x="628" y="3760"/>
                    <a:pt x="89" y="3077"/>
                  </a:cubicBezTo>
                  <a:cubicBezTo>
                    <a:pt x="80" y="3067"/>
                    <a:pt x="70" y="3063"/>
                    <a:pt x="60" y="3063"/>
                  </a:cubicBezTo>
                  <a:cubicBezTo>
                    <a:pt x="30" y="3063"/>
                    <a:pt x="1" y="3100"/>
                    <a:pt x="19" y="3132"/>
                  </a:cubicBezTo>
                  <a:cubicBezTo>
                    <a:pt x="496" y="4000"/>
                    <a:pt x="1274" y="4706"/>
                    <a:pt x="2113" y="5216"/>
                  </a:cubicBezTo>
                  <a:cubicBezTo>
                    <a:pt x="2588" y="5504"/>
                    <a:pt x="3348" y="5945"/>
                    <a:pt x="4004" y="5945"/>
                  </a:cubicBezTo>
                  <a:cubicBezTo>
                    <a:pt x="4253" y="5945"/>
                    <a:pt x="4486" y="5882"/>
                    <a:pt x="4684" y="5724"/>
                  </a:cubicBezTo>
                  <a:cubicBezTo>
                    <a:pt x="5445" y="5118"/>
                    <a:pt x="5127" y="3853"/>
                    <a:pt x="4988" y="3046"/>
                  </a:cubicBezTo>
                  <a:cubicBezTo>
                    <a:pt x="4794" y="1923"/>
                    <a:pt x="4386" y="899"/>
                    <a:pt x="3666" y="12"/>
                  </a:cubicBezTo>
                  <a:cubicBezTo>
                    <a:pt x="3659" y="4"/>
                    <a:pt x="3649" y="0"/>
                    <a:pt x="364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4" name="Google Shape;2194;p28"/>
            <p:cNvSpPr/>
            <p:nvPr/>
          </p:nvSpPr>
          <p:spPr>
            <a:xfrm>
              <a:off x="5412688" y="32127"/>
              <a:ext cx="94663" cy="49810"/>
            </a:xfrm>
            <a:custGeom>
              <a:rect b="b" l="l" r="r" t="t"/>
              <a:pathLst>
                <a:path extrusionOk="0" h="1045" w="1986">
                  <a:moveTo>
                    <a:pt x="1737" y="1"/>
                  </a:moveTo>
                  <a:cubicBezTo>
                    <a:pt x="1716" y="1"/>
                    <a:pt x="1694" y="18"/>
                    <a:pt x="1702" y="45"/>
                  </a:cubicBezTo>
                  <a:cubicBezTo>
                    <a:pt x="1821" y="403"/>
                    <a:pt x="1640" y="784"/>
                    <a:pt x="1275" y="909"/>
                  </a:cubicBezTo>
                  <a:cubicBezTo>
                    <a:pt x="1183" y="940"/>
                    <a:pt x="1090" y="954"/>
                    <a:pt x="998" y="954"/>
                  </a:cubicBezTo>
                  <a:cubicBezTo>
                    <a:pt x="662" y="954"/>
                    <a:pt x="336" y="769"/>
                    <a:pt x="56" y="592"/>
                  </a:cubicBezTo>
                  <a:cubicBezTo>
                    <a:pt x="50" y="589"/>
                    <a:pt x="45" y="587"/>
                    <a:pt x="39" y="587"/>
                  </a:cubicBezTo>
                  <a:cubicBezTo>
                    <a:pt x="14" y="587"/>
                    <a:pt x="0" y="626"/>
                    <a:pt x="25" y="645"/>
                  </a:cubicBezTo>
                  <a:cubicBezTo>
                    <a:pt x="301" y="848"/>
                    <a:pt x="671" y="1045"/>
                    <a:pt x="1029" y="1045"/>
                  </a:cubicBezTo>
                  <a:cubicBezTo>
                    <a:pt x="1182" y="1045"/>
                    <a:pt x="1332" y="1009"/>
                    <a:pt x="1472" y="924"/>
                  </a:cubicBezTo>
                  <a:cubicBezTo>
                    <a:pt x="1771" y="742"/>
                    <a:pt x="1985" y="335"/>
                    <a:pt x="1767" y="17"/>
                  </a:cubicBezTo>
                  <a:cubicBezTo>
                    <a:pt x="1760" y="6"/>
                    <a:pt x="1749" y="1"/>
                    <a:pt x="173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5" name="Google Shape;2195;p28"/>
            <p:cNvSpPr/>
            <p:nvPr/>
          </p:nvSpPr>
          <p:spPr>
            <a:xfrm>
              <a:off x="5411258" y="-177027"/>
              <a:ext cx="60725" cy="181890"/>
            </a:xfrm>
            <a:custGeom>
              <a:rect b="b" l="l" r="r" t="t"/>
              <a:pathLst>
                <a:path extrusionOk="0" h="3816" w="1274">
                  <a:moveTo>
                    <a:pt x="56" y="1"/>
                  </a:moveTo>
                  <a:cubicBezTo>
                    <a:pt x="28" y="1"/>
                    <a:pt x="1" y="32"/>
                    <a:pt x="20" y="60"/>
                  </a:cubicBezTo>
                  <a:cubicBezTo>
                    <a:pt x="389" y="606"/>
                    <a:pt x="714" y="1120"/>
                    <a:pt x="878" y="1769"/>
                  </a:cubicBezTo>
                  <a:cubicBezTo>
                    <a:pt x="1047" y="2438"/>
                    <a:pt x="1045" y="3132"/>
                    <a:pt x="909" y="3807"/>
                  </a:cubicBezTo>
                  <a:cubicBezTo>
                    <a:pt x="908" y="3812"/>
                    <a:pt x="912" y="3815"/>
                    <a:pt x="916" y="3815"/>
                  </a:cubicBezTo>
                  <a:cubicBezTo>
                    <a:pt x="918" y="3815"/>
                    <a:pt x="920" y="3814"/>
                    <a:pt x="921" y="3811"/>
                  </a:cubicBezTo>
                  <a:cubicBezTo>
                    <a:pt x="1274" y="2562"/>
                    <a:pt x="1020" y="964"/>
                    <a:pt x="83" y="12"/>
                  </a:cubicBezTo>
                  <a:cubicBezTo>
                    <a:pt x="75" y="4"/>
                    <a:pt x="66" y="1"/>
                    <a:pt x="5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6" name="Google Shape;2196;p28"/>
            <p:cNvSpPr/>
            <p:nvPr/>
          </p:nvSpPr>
          <p:spPr>
            <a:xfrm>
              <a:off x="5377892" y="-197618"/>
              <a:ext cx="8675" cy="11773"/>
            </a:xfrm>
            <a:custGeom>
              <a:rect b="b" l="l" r="r" t="t"/>
              <a:pathLst>
                <a:path extrusionOk="0" h="247" w="182">
                  <a:moveTo>
                    <a:pt x="91" y="1"/>
                  </a:moveTo>
                  <a:cubicBezTo>
                    <a:pt x="76" y="1"/>
                    <a:pt x="61" y="5"/>
                    <a:pt x="49" y="13"/>
                  </a:cubicBezTo>
                  <a:cubicBezTo>
                    <a:pt x="12" y="35"/>
                    <a:pt x="1" y="68"/>
                    <a:pt x="1" y="109"/>
                  </a:cubicBezTo>
                  <a:lnTo>
                    <a:pt x="1" y="156"/>
                  </a:lnTo>
                  <a:cubicBezTo>
                    <a:pt x="1" y="202"/>
                    <a:pt x="40" y="246"/>
                    <a:pt x="86" y="246"/>
                  </a:cubicBezTo>
                  <a:cubicBezTo>
                    <a:pt x="88" y="246"/>
                    <a:pt x="89" y="246"/>
                    <a:pt x="91" y="246"/>
                  </a:cubicBezTo>
                  <a:cubicBezTo>
                    <a:pt x="140" y="244"/>
                    <a:pt x="181" y="207"/>
                    <a:pt x="181" y="156"/>
                  </a:cubicBezTo>
                  <a:lnTo>
                    <a:pt x="181" y="109"/>
                  </a:lnTo>
                  <a:cubicBezTo>
                    <a:pt x="182" y="68"/>
                    <a:pt x="170" y="35"/>
                    <a:pt x="134" y="13"/>
                  </a:cubicBezTo>
                  <a:cubicBezTo>
                    <a:pt x="121" y="5"/>
                    <a:pt x="106" y="1"/>
                    <a:pt x="9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7" name="Google Shape;2197;p28"/>
            <p:cNvSpPr/>
            <p:nvPr/>
          </p:nvSpPr>
          <p:spPr>
            <a:xfrm>
              <a:off x="5338426" y="-89895"/>
              <a:ext cx="37465" cy="45091"/>
            </a:xfrm>
            <a:custGeom>
              <a:rect b="b" l="l" r="r" t="t"/>
              <a:pathLst>
                <a:path extrusionOk="0" h="946" w="786">
                  <a:moveTo>
                    <a:pt x="15" y="0"/>
                  </a:moveTo>
                  <a:cubicBezTo>
                    <a:pt x="8" y="0"/>
                    <a:pt x="1" y="7"/>
                    <a:pt x="3" y="14"/>
                  </a:cubicBezTo>
                  <a:cubicBezTo>
                    <a:pt x="103" y="401"/>
                    <a:pt x="386" y="771"/>
                    <a:pt x="752" y="944"/>
                  </a:cubicBezTo>
                  <a:cubicBezTo>
                    <a:pt x="756" y="945"/>
                    <a:pt x="759" y="946"/>
                    <a:pt x="762" y="946"/>
                  </a:cubicBezTo>
                  <a:cubicBezTo>
                    <a:pt x="777" y="946"/>
                    <a:pt x="785" y="926"/>
                    <a:pt x="771" y="915"/>
                  </a:cubicBezTo>
                  <a:cubicBezTo>
                    <a:pt x="429" y="671"/>
                    <a:pt x="188" y="394"/>
                    <a:pt x="23" y="6"/>
                  </a:cubicBezTo>
                  <a:cubicBezTo>
                    <a:pt x="21" y="2"/>
                    <a:pt x="18" y="0"/>
                    <a:pt x="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8" name="Google Shape;2198;p28"/>
            <p:cNvSpPr/>
            <p:nvPr/>
          </p:nvSpPr>
          <p:spPr>
            <a:xfrm>
              <a:off x="5431706" y="-63537"/>
              <a:ext cx="9152" cy="10772"/>
            </a:xfrm>
            <a:custGeom>
              <a:rect b="b" l="l" r="r" t="t"/>
              <a:pathLst>
                <a:path extrusionOk="0" h="226" w="192">
                  <a:moveTo>
                    <a:pt x="96" y="1"/>
                  </a:moveTo>
                  <a:cubicBezTo>
                    <a:pt x="69" y="1"/>
                    <a:pt x="42" y="16"/>
                    <a:pt x="34" y="47"/>
                  </a:cubicBezTo>
                  <a:cubicBezTo>
                    <a:pt x="26" y="70"/>
                    <a:pt x="20" y="94"/>
                    <a:pt x="15" y="117"/>
                  </a:cubicBezTo>
                  <a:cubicBezTo>
                    <a:pt x="0" y="171"/>
                    <a:pt x="41" y="225"/>
                    <a:pt x="96" y="225"/>
                  </a:cubicBezTo>
                  <a:cubicBezTo>
                    <a:pt x="151" y="225"/>
                    <a:pt x="192" y="170"/>
                    <a:pt x="177" y="117"/>
                  </a:cubicBezTo>
                  <a:cubicBezTo>
                    <a:pt x="171" y="94"/>
                    <a:pt x="165" y="70"/>
                    <a:pt x="159" y="47"/>
                  </a:cubicBezTo>
                  <a:cubicBezTo>
                    <a:pt x="150" y="16"/>
                    <a:pt x="123" y="1"/>
                    <a:pt x="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9" name="Google Shape;2199;p28"/>
            <p:cNvSpPr/>
            <p:nvPr/>
          </p:nvSpPr>
          <p:spPr>
            <a:xfrm>
              <a:off x="5234039" y="-267543"/>
              <a:ext cx="161155" cy="218830"/>
            </a:xfrm>
            <a:custGeom>
              <a:rect b="b" l="l" r="r" t="t"/>
              <a:pathLst>
                <a:path extrusionOk="0" h="4591" w="3381">
                  <a:moveTo>
                    <a:pt x="1779" y="1"/>
                  </a:moveTo>
                  <a:cubicBezTo>
                    <a:pt x="1170" y="1"/>
                    <a:pt x="601" y="217"/>
                    <a:pt x="307" y="831"/>
                  </a:cubicBezTo>
                  <a:cubicBezTo>
                    <a:pt x="79" y="1307"/>
                    <a:pt x="96" y="1863"/>
                    <a:pt x="168" y="2373"/>
                  </a:cubicBezTo>
                  <a:cubicBezTo>
                    <a:pt x="277" y="3136"/>
                    <a:pt x="496" y="3880"/>
                    <a:pt x="811" y="4582"/>
                  </a:cubicBezTo>
                  <a:cubicBezTo>
                    <a:pt x="813" y="4588"/>
                    <a:pt x="819" y="4591"/>
                    <a:pt x="825" y="4591"/>
                  </a:cubicBezTo>
                  <a:cubicBezTo>
                    <a:pt x="836" y="4591"/>
                    <a:pt x="849" y="4580"/>
                    <a:pt x="843" y="4568"/>
                  </a:cubicBezTo>
                  <a:cubicBezTo>
                    <a:pt x="457" y="3570"/>
                    <a:pt x="1" y="2294"/>
                    <a:pt x="263" y="1216"/>
                  </a:cubicBezTo>
                  <a:cubicBezTo>
                    <a:pt x="429" y="543"/>
                    <a:pt x="988" y="148"/>
                    <a:pt x="1665" y="109"/>
                  </a:cubicBezTo>
                  <a:cubicBezTo>
                    <a:pt x="1704" y="107"/>
                    <a:pt x="1742" y="106"/>
                    <a:pt x="1780" y="106"/>
                  </a:cubicBezTo>
                  <a:cubicBezTo>
                    <a:pt x="2316" y="106"/>
                    <a:pt x="2810" y="322"/>
                    <a:pt x="3324" y="450"/>
                  </a:cubicBezTo>
                  <a:cubicBezTo>
                    <a:pt x="3327" y="450"/>
                    <a:pt x="3329" y="450"/>
                    <a:pt x="3331" y="450"/>
                  </a:cubicBezTo>
                  <a:cubicBezTo>
                    <a:pt x="3362" y="450"/>
                    <a:pt x="3381" y="407"/>
                    <a:pt x="3349" y="392"/>
                  </a:cubicBezTo>
                  <a:cubicBezTo>
                    <a:pt x="2906" y="175"/>
                    <a:pt x="2326" y="1"/>
                    <a:pt x="17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00" name="Google Shape;2200;p28"/>
          <p:cNvGrpSpPr/>
          <p:nvPr/>
        </p:nvGrpSpPr>
        <p:grpSpPr>
          <a:xfrm rot="10800000">
            <a:off x="1397704" y="-1712114"/>
            <a:ext cx="9393624" cy="8567727"/>
            <a:chOff x="-2537947" y="-2336543"/>
            <a:chExt cx="4759398" cy="4340947"/>
          </a:xfrm>
        </p:grpSpPr>
        <p:sp>
          <p:nvSpPr>
            <p:cNvPr id="2201" name="Google Shape;2201;p28"/>
            <p:cNvSpPr/>
            <p:nvPr/>
          </p:nvSpPr>
          <p:spPr>
            <a:xfrm>
              <a:off x="-1194414" y="-746010"/>
              <a:ext cx="1461075" cy="1333047"/>
            </a:xfrm>
            <a:custGeom>
              <a:rect b="b" l="l" r="r" t="t"/>
              <a:pathLst>
                <a:path extrusionOk="0" h="27967" w="30653">
                  <a:moveTo>
                    <a:pt x="13053" y="1"/>
                  </a:moveTo>
                  <a:cubicBezTo>
                    <a:pt x="10545" y="1"/>
                    <a:pt x="8066" y="751"/>
                    <a:pt x="5935" y="2472"/>
                  </a:cubicBezTo>
                  <a:cubicBezTo>
                    <a:pt x="1" y="7358"/>
                    <a:pt x="995" y="16469"/>
                    <a:pt x="5591" y="21937"/>
                  </a:cubicBezTo>
                  <a:cubicBezTo>
                    <a:pt x="8445" y="25531"/>
                    <a:pt x="13066" y="27967"/>
                    <a:pt x="17590" y="27967"/>
                  </a:cubicBezTo>
                  <a:cubicBezTo>
                    <a:pt x="20109" y="27967"/>
                    <a:pt x="22597" y="27212"/>
                    <a:pt x="24734" y="25481"/>
                  </a:cubicBezTo>
                  <a:cubicBezTo>
                    <a:pt x="30653" y="20577"/>
                    <a:pt x="29647" y="11505"/>
                    <a:pt x="25046" y="6041"/>
                  </a:cubicBezTo>
                  <a:lnTo>
                    <a:pt x="25046" y="6041"/>
                  </a:lnTo>
                  <a:cubicBezTo>
                    <a:pt x="29626" y="11493"/>
                    <a:pt x="30621" y="20574"/>
                    <a:pt x="24706" y="25447"/>
                  </a:cubicBezTo>
                  <a:cubicBezTo>
                    <a:pt x="22584" y="27161"/>
                    <a:pt x="20115" y="27909"/>
                    <a:pt x="17615" y="27909"/>
                  </a:cubicBezTo>
                  <a:cubicBezTo>
                    <a:pt x="13103" y="27909"/>
                    <a:pt x="8494" y="25471"/>
                    <a:pt x="5656" y="21882"/>
                  </a:cubicBezTo>
                  <a:cubicBezTo>
                    <a:pt x="1073" y="16447"/>
                    <a:pt x="64" y="7382"/>
                    <a:pt x="5963" y="2504"/>
                  </a:cubicBezTo>
                  <a:cubicBezTo>
                    <a:pt x="8090" y="779"/>
                    <a:pt x="10569" y="27"/>
                    <a:pt x="13078" y="27"/>
                  </a:cubicBezTo>
                  <a:cubicBezTo>
                    <a:pt x="17590" y="27"/>
                    <a:pt x="22201" y="2459"/>
                    <a:pt x="25046" y="6041"/>
                  </a:cubicBezTo>
                  <a:cubicBezTo>
                    <a:pt x="22198" y="2443"/>
                    <a:pt x="17578" y="1"/>
                    <a:pt x="1305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2" name="Google Shape;2202;p28"/>
            <p:cNvSpPr/>
            <p:nvPr/>
          </p:nvSpPr>
          <p:spPr>
            <a:xfrm>
              <a:off x="-1567773" y="-1000541"/>
              <a:ext cx="2142494" cy="1954837"/>
            </a:xfrm>
            <a:custGeom>
              <a:rect b="b" l="l" r="r" t="t"/>
              <a:pathLst>
                <a:path extrusionOk="0" h="41012" w="44949">
                  <a:moveTo>
                    <a:pt x="19144" y="0"/>
                  </a:moveTo>
                  <a:cubicBezTo>
                    <a:pt x="15463" y="0"/>
                    <a:pt x="11826" y="1102"/>
                    <a:pt x="8700" y="3627"/>
                  </a:cubicBezTo>
                  <a:cubicBezTo>
                    <a:pt x="0" y="10794"/>
                    <a:pt x="1464" y="24152"/>
                    <a:pt x="8202" y="32166"/>
                  </a:cubicBezTo>
                  <a:cubicBezTo>
                    <a:pt x="12386" y="37437"/>
                    <a:pt x="19163" y="41011"/>
                    <a:pt x="25798" y="41011"/>
                  </a:cubicBezTo>
                  <a:cubicBezTo>
                    <a:pt x="29489" y="41011"/>
                    <a:pt x="33136" y="39905"/>
                    <a:pt x="36267" y="37370"/>
                  </a:cubicBezTo>
                  <a:cubicBezTo>
                    <a:pt x="44949" y="30198"/>
                    <a:pt x="43475" y="16855"/>
                    <a:pt x="36731" y="8857"/>
                  </a:cubicBezTo>
                  <a:lnTo>
                    <a:pt x="36731" y="8857"/>
                  </a:lnTo>
                  <a:cubicBezTo>
                    <a:pt x="43457" y="16855"/>
                    <a:pt x="44919" y="30182"/>
                    <a:pt x="36240" y="37337"/>
                  </a:cubicBezTo>
                  <a:cubicBezTo>
                    <a:pt x="33123" y="39855"/>
                    <a:pt x="29496" y="40954"/>
                    <a:pt x="25825" y="40954"/>
                  </a:cubicBezTo>
                  <a:cubicBezTo>
                    <a:pt x="19202" y="40954"/>
                    <a:pt x="12437" y="37378"/>
                    <a:pt x="8268" y="32112"/>
                  </a:cubicBezTo>
                  <a:cubicBezTo>
                    <a:pt x="1539" y="24130"/>
                    <a:pt x="63" y="10819"/>
                    <a:pt x="8726" y="3660"/>
                  </a:cubicBezTo>
                  <a:cubicBezTo>
                    <a:pt x="11848" y="1130"/>
                    <a:pt x="15486" y="27"/>
                    <a:pt x="19167" y="27"/>
                  </a:cubicBezTo>
                  <a:cubicBezTo>
                    <a:pt x="25790" y="27"/>
                    <a:pt x="32557" y="3597"/>
                    <a:pt x="36731" y="8857"/>
                  </a:cubicBezTo>
                  <a:cubicBezTo>
                    <a:pt x="32555" y="3580"/>
                    <a:pt x="25779" y="0"/>
                    <a:pt x="19144"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3" name="Google Shape;2203;p28"/>
            <p:cNvSpPr/>
            <p:nvPr/>
          </p:nvSpPr>
          <p:spPr>
            <a:xfrm>
              <a:off x="-1620634" y="-1167988"/>
              <a:ext cx="2386015" cy="2177004"/>
            </a:xfrm>
            <a:custGeom>
              <a:rect b="b" l="l" r="r" t="t"/>
              <a:pathLst>
                <a:path extrusionOk="0" h="45673" w="50058">
                  <a:moveTo>
                    <a:pt x="21319" y="1"/>
                  </a:moveTo>
                  <a:cubicBezTo>
                    <a:pt x="17220" y="1"/>
                    <a:pt x="13169" y="1228"/>
                    <a:pt x="9687" y="4040"/>
                  </a:cubicBezTo>
                  <a:cubicBezTo>
                    <a:pt x="1" y="12022"/>
                    <a:pt x="1631" y="26898"/>
                    <a:pt x="9136" y="35821"/>
                  </a:cubicBezTo>
                  <a:cubicBezTo>
                    <a:pt x="13795" y="41691"/>
                    <a:pt x="21344" y="45673"/>
                    <a:pt x="28733" y="45673"/>
                  </a:cubicBezTo>
                  <a:cubicBezTo>
                    <a:pt x="32842" y="45673"/>
                    <a:pt x="36903" y="44441"/>
                    <a:pt x="40389" y="41619"/>
                  </a:cubicBezTo>
                  <a:cubicBezTo>
                    <a:pt x="50058" y="33631"/>
                    <a:pt x="48416" y="18772"/>
                    <a:pt x="40907" y="9864"/>
                  </a:cubicBezTo>
                  <a:lnTo>
                    <a:pt x="40907" y="9864"/>
                  </a:lnTo>
                  <a:cubicBezTo>
                    <a:pt x="48399" y="18772"/>
                    <a:pt x="50028" y="33614"/>
                    <a:pt x="40363" y="41585"/>
                  </a:cubicBezTo>
                  <a:cubicBezTo>
                    <a:pt x="36890" y="44391"/>
                    <a:pt x="32848" y="45615"/>
                    <a:pt x="28758" y="45615"/>
                  </a:cubicBezTo>
                  <a:cubicBezTo>
                    <a:pt x="21381" y="45615"/>
                    <a:pt x="13846" y="41633"/>
                    <a:pt x="9203" y="35768"/>
                  </a:cubicBezTo>
                  <a:cubicBezTo>
                    <a:pt x="1708" y="26875"/>
                    <a:pt x="65" y="12048"/>
                    <a:pt x="9714" y="4074"/>
                  </a:cubicBezTo>
                  <a:cubicBezTo>
                    <a:pt x="13192" y="1257"/>
                    <a:pt x="17243" y="28"/>
                    <a:pt x="21343" y="28"/>
                  </a:cubicBezTo>
                  <a:cubicBezTo>
                    <a:pt x="28721" y="28"/>
                    <a:pt x="36258" y="4006"/>
                    <a:pt x="40907" y="9864"/>
                  </a:cubicBezTo>
                  <a:cubicBezTo>
                    <a:pt x="36255" y="3988"/>
                    <a:pt x="28709" y="1"/>
                    <a:pt x="21319"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4" name="Google Shape;2204;p28"/>
            <p:cNvSpPr/>
            <p:nvPr/>
          </p:nvSpPr>
          <p:spPr>
            <a:xfrm>
              <a:off x="-2048952" y="-1725049"/>
              <a:ext cx="3547658" cy="3235834"/>
            </a:xfrm>
            <a:custGeom>
              <a:rect b="b" l="l" r="r" t="t"/>
              <a:pathLst>
                <a:path extrusionOk="0" h="67887" w="74429">
                  <a:moveTo>
                    <a:pt x="31733" y="1"/>
                  </a:moveTo>
                  <a:cubicBezTo>
                    <a:pt x="25643" y="1"/>
                    <a:pt x="19616" y="1829"/>
                    <a:pt x="14413" y="6018"/>
                  </a:cubicBezTo>
                  <a:cubicBezTo>
                    <a:pt x="0" y="17957"/>
                    <a:pt x="2431" y="39903"/>
                    <a:pt x="13604" y="53233"/>
                  </a:cubicBezTo>
                  <a:cubicBezTo>
                    <a:pt x="20566" y="61973"/>
                    <a:pt x="31726" y="67887"/>
                    <a:pt x="42682" y="67887"/>
                  </a:cubicBezTo>
                  <a:cubicBezTo>
                    <a:pt x="48782" y="67887"/>
                    <a:pt x="54819" y="66054"/>
                    <a:pt x="60032" y="61854"/>
                  </a:cubicBezTo>
                  <a:cubicBezTo>
                    <a:pt x="74428" y="49909"/>
                    <a:pt x="71985" y="27982"/>
                    <a:pt x="60809" y="14666"/>
                  </a:cubicBezTo>
                  <a:lnTo>
                    <a:pt x="60809" y="14666"/>
                  </a:lnTo>
                  <a:cubicBezTo>
                    <a:pt x="71966" y="27982"/>
                    <a:pt x="74401" y="49893"/>
                    <a:pt x="60006" y="61820"/>
                  </a:cubicBezTo>
                  <a:cubicBezTo>
                    <a:pt x="54807" y="66002"/>
                    <a:pt x="48789" y="67829"/>
                    <a:pt x="42708" y="67829"/>
                  </a:cubicBezTo>
                  <a:cubicBezTo>
                    <a:pt x="31764" y="67829"/>
                    <a:pt x="20616" y="61913"/>
                    <a:pt x="13670" y="53178"/>
                  </a:cubicBezTo>
                  <a:cubicBezTo>
                    <a:pt x="2510" y="39877"/>
                    <a:pt x="63" y="17983"/>
                    <a:pt x="14442" y="6049"/>
                  </a:cubicBezTo>
                  <a:cubicBezTo>
                    <a:pt x="19645" y="1857"/>
                    <a:pt x="25671" y="27"/>
                    <a:pt x="31762" y="27"/>
                  </a:cubicBezTo>
                  <a:cubicBezTo>
                    <a:pt x="42706" y="27"/>
                    <a:pt x="53856" y="5937"/>
                    <a:pt x="60809" y="14666"/>
                  </a:cubicBezTo>
                  <a:cubicBezTo>
                    <a:pt x="53862" y="5922"/>
                    <a:pt x="42694" y="1"/>
                    <a:pt x="3173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5" name="Google Shape;2205;p28"/>
            <p:cNvSpPr/>
            <p:nvPr/>
          </p:nvSpPr>
          <p:spPr>
            <a:xfrm>
              <a:off x="-2537947" y="-2336543"/>
              <a:ext cx="4759398" cy="4340947"/>
            </a:xfrm>
            <a:custGeom>
              <a:rect b="b" l="l" r="r" t="t"/>
              <a:pathLst>
                <a:path extrusionOk="0" h="91072" w="99851">
                  <a:moveTo>
                    <a:pt x="42571" y="0"/>
                  </a:moveTo>
                  <a:cubicBezTo>
                    <a:pt x="34399" y="0"/>
                    <a:pt x="26313" y="2453"/>
                    <a:pt x="19334" y="8073"/>
                  </a:cubicBezTo>
                  <a:cubicBezTo>
                    <a:pt x="0" y="24092"/>
                    <a:pt x="3266" y="53528"/>
                    <a:pt x="18254" y="71411"/>
                  </a:cubicBezTo>
                  <a:cubicBezTo>
                    <a:pt x="27581" y="83134"/>
                    <a:pt x="42567" y="91072"/>
                    <a:pt x="57271" y="91072"/>
                  </a:cubicBezTo>
                  <a:cubicBezTo>
                    <a:pt x="65454" y="91072"/>
                    <a:pt x="73550" y="88614"/>
                    <a:pt x="80534" y="82982"/>
                  </a:cubicBezTo>
                  <a:cubicBezTo>
                    <a:pt x="99851" y="66957"/>
                    <a:pt x="96573" y="37538"/>
                    <a:pt x="81581" y="19672"/>
                  </a:cubicBezTo>
                  <a:lnTo>
                    <a:pt x="81581" y="19672"/>
                  </a:lnTo>
                  <a:cubicBezTo>
                    <a:pt x="96554" y="37540"/>
                    <a:pt x="99823" y="66941"/>
                    <a:pt x="80506" y="82949"/>
                  </a:cubicBezTo>
                  <a:cubicBezTo>
                    <a:pt x="73528" y="88564"/>
                    <a:pt x="65451" y="91015"/>
                    <a:pt x="57289" y="91015"/>
                  </a:cubicBezTo>
                  <a:cubicBezTo>
                    <a:pt x="42602" y="91015"/>
                    <a:pt x="27642" y="83078"/>
                    <a:pt x="18320" y="71356"/>
                  </a:cubicBezTo>
                  <a:cubicBezTo>
                    <a:pt x="3342" y="53504"/>
                    <a:pt x="63" y="24120"/>
                    <a:pt x="19362" y="8106"/>
                  </a:cubicBezTo>
                  <a:cubicBezTo>
                    <a:pt x="26345" y="2481"/>
                    <a:pt x="34431" y="25"/>
                    <a:pt x="42603" y="25"/>
                  </a:cubicBezTo>
                  <a:cubicBezTo>
                    <a:pt x="57290" y="25"/>
                    <a:pt x="72252" y="7957"/>
                    <a:pt x="81581" y="19672"/>
                  </a:cubicBezTo>
                  <a:cubicBezTo>
                    <a:pt x="72260" y="7942"/>
                    <a:pt x="57276" y="0"/>
                    <a:pt x="42571"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06" name="Google Shape;2206;p28"/>
          <p:cNvGrpSpPr/>
          <p:nvPr/>
        </p:nvGrpSpPr>
        <p:grpSpPr>
          <a:xfrm>
            <a:off x="4336947" y="4506435"/>
            <a:ext cx="978443" cy="862118"/>
            <a:chOff x="2006404" y="4069782"/>
            <a:chExt cx="447431" cy="394237"/>
          </a:xfrm>
        </p:grpSpPr>
        <p:sp>
          <p:nvSpPr>
            <p:cNvPr id="2207" name="Google Shape;2207;p28"/>
            <p:cNvSpPr/>
            <p:nvPr/>
          </p:nvSpPr>
          <p:spPr>
            <a:xfrm>
              <a:off x="2006404" y="4069782"/>
              <a:ext cx="413494" cy="394237"/>
            </a:xfrm>
            <a:custGeom>
              <a:rect b="b" l="l" r="r" t="t"/>
              <a:pathLst>
                <a:path extrusionOk="0" h="8271" w="8675">
                  <a:moveTo>
                    <a:pt x="4539" y="1"/>
                  </a:moveTo>
                  <a:cubicBezTo>
                    <a:pt x="3481" y="1"/>
                    <a:pt x="2423" y="404"/>
                    <a:pt x="1615" y="1212"/>
                  </a:cubicBezTo>
                  <a:cubicBezTo>
                    <a:pt x="0" y="2827"/>
                    <a:pt x="0" y="5445"/>
                    <a:pt x="1615" y="7059"/>
                  </a:cubicBezTo>
                  <a:cubicBezTo>
                    <a:pt x="2391" y="7835"/>
                    <a:pt x="3442" y="8270"/>
                    <a:pt x="4539" y="8270"/>
                  </a:cubicBezTo>
                  <a:cubicBezTo>
                    <a:pt x="5635" y="8270"/>
                    <a:pt x="6687" y="7835"/>
                    <a:pt x="7463" y="7059"/>
                  </a:cubicBezTo>
                  <a:cubicBezTo>
                    <a:pt x="8239" y="6284"/>
                    <a:pt x="8674" y="5232"/>
                    <a:pt x="8674" y="4135"/>
                  </a:cubicBezTo>
                  <a:cubicBezTo>
                    <a:pt x="8674" y="3039"/>
                    <a:pt x="8239" y="1987"/>
                    <a:pt x="7463" y="1212"/>
                  </a:cubicBezTo>
                  <a:cubicBezTo>
                    <a:pt x="6655" y="404"/>
                    <a:pt x="5597" y="1"/>
                    <a:pt x="4539"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8" name="Google Shape;2208;p28"/>
            <p:cNvSpPr/>
            <p:nvPr/>
          </p:nvSpPr>
          <p:spPr>
            <a:xfrm>
              <a:off x="2029736" y="4286943"/>
              <a:ext cx="276886" cy="133510"/>
            </a:xfrm>
            <a:custGeom>
              <a:rect b="b" l="l" r="r" t="t"/>
              <a:pathLst>
                <a:path extrusionOk="0" h="2801" w="5809">
                  <a:moveTo>
                    <a:pt x="1739" y="0"/>
                  </a:moveTo>
                  <a:cubicBezTo>
                    <a:pt x="1516" y="0"/>
                    <a:pt x="1294" y="14"/>
                    <a:pt x="1073" y="36"/>
                  </a:cubicBezTo>
                  <a:cubicBezTo>
                    <a:pt x="714" y="72"/>
                    <a:pt x="356" y="131"/>
                    <a:pt x="0" y="196"/>
                  </a:cubicBezTo>
                  <a:cubicBezTo>
                    <a:pt x="155" y="1229"/>
                    <a:pt x="690" y="2136"/>
                    <a:pt x="1459" y="2770"/>
                  </a:cubicBezTo>
                  <a:cubicBezTo>
                    <a:pt x="1613" y="2790"/>
                    <a:pt x="1770" y="2801"/>
                    <a:pt x="1928" y="2801"/>
                  </a:cubicBezTo>
                  <a:cubicBezTo>
                    <a:pt x="1936" y="2801"/>
                    <a:pt x="1943" y="2801"/>
                    <a:pt x="1951" y="2801"/>
                  </a:cubicBezTo>
                  <a:cubicBezTo>
                    <a:pt x="2438" y="2796"/>
                    <a:pt x="2921" y="2721"/>
                    <a:pt x="3408" y="2686"/>
                  </a:cubicBezTo>
                  <a:cubicBezTo>
                    <a:pt x="3547" y="2676"/>
                    <a:pt x="3688" y="2670"/>
                    <a:pt x="3828" y="2670"/>
                  </a:cubicBezTo>
                  <a:cubicBezTo>
                    <a:pt x="4112" y="2670"/>
                    <a:pt x="4395" y="2695"/>
                    <a:pt x="4672" y="2759"/>
                  </a:cubicBezTo>
                  <a:cubicBezTo>
                    <a:pt x="4579" y="2698"/>
                    <a:pt x="4481" y="2646"/>
                    <a:pt x="4378" y="2606"/>
                  </a:cubicBezTo>
                  <a:cubicBezTo>
                    <a:pt x="3757" y="2361"/>
                    <a:pt x="3071" y="2399"/>
                    <a:pt x="2442" y="2192"/>
                  </a:cubicBezTo>
                  <a:cubicBezTo>
                    <a:pt x="2394" y="2177"/>
                    <a:pt x="2405" y="2111"/>
                    <a:pt x="2453" y="2109"/>
                  </a:cubicBezTo>
                  <a:cubicBezTo>
                    <a:pt x="2774" y="2089"/>
                    <a:pt x="3098" y="2067"/>
                    <a:pt x="3418" y="2033"/>
                  </a:cubicBezTo>
                  <a:cubicBezTo>
                    <a:pt x="3915" y="1983"/>
                    <a:pt x="4408" y="1896"/>
                    <a:pt x="4879" y="1732"/>
                  </a:cubicBezTo>
                  <a:cubicBezTo>
                    <a:pt x="5202" y="1619"/>
                    <a:pt x="5511" y="1471"/>
                    <a:pt x="5808" y="1300"/>
                  </a:cubicBezTo>
                  <a:lnTo>
                    <a:pt x="5808" y="1300"/>
                  </a:lnTo>
                  <a:cubicBezTo>
                    <a:pt x="5604" y="1379"/>
                    <a:pt x="5396" y="1447"/>
                    <a:pt x="5184" y="1502"/>
                  </a:cubicBezTo>
                  <a:cubicBezTo>
                    <a:pt x="4822" y="1597"/>
                    <a:pt x="4446" y="1659"/>
                    <a:pt x="4070" y="1659"/>
                  </a:cubicBezTo>
                  <a:cubicBezTo>
                    <a:pt x="4055" y="1659"/>
                    <a:pt x="4040" y="1659"/>
                    <a:pt x="4024" y="1658"/>
                  </a:cubicBezTo>
                  <a:cubicBezTo>
                    <a:pt x="3657" y="1654"/>
                    <a:pt x="3301" y="1581"/>
                    <a:pt x="2956" y="1454"/>
                  </a:cubicBezTo>
                  <a:cubicBezTo>
                    <a:pt x="2259" y="1198"/>
                    <a:pt x="1603" y="785"/>
                    <a:pt x="838" y="782"/>
                  </a:cubicBezTo>
                  <a:cubicBezTo>
                    <a:pt x="788" y="780"/>
                    <a:pt x="782" y="712"/>
                    <a:pt x="826" y="697"/>
                  </a:cubicBezTo>
                  <a:cubicBezTo>
                    <a:pt x="1059" y="617"/>
                    <a:pt x="1296" y="556"/>
                    <a:pt x="1538" y="514"/>
                  </a:cubicBezTo>
                  <a:cubicBezTo>
                    <a:pt x="1838" y="462"/>
                    <a:pt x="2148" y="434"/>
                    <a:pt x="2458" y="434"/>
                  </a:cubicBezTo>
                  <a:cubicBezTo>
                    <a:pt x="2945" y="434"/>
                    <a:pt x="3433" y="504"/>
                    <a:pt x="3890" y="660"/>
                  </a:cubicBezTo>
                  <a:cubicBezTo>
                    <a:pt x="3639" y="469"/>
                    <a:pt x="3363" y="314"/>
                    <a:pt x="3064" y="209"/>
                  </a:cubicBezTo>
                  <a:cubicBezTo>
                    <a:pt x="2638" y="56"/>
                    <a:pt x="2189" y="0"/>
                    <a:pt x="1739"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9" name="Google Shape;2209;p28"/>
            <p:cNvSpPr/>
            <p:nvPr/>
          </p:nvSpPr>
          <p:spPr>
            <a:xfrm>
              <a:off x="2151139" y="4111536"/>
              <a:ext cx="270547" cy="201718"/>
            </a:xfrm>
            <a:custGeom>
              <a:rect b="b" l="l" r="r" t="t"/>
              <a:pathLst>
                <a:path extrusionOk="0" h="4232" w="5676">
                  <a:moveTo>
                    <a:pt x="4083" y="1"/>
                  </a:moveTo>
                  <a:cubicBezTo>
                    <a:pt x="3503" y="131"/>
                    <a:pt x="2943" y="371"/>
                    <a:pt x="2370" y="519"/>
                  </a:cubicBezTo>
                  <a:cubicBezTo>
                    <a:pt x="1950" y="628"/>
                    <a:pt x="1522" y="682"/>
                    <a:pt x="1095" y="682"/>
                  </a:cubicBezTo>
                  <a:cubicBezTo>
                    <a:pt x="728" y="682"/>
                    <a:pt x="362" y="643"/>
                    <a:pt x="0" y="565"/>
                  </a:cubicBezTo>
                  <a:lnTo>
                    <a:pt x="0" y="565"/>
                  </a:lnTo>
                  <a:cubicBezTo>
                    <a:pt x="239" y="777"/>
                    <a:pt x="502" y="963"/>
                    <a:pt x="792" y="1098"/>
                  </a:cubicBezTo>
                  <a:cubicBezTo>
                    <a:pt x="1204" y="1288"/>
                    <a:pt x="1647" y="1353"/>
                    <a:pt x="2094" y="1353"/>
                  </a:cubicBezTo>
                  <a:cubicBezTo>
                    <a:pt x="2190" y="1353"/>
                    <a:pt x="2286" y="1350"/>
                    <a:pt x="2382" y="1345"/>
                  </a:cubicBezTo>
                  <a:cubicBezTo>
                    <a:pt x="2869" y="1317"/>
                    <a:pt x="3350" y="1245"/>
                    <a:pt x="3837" y="1213"/>
                  </a:cubicBezTo>
                  <a:cubicBezTo>
                    <a:pt x="3920" y="1204"/>
                    <a:pt x="4003" y="1199"/>
                    <a:pt x="4087" y="1199"/>
                  </a:cubicBezTo>
                  <a:cubicBezTo>
                    <a:pt x="4142" y="1199"/>
                    <a:pt x="4142" y="1283"/>
                    <a:pt x="4087" y="1284"/>
                  </a:cubicBezTo>
                  <a:cubicBezTo>
                    <a:pt x="4014" y="1287"/>
                    <a:pt x="3941" y="1291"/>
                    <a:pt x="3867" y="1294"/>
                  </a:cubicBezTo>
                  <a:cubicBezTo>
                    <a:pt x="3764" y="1304"/>
                    <a:pt x="3659" y="1319"/>
                    <a:pt x="3558" y="1340"/>
                  </a:cubicBezTo>
                  <a:cubicBezTo>
                    <a:pt x="3010" y="1457"/>
                    <a:pt x="2498" y="1733"/>
                    <a:pt x="2083" y="2106"/>
                  </a:cubicBezTo>
                  <a:cubicBezTo>
                    <a:pt x="2536" y="1974"/>
                    <a:pt x="3004" y="1879"/>
                    <a:pt x="3472" y="1879"/>
                  </a:cubicBezTo>
                  <a:cubicBezTo>
                    <a:pt x="3766" y="1879"/>
                    <a:pt x="4060" y="1917"/>
                    <a:pt x="4350" y="2006"/>
                  </a:cubicBezTo>
                  <a:cubicBezTo>
                    <a:pt x="4394" y="2021"/>
                    <a:pt x="4388" y="2090"/>
                    <a:pt x="4342" y="2090"/>
                  </a:cubicBezTo>
                  <a:cubicBezTo>
                    <a:pt x="4341" y="2090"/>
                    <a:pt x="4340" y="2090"/>
                    <a:pt x="4338" y="2090"/>
                  </a:cubicBezTo>
                  <a:cubicBezTo>
                    <a:pt x="4316" y="2089"/>
                    <a:pt x="4294" y="2088"/>
                    <a:pt x="4272" y="2088"/>
                  </a:cubicBezTo>
                  <a:cubicBezTo>
                    <a:pt x="3946" y="2088"/>
                    <a:pt x="3637" y="2208"/>
                    <a:pt x="3345" y="2350"/>
                  </a:cubicBezTo>
                  <a:cubicBezTo>
                    <a:pt x="3057" y="2488"/>
                    <a:pt x="2778" y="2648"/>
                    <a:pt x="2477" y="2760"/>
                  </a:cubicBezTo>
                  <a:cubicBezTo>
                    <a:pt x="2220" y="2856"/>
                    <a:pt x="1947" y="2900"/>
                    <a:pt x="1673" y="2900"/>
                  </a:cubicBezTo>
                  <a:cubicBezTo>
                    <a:pt x="1618" y="2900"/>
                    <a:pt x="1564" y="2899"/>
                    <a:pt x="1509" y="2895"/>
                  </a:cubicBezTo>
                  <a:cubicBezTo>
                    <a:pt x="1063" y="2866"/>
                    <a:pt x="627" y="2753"/>
                    <a:pt x="210" y="2587"/>
                  </a:cubicBezTo>
                  <a:lnTo>
                    <a:pt x="210" y="2587"/>
                  </a:lnTo>
                  <a:cubicBezTo>
                    <a:pt x="307" y="2643"/>
                    <a:pt x="403" y="2697"/>
                    <a:pt x="502" y="2749"/>
                  </a:cubicBezTo>
                  <a:cubicBezTo>
                    <a:pt x="817" y="2915"/>
                    <a:pt x="1147" y="3056"/>
                    <a:pt x="1492" y="3150"/>
                  </a:cubicBezTo>
                  <a:cubicBezTo>
                    <a:pt x="1825" y="3239"/>
                    <a:pt x="2167" y="3282"/>
                    <a:pt x="2511" y="3282"/>
                  </a:cubicBezTo>
                  <a:cubicBezTo>
                    <a:pt x="2560" y="3282"/>
                    <a:pt x="2609" y="3281"/>
                    <a:pt x="2657" y="3279"/>
                  </a:cubicBezTo>
                  <a:cubicBezTo>
                    <a:pt x="3391" y="3254"/>
                    <a:pt x="4113" y="3058"/>
                    <a:pt x="4849" y="3058"/>
                  </a:cubicBezTo>
                  <a:cubicBezTo>
                    <a:pt x="4914" y="3058"/>
                    <a:pt x="4979" y="3059"/>
                    <a:pt x="5044" y="3063"/>
                  </a:cubicBezTo>
                  <a:cubicBezTo>
                    <a:pt x="5092" y="3068"/>
                    <a:pt x="5102" y="3135"/>
                    <a:pt x="5056" y="3149"/>
                  </a:cubicBezTo>
                  <a:cubicBezTo>
                    <a:pt x="4861" y="3213"/>
                    <a:pt x="4665" y="3273"/>
                    <a:pt x="4469" y="3334"/>
                  </a:cubicBezTo>
                  <a:cubicBezTo>
                    <a:pt x="4140" y="3435"/>
                    <a:pt x="3810" y="3543"/>
                    <a:pt x="3501" y="3699"/>
                  </a:cubicBezTo>
                  <a:cubicBezTo>
                    <a:pt x="3226" y="3837"/>
                    <a:pt x="2978" y="4015"/>
                    <a:pt x="2762" y="4232"/>
                  </a:cubicBezTo>
                  <a:cubicBezTo>
                    <a:pt x="2953" y="4176"/>
                    <a:pt x="3146" y="4118"/>
                    <a:pt x="3339" y="4062"/>
                  </a:cubicBezTo>
                  <a:cubicBezTo>
                    <a:pt x="3765" y="3940"/>
                    <a:pt x="4199" y="3831"/>
                    <a:pt x="4644" y="3804"/>
                  </a:cubicBezTo>
                  <a:cubicBezTo>
                    <a:pt x="4708" y="3800"/>
                    <a:pt x="4772" y="3798"/>
                    <a:pt x="4835" y="3798"/>
                  </a:cubicBezTo>
                  <a:cubicBezTo>
                    <a:pt x="5103" y="3798"/>
                    <a:pt x="5368" y="3834"/>
                    <a:pt x="5623" y="3914"/>
                  </a:cubicBezTo>
                  <a:cubicBezTo>
                    <a:pt x="5657" y="3701"/>
                    <a:pt x="5675" y="3482"/>
                    <a:pt x="5675" y="3260"/>
                  </a:cubicBezTo>
                  <a:cubicBezTo>
                    <a:pt x="5675" y="1936"/>
                    <a:pt x="5051" y="757"/>
                    <a:pt x="4083"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0" name="Google Shape;2210;p28"/>
            <p:cNvSpPr/>
            <p:nvPr/>
          </p:nvSpPr>
          <p:spPr>
            <a:xfrm>
              <a:off x="2058788" y="4081888"/>
              <a:ext cx="194187" cy="92136"/>
            </a:xfrm>
            <a:custGeom>
              <a:rect b="b" l="l" r="r" t="t"/>
              <a:pathLst>
                <a:path extrusionOk="0" h="1933" w="4074">
                  <a:moveTo>
                    <a:pt x="2014" y="1"/>
                  </a:moveTo>
                  <a:cubicBezTo>
                    <a:pt x="1186" y="306"/>
                    <a:pt x="483" y="869"/>
                    <a:pt x="0" y="1591"/>
                  </a:cubicBezTo>
                  <a:cubicBezTo>
                    <a:pt x="225" y="1705"/>
                    <a:pt x="450" y="1822"/>
                    <a:pt x="697" y="1861"/>
                  </a:cubicBezTo>
                  <a:cubicBezTo>
                    <a:pt x="635" y="1810"/>
                    <a:pt x="577" y="1752"/>
                    <a:pt x="527" y="1687"/>
                  </a:cubicBezTo>
                  <a:cubicBezTo>
                    <a:pt x="448" y="1590"/>
                    <a:pt x="380" y="1483"/>
                    <a:pt x="305" y="1383"/>
                  </a:cubicBezTo>
                  <a:cubicBezTo>
                    <a:pt x="282" y="1352"/>
                    <a:pt x="314" y="1321"/>
                    <a:pt x="345" y="1321"/>
                  </a:cubicBezTo>
                  <a:cubicBezTo>
                    <a:pt x="355" y="1321"/>
                    <a:pt x="364" y="1324"/>
                    <a:pt x="372" y="1330"/>
                  </a:cubicBezTo>
                  <a:cubicBezTo>
                    <a:pt x="774" y="1684"/>
                    <a:pt x="1305" y="1835"/>
                    <a:pt x="1825" y="1932"/>
                  </a:cubicBezTo>
                  <a:cubicBezTo>
                    <a:pt x="1626" y="1812"/>
                    <a:pt x="1433" y="1681"/>
                    <a:pt x="1257" y="1530"/>
                  </a:cubicBezTo>
                  <a:cubicBezTo>
                    <a:pt x="1037" y="1344"/>
                    <a:pt x="815" y="1108"/>
                    <a:pt x="754" y="817"/>
                  </a:cubicBezTo>
                  <a:cubicBezTo>
                    <a:pt x="749" y="790"/>
                    <a:pt x="769" y="767"/>
                    <a:pt x="796" y="764"/>
                  </a:cubicBezTo>
                  <a:cubicBezTo>
                    <a:pt x="1071" y="742"/>
                    <a:pt x="1343" y="702"/>
                    <a:pt x="1613" y="654"/>
                  </a:cubicBezTo>
                  <a:cubicBezTo>
                    <a:pt x="2433" y="507"/>
                    <a:pt x="3241" y="296"/>
                    <a:pt x="4074" y="261"/>
                  </a:cubicBezTo>
                  <a:cubicBezTo>
                    <a:pt x="3919" y="230"/>
                    <a:pt x="3763" y="199"/>
                    <a:pt x="3606" y="171"/>
                  </a:cubicBezTo>
                  <a:cubicBezTo>
                    <a:pt x="3081" y="77"/>
                    <a:pt x="2548" y="5"/>
                    <a:pt x="2014"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1" name="Google Shape;2211;p28"/>
            <p:cNvSpPr/>
            <p:nvPr/>
          </p:nvSpPr>
          <p:spPr>
            <a:xfrm>
              <a:off x="2227998" y="4337706"/>
              <a:ext cx="178648" cy="123643"/>
            </a:xfrm>
            <a:custGeom>
              <a:rect b="b" l="l" r="r" t="t"/>
              <a:pathLst>
                <a:path extrusionOk="0" h="2594" w="3748">
                  <a:moveTo>
                    <a:pt x="3748" y="1"/>
                  </a:moveTo>
                  <a:lnTo>
                    <a:pt x="3748" y="1"/>
                  </a:lnTo>
                  <a:cubicBezTo>
                    <a:pt x="3349" y="48"/>
                    <a:pt x="2936" y="154"/>
                    <a:pt x="2589" y="365"/>
                  </a:cubicBezTo>
                  <a:cubicBezTo>
                    <a:pt x="2757" y="420"/>
                    <a:pt x="2916" y="498"/>
                    <a:pt x="3062" y="594"/>
                  </a:cubicBezTo>
                  <a:cubicBezTo>
                    <a:pt x="3090" y="612"/>
                    <a:pt x="3092" y="667"/>
                    <a:pt x="3052" y="673"/>
                  </a:cubicBezTo>
                  <a:cubicBezTo>
                    <a:pt x="2369" y="766"/>
                    <a:pt x="1768" y="1128"/>
                    <a:pt x="1109" y="1298"/>
                  </a:cubicBezTo>
                  <a:cubicBezTo>
                    <a:pt x="1453" y="1448"/>
                    <a:pt x="1803" y="1594"/>
                    <a:pt x="2185" y="1596"/>
                  </a:cubicBezTo>
                  <a:cubicBezTo>
                    <a:pt x="2228" y="1596"/>
                    <a:pt x="2240" y="1654"/>
                    <a:pt x="2206" y="1677"/>
                  </a:cubicBezTo>
                  <a:cubicBezTo>
                    <a:pt x="2049" y="1777"/>
                    <a:pt x="1884" y="1867"/>
                    <a:pt x="1715" y="1945"/>
                  </a:cubicBezTo>
                  <a:cubicBezTo>
                    <a:pt x="1177" y="2192"/>
                    <a:pt x="591" y="2317"/>
                    <a:pt x="0" y="2333"/>
                  </a:cubicBezTo>
                  <a:cubicBezTo>
                    <a:pt x="177" y="2447"/>
                    <a:pt x="372" y="2532"/>
                    <a:pt x="574" y="2594"/>
                  </a:cubicBezTo>
                  <a:cubicBezTo>
                    <a:pt x="2033" y="2351"/>
                    <a:pt x="3232" y="1345"/>
                    <a:pt x="3748"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2" name="Google Shape;2212;p28"/>
            <p:cNvSpPr/>
            <p:nvPr/>
          </p:nvSpPr>
          <p:spPr>
            <a:xfrm>
              <a:off x="2007309" y="4141613"/>
              <a:ext cx="184035" cy="319213"/>
            </a:xfrm>
            <a:custGeom>
              <a:rect b="b" l="l" r="r" t="t"/>
              <a:pathLst>
                <a:path extrusionOk="0" h="6697" w="3861">
                  <a:moveTo>
                    <a:pt x="1275" y="0"/>
                  </a:moveTo>
                  <a:cubicBezTo>
                    <a:pt x="1266" y="0"/>
                    <a:pt x="1257" y="4"/>
                    <a:pt x="1249" y="13"/>
                  </a:cubicBezTo>
                  <a:cubicBezTo>
                    <a:pt x="284" y="1181"/>
                    <a:pt x="1" y="2851"/>
                    <a:pt x="597" y="4257"/>
                  </a:cubicBezTo>
                  <a:cubicBezTo>
                    <a:pt x="1142" y="5545"/>
                    <a:pt x="2435" y="6571"/>
                    <a:pt x="3845" y="6696"/>
                  </a:cubicBezTo>
                  <a:cubicBezTo>
                    <a:pt x="3846" y="6697"/>
                    <a:pt x="3846" y="6697"/>
                    <a:pt x="3847" y="6697"/>
                  </a:cubicBezTo>
                  <a:cubicBezTo>
                    <a:pt x="3859" y="6697"/>
                    <a:pt x="3860" y="6677"/>
                    <a:pt x="3848" y="6674"/>
                  </a:cubicBezTo>
                  <a:cubicBezTo>
                    <a:pt x="2511" y="6373"/>
                    <a:pt x="1347" y="5584"/>
                    <a:pt x="760" y="4314"/>
                  </a:cubicBezTo>
                  <a:cubicBezTo>
                    <a:pt x="118" y="2927"/>
                    <a:pt x="375" y="1260"/>
                    <a:pt x="1304" y="69"/>
                  </a:cubicBezTo>
                  <a:cubicBezTo>
                    <a:pt x="1327" y="39"/>
                    <a:pt x="1303" y="0"/>
                    <a:pt x="127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3" name="Google Shape;2213;p28"/>
            <p:cNvSpPr/>
            <p:nvPr/>
          </p:nvSpPr>
          <p:spPr>
            <a:xfrm>
              <a:off x="2283433" y="4080744"/>
              <a:ext cx="170402" cy="273692"/>
            </a:xfrm>
            <a:custGeom>
              <a:rect b="b" l="l" r="r" t="t"/>
              <a:pathLst>
                <a:path extrusionOk="0" h="5742" w="3575">
                  <a:moveTo>
                    <a:pt x="11" y="0"/>
                  </a:moveTo>
                  <a:cubicBezTo>
                    <a:pt x="3" y="0"/>
                    <a:pt x="0" y="14"/>
                    <a:pt x="9" y="17"/>
                  </a:cubicBezTo>
                  <a:cubicBezTo>
                    <a:pt x="2271" y="923"/>
                    <a:pt x="3489" y="3378"/>
                    <a:pt x="2449" y="5680"/>
                  </a:cubicBezTo>
                  <a:cubicBezTo>
                    <a:pt x="2434" y="5712"/>
                    <a:pt x="2463" y="5742"/>
                    <a:pt x="2490" y="5742"/>
                  </a:cubicBezTo>
                  <a:cubicBezTo>
                    <a:pt x="2502" y="5742"/>
                    <a:pt x="2513" y="5736"/>
                    <a:pt x="2520" y="5722"/>
                  </a:cubicBezTo>
                  <a:cubicBezTo>
                    <a:pt x="3574" y="3503"/>
                    <a:pt x="2484" y="629"/>
                    <a:pt x="14" y="1"/>
                  </a:cubicBezTo>
                  <a:cubicBezTo>
                    <a:pt x="13" y="0"/>
                    <a:pt x="12" y="0"/>
                    <a:pt x="1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4" name="Google Shape;2214;p28"/>
            <p:cNvSpPr/>
            <p:nvPr/>
          </p:nvSpPr>
          <p:spPr>
            <a:xfrm>
              <a:off x="2150972" y="4183510"/>
              <a:ext cx="57007" cy="33080"/>
            </a:xfrm>
            <a:custGeom>
              <a:rect b="b" l="l" r="r" t="t"/>
              <a:pathLst>
                <a:path extrusionOk="0" h="694" w="1196">
                  <a:moveTo>
                    <a:pt x="1096" y="1"/>
                  </a:moveTo>
                  <a:cubicBezTo>
                    <a:pt x="1094" y="1"/>
                    <a:pt x="1093" y="1"/>
                    <a:pt x="1091" y="1"/>
                  </a:cubicBezTo>
                  <a:cubicBezTo>
                    <a:pt x="1044" y="3"/>
                    <a:pt x="1008" y="44"/>
                    <a:pt x="1011" y="91"/>
                  </a:cubicBezTo>
                  <a:cubicBezTo>
                    <a:pt x="1013" y="133"/>
                    <a:pt x="1023" y="496"/>
                    <a:pt x="620" y="521"/>
                  </a:cubicBezTo>
                  <a:cubicBezTo>
                    <a:pt x="605" y="522"/>
                    <a:pt x="590" y="523"/>
                    <a:pt x="576" y="523"/>
                  </a:cubicBezTo>
                  <a:cubicBezTo>
                    <a:pt x="455" y="523"/>
                    <a:pt x="360" y="491"/>
                    <a:pt x="292" y="427"/>
                  </a:cubicBezTo>
                  <a:cubicBezTo>
                    <a:pt x="175" y="317"/>
                    <a:pt x="170" y="145"/>
                    <a:pt x="170" y="139"/>
                  </a:cubicBezTo>
                  <a:cubicBezTo>
                    <a:pt x="170" y="92"/>
                    <a:pt x="133" y="55"/>
                    <a:pt x="86" y="55"/>
                  </a:cubicBezTo>
                  <a:cubicBezTo>
                    <a:pt x="39" y="55"/>
                    <a:pt x="1" y="92"/>
                    <a:pt x="1" y="139"/>
                  </a:cubicBezTo>
                  <a:cubicBezTo>
                    <a:pt x="1" y="150"/>
                    <a:pt x="2" y="388"/>
                    <a:pt x="175" y="551"/>
                  </a:cubicBezTo>
                  <a:cubicBezTo>
                    <a:pt x="275" y="645"/>
                    <a:pt x="410" y="693"/>
                    <a:pt x="575" y="693"/>
                  </a:cubicBezTo>
                  <a:cubicBezTo>
                    <a:pt x="593" y="693"/>
                    <a:pt x="611" y="692"/>
                    <a:pt x="630" y="692"/>
                  </a:cubicBezTo>
                  <a:cubicBezTo>
                    <a:pt x="804" y="682"/>
                    <a:pt x="941" y="620"/>
                    <a:pt x="1038" y="510"/>
                  </a:cubicBezTo>
                  <a:cubicBezTo>
                    <a:pt x="1195" y="332"/>
                    <a:pt x="1182" y="91"/>
                    <a:pt x="1181" y="81"/>
                  </a:cubicBezTo>
                  <a:cubicBezTo>
                    <a:pt x="1179" y="36"/>
                    <a:pt x="1141" y="1"/>
                    <a:pt x="109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5" name="Google Shape;2215;p28"/>
            <p:cNvSpPr/>
            <p:nvPr/>
          </p:nvSpPr>
          <p:spPr>
            <a:xfrm>
              <a:off x="2074422" y="4194235"/>
              <a:ext cx="56817" cy="52574"/>
            </a:xfrm>
            <a:custGeom>
              <a:rect b="b" l="l" r="r" t="t"/>
              <a:pathLst>
                <a:path extrusionOk="0" h="1103" w="1192">
                  <a:moveTo>
                    <a:pt x="595" y="0"/>
                  </a:moveTo>
                  <a:cubicBezTo>
                    <a:pt x="332" y="0"/>
                    <a:pt x="100" y="189"/>
                    <a:pt x="53" y="457"/>
                  </a:cubicBezTo>
                  <a:cubicBezTo>
                    <a:pt x="1" y="757"/>
                    <a:pt x="202" y="1042"/>
                    <a:pt x="502" y="1094"/>
                  </a:cubicBezTo>
                  <a:cubicBezTo>
                    <a:pt x="534" y="1099"/>
                    <a:pt x="565" y="1102"/>
                    <a:pt x="596" y="1102"/>
                  </a:cubicBezTo>
                  <a:cubicBezTo>
                    <a:pt x="859" y="1102"/>
                    <a:pt x="1092" y="913"/>
                    <a:pt x="1139" y="645"/>
                  </a:cubicBezTo>
                  <a:cubicBezTo>
                    <a:pt x="1191" y="346"/>
                    <a:pt x="990" y="60"/>
                    <a:pt x="691" y="9"/>
                  </a:cubicBezTo>
                  <a:cubicBezTo>
                    <a:pt x="659" y="3"/>
                    <a:pt x="627" y="0"/>
                    <a:pt x="595"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6" name="Google Shape;2216;p28"/>
            <p:cNvSpPr/>
            <p:nvPr/>
          </p:nvSpPr>
          <p:spPr>
            <a:xfrm>
              <a:off x="2227140" y="4194187"/>
              <a:ext cx="56769" cy="52574"/>
            </a:xfrm>
            <a:custGeom>
              <a:rect b="b" l="l" r="r" t="t"/>
              <a:pathLst>
                <a:path extrusionOk="0" h="1103" w="1191">
                  <a:moveTo>
                    <a:pt x="596" y="0"/>
                  </a:moveTo>
                  <a:cubicBezTo>
                    <a:pt x="332" y="0"/>
                    <a:pt x="99" y="190"/>
                    <a:pt x="53" y="458"/>
                  </a:cubicBezTo>
                  <a:cubicBezTo>
                    <a:pt x="0" y="757"/>
                    <a:pt x="201" y="1043"/>
                    <a:pt x="501" y="1094"/>
                  </a:cubicBezTo>
                  <a:cubicBezTo>
                    <a:pt x="533" y="1100"/>
                    <a:pt x="565" y="1102"/>
                    <a:pt x="596" y="1102"/>
                  </a:cubicBezTo>
                  <a:cubicBezTo>
                    <a:pt x="859" y="1102"/>
                    <a:pt x="1092" y="913"/>
                    <a:pt x="1138" y="646"/>
                  </a:cubicBezTo>
                  <a:cubicBezTo>
                    <a:pt x="1191" y="346"/>
                    <a:pt x="990" y="61"/>
                    <a:pt x="689" y="8"/>
                  </a:cubicBezTo>
                  <a:cubicBezTo>
                    <a:pt x="658" y="3"/>
                    <a:pt x="626" y="0"/>
                    <a:pt x="596"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7" name="Google Shape;2217;p28"/>
            <p:cNvSpPr/>
            <p:nvPr/>
          </p:nvSpPr>
          <p:spPr>
            <a:xfrm>
              <a:off x="2099493" y="4157151"/>
              <a:ext cx="45615" cy="28885"/>
            </a:xfrm>
            <a:custGeom>
              <a:rect b="b" l="l" r="r" t="t"/>
              <a:pathLst>
                <a:path extrusionOk="0" h="606" w="957">
                  <a:moveTo>
                    <a:pt x="869" y="0"/>
                  </a:moveTo>
                  <a:cubicBezTo>
                    <a:pt x="822" y="0"/>
                    <a:pt x="785" y="38"/>
                    <a:pt x="785" y="85"/>
                  </a:cubicBezTo>
                  <a:cubicBezTo>
                    <a:pt x="784" y="100"/>
                    <a:pt x="779" y="436"/>
                    <a:pt x="519" y="436"/>
                  </a:cubicBezTo>
                  <a:cubicBezTo>
                    <a:pt x="244" y="436"/>
                    <a:pt x="181" y="165"/>
                    <a:pt x="177" y="153"/>
                  </a:cubicBezTo>
                  <a:cubicBezTo>
                    <a:pt x="169" y="113"/>
                    <a:pt x="134" y="85"/>
                    <a:pt x="94" y="85"/>
                  </a:cubicBezTo>
                  <a:cubicBezTo>
                    <a:pt x="89" y="85"/>
                    <a:pt x="83" y="86"/>
                    <a:pt x="77" y="87"/>
                  </a:cubicBezTo>
                  <a:cubicBezTo>
                    <a:pt x="31" y="97"/>
                    <a:pt x="1" y="143"/>
                    <a:pt x="11" y="189"/>
                  </a:cubicBezTo>
                  <a:cubicBezTo>
                    <a:pt x="42" y="332"/>
                    <a:pt x="189" y="605"/>
                    <a:pt x="521" y="605"/>
                  </a:cubicBezTo>
                  <a:cubicBezTo>
                    <a:pt x="866" y="605"/>
                    <a:pt x="956" y="264"/>
                    <a:pt x="955" y="85"/>
                  </a:cubicBezTo>
                  <a:cubicBezTo>
                    <a:pt x="955"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8" name="Google Shape;2218;p28"/>
            <p:cNvSpPr/>
            <p:nvPr/>
          </p:nvSpPr>
          <p:spPr>
            <a:xfrm>
              <a:off x="2208122" y="4157151"/>
              <a:ext cx="45520" cy="28885"/>
            </a:xfrm>
            <a:custGeom>
              <a:rect b="b" l="l" r="r" t="t"/>
              <a:pathLst>
                <a:path extrusionOk="0" h="606" w="955">
                  <a:moveTo>
                    <a:pt x="869" y="0"/>
                  </a:moveTo>
                  <a:cubicBezTo>
                    <a:pt x="822" y="0"/>
                    <a:pt x="784" y="38"/>
                    <a:pt x="784" y="85"/>
                  </a:cubicBezTo>
                  <a:cubicBezTo>
                    <a:pt x="783" y="100"/>
                    <a:pt x="778" y="436"/>
                    <a:pt x="519" y="436"/>
                  </a:cubicBezTo>
                  <a:cubicBezTo>
                    <a:pt x="243" y="436"/>
                    <a:pt x="180" y="165"/>
                    <a:pt x="176" y="153"/>
                  </a:cubicBezTo>
                  <a:cubicBezTo>
                    <a:pt x="169" y="113"/>
                    <a:pt x="133" y="85"/>
                    <a:pt x="93" y="85"/>
                  </a:cubicBezTo>
                  <a:cubicBezTo>
                    <a:pt x="88" y="85"/>
                    <a:pt x="82" y="86"/>
                    <a:pt x="76" y="87"/>
                  </a:cubicBezTo>
                  <a:cubicBezTo>
                    <a:pt x="30" y="97"/>
                    <a:pt x="1" y="143"/>
                    <a:pt x="11" y="189"/>
                  </a:cubicBezTo>
                  <a:cubicBezTo>
                    <a:pt x="42" y="332"/>
                    <a:pt x="189" y="605"/>
                    <a:pt x="520" y="605"/>
                  </a:cubicBezTo>
                  <a:cubicBezTo>
                    <a:pt x="864" y="605"/>
                    <a:pt x="954" y="264"/>
                    <a:pt x="954" y="85"/>
                  </a:cubicBezTo>
                  <a:cubicBezTo>
                    <a:pt x="954"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19" name="Google Shape;2219;p28"/>
          <p:cNvGrpSpPr/>
          <p:nvPr/>
        </p:nvGrpSpPr>
        <p:grpSpPr>
          <a:xfrm>
            <a:off x="904386" y="4344966"/>
            <a:ext cx="493309" cy="447658"/>
            <a:chOff x="3227772" y="-134367"/>
            <a:chExt cx="166828" cy="151384"/>
          </a:xfrm>
        </p:grpSpPr>
        <p:sp>
          <p:nvSpPr>
            <p:cNvPr id="2220" name="Google Shape;2220;p28"/>
            <p:cNvSpPr/>
            <p:nvPr/>
          </p:nvSpPr>
          <p:spPr>
            <a:xfrm>
              <a:off x="3227772" y="-134367"/>
              <a:ext cx="166828" cy="151384"/>
            </a:xfrm>
            <a:custGeom>
              <a:rect b="b" l="l" r="r" t="t"/>
              <a:pathLst>
                <a:path extrusionOk="0" h="3176" w="3500">
                  <a:moveTo>
                    <a:pt x="1" y="1"/>
                  </a:moveTo>
                  <a:lnTo>
                    <a:pt x="1" y="1"/>
                  </a:lnTo>
                  <a:cubicBezTo>
                    <a:pt x="761" y="368"/>
                    <a:pt x="1137" y="1374"/>
                    <a:pt x="1137" y="1374"/>
                  </a:cubicBezTo>
                  <a:cubicBezTo>
                    <a:pt x="1137" y="1374"/>
                    <a:pt x="1137" y="1374"/>
                    <a:pt x="1137" y="1374"/>
                  </a:cubicBezTo>
                  <a:lnTo>
                    <a:pt x="808" y="1374"/>
                  </a:lnTo>
                  <a:cubicBezTo>
                    <a:pt x="808" y="1374"/>
                    <a:pt x="1399" y="2696"/>
                    <a:pt x="1929" y="3030"/>
                  </a:cubicBezTo>
                  <a:cubicBezTo>
                    <a:pt x="2086" y="3128"/>
                    <a:pt x="2267" y="3175"/>
                    <a:pt x="2444" y="3175"/>
                  </a:cubicBezTo>
                  <a:cubicBezTo>
                    <a:pt x="2989" y="3175"/>
                    <a:pt x="3500" y="2728"/>
                    <a:pt x="3158" y="1944"/>
                  </a:cubicBezTo>
                  <a:cubicBezTo>
                    <a:pt x="2705" y="905"/>
                    <a:pt x="1894" y="656"/>
                    <a:pt x="1894" y="656"/>
                  </a:cubicBezTo>
                  <a:lnTo>
                    <a:pt x="1894" y="656"/>
                  </a:lnTo>
                  <a:lnTo>
                    <a:pt x="1953" y="1008"/>
                  </a:lnTo>
                  <a:cubicBezTo>
                    <a:pt x="1953" y="1008"/>
                    <a:pt x="1661" y="638"/>
                    <a:pt x="1202" y="393"/>
                  </a:cubicBezTo>
                  <a:cubicBezTo>
                    <a:pt x="838" y="201"/>
                    <a:pt x="1" y="1"/>
                    <a:pt x="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1" name="Google Shape;2221;p28"/>
            <p:cNvSpPr/>
            <p:nvPr/>
          </p:nvSpPr>
          <p:spPr>
            <a:xfrm>
              <a:off x="3293740" y="-79933"/>
              <a:ext cx="86417" cy="93090"/>
            </a:xfrm>
            <a:custGeom>
              <a:rect b="b" l="l" r="r" t="t"/>
              <a:pathLst>
                <a:path extrusionOk="0" h="1953" w="1813">
                  <a:moveTo>
                    <a:pt x="1" y="1"/>
                  </a:moveTo>
                  <a:cubicBezTo>
                    <a:pt x="1" y="1"/>
                    <a:pt x="253" y="257"/>
                    <a:pt x="337" y="504"/>
                  </a:cubicBezTo>
                  <a:cubicBezTo>
                    <a:pt x="415" y="733"/>
                    <a:pt x="413" y="932"/>
                    <a:pt x="413" y="932"/>
                  </a:cubicBezTo>
                  <a:lnTo>
                    <a:pt x="124" y="692"/>
                  </a:lnTo>
                  <a:lnTo>
                    <a:pt x="124" y="692"/>
                  </a:lnTo>
                  <a:cubicBezTo>
                    <a:pt x="124" y="692"/>
                    <a:pt x="131" y="888"/>
                    <a:pt x="232" y="1135"/>
                  </a:cubicBezTo>
                  <a:cubicBezTo>
                    <a:pt x="335" y="1383"/>
                    <a:pt x="653" y="1708"/>
                    <a:pt x="817" y="1823"/>
                  </a:cubicBezTo>
                  <a:cubicBezTo>
                    <a:pt x="937" y="1907"/>
                    <a:pt x="1086" y="1953"/>
                    <a:pt x="1231" y="1953"/>
                  </a:cubicBezTo>
                  <a:cubicBezTo>
                    <a:pt x="1531" y="1953"/>
                    <a:pt x="1812" y="1754"/>
                    <a:pt x="1770" y="1281"/>
                  </a:cubicBezTo>
                  <a:cubicBezTo>
                    <a:pt x="1707" y="580"/>
                    <a:pt x="910" y="267"/>
                    <a:pt x="909" y="267"/>
                  </a:cubicBezTo>
                  <a:lnTo>
                    <a:pt x="909" y="267"/>
                  </a:lnTo>
                  <a:lnTo>
                    <a:pt x="938" y="546"/>
                  </a:lnTo>
                  <a:cubicBezTo>
                    <a:pt x="938" y="546"/>
                    <a:pt x="775" y="362"/>
                    <a:pt x="604" y="257"/>
                  </a:cubicBezTo>
                  <a:cubicBezTo>
                    <a:pt x="376" y="119"/>
                    <a:pt x="1" y="1"/>
                    <a:pt x="1" y="1"/>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2" name="Google Shape;2222;p28"/>
            <p:cNvSpPr/>
            <p:nvPr/>
          </p:nvSpPr>
          <p:spPr>
            <a:xfrm>
              <a:off x="3326724" y="-36797"/>
              <a:ext cx="60439" cy="45329"/>
            </a:xfrm>
            <a:custGeom>
              <a:rect b="b" l="l" r="r" t="t"/>
              <a:pathLst>
                <a:path extrusionOk="0" h="951" w="1268">
                  <a:moveTo>
                    <a:pt x="550" y="0"/>
                  </a:moveTo>
                  <a:lnTo>
                    <a:pt x="633" y="272"/>
                  </a:lnTo>
                  <a:lnTo>
                    <a:pt x="73" y="4"/>
                  </a:lnTo>
                  <a:lnTo>
                    <a:pt x="73" y="4"/>
                  </a:lnTo>
                  <a:lnTo>
                    <a:pt x="302" y="550"/>
                  </a:lnTo>
                  <a:lnTo>
                    <a:pt x="302" y="550"/>
                  </a:lnTo>
                  <a:lnTo>
                    <a:pt x="1" y="450"/>
                  </a:lnTo>
                  <a:lnTo>
                    <a:pt x="1" y="450"/>
                  </a:lnTo>
                  <a:cubicBezTo>
                    <a:pt x="1" y="450"/>
                    <a:pt x="266" y="950"/>
                    <a:pt x="581" y="950"/>
                  </a:cubicBezTo>
                  <a:cubicBezTo>
                    <a:pt x="669" y="950"/>
                    <a:pt x="761" y="911"/>
                    <a:pt x="852" y="811"/>
                  </a:cubicBezTo>
                  <a:cubicBezTo>
                    <a:pt x="1267" y="355"/>
                    <a:pt x="551" y="0"/>
                    <a:pt x="550" y="0"/>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3" name="Google Shape;2223;p28"/>
            <p:cNvSpPr/>
            <p:nvPr/>
          </p:nvSpPr>
          <p:spPr>
            <a:xfrm>
              <a:off x="3299889" y="-42516"/>
              <a:ext cx="56435" cy="56435"/>
            </a:xfrm>
            <a:custGeom>
              <a:rect b="b" l="l" r="r" t="t"/>
              <a:pathLst>
                <a:path extrusionOk="0" h="1184" w="1184">
                  <a:moveTo>
                    <a:pt x="1" y="0"/>
                  </a:moveTo>
                  <a:cubicBezTo>
                    <a:pt x="1" y="0"/>
                    <a:pt x="1" y="1"/>
                    <a:pt x="1" y="1"/>
                  </a:cubicBezTo>
                  <a:cubicBezTo>
                    <a:pt x="102" y="599"/>
                    <a:pt x="542" y="1141"/>
                    <a:pt x="1173" y="1184"/>
                  </a:cubicBezTo>
                  <a:cubicBezTo>
                    <a:pt x="1184" y="1184"/>
                    <a:pt x="1184" y="1166"/>
                    <a:pt x="1173" y="1166"/>
                  </a:cubicBezTo>
                  <a:cubicBezTo>
                    <a:pt x="522" y="1124"/>
                    <a:pt x="192" y="548"/>
                    <a:pt x="2" y="1"/>
                  </a:cubicBezTo>
                  <a:cubicBezTo>
                    <a:pt x="2" y="0"/>
                    <a:pt x="2" y="0"/>
                    <a:pt x="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4" name="Google Shape;2224;p28"/>
            <p:cNvSpPr/>
            <p:nvPr/>
          </p:nvSpPr>
          <p:spPr>
            <a:xfrm>
              <a:off x="3334208" y="-5433"/>
              <a:ext cx="31936" cy="13918"/>
            </a:xfrm>
            <a:custGeom>
              <a:rect b="b" l="l" r="r" t="t"/>
              <a:pathLst>
                <a:path extrusionOk="0" h="292" w="670">
                  <a:moveTo>
                    <a:pt x="3" y="1"/>
                  </a:moveTo>
                  <a:cubicBezTo>
                    <a:pt x="3" y="1"/>
                    <a:pt x="1" y="1"/>
                    <a:pt x="1" y="2"/>
                  </a:cubicBezTo>
                  <a:cubicBezTo>
                    <a:pt x="82" y="131"/>
                    <a:pt x="288" y="292"/>
                    <a:pt x="464" y="292"/>
                  </a:cubicBezTo>
                  <a:cubicBezTo>
                    <a:pt x="541" y="292"/>
                    <a:pt x="612" y="261"/>
                    <a:pt x="666" y="184"/>
                  </a:cubicBezTo>
                  <a:cubicBezTo>
                    <a:pt x="669" y="178"/>
                    <a:pt x="665" y="173"/>
                    <a:pt x="660" y="173"/>
                  </a:cubicBezTo>
                  <a:cubicBezTo>
                    <a:pt x="658" y="173"/>
                    <a:pt x="656" y="173"/>
                    <a:pt x="655" y="174"/>
                  </a:cubicBezTo>
                  <a:cubicBezTo>
                    <a:pt x="589" y="231"/>
                    <a:pt x="518" y="255"/>
                    <a:pt x="447" y="255"/>
                  </a:cubicBezTo>
                  <a:cubicBezTo>
                    <a:pt x="280" y="255"/>
                    <a:pt x="113" y="127"/>
                    <a:pt x="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5" name="Google Shape;2225;p28"/>
            <p:cNvSpPr/>
            <p:nvPr/>
          </p:nvSpPr>
          <p:spPr>
            <a:xfrm>
              <a:off x="3330490" y="-36987"/>
              <a:ext cx="27169" cy="13442"/>
            </a:xfrm>
            <a:custGeom>
              <a:rect b="b" l="l" r="r" t="t"/>
              <a:pathLst>
                <a:path extrusionOk="0" h="282" w="570">
                  <a:moveTo>
                    <a:pt x="9" y="1"/>
                  </a:moveTo>
                  <a:cubicBezTo>
                    <a:pt x="4" y="1"/>
                    <a:pt x="1" y="7"/>
                    <a:pt x="6" y="9"/>
                  </a:cubicBezTo>
                  <a:cubicBezTo>
                    <a:pt x="97" y="68"/>
                    <a:pt x="194" y="114"/>
                    <a:pt x="290" y="161"/>
                  </a:cubicBezTo>
                  <a:cubicBezTo>
                    <a:pt x="375" y="203"/>
                    <a:pt x="458" y="251"/>
                    <a:pt x="549" y="281"/>
                  </a:cubicBezTo>
                  <a:cubicBezTo>
                    <a:pt x="550" y="281"/>
                    <a:pt x="552" y="281"/>
                    <a:pt x="553" y="281"/>
                  </a:cubicBezTo>
                  <a:cubicBezTo>
                    <a:pt x="564" y="281"/>
                    <a:pt x="569" y="264"/>
                    <a:pt x="558" y="258"/>
                  </a:cubicBezTo>
                  <a:cubicBezTo>
                    <a:pt x="468" y="212"/>
                    <a:pt x="371" y="182"/>
                    <a:pt x="281" y="139"/>
                  </a:cubicBezTo>
                  <a:cubicBezTo>
                    <a:pt x="189" y="95"/>
                    <a:pt x="103" y="45"/>
                    <a:pt x="11" y="1"/>
                  </a:cubicBezTo>
                  <a:cubicBezTo>
                    <a:pt x="10" y="1"/>
                    <a:pt x="10" y="1"/>
                    <a:pt x="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6" name="Google Shape;2226;p28"/>
            <p:cNvSpPr/>
            <p:nvPr/>
          </p:nvSpPr>
          <p:spPr>
            <a:xfrm>
              <a:off x="3294169" y="-80219"/>
              <a:ext cx="45043" cy="25405"/>
            </a:xfrm>
            <a:custGeom>
              <a:rect b="b" l="l" r="r" t="t"/>
              <a:pathLst>
                <a:path extrusionOk="0" h="533" w="945">
                  <a:moveTo>
                    <a:pt x="8" y="0"/>
                  </a:moveTo>
                  <a:cubicBezTo>
                    <a:pt x="2" y="0"/>
                    <a:pt x="1" y="8"/>
                    <a:pt x="6" y="10"/>
                  </a:cubicBezTo>
                  <a:cubicBezTo>
                    <a:pt x="348" y="110"/>
                    <a:pt x="645" y="279"/>
                    <a:pt x="902" y="526"/>
                  </a:cubicBezTo>
                  <a:cubicBezTo>
                    <a:pt x="906" y="530"/>
                    <a:pt x="910" y="532"/>
                    <a:pt x="915" y="532"/>
                  </a:cubicBezTo>
                  <a:cubicBezTo>
                    <a:pt x="930" y="532"/>
                    <a:pt x="944" y="511"/>
                    <a:pt x="930" y="498"/>
                  </a:cubicBezTo>
                  <a:cubicBezTo>
                    <a:pt x="673" y="253"/>
                    <a:pt x="357" y="79"/>
                    <a:pt x="9" y="0"/>
                  </a:cubicBezTo>
                  <a:cubicBezTo>
                    <a:pt x="8" y="0"/>
                    <a:pt x="8" y="0"/>
                    <a:pt x="8"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7" name="Google Shape;2227;p28"/>
            <p:cNvSpPr/>
            <p:nvPr/>
          </p:nvSpPr>
          <p:spPr>
            <a:xfrm>
              <a:off x="3273435" y="-120639"/>
              <a:ext cx="48046" cy="35844"/>
            </a:xfrm>
            <a:custGeom>
              <a:rect b="b" l="l" r="r" t="t"/>
              <a:pathLst>
                <a:path extrusionOk="0" h="752" w="1008">
                  <a:moveTo>
                    <a:pt x="3" y="0"/>
                  </a:moveTo>
                  <a:cubicBezTo>
                    <a:pt x="2" y="0"/>
                    <a:pt x="1" y="3"/>
                    <a:pt x="2" y="3"/>
                  </a:cubicBezTo>
                  <a:cubicBezTo>
                    <a:pt x="372" y="201"/>
                    <a:pt x="678" y="445"/>
                    <a:pt x="971" y="746"/>
                  </a:cubicBezTo>
                  <a:cubicBezTo>
                    <a:pt x="975" y="750"/>
                    <a:pt x="980" y="752"/>
                    <a:pt x="984" y="752"/>
                  </a:cubicBezTo>
                  <a:cubicBezTo>
                    <a:pt x="990" y="752"/>
                    <a:pt x="995" y="748"/>
                    <a:pt x="998" y="744"/>
                  </a:cubicBezTo>
                  <a:cubicBezTo>
                    <a:pt x="1004" y="740"/>
                    <a:pt x="1008" y="735"/>
                    <a:pt x="1007" y="729"/>
                  </a:cubicBezTo>
                  <a:cubicBezTo>
                    <a:pt x="1007" y="686"/>
                    <a:pt x="995" y="644"/>
                    <a:pt x="985" y="603"/>
                  </a:cubicBezTo>
                  <a:cubicBezTo>
                    <a:pt x="972" y="556"/>
                    <a:pt x="965" y="509"/>
                    <a:pt x="950" y="463"/>
                  </a:cubicBezTo>
                  <a:cubicBezTo>
                    <a:pt x="950" y="462"/>
                    <a:pt x="949" y="461"/>
                    <a:pt x="948" y="461"/>
                  </a:cubicBezTo>
                  <a:cubicBezTo>
                    <a:pt x="946" y="461"/>
                    <a:pt x="944" y="463"/>
                    <a:pt x="944" y="465"/>
                  </a:cubicBezTo>
                  <a:cubicBezTo>
                    <a:pt x="945" y="513"/>
                    <a:pt x="953" y="561"/>
                    <a:pt x="959" y="608"/>
                  </a:cubicBezTo>
                  <a:cubicBezTo>
                    <a:pt x="961" y="633"/>
                    <a:pt x="962" y="659"/>
                    <a:pt x="966" y="683"/>
                  </a:cubicBezTo>
                  <a:cubicBezTo>
                    <a:pt x="711" y="385"/>
                    <a:pt x="364" y="146"/>
                    <a:pt x="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28" name="Google Shape;2228;p28"/>
          <p:cNvGrpSpPr/>
          <p:nvPr/>
        </p:nvGrpSpPr>
        <p:grpSpPr>
          <a:xfrm>
            <a:off x="458002" y="4344975"/>
            <a:ext cx="597045" cy="604535"/>
            <a:chOff x="3063709" y="-107293"/>
            <a:chExt cx="201909" cy="204435"/>
          </a:xfrm>
        </p:grpSpPr>
        <p:sp>
          <p:nvSpPr>
            <p:cNvPr id="2229" name="Google Shape;2229;p28"/>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0" name="Google Shape;2230;p28"/>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1" name="Google Shape;2231;p28"/>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2" name="Google Shape;2232;p28"/>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3" name="Google Shape;2233;p28"/>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4" name="Google Shape;2234;p28"/>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5" name="Google Shape;2235;p28"/>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6" name="Google Shape;2236;p28"/>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7" name="Google Shape;2237;p28"/>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8" name="Google Shape;2238;p28"/>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9" name="Google Shape;2239;p28"/>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0" name="Google Shape;2240;p28"/>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41" name="Google Shape;2241;p28"/>
          <p:cNvGrpSpPr/>
          <p:nvPr/>
        </p:nvGrpSpPr>
        <p:grpSpPr>
          <a:xfrm>
            <a:off x="8306881" y="4099269"/>
            <a:ext cx="516908" cy="652296"/>
            <a:chOff x="4198851" y="-806491"/>
            <a:chExt cx="163968" cy="206914"/>
          </a:xfrm>
        </p:grpSpPr>
        <p:sp>
          <p:nvSpPr>
            <p:cNvPr id="2242" name="Google Shape;2242;p28"/>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3" name="Google Shape;2243;p28"/>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4" name="Google Shape;2244;p28"/>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5" name="Google Shape;2245;p28"/>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6" name="Google Shape;2246;p28"/>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7" name="Google Shape;2247;p28"/>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8" name="Google Shape;2248;p28"/>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9" name="Google Shape;2249;p28"/>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0" name="Google Shape;2250;p28"/>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1" name="Google Shape;2251;p28"/>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52" name="Google Shape;2252;p28"/>
          <p:cNvGrpSpPr/>
          <p:nvPr/>
        </p:nvGrpSpPr>
        <p:grpSpPr>
          <a:xfrm rot="-127364">
            <a:off x="2561849" y="4605179"/>
            <a:ext cx="1432525" cy="317899"/>
            <a:chOff x="4339891" y="1046343"/>
            <a:chExt cx="651056" cy="144473"/>
          </a:xfrm>
        </p:grpSpPr>
        <p:sp>
          <p:nvSpPr>
            <p:cNvPr id="2253" name="Google Shape;2253;p28"/>
            <p:cNvSpPr/>
            <p:nvPr/>
          </p:nvSpPr>
          <p:spPr>
            <a:xfrm>
              <a:off x="4351093" y="1055399"/>
              <a:ext cx="633325" cy="130411"/>
            </a:xfrm>
            <a:custGeom>
              <a:rect b="b" l="l" r="r" t="t"/>
              <a:pathLst>
                <a:path extrusionOk="0" h="2736" w="13287">
                  <a:moveTo>
                    <a:pt x="9261" y="1"/>
                  </a:moveTo>
                  <a:lnTo>
                    <a:pt x="5089" y="458"/>
                  </a:lnTo>
                  <a:lnTo>
                    <a:pt x="5083" y="458"/>
                  </a:lnTo>
                  <a:lnTo>
                    <a:pt x="2126" y="2687"/>
                  </a:lnTo>
                  <a:lnTo>
                    <a:pt x="11" y="2142"/>
                  </a:lnTo>
                  <a:lnTo>
                    <a:pt x="1" y="2182"/>
                  </a:lnTo>
                  <a:lnTo>
                    <a:pt x="2125" y="2733"/>
                  </a:lnTo>
                  <a:lnTo>
                    <a:pt x="2135" y="2735"/>
                  </a:lnTo>
                  <a:lnTo>
                    <a:pt x="5100" y="501"/>
                  </a:lnTo>
                  <a:lnTo>
                    <a:pt x="9250" y="46"/>
                  </a:lnTo>
                  <a:lnTo>
                    <a:pt x="11584" y="1573"/>
                  </a:lnTo>
                  <a:lnTo>
                    <a:pt x="11593" y="1579"/>
                  </a:lnTo>
                  <a:lnTo>
                    <a:pt x="13286" y="972"/>
                  </a:lnTo>
                  <a:lnTo>
                    <a:pt x="13272" y="930"/>
                  </a:lnTo>
                  <a:lnTo>
                    <a:pt x="11600" y="1531"/>
                  </a:lnTo>
                  <a:lnTo>
                    <a:pt x="9267" y="6"/>
                  </a:lnTo>
                  <a:lnTo>
                    <a:pt x="926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4" name="Google Shape;2254;p28"/>
            <p:cNvSpPr/>
            <p:nvPr/>
          </p:nvSpPr>
          <p:spPr>
            <a:xfrm>
              <a:off x="4780793" y="1046343"/>
              <a:ext cx="22927" cy="20305"/>
            </a:xfrm>
            <a:custGeom>
              <a:rect b="b" l="l" r="r" t="t"/>
              <a:pathLst>
                <a:path extrusionOk="0" h="426" w="481">
                  <a:moveTo>
                    <a:pt x="240" y="1"/>
                  </a:moveTo>
                  <a:cubicBezTo>
                    <a:pt x="177" y="1"/>
                    <a:pt x="114" y="30"/>
                    <a:pt x="72" y="84"/>
                  </a:cubicBezTo>
                  <a:cubicBezTo>
                    <a:pt x="0" y="177"/>
                    <a:pt x="19" y="311"/>
                    <a:pt x="112" y="381"/>
                  </a:cubicBezTo>
                  <a:cubicBezTo>
                    <a:pt x="150" y="411"/>
                    <a:pt x="195" y="425"/>
                    <a:pt x="240" y="425"/>
                  </a:cubicBezTo>
                  <a:cubicBezTo>
                    <a:pt x="304" y="425"/>
                    <a:pt x="367" y="397"/>
                    <a:pt x="408" y="343"/>
                  </a:cubicBezTo>
                  <a:cubicBezTo>
                    <a:pt x="481" y="249"/>
                    <a:pt x="463" y="115"/>
                    <a:pt x="370" y="45"/>
                  </a:cubicBezTo>
                  <a:cubicBezTo>
                    <a:pt x="331" y="15"/>
                    <a:pt x="285" y="1"/>
                    <a:pt x="24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5" name="Google Shape;2255;p28"/>
            <p:cNvSpPr/>
            <p:nvPr/>
          </p:nvSpPr>
          <p:spPr>
            <a:xfrm>
              <a:off x="4339891" y="1148298"/>
              <a:ext cx="22927" cy="20258"/>
            </a:xfrm>
            <a:custGeom>
              <a:rect b="b" l="l" r="r" t="t"/>
              <a:pathLst>
                <a:path extrusionOk="0" h="425" w="481">
                  <a:moveTo>
                    <a:pt x="241" y="1"/>
                  </a:moveTo>
                  <a:cubicBezTo>
                    <a:pt x="178" y="1"/>
                    <a:pt x="115" y="29"/>
                    <a:pt x="72" y="84"/>
                  </a:cubicBezTo>
                  <a:cubicBezTo>
                    <a:pt x="0" y="177"/>
                    <a:pt x="19" y="310"/>
                    <a:pt x="111" y="380"/>
                  </a:cubicBezTo>
                  <a:cubicBezTo>
                    <a:pt x="150" y="410"/>
                    <a:pt x="195" y="424"/>
                    <a:pt x="241" y="424"/>
                  </a:cubicBezTo>
                  <a:cubicBezTo>
                    <a:pt x="304" y="424"/>
                    <a:pt x="367" y="396"/>
                    <a:pt x="408" y="341"/>
                  </a:cubicBezTo>
                  <a:cubicBezTo>
                    <a:pt x="481" y="248"/>
                    <a:pt x="462" y="115"/>
                    <a:pt x="370" y="44"/>
                  </a:cubicBezTo>
                  <a:cubicBezTo>
                    <a:pt x="331" y="15"/>
                    <a:pt x="286" y="1"/>
                    <a:pt x="241"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6" name="Google Shape;2256;p28"/>
            <p:cNvSpPr/>
            <p:nvPr/>
          </p:nvSpPr>
          <p:spPr>
            <a:xfrm>
              <a:off x="4582316" y="1068173"/>
              <a:ext cx="22879" cy="20258"/>
            </a:xfrm>
            <a:custGeom>
              <a:rect b="b" l="l" r="r" t="t"/>
              <a:pathLst>
                <a:path extrusionOk="0" h="425" w="480">
                  <a:moveTo>
                    <a:pt x="240" y="0"/>
                  </a:moveTo>
                  <a:cubicBezTo>
                    <a:pt x="177" y="0"/>
                    <a:pt x="114" y="29"/>
                    <a:pt x="72" y="82"/>
                  </a:cubicBezTo>
                  <a:cubicBezTo>
                    <a:pt x="1" y="176"/>
                    <a:pt x="18" y="310"/>
                    <a:pt x="112" y="380"/>
                  </a:cubicBezTo>
                  <a:cubicBezTo>
                    <a:pt x="150" y="410"/>
                    <a:pt x="196" y="424"/>
                    <a:pt x="241" y="424"/>
                  </a:cubicBezTo>
                  <a:cubicBezTo>
                    <a:pt x="305" y="424"/>
                    <a:pt x="367" y="395"/>
                    <a:pt x="409" y="341"/>
                  </a:cubicBezTo>
                  <a:cubicBezTo>
                    <a:pt x="479" y="248"/>
                    <a:pt x="462" y="114"/>
                    <a:pt x="369" y="44"/>
                  </a:cubicBezTo>
                  <a:cubicBezTo>
                    <a:pt x="331" y="15"/>
                    <a:pt x="285" y="0"/>
                    <a:pt x="24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7" name="Google Shape;2257;p28"/>
            <p:cNvSpPr/>
            <p:nvPr/>
          </p:nvSpPr>
          <p:spPr>
            <a:xfrm>
              <a:off x="4892376" y="1119366"/>
              <a:ext cx="22927" cy="20258"/>
            </a:xfrm>
            <a:custGeom>
              <a:rect b="b" l="l" r="r" t="t"/>
              <a:pathLst>
                <a:path extrusionOk="0" h="425" w="481">
                  <a:moveTo>
                    <a:pt x="240" y="1"/>
                  </a:moveTo>
                  <a:cubicBezTo>
                    <a:pt x="177" y="1"/>
                    <a:pt x="114" y="29"/>
                    <a:pt x="72" y="84"/>
                  </a:cubicBezTo>
                  <a:cubicBezTo>
                    <a:pt x="1" y="177"/>
                    <a:pt x="19" y="310"/>
                    <a:pt x="112" y="381"/>
                  </a:cubicBezTo>
                  <a:cubicBezTo>
                    <a:pt x="150" y="410"/>
                    <a:pt x="196" y="424"/>
                    <a:pt x="241" y="424"/>
                  </a:cubicBezTo>
                  <a:cubicBezTo>
                    <a:pt x="304" y="424"/>
                    <a:pt x="367" y="396"/>
                    <a:pt x="409" y="341"/>
                  </a:cubicBezTo>
                  <a:cubicBezTo>
                    <a:pt x="480" y="248"/>
                    <a:pt x="462" y="115"/>
                    <a:pt x="369" y="44"/>
                  </a:cubicBezTo>
                  <a:cubicBezTo>
                    <a:pt x="331" y="15"/>
                    <a:pt x="285" y="1"/>
                    <a:pt x="24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8" name="Google Shape;2258;p28"/>
            <p:cNvSpPr/>
            <p:nvPr/>
          </p:nvSpPr>
          <p:spPr>
            <a:xfrm>
              <a:off x="4445660" y="1178518"/>
              <a:ext cx="13871" cy="12298"/>
            </a:xfrm>
            <a:custGeom>
              <a:rect b="b" l="l" r="r" t="t"/>
              <a:pathLst>
                <a:path extrusionOk="0" h="258" w="291">
                  <a:moveTo>
                    <a:pt x="146" y="0"/>
                  </a:moveTo>
                  <a:cubicBezTo>
                    <a:pt x="107" y="0"/>
                    <a:pt x="68" y="17"/>
                    <a:pt x="43" y="51"/>
                  </a:cubicBezTo>
                  <a:cubicBezTo>
                    <a:pt x="0" y="106"/>
                    <a:pt x="11" y="188"/>
                    <a:pt x="67" y="231"/>
                  </a:cubicBezTo>
                  <a:cubicBezTo>
                    <a:pt x="90" y="249"/>
                    <a:pt x="118" y="257"/>
                    <a:pt x="145" y="257"/>
                  </a:cubicBezTo>
                  <a:cubicBezTo>
                    <a:pt x="184" y="257"/>
                    <a:pt x="222" y="240"/>
                    <a:pt x="247" y="208"/>
                  </a:cubicBezTo>
                  <a:cubicBezTo>
                    <a:pt x="290" y="151"/>
                    <a:pt x="280" y="69"/>
                    <a:pt x="224" y="27"/>
                  </a:cubicBezTo>
                  <a:cubicBezTo>
                    <a:pt x="201" y="9"/>
                    <a:pt x="173" y="0"/>
                    <a:pt x="146"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9" name="Google Shape;2259;p28"/>
            <p:cNvSpPr/>
            <p:nvPr/>
          </p:nvSpPr>
          <p:spPr>
            <a:xfrm>
              <a:off x="4977077" y="1094628"/>
              <a:ext cx="13871" cy="12298"/>
            </a:xfrm>
            <a:custGeom>
              <a:rect b="b" l="l" r="r" t="t"/>
              <a:pathLst>
                <a:path extrusionOk="0" h="258" w="291">
                  <a:moveTo>
                    <a:pt x="145" y="0"/>
                  </a:moveTo>
                  <a:cubicBezTo>
                    <a:pt x="107" y="0"/>
                    <a:pt x="68" y="17"/>
                    <a:pt x="43" y="50"/>
                  </a:cubicBezTo>
                  <a:cubicBezTo>
                    <a:pt x="0" y="106"/>
                    <a:pt x="11" y="188"/>
                    <a:pt x="67" y="231"/>
                  </a:cubicBezTo>
                  <a:cubicBezTo>
                    <a:pt x="90" y="249"/>
                    <a:pt x="118" y="257"/>
                    <a:pt x="145" y="257"/>
                  </a:cubicBezTo>
                  <a:cubicBezTo>
                    <a:pt x="184" y="257"/>
                    <a:pt x="222" y="240"/>
                    <a:pt x="247" y="207"/>
                  </a:cubicBezTo>
                  <a:cubicBezTo>
                    <a:pt x="290" y="151"/>
                    <a:pt x="280" y="70"/>
                    <a:pt x="224" y="27"/>
                  </a:cubicBezTo>
                  <a:cubicBezTo>
                    <a:pt x="201" y="9"/>
                    <a:pt x="173" y="0"/>
                    <a:pt x="14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260" name="Google Shape;2260;p28"/>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2261" name="Google Shape;2261;p28"/>
          <p:cNvSpPr txBox="1"/>
          <p:nvPr>
            <p:ph idx="2" type="title"/>
          </p:nvPr>
        </p:nvSpPr>
        <p:spPr>
          <a:xfrm>
            <a:off x="720000" y="1530450"/>
            <a:ext cx="19839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262" name="Google Shape;2262;p28"/>
          <p:cNvSpPr txBox="1"/>
          <p:nvPr>
            <p:ph idx="1" type="subTitle"/>
          </p:nvPr>
        </p:nvSpPr>
        <p:spPr>
          <a:xfrm>
            <a:off x="720000" y="1974100"/>
            <a:ext cx="1983900" cy="611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263" name="Google Shape;2263;p28"/>
          <p:cNvSpPr txBox="1"/>
          <p:nvPr>
            <p:ph idx="3" type="title"/>
          </p:nvPr>
        </p:nvSpPr>
        <p:spPr>
          <a:xfrm>
            <a:off x="3580080" y="1530450"/>
            <a:ext cx="19839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264" name="Google Shape;2264;p28"/>
          <p:cNvSpPr txBox="1"/>
          <p:nvPr>
            <p:ph idx="4" type="subTitle"/>
          </p:nvPr>
        </p:nvSpPr>
        <p:spPr>
          <a:xfrm>
            <a:off x="3580082" y="1974100"/>
            <a:ext cx="1983900" cy="611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265" name="Google Shape;2265;p28"/>
          <p:cNvSpPr txBox="1"/>
          <p:nvPr>
            <p:ph idx="5" type="title"/>
          </p:nvPr>
        </p:nvSpPr>
        <p:spPr>
          <a:xfrm>
            <a:off x="720000" y="3100775"/>
            <a:ext cx="19839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266" name="Google Shape;2266;p28"/>
          <p:cNvSpPr txBox="1"/>
          <p:nvPr>
            <p:ph idx="6" type="subTitle"/>
          </p:nvPr>
        </p:nvSpPr>
        <p:spPr>
          <a:xfrm>
            <a:off x="720000" y="3544425"/>
            <a:ext cx="1983900" cy="611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267" name="Google Shape;2267;p28"/>
          <p:cNvSpPr txBox="1"/>
          <p:nvPr>
            <p:ph idx="7" type="title"/>
          </p:nvPr>
        </p:nvSpPr>
        <p:spPr>
          <a:xfrm>
            <a:off x="3580080" y="3100775"/>
            <a:ext cx="19839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268" name="Google Shape;2268;p28"/>
          <p:cNvSpPr txBox="1"/>
          <p:nvPr>
            <p:ph idx="8" type="subTitle"/>
          </p:nvPr>
        </p:nvSpPr>
        <p:spPr>
          <a:xfrm>
            <a:off x="3580082" y="3544425"/>
            <a:ext cx="1983900" cy="611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269" name="Google Shape;2269;p28"/>
          <p:cNvSpPr txBox="1"/>
          <p:nvPr>
            <p:ph idx="9" type="title"/>
          </p:nvPr>
        </p:nvSpPr>
        <p:spPr>
          <a:xfrm>
            <a:off x="6440142" y="1530450"/>
            <a:ext cx="19839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270" name="Google Shape;2270;p28"/>
          <p:cNvSpPr txBox="1"/>
          <p:nvPr>
            <p:ph idx="13" type="subTitle"/>
          </p:nvPr>
        </p:nvSpPr>
        <p:spPr>
          <a:xfrm>
            <a:off x="6440146" y="1974100"/>
            <a:ext cx="1983900" cy="611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271" name="Google Shape;2271;p28"/>
          <p:cNvSpPr txBox="1"/>
          <p:nvPr>
            <p:ph idx="14" type="title"/>
          </p:nvPr>
        </p:nvSpPr>
        <p:spPr>
          <a:xfrm>
            <a:off x="6440142" y="3100775"/>
            <a:ext cx="1983900" cy="527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272" name="Google Shape;2272;p28"/>
          <p:cNvSpPr txBox="1"/>
          <p:nvPr>
            <p:ph idx="15" type="subTitle"/>
          </p:nvPr>
        </p:nvSpPr>
        <p:spPr>
          <a:xfrm>
            <a:off x="6440146" y="3544425"/>
            <a:ext cx="1983900" cy="611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273" name="Google Shape;2273;p28"/>
          <p:cNvSpPr/>
          <p:nvPr/>
        </p:nvSpPr>
        <p:spPr>
          <a:xfrm>
            <a:off x="8804284" y="669825"/>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4" name="Google Shape;2274;p28"/>
          <p:cNvSpPr/>
          <p:nvPr/>
        </p:nvSpPr>
        <p:spPr>
          <a:xfrm>
            <a:off x="8254638" y="4671100"/>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5" name="Google Shape;2275;p28"/>
          <p:cNvSpPr/>
          <p:nvPr/>
        </p:nvSpPr>
        <p:spPr>
          <a:xfrm>
            <a:off x="1948391" y="4671097"/>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6" name="Google Shape;2276;p28"/>
          <p:cNvSpPr/>
          <p:nvPr/>
        </p:nvSpPr>
        <p:spPr>
          <a:xfrm>
            <a:off x="5560187" y="4731667"/>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7" name="Google Shape;2277;p28"/>
          <p:cNvSpPr/>
          <p:nvPr/>
        </p:nvSpPr>
        <p:spPr>
          <a:xfrm>
            <a:off x="396633" y="75724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8" name="Google Shape;2278;p28"/>
          <p:cNvSpPr/>
          <p:nvPr/>
        </p:nvSpPr>
        <p:spPr>
          <a:xfrm>
            <a:off x="542241" y="4045267"/>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9" name="Google Shape;2279;p28"/>
          <p:cNvSpPr/>
          <p:nvPr/>
        </p:nvSpPr>
        <p:spPr>
          <a:xfrm>
            <a:off x="8544948" y="3301153"/>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0" name="Google Shape;2280;p28"/>
          <p:cNvSpPr/>
          <p:nvPr/>
        </p:nvSpPr>
        <p:spPr>
          <a:xfrm>
            <a:off x="5563966" y="362863"/>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BLANK_1_1_1_1_1_1">
    <p:spTree>
      <p:nvGrpSpPr>
        <p:cNvPr id="2281" name="Shape 2281"/>
        <p:cNvGrpSpPr/>
        <p:nvPr/>
      </p:nvGrpSpPr>
      <p:grpSpPr>
        <a:xfrm>
          <a:off x="0" y="0"/>
          <a:ext cx="0" cy="0"/>
          <a:chOff x="0" y="0"/>
          <a:chExt cx="0" cy="0"/>
        </a:xfrm>
      </p:grpSpPr>
      <p:grpSp>
        <p:nvGrpSpPr>
          <p:cNvPr id="2282" name="Google Shape;2282;p29"/>
          <p:cNvGrpSpPr/>
          <p:nvPr/>
        </p:nvGrpSpPr>
        <p:grpSpPr>
          <a:xfrm rot="9284465">
            <a:off x="1088158" y="-2380639"/>
            <a:ext cx="9393665" cy="8567764"/>
            <a:chOff x="-2537947" y="-2336543"/>
            <a:chExt cx="4759398" cy="4340947"/>
          </a:xfrm>
        </p:grpSpPr>
        <p:sp>
          <p:nvSpPr>
            <p:cNvPr id="2283" name="Google Shape;2283;p29"/>
            <p:cNvSpPr/>
            <p:nvPr/>
          </p:nvSpPr>
          <p:spPr>
            <a:xfrm>
              <a:off x="-1194414" y="-746010"/>
              <a:ext cx="1461075" cy="1333047"/>
            </a:xfrm>
            <a:custGeom>
              <a:rect b="b" l="l" r="r" t="t"/>
              <a:pathLst>
                <a:path extrusionOk="0" h="27967" w="30653">
                  <a:moveTo>
                    <a:pt x="13053" y="1"/>
                  </a:moveTo>
                  <a:cubicBezTo>
                    <a:pt x="10545" y="1"/>
                    <a:pt x="8066" y="751"/>
                    <a:pt x="5935" y="2472"/>
                  </a:cubicBezTo>
                  <a:cubicBezTo>
                    <a:pt x="1" y="7358"/>
                    <a:pt x="995" y="16469"/>
                    <a:pt x="5591" y="21937"/>
                  </a:cubicBezTo>
                  <a:cubicBezTo>
                    <a:pt x="8445" y="25531"/>
                    <a:pt x="13066" y="27967"/>
                    <a:pt x="17590" y="27967"/>
                  </a:cubicBezTo>
                  <a:cubicBezTo>
                    <a:pt x="20109" y="27967"/>
                    <a:pt x="22597" y="27212"/>
                    <a:pt x="24734" y="25481"/>
                  </a:cubicBezTo>
                  <a:cubicBezTo>
                    <a:pt x="30653" y="20577"/>
                    <a:pt x="29647" y="11505"/>
                    <a:pt x="25046" y="6041"/>
                  </a:cubicBezTo>
                  <a:lnTo>
                    <a:pt x="25046" y="6041"/>
                  </a:lnTo>
                  <a:cubicBezTo>
                    <a:pt x="29626" y="11493"/>
                    <a:pt x="30621" y="20574"/>
                    <a:pt x="24706" y="25447"/>
                  </a:cubicBezTo>
                  <a:cubicBezTo>
                    <a:pt x="22584" y="27161"/>
                    <a:pt x="20115" y="27909"/>
                    <a:pt x="17615" y="27909"/>
                  </a:cubicBezTo>
                  <a:cubicBezTo>
                    <a:pt x="13103" y="27909"/>
                    <a:pt x="8494" y="25471"/>
                    <a:pt x="5656" y="21882"/>
                  </a:cubicBezTo>
                  <a:cubicBezTo>
                    <a:pt x="1073" y="16447"/>
                    <a:pt x="64" y="7382"/>
                    <a:pt x="5963" y="2504"/>
                  </a:cubicBezTo>
                  <a:cubicBezTo>
                    <a:pt x="8090" y="779"/>
                    <a:pt x="10569" y="27"/>
                    <a:pt x="13078" y="27"/>
                  </a:cubicBezTo>
                  <a:cubicBezTo>
                    <a:pt x="17590" y="27"/>
                    <a:pt x="22201" y="2459"/>
                    <a:pt x="25046" y="6041"/>
                  </a:cubicBezTo>
                  <a:cubicBezTo>
                    <a:pt x="22198" y="2443"/>
                    <a:pt x="17578" y="1"/>
                    <a:pt x="1305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4" name="Google Shape;2284;p29"/>
            <p:cNvSpPr/>
            <p:nvPr/>
          </p:nvSpPr>
          <p:spPr>
            <a:xfrm>
              <a:off x="-1567773" y="-1000541"/>
              <a:ext cx="2142494" cy="1954837"/>
            </a:xfrm>
            <a:custGeom>
              <a:rect b="b" l="l" r="r" t="t"/>
              <a:pathLst>
                <a:path extrusionOk="0" h="41012" w="44949">
                  <a:moveTo>
                    <a:pt x="19144" y="0"/>
                  </a:moveTo>
                  <a:cubicBezTo>
                    <a:pt x="15463" y="0"/>
                    <a:pt x="11826" y="1102"/>
                    <a:pt x="8700" y="3627"/>
                  </a:cubicBezTo>
                  <a:cubicBezTo>
                    <a:pt x="0" y="10794"/>
                    <a:pt x="1464" y="24152"/>
                    <a:pt x="8202" y="32166"/>
                  </a:cubicBezTo>
                  <a:cubicBezTo>
                    <a:pt x="12386" y="37437"/>
                    <a:pt x="19163" y="41011"/>
                    <a:pt x="25798" y="41011"/>
                  </a:cubicBezTo>
                  <a:cubicBezTo>
                    <a:pt x="29489" y="41011"/>
                    <a:pt x="33136" y="39905"/>
                    <a:pt x="36267" y="37370"/>
                  </a:cubicBezTo>
                  <a:cubicBezTo>
                    <a:pt x="44949" y="30198"/>
                    <a:pt x="43475" y="16855"/>
                    <a:pt x="36731" y="8857"/>
                  </a:cubicBezTo>
                  <a:lnTo>
                    <a:pt x="36731" y="8857"/>
                  </a:lnTo>
                  <a:cubicBezTo>
                    <a:pt x="43457" y="16855"/>
                    <a:pt x="44919" y="30182"/>
                    <a:pt x="36240" y="37337"/>
                  </a:cubicBezTo>
                  <a:cubicBezTo>
                    <a:pt x="33123" y="39855"/>
                    <a:pt x="29496" y="40954"/>
                    <a:pt x="25825" y="40954"/>
                  </a:cubicBezTo>
                  <a:cubicBezTo>
                    <a:pt x="19202" y="40954"/>
                    <a:pt x="12437" y="37378"/>
                    <a:pt x="8268" y="32112"/>
                  </a:cubicBezTo>
                  <a:cubicBezTo>
                    <a:pt x="1539" y="24130"/>
                    <a:pt x="63" y="10819"/>
                    <a:pt x="8726" y="3660"/>
                  </a:cubicBezTo>
                  <a:cubicBezTo>
                    <a:pt x="11848" y="1130"/>
                    <a:pt x="15486" y="27"/>
                    <a:pt x="19167" y="27"/>
                  </a:cubicBezTo>
                  <a:cubicBezTo>
                    <a:pt x="25790" y="27"/>
                    <a:pt x="32557" y="3597"/>
                    <a:pt x="36731" y="8857"/>
                  </a:cubicBezTo>
                  <a:cubicBezTo>
                    <a:pt x="32555" y="3580"/>
                    <a:pt x="25779" y="0"/>
                    <a:pt x="19144"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5" name="Google Shape;2285;p29"/>
            <p:cNvSpPr/>
            <p:nvPr/>
          </p:nvSpPr>
          <p:spPr>
            <a:xfrm>
              <a:off x="-1620634" y="-1167988"/>
              <a:ext cx="2386015" cy="2177004"/>
            </a:xfrm>
            <a:custGeom>
              <a:rect b="b" l="l" r="r" t="t"/>
              <a:pathLst>
                <a:path extrusionOk="0" h="45673" w="50058">
                  <a:moveTo>
                    <a:pt x="21319" y="1"/>
                  </a:moveTo>
                  <a:cubicBezTo>
                    <a:pt x="17220" y="1"/>
                    <a:pt x="13169" y="1228"/>
                    <a:pt x="9687" y="4040"/>
                  </a:cubicBezTo>
                  <a:cubicBezTo>
                    <a:pt x="1" y="12022"/>
                    <a:pt x="1631" y="26898"/>
                    <a:pt x="9136" y="35821"/>
                  </a:cubicBezTo>
                  <a:cubicBezTo>
                    <a:pt x="13795" y="41691"/>
                    <a:pt x="21344" y="45673"/>
                    <a:pt x="28733" y="45673"/>
                  </a:cubicBezTo>
                  <a:cubicBezTo>
                    <a:pt x="32842" y="45673"/>
                    <a:pt x="36903" y="44441"/>
                    <a:pt x="40389" y="41619"/>
                  </a:cubicBezTo>
                  <a:cubicBezTo>
                    <a:pt x="50058" y="33631"/>
                    <a:pt x="48416" y="18772"/>
                    <a:pt x="40907" y="9864"/>
                  </a:cubicBezTo>
                  <a:lnTo>
                    <a:pt x="40907" y="9864"/>
                  </a:lnTo>
                  <a:cubicBezTo>
                    <a:pt x="48399" y="18772"/>
                    <a:pt x="50028" y="33614"/>
                    <a:pt x="40363" y="41585"/>
                  </a:cubicBezTo>
                  <a:cubicBezTo>
                    <a:pt x="36890" y="44391"/>
                    <a:pt x="32848" y="45615"/>
                    <a:pt x="28758" y="45615"/>
                  </a:cubicBezTo>
                  <a:cubicBezTo>
                    <a:pt x="21381" y="45615"/>
                    <a:pt x="13846" y="41633"/>
                    <a:pt x="9203" y="35768"/>
                  </a:cubicBezTo>
                  <a:cubicBezTo>
                    <a:pt x="1708" y="26875"/>
                    <a:pt x="65" y="12048"/>
                    <a:pt x="9714" y="4074"/>
                  </a:cubicBezTo>
                  <a:cubicBezTo>
                    <a:pt x="13192" y="1257"/>
                    <a:pt x="17243" y="28"/>
                    <a:pt x="21343" y="28"/>
                  </a:cubicBezTo>
                  <a:cubicBezTo>
                    <a:pt x="28721" y="28"/>
                    <a:pt x="36258" y="4006"/>
                    <a:pt x="40907" y="9864"/>
                  </a:cubicBezTo>
                  <a:cubicBezTo>
                    <a:pt x="36255" y="3988"/>
                    <a:pt x="28709" y="1"/>
                    <a:pt x="21319"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6" name="Google Shape;2286;p29"/>
            <p:cNvSpPr/>
            <p:nvPr/>
          </p:nvSpPr>
          <p:spPr>
            <a:xfrm>
              <a:off x="-2048952" y="-1725049"/>
              <a:ext cx="3547658" cy="3235834"/>
            </a:xfrm>
            <a:custGeom>
              <a:rect b="b" l="l" r="r" t="t"/>
              <a:pathLst>
                <a:path extrusionOk="0" h="67887" w="74429">
                  <a:moveTo>
                    <a:pt x="31733" y="1"/>
                  </a:moveTo>
                  <a:cubicBezTo>
                    <a:pt x="25643" y="1"/>
                    <a:pt x="19616" y="1829"/>
                    <a:pt x="14413" y="6018"/>
                  </a:cubicBezTo>
                  <a:cubicBezTo>
                    <a:pt x="0" y="17957"/>
                    <a:pt x="2431" y="39903"/>
                    <a:pt x="13604" y="53233"/>
                  </a:cubicBezTo>
                  <a:cubicBezTo>
                    <a:pt x="20566" y="61973"/>
                    <a:pt x="31726" y="67887"/>
                    <a:pt x="42682" y="67887"/>
                  </a:cubicBezTo>
                  <a:cubicBezTo>
                    <a:pt x="48782" y="67887"/>
                    <a:pt x="54819" y="66054"/>
                    <a:pt x="60032" y="61854"/>
                  </a:cubicBezTo>
                  <a:cubicBezTo>
                    <a:pt x="74428" y="49909"/>
                    <a:pt x="71985" y="27982"/>
                    <a:pt x="60809" y="14666"/>
                  </a:cubicBezTo>
                  <a:lnTo>
                    <a:pt x="60809" y="14666"/>
                  </a:lnTo>
                  <a:cubicBezTo>
                    <a:pt x="71966" y="27982"/>
                    <a:pt x="74401" y="49893"/>
                    <a:pt x="60006" y="61820"/>
                  </a:cubicBezTo>
                  <a:cubicBezTo>
                    <a:pt x="54807" y="66002"/>
                    <a:pt x="48789" y="67829"/>
                    <a:pt x="42708" y="67829"/>
                  </a:cubicBezTo>
                  <a:cubicBezTo>
                    <a:pt x="31764" y="67829"/>
                    <a:pt x="20616" y="61913"/>
                    <a:pt x="13670" y="53178"/>
                  </a:cubicBezTo>
                  <a:cubicBezTo>
                    <a:pt x="2510" y="39877"/>
                    <a:pt x="63" y="17983"/>
                    <a:pt x="14442" y="6049"/>
                  </a:cubicBezTo>
                  <a:cubicBezTo>
                    <a:pt x="19645" y="1857"/>
                    <a:pt x="25671" y="27"/>
                    <a:pt x="31762" y="27"/>
                  </a:cubicBezTo>
                  <a:cubicBezTo>
                    <a:pt x="42706" y="27"/>
                    <a:pt x="53856" y="5937"/>
                    <a:pt x="60809" y="14666"/>
                  </a:cubicBezTo>
                  <a:cubicBezTo>
                    <a:pt x="53862" y="5922"/>
                    <a:pt x="42694" y="1"/>
                    <a:pt x="3173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7" name="Google Shape;2287;p29"/>
            <p:cNvSpPr/>
            <p:nvPr/>
          </p:nvSpPr>
          <p:spPr>
            <a:xfrm>
              <a:off x="-2537947" y="-2336543"/>
              <a:ext cx="4759398" cy="4340947"/>
            </a:xfrm>
            <a:custGeom>
              <a:rect b="b" l="l" r="r" t="t"/>
              <a:pathLst>
                <a:path extrusionOk="0" h="91072" w="99851">
                  <a:moveTo>
                    <a:pt x="42571" y="0"/>
                  </a:moveTo>
                  <a:cubicBezTo>
                    <a:pt x="34399" y="0"/>
                    <a:pt x="26313" y="2453"/>
                    <a:pt x="19334" y="8073"/>
                  </a:cubicBezTo>
                  <a:cubicBezTo>
                    <a:pt x="0" y="24092"/>
                    <a:pt x="3266" y="53528"/>
                    <a:pt x="18254" y="71411"/>
                  </a:cubicBezTo>
                  <a:cubicBezTo>
                    <a:pt x="27581" y="83134"/>
                    <a:pt x="42567" y="91072"/>
                    <a:pt x="57271" y="91072"/>
                  </a:cubicBezTo>
                  <a:cubicBezTo>
                    <a:pt x="65454" y="91072"/>
                    <a:pt x="73550" y="88614"/>
                    <a:pt x="80534" y="82982"/>
                  </a:cubicBezTo>
                  <a:cubicBezTo>
                    <a:pt x="99851" y="66957"/>
                    <a:pt x="96573" y="37538"/>
                    <a:pt x="81581" y="19672"/>
                  </a:cubicBezTo>
                  <a:lnTo>
                    <a:pt x="81581" y="19672"/>
                  </a:lnTo>
                  <a:cubicBezTo>
                    <a:pt x="96554" y="37540"/>
                    <a:pt x="99823" y="66941"/>
                    <a:pt x="80506" y="82949"/>
                  </a:cubicBezTo>
                  <a:cubicBezTo>
                    <a:pt x="73528" y="88564"/>
                    <a:pt x="65451" y="91015"/>
                    <a:pt x="57289" y="91015"/>
                  </a:cubicBezTo>
                  <a:cubicBezTo>
                    <a:pt x="42602" y="91015"/>
                    <a:pt x="27642" y="83078"/>
                    <a:pt x="18320" y="71356"/>
                  </a:cubicBezTo>
                  <a:cubicBezTo>
                    <a:pt x="3342" y="53504"/>
                    <a:pt x="63" y="24120"/>
                    <a:pt x="19362" y="8106"/>
                  </a:cubicBezTo>
                  <a:cubicBezTo>
                    <a:pt x="26345" y="2481"/>
                    <a:pt x="34431" y="25"/>
                    <a:pt x="42603" y="25"/>
                  </a:cubicBezTo>
                  <a:cubicBezTo>
                    <a:pt x="57290" y="25"/>
                    <a:pt x="72252" y="7957"/>
                    <a:pt x="81581" y="19672"/>
                  </a:cubicBezTo>
                  <a:cubicBezTo>
                    <a:pt x="72260" y="7942"/>
                    <a:pt x="57276" y="0"/>
                    <a:pt x="42571"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88" name="Google Shape;2288;p29"/>
          <p:cNvGrpSpPr/>
          <p:nvPr/>
        </p:nvGrpSpPr>
        <p:grpSpPr>
          <a:xfrm rot="1341893">
            <a:off x="5004060" y="4297883"/>
            <a:ext cx="677108" cy="854456"/>
            <a:chOff x="4198851" y="-806491"/>
            <a:chExt cx="163968" cy="206914"/>
          </a:xfrm>
        </p:grpSpPr>
        <p:sp>
          <p:nvSpPr>
            <p:cNvPr id="2289" name="Google Shape;2289;p29"/>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0" name="Google Shape;2290;p29"/>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1" name="Google Shape;2291;p29"/>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2" name="Google Shape;2292;p29"/>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3" name="Google Shape;2293;p29"/>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4" name="Google Shape;2294;p29"/>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5" name="Google Shape;2295;p29"/>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6" name="Google Shape;2296;p29"/>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7" name="Google Shape;2297;p29"/>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8" name="Google Shape;2298;p29"/>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99" name="Google Shape;2299;p29"/>
          <p:cNvGrpSpPr/>
          <p:nvPr/>
        </p:nvGrpSpPr>
        <p:grpSpPr>
          <a:xfrm>
            <a:off x="1778783" y="4444028"/>
            <a:ext cx="1043387" cy="812927"/>
            <a:chOff x="1551108" y="3780503"/>
            <a:chExt cx="1043387" cy="812927"/>
          </a:xfrm>
        </p:grpSpPr>
        <p:sp>
          <p:nvSpPr>
            <p:cNvPr id="2300" name="Google Shape;2300;p29"/>
            <p:cNvSpPr/>
            <p:nvPr/>
          </p:nvSpPr>
          <p:spPr>
            <a:xfrm>
              <a:off x="2562416" y="3854526"/>
              <a:ext cx="32079" cy="30267"/>
            </a:xfrm>
            <a:custGeom>
              <a:rect b="b" l="l" r="r" t="t"/>
              <a:pathLst>
                <a:path extrusionOk="0" h="635" w="673">
                  <a:moveTo>
                    <a:pt x="265" y="0"/>
                  </a:moveTo>
                  <a:cubicBezTo>
                    <a:pt x="243" y="0"/>
                    <a:pt x="221" y="3"/>
                    <a:pt x="201" y="7"/>
                  </a:cubicBezTo>
                  <a:cubicBezTo>
                    <a:pt x="150" y="19"/>
                    <a:pt x="97" y="45"/>
                    <a:pt x="65" y="90"/>
                  </a:cubicBezTo>
                  <a:cubicBezTo>
                    <a:pt x="39" y="126"/>
                    <a:pt x="21" y="165"/>
                    <a:pt x="12" y="207"/>
                  </a:cubicBezTo>
                  <a:cubicBezTo>
                    <a:pt x="0" y="263"/>
                    <a:pt x="17" y="346"/>
                    <a:pt x="54" y="389"/>
                  </a:cubicBezTo>
                  <a:cubicBezTo>
                    <a:pt x="89" y="430"/>
                    <a:pt x="123" y="472"/>
                    <a:pt x="158" y="514"/>
                  </a:cubicBezTo>
                  <a:cubicBezTo>
                    <a:pt x="215" y="584"/>
                    <a:pt x="293" y="635"/>
                    <a:pt x="383" y="635"/>
                  </a:cubicBezTo>
                  <a:cubicBezTo>
                    <a:pt x="393" y="635"/>
                    <a:pt x="404" y="634"/>
                    <a:pt x="415" y="632"/>
                  </a:cubicBezTo>
                  <a:cubicBezTo>
                    <a:pt x="488" y="622"/>
                    <a:pt x="555" y="591"/>
                    <a:pt x="603" y="531"/>
                  </a:cubicBezTo>
                  <a:cubicBezTo>
                    <a:pt x="649" y="476"/>
                    <a:pt x="672" y="398"/>
                    <a:pt x="665" y="327"/>
                  </a:cubicBezTo>
                  <a:cubicBezTo>
                    <a:pt x="653" y="222"/>
                    <a:pt x="590" y="148"/>
                    <a:pt x="501" y="100"/>
                  </a:cubicBezTo>
                  <a:cubicBezTo>
                    <a:pt x="452" y="73"/>
                    <a:pt x="405" y="47"/>
                    <a:pt x="357" y="21"/>
                  </a:cubicBezTo>
                  <a:cubicBezTo>
                    <a:pt x="330" y="6"/>
                    <a:pt x="297" y="0"/>
                    <a:pt x="26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1" name="Google Shape;2301;p29"/>
            <p:cNvSpPr/>
            <p:nvPr/>
          </p:nvSpPr>
          <p:spPr>
            <a:xfrm>
              <a:off x="2479336" y="3810484"/>
              <a:ext cx="32937" cy="23880"/>
            </a:xfrm>
            <a:custGeom>
              <a:rect b="b" l="l" r="r" t="t"/>
              <a:pathLst>
                <a:path extrusionOk="0" h="501" w="691">
                  <a:moveTo>
                    <a:pt x="333" y="1"/>
                  </a:moveTo>
                  <a:cubicBezTo>
                    <a:pt x="269" y="1"/>
                    <a:pt x="205" y="28"/>
                    <a:pt x="152" y="92"/>
                  </a:cubicBezTo>
                  <a:cubicBezTo>
                    <a:pt x="0" y="277"/>
                    <a:pt x="176" y="500"/>
                    <a:pt x="360" y="500"/>
                  </a:cubicBezTo>
                  <a:cubicBezTo>
                    <a:pt x="423" y="500"/>
                    <a:pt x="487" y="474"/>
                    <a:pt x="539" y="410"/>
                  </a:cubicBezTo>
                  <a:cubicBezTo>
                    <a:pt x="691" y="225"/>
                    <a:pt x="517" y="1"/>
                    <a:pt x="33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2" name="Google Shape;2302;p29"/>
            <p:cNvSpPr/>
            <p:nvPr/>
          </p:nvSpPr>
          <p:spPr>
            <a:xfrm>
              <a:off x="2341155" y="3780503"/>
              <a:ext cx="69496" cy="70115"/>
            </a:xfrm>
            <a:custGeom>
              <a:rect b="b" l="l" r="r" t="t"/>
              <a:pathLst>
                <a:path extrusionOk="0" h="1471" w="1458">
                  <a:moveTo>
                    <a:pt x="822" y="0"/>
                  </a:moveTo>
                  <a:cubicBezTo>
                    <a:pt x="692" y="0"/>
                    <a:pt x="540" y="43"/>
                    <a:pt x="451" y="116"/>
                  </a:cubicBezTo>
                  <a:cubicBezTo>
                    <a:pt x="398" y="159"/>
                    <a:pt x="347" y="201"/>
                    <a:pt x="295" y="245"/>
                  </a:cubicBezTo>
                  <a:cubicBezTo>
                    <a:pt x="194" y="316"/>
                    <a:pt x="118" y="409"/>
                    <a:pt x="67" y="522"/>
                  </a:cubicBezTo>
                  <a:cubicBezTo>
                    <a:pt x="18" y="630"/>
                    <a:pt x="0" y="744"/>
                    <a:pt x="12" y="862"/>
                  </a:cubicBezTo>
                  <a:cubicBezTo>
                    <a:pt x="37" y="1040"/>
                    <a:pt x="115" y="1200"/>
                    <a:pt x="256" y="1318"/>
                  </a:cubicBezTo>
                  <a:cubicBezTo>
                    <a:pt x="373" y="1414"/>
                    <a:pt x="532" y="1471"/>
                    <a:pt x="686" y="1471"/>
                  </a:cubicBezTo>
                  <a:cubicBezTo>
                    <a:pt x="707" y="1471"/>
                    <a:pt x="728" y="1469"/>
                    <a:pt x="749" y="1467"/>
                  </a:cubicBezTo>
                  <a:cubicBezTo>
                    <a:pt x="866" y="1456"/>
                    <a:pt x="974" y="1415"/>
                    <a:pt x="1072" y="1347"/>
                  </a:cubicBezTo>
                  <a:cubicBezTo>
                    <a:pt x="1173" y="1276"/>
                    <a:pt x="1248" y="1183"/>
                    <a:pt x="1300" y="1070"/>
                  </a:cubicBezTo>
                  <a:cubicBezTo>
                    <a:pt x="1332" y="1011"/>
                    <a:pt x="1363" y="952"/>
                    <a:pt x="1395" y="894"/>
                  </a:cubicBezTo>
                  <a:cubicBezTo>
                    <a:pt x="1411" y="841"/>
                    <a:pt x="1426" y="789"/>
                    <a:pt x="1442" y="735"/>
                  </a:cubicBezTo>
                  <a:cubicBezTo>
                    <a:pt x="1458" y="653"/>
                    <a:pt x="1454" y="571"/>
                    <a:pt x="1429" y="494"/>
                  </a:cubicBezTo>
                  <a:cubicBezTo>
                    <a:pt x="1399" y="362"/>
                    <a:pt x="1330" y="229"/>
                    <a:pt x="1219" y="145"/>
                  </a:cubicBezTo>
                  <a:cubicBezTo>
                    <a:pt x="1128" y="77"/>
                    <a:pt x="1026" y="31"/>
                    <a:pt x="916" y="9"/>
                  </a:cubicBezTo>
                  <a:cubicBezTo>
                    <a:pt x="887" y="3"/>
                    <a:pt x="855" y="0"/>
                    <a:pt x="82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3" name="Google Shape;2303;p29"/>
            <p:cNvSpPr/>
            <p:nvPr/>
          </p:nvSpPr>
          <p:spPr>
            <a:xfrm>
              <a:off x="2224423" y="3806814"/>
              <a:ext cx="48237" cy="48618"/>
            </a:xfrm>
            <a:custGeom>
              <a:rect b="b" l="l" r="r" t="t"/>
              <a:pathLst>
                <a:path extrusionOk="0" h="1020" w="1012">
                  <a:moveTo>
                    <a:pt x="541" y="0"/>
                  </a:moveTo>
                  <a:cubicBezTo>
                    <a:pt x="525" y="0"/>
                    <a:pt x="508" y="1"/>
                    <a:pt x="492" y="4"/>
                  </a:cubicBezTo>
                  <a:cubicBezTo>
                    <a:pt x="376" y="20"/>
                    <a:pt x="243" y="71"/>
                    <a:pt x="175" y="172"/>
                  </a:cubicBezTo>
                  <a:cubicBezTo>
                    <a:pt x="153" y="206"/>
                    <a:pt x="131" y="238"/>
                    <a:pt x="111" y="270"/>
                  </a:cubicBezTo>
                  <a:cubicBezTo>
                    <a:pt x="69" y="318"/>
                    <a:pt x="42" y="371"/>
                    <a:pt x="30" y="432"/>
                  </a:cubicBezTo>
                  <a:cubicBezTo>
                    <a:pt x="7" y="486"/>
                    <a:pt x="1" y="546"/>
                    <a:pt x="9" y="605"/>
                  </a:cubicBezTo>
                  <a:cubicBezTo>
                    <a:pt x="20" y="716"/>
                    <a:pt x="82" y="845"/>
                    <a:pt x="174" y="914"/>
                  </a:cubicBezTo>
                  <a:cubicBezTo>
                    <a:pt x="254" y="976"/>
                    <a:pt x="354" y="1019"/>
                    <a:pt x="457" y="1019"/>
                  </a:cubicBezTo>
                  <a:cubicBezTo>
                    <a:pt x="473" y="1019"/>
                    <a:pt x="490" y="1018"/>
                    <a:pt x="506" y="1016"/>
                  </a:cubicBezTo>
                  <a:cubicBezTo>
                    <a:pt x="544" y="1006"/>
                    <a:pt x="582" y="998"/>
                    <a:pt x="620" y="990"/>
                  </a:cubicBezTo>
                  <a:cubicBezTo>
                    <a:pt x="697" y="960"/>
                    <a:pt x="761" y="914"/>
                    <a:pt x="815" y="850"/>
                  </a:cubicBezTo>
                  <a:cubicBezTo>
                    <a:pt x="844" y="824"/>
                    <a:pt x="871" y="795"/>
                    <a:pt x="899" y="768"/>
                  </a:cubicBezTo>
                  <a:cubicBezTo>
                    <a:pt x="942" y="720"/>
                    <a:pt x="969" y="665"/>
                    <a:pt x="982" y="603"/>
                  </a:cubicBezTo>
                  <a:cubicBezTo>
                    <a:pt x="1005" y="546"/>
                    <a:pt x="1011" y="487"/>
                    <a:pt x="1004" y="425"/>
                  </a:cubicBezTo>
                  <a:cubicBezTo>
                    <a:pt x="991" y="311"/>
                    <a:pt x="927" y="179"/>
                    <a:pt x="834" y="108"/>
                  </a:cubicBezTo>
                  <a:cubicBezTo>
                    <a:pt x="751" y="45"/>
                    <a:pt x="647" y="0"/>
                    <a:pt x="54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4" name="Google Shape;2304;p29"/>
            <p:cNvSpPr/>
            <p:nvPr/>
          </p:nvSpPr>
          <p:spPr>
            <a:xfrm>
              <a:off x="2129761" y="3846566"/>
              <a:ext cx="70211" cy="61964"/>
            </a:xfrm>
            <a:custGeom>
              <a:rect b="b" l="l" r="r" t="t"/>
              <a:pathLst>
                <a:path extrusionOk="0" h="1300" w="1473">
                  <a:moveTo>
                    <a:pt x="818" y="1"/>
                  </a:moveTo>
                  <a:cubicBezTo>
                    <a:pt x="797" y="1"/>
                    <a:pt x="776" y="2"/>
                    <a:pt x="755" y="4"/>
                  </a:cubicBezTo>
                  <a:cubicBezTo>
                    <a:pt x="715" y="9"/>
                    <a:pt x="674" y="12"/>
                    <a:pt x="635" y="20"/>
                  </a:cubicBezTo>
                  <a:cubicBezTo>
                    <a:pt x="582" y="27"/>
                    <a:pt x="515" y="43"/>
                    <a:pt x="463" y="59"/>
                  </a:cubicBezTo>
                  <a:cubicBezTo>
                    <a:pt x="454" y="62"/>
                    <a:pt x="447" y="65"/>
                    <a:pt x="437" y="69"/>
                  </a:cubicBezTo>
                  <a:lnTo>
                    <a:pt x="426" y="73"/>
                  </a:lnTo>
                  <a:cubicBezTo>
                    <a:pt x="344" y="99"/>
                    <a:pt x="275" y="143"/>
                    <a:pt x="219" y="206"/>
                  </a:cubicBezTo>
                  <a:cubicBezTo>
                    <a:pt x="176" y="247"/>
                    <a:pt x="168" y="247"/>
                    <a:pt x="148" y="279"/>
                  </a:cubicBezTo>
                  <a:cubicBezTo>
                    <a:pt x="91" y="342"/>
                    <a:pt x="55" y="414"/>
                    <a:pt x="39" y="494"/>
                  </a:cubicBezTo>
                  <a:cubicBezTo>
                    <a:pt x="9" y="569"/>
                    <a:pt x="1" y="646"/>
                    <a:pt x="11" y="726"/>
                  </a:cubicBezTo>
                  <a:cubicBezTo>
                    <a:pt x="23" y="776"/>
                    <a:pt x="34" y="827"/>
                    <a:pt x="46" y="878"/>
                  </a:cubicBezTo>
                  <a:cubicBezTo>
                    <a:pt x="85" y="981"/>
                    <a:pt x="145" y="1067"/>
                    <a:pt x="231" y="1137"/>
                  </a:cubicBezTo>
                  <a:lnTo>
                    <a:pt x="244" y="1150"/>
                  </a:lnTo>
                  <a:cubicBezTo>
                    <a:pt x="310" y="1207"/>
                    <a:pt x="383" y="1245"/>
                    <a:pt x="467" y="1262"/>
                  </a:cubicBezTo>
                  <a:cubicBezTo>
                    <a:pt x="494" y="1274"/>
                    <a:pt x="522" y="1282"/>
                    <a:pt x="552" y="1287"/>
                  </a:cubicBezTo>
                  <a:cubicBezTo>
                    <a:pt x="603" y="1296"/>
                    <a:pt x="659" y="1300"/>
                    <a:pt x="712" y="1300"/>
                  </a:cubicBezTo>
                  <a:cubicBezTo>
                    <a:pt x="729" y="1300"/>
                    <a:pt x="745" y="1300"/>
                    <a:pt x="761" y="1299"/>
                  </a:cubicBezTo>
                  <a:cubicBezTo>
                    <a:pt x="800" y="1296"/>
                    <a:pt x="841" y="1294"/>
                    <a:pt x="880" y="1290"/>
                  </a:cubicBezTo>
                  <a:cubicBezTo>
                    <a:pt x="966" y="1285"/>
                    <a:pt x="1045" y="1261"/>
                    <a:pt x="1116" y="1215"/>
                  </a:cubicBezTo>
                  <a:cubicBezTo>
                    <a:pt x="1195" y="1181"/>
                    <a:pt x="1263" y="1128"/>
                    <a:pt x="1317" y="1058"/>
                  </a:cubicBezTo>
                  <a:cubicBezTo>
                    <a:pt x="1375" y="991"/>
                    <a:pt x="1415" y="916"/>
                    <a:pt x="1432" y="831"/>
                  </a:cubicBezTo>
                  <a:cubicBezTo>
                    <a:pt x="1463" y="752"/>
                    <a:pt x="1473" y="670"/>
                    <a:pt x="1461" y="585"/>
                  </a:cubicBezTo>
                  <a:cubicBezTo>
                    <a:pt x="1437" y="418"/>
                    <a:pt x="1365" y="251"/>
                    <a:pt x="1228" y="147"/>
                  </a:cubicBezTo>
                  <a:cubicBezTo>
                    <a:pt x="1179" y="117"/>
                    <a:pt x="1129" y="86"/>
                    <a:pt x="1080" y="56"/>
                  </a:cubicBezTo>
                  <a:cubicBezTo>
                    <a:pt x="996" y="19"/>
                    <a:pt x="908" y="1"/>
                    <a:pt x="81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5" name="Google Shape;2305;p29"/>
            <p:cNvSpPr/>
            <p:nvPr/>
          </p:nvSpPr>
          <p:spPr>
            <a:xfrm>
              <a:off x="2020084" y="3922163"/>
              <a:ext cx="65158" cy="65396"/>
            </a:xfrm>
            <a:custGeom>
              <a:rect b="b" l="l" r="r" t="t"/>
              <a:pathLst>
                <a:path extrusionOk="0" h="1372" w="1367">
                  <a:moveTo>
                    <a:pt x="744" y="1"/>
                  </a:moveTo>
                  <a:cubicBezTo>
                    <a:pt x="697" y="1"/>
                    <a:pt x="651" y="8"/>
                    <a:pt x="606" y="23"/>
                  </a:cubicBezTo>
                  <a:cubicBezTo>
                    <a:pt x="525" y="34"/>
                    <a:pt x="454" y="65"/>
                    <a:pt x="388" y="115"/>
                  </a:cubicBezTo>
                  <a:lnTo>
                    <a:pt x="321" y="173"/>
                  </a:lnTo>
                  <a:cubicBezTo>
                    <a:pt x="313" y="181"/>
                    <a:pt x="302" y="190"/>
                    <a:pt x="293" y="199"/>
                  </a:cubicBezTo>
                  <a:cubicBezTo>
                    <a:pt x="189" y="290"/>
                    <a:pt x="117" y="348"/>
                    <a:pt x="64" y="479"/>
                  </a:cubicBezTo>
                  <a:lnTo>
                    <a:pt x="17" y="636"/>
                  </a:lnTo>
                  <a:cubicBezTo>
                    <a:pt x="1" y="719"/>
                    <a:pt x="5" y="798"/>
                    <a:pt x="30" y="877"/>
                  </a:cubicBezTo>
                  <a:cubicBezTo>
                    <a:pt x="34" y="932"/>
                    <a:pt x="54" y="984"/>
                    <a:pt x="86" y="1029"/>
                  </a:cubicBezTo>
                  <a:cubicBezTo>
                    <a:pt x="119" y="1107"/>
                    <a:pt x="172" y="1173"/>
                    <a:pt x="241" y="1227"/>
                  </a:cubicBezTo>
                  <a:cubicBezTo>
                    <a:pt x="290" y="1256"/>
                    <a:pt x="339" y="1286"/>
                    <a:pt x="386" y="1316"/>
                  </a:cubicBezTo>
                  <a:lnTo>
                    <a:pt x="543" y="1363"/>
                  </a:lnTo>
                  <a:cubicBezTo>
                    <a:pt x="575" y="1369"/>
                    <a:pt x="608" y="1372"/>
                    <a:pt x="639" y="1372"/>
                  </a:cubicBezTo>
                  <a:cubicBezTo>
                    <a:pt x="688" y="1372"/>
                    <a:pt x="736" y="1365"/>
                    <a:pt x="784" y="1350"/>
                  </a:cubicBezTo>
                  <a:cubicBezTo>
                    <a:pt x="866" y="1339"/>
                    <a:pt x="941" y="1307"/>
                    <a:pt x="1009" y="1256"/>
                  </a:cubicBezTo>
                  <a:cubicBezTo>
                    <a:pt x="1127" y="1177"/>
                    <a:pt x="1170" y="1095"/>
                    <a:pt x="1240" y="975"/>
                  </a:cubicBezTo>
                  <a:cubicBezTo>
                    <a:pt x="1247" y="965"/>
                    <a:pt x="1253" y="953"/>
                    <a:pt x="1260" y="943"/>
                  </a:cubicBezTo>
                  <a:cubicBezTo>
                    <a:pt x="1274" y="918"/>
                    <a:pt x="1290" y="892"/>
                    <a:pt x="1304" y="867"/>
                  </a:cubicBezTo>
                  <a:cubicBezTo>
                    <a:pt x="1320" y="816"/>
                    <a:pt x="1335" y="765"/>
                    <a:pt x="1350" y="714"/>
                  </a:cubicBezTo>
                  <a:cubicBezTo>
                    <a:pt x="1366" y="634"/>
                    <a:pt x="1362" y="556"/>
                    <a:pt x="1337" y="480"/>
                  </a:cubicBezTo>
                  <a:cubicBezTo>
                    <a:pt x="1332" y="426"/>
                    <a:pt x="1314" y="377"/>
                    <a:pt x="1282" y="333"/>
                  </a:cubicBezTo>
                  <a:cubicBezTo>
                    <a:pt x="1249" y="257"/>
                    <a:pt x="1200" y="193"/>
                    <a:pt x="1133" y="142"/>
                  </a:cubicBezTo>
                  <a:cubicBezTo>
                    <a:pt x="1086" y="113"/>
                    <a:pt x="1039" y="84"/>
                    <a:pt x="993" y="55"/>
                  </a:cubicBezTo>
                  <a:cubicBezTo>
                    <a:pt x="942" y="39"/>
                    <a:pt x="891" y="26"/>
                    <a:pt x="840" y="10"/>
                  </a:cubicBezTo>
                  <a:cubicBezTo>
                    <a:pt x="807" y="4"/>
                    <a:pt x="776" y="1"/>
                    <a:pt x="74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6" name="Google Shape;2306;p29"/>
            <p:cNvSpPr/>
            <p:nvPr/>
          </p:nvSpPr>
          <p:spPr>
            <a:xfrm>
              <a:off x="1911121" y="4075072"/>
              <a:ext cx="58056" cy="58628"/>
            </a:xfrm>
            <a:custGeom>
              <a:rect b="b" l="l" r="r" t="t"/>
              <a:pathLst>
                <a:path extrusionOk="0" h="1230" w="1218">
                  <a:moveTo>
                    <a:pt x="693" y="0"/>
                  </a:moveTo>
                  <a:cubicBezTo>
                    <a:pt x="652" y="0"/>
                    <a:pt x="613" y="6"/>
                    <a:pt x="573" y="18"/>
                  </a:cubicBezTo>
                  <a:cubicBezTo>
                    <a:pt x="505" y="27"/>
                    <a:pt x="443" y="54"/>
                    <a:pt x="388" y="96"/>
                  </a:cubicBezTo>
                  <a:cubicBezTo>
                    <a:pt x="367" y="110"/>
                    <a:pt x="348" y="125"/>
                    <a:pt x="327" y="138"/>
                  </a:cubicBezTo>
                  <a:cubicBezTo>
                    <a:pt x="327" y="138"/>
                    <a:pt x="325" y="138"/>
                    <a:pt x="325" y="139"/>
                  </a:cubicBezTo>
                  <a:cubicBezTo>
                    <a:pt x="255" y="170"/>
                    <a:pt x="194" y="216"/>
                    <a:pt x="147" y="280"/>
                  </a:cubicBezTo>
                  <a:cubicBezTo>
                    <a:pt x="145" y="283"/>
                    <a:pt x="142" y="286"/>
                    <a:pt x="139" y="289"/>
                  </a:cubicBezTo>
                  <a:cubicBezTo>
                    <a:pt x="86" y="348"/>
                    <a:pt x="52" y="416"/>
                    <a:pt x="36" y="492"/>
                  </a:cubicBezTo>
                  <a:cubicBezTo>
                    <a:pt x="9" y="561"/>
                    <a:pt x="1" y="635"/>
                    <a:pt x="10" y="711"/>
                  </a:cubicBezTo>
                  <a:cubicBezTo>
                    <a:pt x="15" y="786"/>
                    <a:pt x="37" y="858"/>
                    <a:pt x="77" y="920"/>
                  </a:cubicBezTo>
                  <a:cubicBezTo>
                    <a:pt x="107" y="991"/>
                    <a:pt x="152" y="1051"/>
                    <a:pt x="217" y="1099"/>
                  </a:cubicBezTo>
                  <a:cubicBezTo>
                    <a:pt x="318" y="1175"/>
                    <a:pt x="443" y="1230"/>
                    <a:pt x="573" y="1230"/>
                  </a:cubicBezTo>
                  <a:cubicBezTo>
                    <a:pt x="594" y="1230"/>
                    <a:pt x="616" y="1228"/>
                    <a:pt x="637" y="1225"/>
                  </a:cubicBezTo>
                  <a:cubicBezTo>
                    <a:pt x="785" y="1204"/>
                    <a:pt x="931" y="1140"/>
                    <a:pt x="1024" y="1018"/>
                  </a:cubicBezTo>
                  <a:cubicBezTo>
                    <a:pt x="1027" y="1015"/>
                    <a:pt x="1030" y="1012"/>
                    <a:pt x="1032" y="1007"/>
                  </a:cubicBezTo>
                  <a:cubicBezTo>
                    <a:pt x="1060" y="964"/>
                    <a:pt x="1086" y="920"/>
                    <a:pt x="1113" y="876"/>
                  </a:cubicBezTo>
                  <a:cubicBezTo>
                    <a:pt x="1130" y="842"/>
                    <a:pt x="1142" y="806"/>
                    <a:pt x="1150" y="770"/>
                  </a:cubicBezTo>
                  <a:lnTo>
                    <a:pt x="1166" y="734"/>
                  </a:lnTo>
                  <a:cubicBezTo>
                    <a:pt x="1178" y="691"/>
                    <a:pt x="1192" y="648"/>
                    <a:pt x="1203" y="604"/>
                  </a:cubicBezTo>
                  <a:cubicBezTo>
                    <a:pt x="1217" y="536"/>
                    <a:pt x="1213" y="471"/>
                    <a:pt x="1193" y="405"/>
                  </a:cubicBezTo>
                  <a:cubicBezTo>
                    <a:pt x="1188" y="360"/>
                    <a:pt x="1173" y="317"/>
                    <a:pt x="1147" y="282"/>
                  </a:cubicBezTo>
                  <a:cubicBezTo>
                    <a:pt x="1120" y="217"/>
                    <a:pt x="1078" y="163"/>
                    <a:pt x="1020" y="120"/>
                  </a:cubicBezTo>
                  <a:cubicBezTo>
                    <a:pt x="982" y="94"/>
                    <a:pt x="941" y="69"/>
                    <a:pt x="901" y="46"/>
                  </a:cubicBezTo>
                  <a:cubicBezTo>
                    <a:pt x="858" y="33"/>
                    <a:pt x="815" y="20"/>
                    <a:pt x="772" y="8"/>
                  </a:cubicBezTo>
                  <a:cubicBezTo>
                    <a:pt x="745" y="3"/>
                    <a:pt x="719" y="0"/>
                    <a:pt x="69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7" name="Google Shape;2307;p29"/>
            <p:cNvSpPr/>
            <p:nvPr/>
          </p:nvSpPr>
          <p:spPr>
            <a:xfrm>
              <a:off x="1789719" y="4187943"/>
              <a:ext cx="115969" cy="83795"/>
            </a:xfrm>
            <a:custGeom>
              <a:rect b="b" l="l" r="r" t="t"/>
              <a:pathLst>
                <a:path extrusionOk="0" h="1758" w="2433">
                  <a:moveTo>
                    <a:pt x="1171" y="0"/>
                  </a:moveTo>
                  <a:cubicBezTo>
                    <a:pt x="948" y="0"/>
                    <a:pt x="721" y="94"/>
                    <a:pt x="536" y="320"/>
                  </a:cubicBezTo>
                  <a:cubicBezTo>
                    <a:pt x="0" y="971"/>
                    <a:pt x="615" y="1758"/>
                    <a:pt x="1262" y="1758"/>
                  </a:cubicBezTo>
                  <a:cubicBezTo>
                    <a:pt x="1485" y="1758"/>
                    <a:pt x="1712" y="1664"/>
                    <a:pt x="1898" y="1439"/>
                  </a:cubicBezTo>
                  <a:cubicBezTo>
                    <a:pt x="2433" y="787"/>
                    <a:pt x="1818" y="0"/>
                    <a:pt x="117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8" name="Google Shape;2308;p29"/>
            <p:cNvSpPr/>
            <p:nvPr/>
          </p:nvSpPr>
          <p:spPr>
            <a:xfrm>
              <a:off x="1686715" y="4293330"/>
              <a:ext cx="39324" cy="38084"/>
            </a:xfrm>
            <a:custGeom>
              <a:rect b="b" l="l" r="r" t="t"/>
              <a:pathLst>
                <a:path extrusionOk="0" h="799" w="825">
                  <a:moveTo>
                    <a:pt x="420" y="0"/>
                  </a:moveTo>
                  <a:cubicBezTo>
                    <a:pt x="390" y="0"/>
                    <a:pt x="360" y="5"/>
                    <a:pt x="332" y="14"/>
                  </a:cubicBezTo>
                  <a:cubicBezTo>
                    <a:pt x="279" y="22"/>
                    <a:pt x="232" y="42"/>
                    <a:pt x="190" y="75"/>
                  </a:cubicBezTo>
                  <a:cubicBezTo>
                    <a:pt x="136" y="106"/>
                    <a:pt x="85" y="159"/>
                    <a:pt x="62" y="217"/>
                  </a:cubicBezTo>
                  <a:cubicBezTo>
                    <a:pt x="23" y="317"/>
                    <a:pt x="1" y="436"/>
                    <a:pt x="45" y="540"/>
                  </a:cubicBezTo>
                  <a:cubicBezTo>
                    <a:pt x="72" y="605"/>
                    <a:pt x="113" y="663"/>
                    <a:pt x="166" y="710"/>
                  </a:cubicBezTo>
                  <a:cubicBezTo>
                    <a:pt x="231" y="770"/>
                    <a:pt x="322" y="796"/>
                    <a:pt x="408" y="798"/>
                  </a:cubicBezTo>
                  <a:cubicBezTo>
                    <a:pt x="414" y="798"/>
                    <a:pt x="419" y="798"/>
                    <a:pt x="425" y="798"/>
                  </a:cubicBezTo>
                  <a:cubicBezTo>
                    <a:pt x="503" y="798"/>
                    <a:pt x="588" y="778"/>
                    <a:pt x="651" y="729"/>
                  </a:cubicBezTo>
                  <a:cubicBezTo>
                    <a:pt x="709" y="684"/>
                    <a:pt x="755" y="629"/>
                    <a:pt x="786" y="563"/>
                  </a:cubicBezTo>
                  <a:cubicBezTo>
                    <a:pt x="824" y="487"/>
                    <a:pt x="825" y="394"/>
                    <a:pt x="807" y="312"/>
                  </a:cubicBezTo>
                  <a:cubicBezTo>
                    <a:pt x="787" y="228"/>
                    <a:pt x="744" y="145"/>
                    <a:pt x="675" y="92"/>
                  </a:cubicBezTo>
                  <a:cubicBezTo>
                    <a:pt x="619" y="49"/>
                    <a:pt x="553" y="21"/>
                    <a:pt x="484" y="6"/>
                  </a:cubicBezTo>
                  <a:cubicBezTo>
                    <a:pt x="462" y="2"/>
                    <a:pt x="441" y="0"/>
                    <a:pt x="42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9" name="Google Shape;2309;p29"/>
            <p:cNvSpPr/>
            <p:nvPr/>
          </p:nvSpPr>
          <p:spPr>
            <a:xfrm>
              <a:off x="1570603" y="4297334"/>
              <a:ext cx="55387" cy="39991"/>
            </a:xfrm>
            <a:custGeom>
              <a:rect b="b" l="l" r="r" t="t"/>
              <a:pathLst>
                <a:path extrusionOk="0" h="839" w="1162">
                  <a:moveTo>
                    <a:pt x="559" y="1"/>
                  </a:moveTo>
                  <a:cubicBezTo>
                    <a:pt x="452" y="1"/>
                    <a:pt x="344" y="45"/>
                    <a:pt x="255" y="153"/>
                  </a:cubicBezTo>
                  <a:cubicBezTo>
                    <a:pt x="1" y="463"/>
                    <a:pt x="295" y="839"/>
                    <a:pt x="603" y="839"/>
                  </a:cubicBezTo>
                  <a:cubicBezTo>
                    <a:pt x="709" y="839"/>
                    <a:pt x="817" y="794"/>
                    <a:pt x="905" y="687"/>
                  </a:cubicBezTo>
                  <a:cubicBezTo>
                    <a:pt x="1162" y="376"/>
                    <a:pt x="868" y="1"/>
                    <a:pt x="55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0" name="Google Shape;2310;p29"/>
            <p:cNvSpPr/>
            <p:nvPr/>
          </p:nvSpPr>
          <p:spPr>
            <a:xfrm>
              <a:off x="2488106" y="3912487"/>
              <a:ext cx="47903" cy="34605"/>
            </a:xfrm>
            <a:custGeom>
              <a:rect b="b" l="l" r="r" t="t"/>
              <a:pathLst>
                <a:path extrusionOk="0" h="726" w="1005">
                  <a:moveTo>
                    <a:pt x="483" y="0"/>
                  </a:moveTo>
                  <a:cubicBezTo>
                    <a:pt x="391" y="0"/>
                    <a:pt x="298" y="39"/>
                    <a:pt x="221" y="131"/>
                  </a:cubicBezTo>
                  <a:cubicBezTo>
                    <a:pt x="0" y="400"/>
                    <a:pt x="255" y="726"/>
                    <a:pt x="522" y="726"/>
                  </a:cubicBezTo>
                  <a:cubicBezTo>
                    <a:pt x="614" y="726"/>
                    <a:pt x="708" y="687"/>
                    <a:pt x="784" y="594"/>
                  </a:cubicBezTo>
                  <a:cubicBezTo>
                    <a:pt x="1005" y="326"/>
                    <a:pt x="751" y="0"/>
                    <a:pt x="48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1" name="Google Shape;2311;p29"/>
            <p:cNvSpPr/>
            <p:nvPr/>
          </p:nvSpPr>
          <p:spPr>
            <a:xfrm>
              <a:off x="2382814" y="3900380"/>
              <a:ext cx="74500" cy="53814"/>
            </a:xfrm>
            <a:custGeom>
              <a:rect b="b" l="l" r="r" t="t"/>
              <a:pathLst>
                <a:path extrusionOk="0" h="1129" w="1563">
                  <a:moveTo>
                    <a:pt x="753" y="0"/>
                  </a:moveTo>
                  <a:cubicBezTo>
                    <a:pt x="609" y="0"/>
                    <a:pt x="464" y="61"/>
                    <a:pt x="345" y="205"/>
                  </a:cubicBezTo>
                  <a:cubicBezTo>
                    <a:pt x="1" y="623"/>
                    <a:pt x="395" y="1129"/>
                    <a:pt x="811" y="1129"/>
                  </a:cubicBezTo>
                  <a:cubicBezTo>
                    <a:pt x="954" y="1129"/>
                    <a:pt x="1100" y="1068"/>
                    <a:pt x="1219" y="924"/>
                  </a:cubicBezTo>
                  <a:cubicBezTo>
                    <a:pt x="1562" y="506"/>
                    <a:pt x="1168" y="0"/>
                    <a:pt x="75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2" name="Google Shape;2312;p29"/>
            <p:cNvSpPr/>
            <p:nvPr/>
          </p:nvSpPr>
          <p:spPr>
            <a:xfrm>
              <a:off x="2293156" y="3929980"/>
              <a:ext cx="51669" cy="37322"/>
            </a:xfrm>
            <a:custGeom>
              <a:rect b="b" l="l" r="r" t="t"/>
              <a:pathLst>
                <a:path extrusionOk="0" h="783" w="1084">
                  <a:moveTo>
                    <a:pt x="521" y="0"/>
                  </a:moveTo>
                  <a:cubicBezTo>
                    <a:pt x="422" y="0"/>
                    <a:pt x="321" y="42"/>
                    <a:pt x="239" y="141"/>
                  </a:cubicBezTo>
                  <a:cubicBezTo>
                    <a:pt x="1" y="432"/>
                    <a:pt x="274" y="783"/>
                    <a:pt x="562" y="783"/>
                  </a:cubicBezTo>
                  <a:cubicBezTo>
                    <a:pt x="661" y="783"/>
                    <a:pt x="762" y="741"/>
                    <a:pt x="845" y="641"/>
                  </a:cubicBezTo>
                  <a:cubicBezTo>
                    <a:pt x="1083" y="350"/>
                    <a:pt x="809" y="0"/>
                    <a:pt x="52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3" name="Google Shape;2313;p29"/>
            <p:cNvSpPr/>
            <p:nvPr/>
          </p:nvSpPr>
          <p:spPr>
            <a:xfrm>
              <a:off x="2168417" y="3984604"/>
              <a:ext cx="60106" cy="43423"/>
            </a:xfrm>
            <a:custGeom>
              <a:rect b="b" l="l" r="r" t="t"/>
              <a:pathLst>
                <a:path extrusionOk="0" h="911" w="1261">
                  <a:moveTo>
                    <a:pt x="608" y="0"/>
                  </a:moveTo>
                  <a:cubicBezTo>
                    <a:pt x="492" y="0"/>
                    <a:pt x="374" y="49"/>
                    <a:pt x="279" y="166"/>
                  </a:cubicBezTo>
                  <a:cubicBezTo>
                    <a:pt x="0" y="503"/>
                    <a:pt x="318" y="911"/>
                    <a:pt x="653" y="911"/>
                  </a:cubicBezTo>
                  <a:cubicBezTo>
                    <a:pt x="769" y="911"/>
                    <a:pt x="887" y="862"/>
                    <a:pt x="983" y="745"/>
                  </a:cubicBezTo>
                  <a:cubicBezTo>
                    <a:pt x="1261" y="408"/>
                    <a:pt x="942" y="0"/>
                    <a:pt x="6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4" name="Google Shape;2314;p29"/>
            <p:cNvSpPr/>
            <p:nvPr/>
          </p:nvSpPr>
          <p:spPr>
            <a:xfrm>
              <a:off x="2071228" y="4068066"/>
              <a:ext cx="95378" cy="91755"/>
            </a:xfrm>
            <a:custGeom>
              <a:rect b="b" l="l" r="r" t="t"/>
              <a:pathLst>
                <a:path extrusionOk="0" h="1925" w="2001">
                  <a:moveTo>
                    <a:pt x="1092" y="0"/>
                  </a:moveTo>
                  <a:cubicBezTo>
                    <a:pt x="1059" y="0"/>
                    <a:pt x="1026" y="2"/>
                    <a:pt x="993" y="7"/>
                  </a:cubicBezTo>
                  <a:cubicBezTo>
                    <a:pt x="759" y="39"/>
                    <a:pt x="534" y="142"/>
                    <a:pt x="384" y="332"/>
                  </a:cubicBezTo>
                  <a:cubicBezTo>
                    <a:pt x="304" y="435"/>
                    <a:pt x="216" y="538"/>
                    <a:pt x="161" y="660"/>
                  </a:cubicBezTo>
                  <a:cubicBezTo>
                    <a:pt x="1" y="1018"/>
                    <a:pt x="100" y="1476"/>
                    <a:pt x="405" y="1727"/>
                  </a:cubicBezTo>
                  <a:cubicBezTo>
                    <a:pt x="563" y="1856"/>
                    <a:pt x="775" y="1925"/>
                    <a:pt x="986" y="1925"/>
                  </a:cubicBezTo>
                  <a:cubicBezTo>
                    <a:pt x="1171" y="1925"/>
                    <a:pt x="1354" y="1872"/>
                    <a:pt x="1499" y="1759"/>
                  </a:cubicBezTo>
                  <a:cubicBezTo>
                    <a:pt x="1604" y="1678"/>
                    <a:pt x="1692" y="1577"/>
                    <a:pt x="1779" y="1477"/>
                  </a:cubicBezTo>
                  <a:cubicBezTo>
                    <a:pt x="1927" y="1304"/>
                    <a:pt x="2000" y="1041"/>
                    <a:pt x="1978" y="816"/>
                  </a:cubicBezTo>
                  <a:cubicBezTo>
                    <a:pt x="1958" y="596"/>
                    <a:pt x="1833" y="342"/>
                    <a:pt x="1654" y="207"/>
                  </a:cubicBezTo>
                  <a:cubicBezTo>
                    <a:pt x="1492" y="86"/>
                    <a:pt x="1295" y="0"/>
                    <a:pt x="10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5" name="Google Shape;2315;p29"/>
            <p:cNvSpPr/>
            <p:nvPr/>
          </p:nvSpPr>
          <p:spPr>
            <a:xfrm>
              <a:off x="2016223" y="4196618"/>
              <a:ext cx="85749" cy="85749"/>
            </a:xfrm>
            <a:custGeom>
              <a:rect b="b" l="l" r="r" t="t"/>
              <a:pathLst>
                <a:path extrusionOk="0" h="1799" w="1799">
                  <a:moveTo>
                    <a:pt x="938" y="0"/>
                  </a:moveTo>
                  <a:cubicBezTo>
                    <a:pt x="908" y="0"/>
                    <a:pt x="877" y="2"/>
                    <a:pt x="846" y="7"/>
                  </a:cubicBezTo>
                  <a:cubicBezTo>
                    <a:pt x="633" y="37"/>
                    <a:pt x="393" y="130"/>
                    <a:pt x="268" y="316"/>
                  </a:cubicBezTo>
                  <a:cubicBezTo>
                    <a:pt x="202" y="413"/>
                    <a:pt x="125" y="510"/>
                    <a:pt x="83" y="620"/>
                  </a:cubicBezTo>
                  <a:cubicBezTo>
                    <a:pt x="62" y="690"/>
                    <a:pt x="42" y="759"/>
                    <a:pt x="21" y="828"/>
                  </a:cubicBezTo>
                  <a:cubicBezTo>
                    <a:pt x="0" y="937"/>
                    <a:pt x="7" y="1043"/>
                    <a:pt x="39" y="1147"/>
                  </a:cubicBezTo>
                  <a:cubicBezTo>
                    <a:pt x="78" y="1320"/>
                    <a:pt x="170" y="1497"/>
                    <a:pt x="316" y="1607"/>
                  </a:cubicBezTo>
                  <a:cubicBezTo>
                    <a:pt x="437" y="1696"/>
                    <a:pt x="570" y="1757"/>
                    <a:pt x="715" y="1786"/>
                  </a:cubicBezTo>
                  <a:cubicBezTo>
                    <a:pt x="757" y="1795"/>
                    <a:pt x="799" y="1799"/>
                    <a:pt x="841" y="1799"/>
                  </a:cubicBezTo>
                  <a:cubicBezTo>
                    <a:pt x="1013" y="1799"/>
                    <a:pt x="1187" y="1733"/>
                    <a:pt x="1329" y="1644"/>
                  </a:cubicBezTo>
                  <a:cubicBezTo>
                    <a:pt x="1430" y="1581"/>
                    <a:pt x="1510" y="1488"/>
                    <a:pt x="1593" y="1404"/>
                  </a:cubicBezTo>
                  <a:cubicBezTo>
                    <a:pt x="1671" y="1315"/>
                    <a:pt x="1721" y="1216"/>
                    <a:pt x="1745" y="1103"/>
                  </a:cubicBezTo>
                  <a:cubicBezTo>
                    <a:pt x="1786" y="998"/>
                    <a:pt x="1799" y="890"/>
                    <a:pt x="1783" y="776"/>
                  </a:cubicBezTo>
                  <a:cubicBezTo>
                    <a:pt x="1762" y="567"/>
                    <a:pt x="1646" y="326"/>
                    <a:pt x="1474" y="198"/>
                  </a:cubicBezTo>
                  <a:cubicBezTo>
                    <a:pt x="1321" y="83"/>
                    <a:pt x="1132" y="0"/>
                    <a:pt x="93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6" name="Google Shape;2316;p29"/>
            <p:cNvSpPr/>
            <p:nvPr/>
          </p:nvSpPr>
          <p:spPr>
            <a:xfrm>
              <a:off x="1945202" y="4343331"/>
              <a:ext cx="42422" cy="42994"/>
            </a:xfrm>
            <a:custGeom>
              <a:rect b="b" l="l" r="r" t="t"/>
              <a:pathLst>
                <a:path extrusionOk="0" h="902" w="890">
                  <a:moveTo>
                    <a:pt x="513" y="0"/>
                  </a:moveTo>
                  <a:cubicBezTo>
                    <a:pt x="436" y="0"/>
                    <a:pt x="348" y="26"/>
                    <a:pt x="293" y="69"/>
                  </a:cubicBezTo>
                  <a:lnTo>
                    <a:pt x="223" y="125"/>
                  </a:lnTo>
                  <a:cubicBezTo>
                    <a:pt x="212" y="132"/>
                    <a:pt x="204" y="140"/>
                    <a:pt x="193" y="148"/>
                  </a:cubicBezTo>
                  <a:cubicBezTo>
                    <a:pt x="123" y="203"/>
                    <a:pt x="78" y="252"/>
                    <a:pt x="40" y="334"/>
                  </a:cubicBezTo>
                  <a:cubicBezTo>
                    <a:pt x="4" y="414"/>
                    <a:pt x="1" y="503"/>
                    <a:pt x="19" y="587"/>
                  </a:cubicBezTo>
                  <a:cubicBezTo>
                    <a:pt x="39" y="671"/>
                    <a:pt x="82" y="756"/>
                    <a:pt x="153" y="810"/>
                  </a:cubicBezTo>
                  <a:cubicBezTo>
                    <a:pt x="211" y="851"/>
                    <a:pt x="276" y="881"/>
                    <a:pt x="346" y="895"/>
                  </a:cubicBezTo>
                  <a:cubicBezTo>
                    <a:pt x="366" y="899"/>
                    <a:pt x="386" y="901"/>
                    <a:pt x="407" y="901"/>
                  </a:cubicBezTo>
                  <a:cubicBezTo>
                    <a:pt x="489" y="901"/>
                    <a:pt x="579" y="871"/>
                    <a:pt x="641" y="827"/>
                  </a:cubicBezTo>
                  <a:cubicBezTo>
                    <a:pt x="715" y="775"/>
                    <a:pt x="753" y="721"/>
                    <a:pt x="795" y="641"/>
                  </a:cubicBezTo>
                  <a:cubicBezTo>
                    <a:pt x="799" y="630"/>
                    <a:pt x="807" y="619"/>
                    <a:pt x="812" y="607"/>
                  </a:cubicBezTo>
                  <a:cubicBezTo>
                    <a:pt x="825" y="581"/>
                    <a:pt x="838" y="555"/>
                    <a:pt x="853" y="529"/>
                  </a:cubicBezTo>
                  <a:cubicBezTo>
                    <a:pt x="861" y="497"/>
                    <a:pt x="871" y="466"/>
                    <a:pt x="880" y="436"/>
                  </a:cubicBezTo>
                  <a:cubicBezTo>
                    <a:pt x="889" y="387"/>
                    <a:pt x="886" y="339"/>
                    <a:pt x="872" y="293"/>
                  </a:cubicBezTo>
                  <a:cubicBezTo>
                    <a:pt x="854" y="215"/>
                    <a:pt x="813" y="136"/>
                    <a:pt x="748" y="86"/>
                  </a:cubicBezTo>
                  <a:cubicBezTo>
                    <a:pt x="694" y="46"/>
                    <a:pt x="634" y="18"/>
                    <a:pt x="568" y="5"/>
                  </a:cubicBezTo>
                  <a:cubicBezTo>
                    <a:pt x="551" y="2"/>
                    <a:pt x="532" y="0"/>
                    <a:pt x="51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7" name="Google Shape;2317;p29"/>
            <p:cNvSpPr/>
            <p:nvPr/>
          </p:nvSpPr>
          <p:spPr>
            <a:xfrm>
              <a:off x="1826087" y="4422884"/>
              <a:ext cx="78790" cy="76788"/>
            </a:xfrm>
            <a:custGeom>
              <a:rect b="b" l="l" r="r" t="t"/>
              <a:pathLst>
                <a:path extrusionOk="0" h="1611" w="1653">
                  <a:moveTo>
                    <a:pt x="910" y="1"/>
                  </a:moveTo>
                  <a:cubicBezTo>
                    <a:pt x="884" y="1"/>
                    <a:pt x="858" y="3"/>
                    <a:pt x="832" y="6"/>
                  </a:cubicBezTo>
                  <a:cubicBezTo>
                    <a:pt x="628" y="35"/>
                    <a:pt x="484" y="127"/>
                    <a:pt x="338" y="271"/>
                  </a:cubicBezTo>
                  <a:cubicBezTo>
                    <a:pt x="300" y="308"/>
                    <a:pt x="264" y="344"/>
                    <a:pt x="225" y="381"/>
                  </a:cubicBezTo>
                  <a:cubicBezTo>
                    <a:pt x="53" y="548"/>
                    <a:pt x="1" y="900"/>
                    <a:pt x="101" y="1116"/>
                  </a:cubicBezTo>
                  <a:cubicBezTo>
                    <a:pt x="157" y="1236"/>
                    <a:pt x="214" y="1356"/>
                    <a:pt x="326" y="1438"/>
                  </a:cubicBezTo>
                  <a:cubicBezTo>
                    <a:pt x="438" y="1522"/>
                    <a:pt x="548" y="1562"/>
                    <a:pt x="685" y="1596"/>
                  </a:cubicBezTo>
                  <a:cubicBezTo>
                    <a:pt x="724" y="1606"/>
                    <a:pt x="766" y="1610"/>
                    <a:pt x="809" y="1610"/>
                  </a:cubicBezTo>
                  <a:cubicBezTo>
                    <a:pt x="1023" y="1610"/>
                    <a:pt x="1273" y="1499"/>
                    <a:pt x="1384" y="1331"/>
                  </a:cubicBezTo>
                  <a:cubicBezTo>
                    <a:pt x="1412" y="1289"/>
                    <a:pt x="1440" y="1244"/>
                    <a:pt x="1470" y="1201"/>
                  </a:cubicBezTo>
                  <a:cubicBezTo>
                    <a:pt x="1579" y="1033"/>
                    <a:pt x="1653" y="873"/>
                    <a:pt x="1633" y="665"/>
                  </a:cubicBezTo>
                  <a:cubicBezTo>
                    <a:pt x="1616" y="485"/>
                    <a:pt x="1516" y="279"/>
                    <a:pt x="1369" y="169"/>
                  </a:cubicBezTo>
                  <a:cubicBezTo>
                    <a:pt x="1238" y="71"/>
                    <a:pt x="1076" y="1"/>
                    <a:pt x="91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8" name="Google Shape;2318;p29"/>
            <p:cNvSpPr/>
            <p:nvPr/>
          </p:nvSpPr>
          <p:spPr>
            <a:xfrm>
              <a:off x="1677658" y="4444476"/>
              <a:ext cx="68876" cy="66064"/>
            </a:xfrm>
            <a:custGeom>
              <a:rect b="b" l="l" r="r" t="t"/>
              <a:pathLst>
                <a:path extrusionOk="0" h="1386" w="1445">
                  <a:moveTo>
                    <a:pt x="625" y="0"/>
                  </a:moveTo>
                  <a:cubicBezTo>
                    <a:pt x="505" y="13"/>
                    <a:pt x="395" y="52"/>
                    <a:pt x="297" y="123"/>
                  </a:cubicBezTo>
                  <a:cubicBezTo>
                    <a:pt x="243" y="157"/>
                    <a:pt x="198" y="201"/>
                    <a:pt x="162" y="249"/>
                  </a:cubicBezTo>
                  <a:lnTo>
                    <a:pt x="162" y="248"/>
                  </a:lnTo>
                  <a:cubicBezTo>
                    <a:pt x="119" y="296"/>
                    <a:pt x="87" y="349"/>
                    <a:pt x="65" y="406"/>
                  </a:cubicBezTo>
                  <a:cubicBezTo>
                    <a:pt x="39" y="459"/>
                    <a:pt x="21" y="515"/>
                    <a:pt x="14" y="575"/>
                  </a:cubicBezTo>
                  <a:cubicBezTo>
                    <a:pt x="14" y="579"/>
                    <a:pt x="14" y="581"/>
                    <a:pt x="13" y="585"/>
                  </a:cubicBezTo>
                  <a:cubicBezTo>
                    <a:pt x="4" y="639"/>
                    <a:pt x="0" y="694"/>
                    <a:pt x="9" y="751"/>
                  </a:cubicBezTo>
                  <a:cubicBezTo>
                    <a:pt x="14" y="808"/>
                    <a:pt x="27" y="866"/>
                    <a:pt x="48" y="921"/>
                  </a:cubicBezTo>
                  <a:cubicBezTo>
                    <a:pt x="92" y="1039"/>
                    <a:pt x="161" y="1135"/>
                    <a:pt x="256" y="1214"/>
                  </a:cubicBezTo>
                  <a:cubicBezTo>
                    <a:pt x="387" y="1307"/>
                    <a:pt x="459" y="1347"/>
                    <a:pt x="616" y="1378"/>
                  </a:cubicBezTo>
                  <a:cubicBezTo>
                    <a:pt x="624" y="1379"/>
                    <a:pt x="631" y="1380"/>
                    <a:pt x="637" y="1380"/>
                  </a:cubicBezTo>
                  <a:cubicBezTo>
                    <a:pt x="693" y="1381"/>
                    <a:pt x="751" y="1384"/>
                    <a:pt x="808" y="1385"/>
                  </a:cubicBezTo>
                  <a:lnTo>
                    <a:pt x="812" y="1385"/>
                  </a:lnTo>
                  <a:cubicBezTo>
                    <a:pt x="815" y="1385"/>
                    <a:pt x="819" y="1384"/>
                    <a:pt x="821" y="1384"/>
                  </a:cubicBezTo>
                  <a:cubicBezTo>
                    <a:pt x="1002" y="1363"/>
                    <a:pt x="1170" y="1278"/>
                    <a:pt x="1285" y="1135"/>
                  </a:cubicBezTo>
                  <a:cubicBezTo>
                    <a:pt x="1360" y="1043"/>
                    <a:pt x="1411" y="933"/>
                    <a:pt x="1428" y="815"/>
                  </a:cubicBezTo>
                  <a:cubicBezTo>
                    <a:pt x="1438" y="755"/>
                    <a:pt x="1444" y="690"/>
                    <a:pt x="1433" y="630"/>
                  </a:cubicBezTo>
                  <a:cubicBezTo>
                    <a:pt x="1421" y="577"/>
                    <a:pt x="1407" y="525"/>
                    <a:pt x="1396" y="470"/>
                  </a:cubicBezTo>
                  <a:cubicBezTo>
                    <a:pt x="1369" y="389"/>
                    <a:pt x="1324" y="318"/>
                    <a:pt x="1261" y="261"/>
                  </a:cubicBezTo>
                  <a:cubicBezTo>
                    <a:pt x="1227" y="214"/>
                    <a:pt x="1183" y="177"/>
                    <a:pt x="1130" y="154"/>
                  </a:cubicBezTo>
                  <a:cubicBezTo>
                    <a:pt x="1120" y="146"/>
                    <a:pt x="1108" y="139"/>
                    <a:pt x="1096" y="131"/>
                  </a:cubicBezTo>
                  <a:cubicBezTo>
                    <a:pt x="1008" y="67"/>
                    <a:pt x="909" y="24"/>
                    <a:pt x="800" y="5"/>
                  </a:cubicBezTo>
                  <a:cubicBezTo>
                    <a:pt x="742" y="4"/>
                    <a:pt x="684" y="2"/>
                    <a:pt x="62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9" name="Google Shape;2319;p29"/>
            <p:cNvSpPr/>
            <p:nvPr/>
          </p:nvSpPr>
          <p:spPr>
            <a:xfrm>
              <a:off x="2246397" y="3887749"/>
              <a:ext cx="43423" cy="42660"/>
            </a:xfrm>
            <a:custGeom>
              <a:rect b="b" l="l" r="r" t="t"/>
              <a:pathLst>
                <a:path extrusionOk="0" h="895" w="911">
                  <a:moveTo>
                    <a:pt x="474" y="0"/>
                  </a:moveTo>
                  <a:cubicBezTo>
                    <a:pt x="426" y="0"/>
                    <a:pt x="378" y="9"/>
                    <a:pt x="331" y="25"/>
                  </a:cubicBezTo>
                  <a:cubicBezTo>
                    <a:pt x="261" y="52"/>
                    <a:pt x="202" y="94"/>
                    <a:pt x="153" y="152"/>
                  </a:cubicBezTo>
                  <a:cubicBezTo>
                    <a:pt x="106" y="211"/>
                    <a:pt x="77" y="277"/>
                    <a:pt x="64" y="351"/>
                  </a:cubicBezTo>
                  <a:cubicBezTo>
                    <a:pt x="53" y="398"/>
                    <a:pt x="41" y="446"/>
                    <a:pt x="30" y="493"/>
                  </a:cubicBezTo>
                  <a:cubicBezTo>
                    <a:pt x="0" y="608"/>
                    <a:pt x="63" y="743"/>
                    <a:pt x="151" y="813"/>
                  </a:cubicBezTo>
                  <a:cubicBezTo>
                    <a:pt x="209" y="862"/>
                    <a:pt x="294" y="894"/>
                    <a:pt x="375" y="894"/>
                  </a:cubicBezTo>
                  <a:cubicBezTo>
                    <a:pt x="414" y="894"/>
                    <a:pt x="453" y="887"/>
                    <a:pt x="487" y="870"/>
                  </a:cubicBezTo>
                  <a:cubicBezTo>
                    <a:pt x="531" y="849"/>
                    <a:pt x="576" y="828"/>
                    <a:pt x="619" y="807"/>
                  </a:cubicBezTo>
                  <a:cubicBezTo>
                    <a:pt x="690" y="781"/>
                    <a:pt x="749" y="739"/>
                    <a:pt x="797" y="681"/>
                  </a:cubicBezTo>
                  <a:cubicBezTo>
                    <a:pt x="844" y="623"/>
                    <a:pt x="875" y="556"/>
                    <a:pt x="886" y="482"/>
                  </a:cubicBezTo>
                  <a:cubicBezTo>
                    <a:pt x="910" y="336"/>
                    <a:pt x="853" y="188"/>
                    <a:pt x="740" y="95"/>
                  </a:cubicBezTo>
                  <a:cubicBezTo>
                    <a:pt x="664" y="33"/>
                    <a:pt x="570" y="0"/>
                    <a:pt x="47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0" name="Google Shape;2320;p29"/>
            <p:cNvSpPr/>
            <p:nvPr/>
          </p:nvSpPr>
          <p:spPr>
            <a:xfrm>
              <a:off x="2120466" y="3974737"/>
              <a:ext cx="25548" cy="18494"/>
            </a:xfrm>
            <a:custGeom>
              <a:rect b="b" l="l" r="r" t="t"/>
              <a:pathLst>
                <a:path extrusionOk="0" h="388" w="536">
                  <a:moveTo>
                    <a:pt x="258" y="1"/>
                  </a:moveTo>
                  <a:cubicBezTo>
                    <a:pt x="209" y="1"/>
                    <a:pt x="159" y="21"/>
                    <a:pt x="118" y="71"/>
                  </a:cubicBezTo>
                  <a:cubicBezTo>
                    <a:pt x="1" y="214"/>
                    <a:pt x="136" y="388"/>
                    <a:pt x="278" y="388"/>
                  </a:cubicBezTo>
                  <a:cubicBezTo>
                    <a:pt x="327" y="388"/>
                    <a:pt x="377" y="367"/>
                    <a:pt x="418" y="317"/>
                  </a:cubicBezTo>
                  <a:cubicBezTo>
                    <a:pt x="535" y="174"/>
                    <a:pt x="400" y="1"/>
                    <a:pt x="25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1" name="Google Shape;2321;p29"/>
            <p:cNvSpPr/>
            <p:nvPr/>
          </p:nvSpPr>
          <p:spPr>
            <a:xfrm>
              <a:off x="2016366" y="4098285"/>
              <a:ext cx="28742" cy="20830"/>
            </a:xfrm>
            <a:custGeom>
              <a:rect b="b" l="l" r="r" t="t"/>
              <a:pathLst>
                <a:path extrusionOk="0" h="437" w="603">
                  <a:moveTo>
                    <a:pt x="290" y="1"/>
                  </a:moveTo>
                  <a:cubicBezTo>
                    <a:pt x="235" y="1"/>
                    <a:pt x="179" y="24"/>
                    <a:pt x="132" y="80"/>
                  </a:cubicBezTo>
                  <a:cubicBezTo>
                    <a:pt x="0" y="241"/>
                    <a:pt x="153" y="436"/>
                    <a:pt x="313" y="436"/>
                  </a:cubicBezTo>
                  <a:cubicBezTo>
                    <a:pt x="369" y="436"/>
                    <a:pt x="425" y="413"/>
                    <a:pt x="470" y="357"/>
                  </a:cubicBezTo>
                  <a:cubicBezTo>
                    <a:pt x="603" y="195"/>
                    <a:pt x="451" y="1"/>
                    <a:pt x="29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2" name="Google Shape;2322;p29"/>
            <p:cNvSpPr/>
            <p:nvPr/>
          </p:nvSpPr>
          <p:spPr>
            <a:xfrm>
              <a:off x="1906117" y="4209249"/>
              <a:ext cx="92089" cy="66540"/>
            </a:xfrm>
            <a:custGeom>
              <a:rect b="b" l="l" r="r" t="t"/>
              <a:pathLst>
                <a:path extrusionOk="0" h="1396" w="1932">
                  <a:moveTo>
                    <a:pt x="929" y="1"/>
                  </a:moveTo>
                  <a:cubicBezTo>
                    <a:pt x="752" y="1"/>
                    <a:pt x="572" y="75"/>
                    <a:pt x="425" y="254"/>
                  </a:cubicBezTo>
                  <a:cubicBezTo>
                    <a:pt x="0" y="771"/>
                    <a:pt x="487" y="1396"/>
                    <a:pt x="1001" y="1396"/>
                  </a:cubicBezTo>
                  <a:cubicBezTo>
                    <a:pt x="1179" y="1396"/>
                    <a:pt x="1359" y="1321"/>
                    <a:pt x="1506" y="1142"/>
                  </a:cubicBezTo>
                  <a:cubicBezTo>
                    <a:pt x="1931" y="625"/>
                    <a:pt x="1443" y="1"/>
                    <a:pt x="92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3" name="Google Shape;2323;p29"/>
            <p:cNvSpPr/>
            <p:nvPr/>
          </p:nvSpPr>
          <p:spPr>
            <a:xfrm>
              <a:off x="1852493" y="4317020"/>
              <a:ext cx="30744" cy="30887"/>
            </a:xfrm>
            <a:custGeom>
              <a:rect b="b" l="l" r="r" t="t"/>
              <a:pathLst>
                <a:path extrusionOk="0" h="648" w="645">
                  <a:moveTo>
                    <a:pt x="351" y="0"/>
                  </a:moveTo>
                  <a:cubicBezTo>
                    <a:pt x="341" y="0"/>
                    <a:pt x="330" y="1"/>
                    <a:pt x="320" y="3"/>
                  </a:cubicBezTo>
                  <a:cubicBezTo>
                    <a:pt x="249" y="13"/>
                    <a:pt x="166" y="44"/>
                    <a:pt x="124" y="107"/>
                  </a:cubicBezTo>
                  <a:cubicBezTo>
                    <a:pt x="97" y="148"/>
                    <a:pt x="60" y="194"/>
                    <a:pt x="40" y="237"/>
                  </a:cubicBezTo>
                  <a:cubicBezTo>
                    <a:pt x="31" y="259"/>
                    <a:pt x="20" y="300"/>
                    <a:pt x="14" y="328"/>
                  </a:cubicBezTo>
                  <a:cubicBezTo>
                    <a:pt x="1" y="383"/>
                    <a:pt x="11" y="428"/>
                    <a:pt x="26" y="480"/>
                  </a:cubicBezTo>
                  <a:cubicBezTo>
                    <a:pt x="48" y="563"/>
                    <a:pt x="141" y="639"/>
                    <a:pt x="225" y="645"/>
                  </a:cubicBezTo>
                  <a:cubicBezTo>
                    <a:pt x="243" y="647"/>
                    <a:pt x="260" y="648"/>
                    <a:pt x="276" y="648"/>
                  </a:cubicBezTo>
                  <a:cubicBezTo>
                    <a:pt x="310" y="648"/>
                    <a:pt x="341" y="643"/>
                    <a:pt x="376" y="629"/>
                  </a:cubicBezTo>
                  <a:cubicBezTo>
                    <a:pt x="404" y="616"/>
                    <a:pt x="442" y="598"/>
                    <a:pt x="461" y="585"/>
                  </a:cubicBezTo>
                  <a:cubicBezTo>
                    <a:pt x="501" y="557"/>
                    <a:pt x="539" y="513"/>
                    <a:pt x="573" y="478"/>
                  </a:cubicBezTo>
                  <a:cubicBezTo>
                    <a:pt x="622" y="428"/>
                    <a:pt x="644" y="331"/>
                    <a:pt x="638" y="264"/>
                  </a:cubicBezTo>
                  <a:cubicBezTo>
                    <a:pt x="632" y="194"/>
                    <a:pt x="591" y="111"/>
                    <a:pt x="533" y="69"/>
                  </a:cubicBezTo>
                  <a:cubicBezTo>
                    <a:pt x="482" y="29"/>
                    <a:pt x="417" y="0"/>
                    <a:pt x="35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4" name="Google Shape;2324;p29"/>
            <p:cNvSpPr/>
            <p:nvPr/>
          </p:nvSpPr>
          <p:spPr>
            <a:xfrm>
              <a:off x="1742816" y="4345953"/>
              <a:ext cx="79601" cy="78647"/>
            </a:xfrm>
            <a:custGeom>
              <a:rect b="b" l="l" r="r" t="t"/>
              <a:pathLst>
                <a:path extrusionOk="0" h="1650" w="1670">
                  <a:moveTo>
                    <a:pt x="836" y="1"/>
                  </a:moveTo>
                  <a:cubicBezTo>
                    <a:pt x="809" y="1"/>
                    <a:pt x="782" y="2"/>
                    <a:pt x="754" y="5"/>
                  </a:cubicBezTo>
                  <a:cubicBezTo>
                    <a:pt x="686" y="21"/>
                    <a:pt x="616" y="36"/>
                    <a:pt x="548" y="52"/>
                  </a:cubicBezTo>
                  <a:cubicBezTo>
                    <a:pt x="410" y="104"/>
                    <a:pt x="292" y="187"/>
                    <a:pt x="197" y="302"/>
                  </a:cubicBezTo>
                  <a:cubicBezTo>
                    <a:pt x="122" y="387"/>
                    <a:pt x="74" y="484"/>
                    <a:pt x="51" y="593"/>
                  </a:cubicBezTo>
                  <a:cubicBezTo>
                    <a:pt x="12" y="694"/>
                    <a:pt x="1" y="797"/>
                    <a:pt x="14" y="906"/>
                  </a:cubicBezTo>
                  <a:cubicBezTo>
                    <a:pt x="22" y="1015"/>
                    <a:pt x="54" y="1116"/>
                    <a:pt x="112" y="1206"/>
                  </a:cubicBezTo>
                  <a:cubicBezTo>
                    <a:pt x="155" y="1307"/>
                    <a:pt x="222" y="1394"/>
                    <a:pt x="312" y="1462"/>
                  </a:cubicBezTo>
                  <a:cubicBezTo>
                    <a:pt x="374" y="1501"/>
                    <a:pt x="437" y="1538"/>
                    <a:pt x="500" y="1578"/>
                  </a:cubicBezTo>
                  <a:cubicBezTo>
                    <a:pt x="608" y="1625"/>
                    <a:pt x="718" y="1650"/>
                    <a:pt x="832" y="1650"/>
                  </a:cubicBezTo>
                  <a:cubicBezTo>
                    <a:pt x="860" y="1650"/>
                    <a:pt x="888" y="1648"/>
                    <a:pt x="917" y="1645"/>
                  </a:cubicBezTo>
                  <a:cubicBezTo>
                    <a:pt x="985" y="1630"/>
                    <a:pt x="1054" y="1614"/>
                    <a:pt x="1122" y="1598"/>
                  </a:cubicBezTo>
                  <a:cubicBezTo>
                    <a:pt x="1260" y="1546"/>
                    <a:pt x="1378" y="1463"/>
                    <a:pt x="1473" y="1348"/>
                  </a:cubicBezTo>
                  <a:cubicBezTo>
                    <a:pt x="1548" y="1263"/>
                    <a:pt x="1597" y="1166"/>
                    <a:pt x="1619" y="1057"/>
                  </a:cubicBezTo>
                  <a:cubicBezTo>
                    <a:pt x="1658" y="956"/>
                    <a:pt x="1669" y="853"/>
                    <a:pt x="1656" y="745"/>
                  </a:cubicBezTo>
                  <a:cubicBezTo>
                    <a:pt x="1649" y="635"/>
                    <a:pt x="1616" y="536"/>
                    <a:pt x="1558" y="445"/>
                  </a:cubicBezTo>
                  <a:cubicBezTo>
                    <a:pt x="1515" y="343"/>
                    <a:pt x="1448" y="256"/>
                    <a:pt x="1358" y="188"/>
                  </a:cubicBezTo>
                  <a:cubicBezTo>
                    <a:pt x="1296" y="149"/>
                    <a:pt x="1233" y="112"/>
                    <a:pt x="1170" y="72"/>
                  </a:cubicBezTo>
                  <a:cubicBezTo>
                    <a:pt x="1063" y="24"/>
                    <a:pt x="952" y="1"/>
                    <a:pt x="83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5" name="Google Shape;2325;p29"/>
            <p:cNvSpPr/>
            <p:nvPr/>
          </p:nvSpPr>
          <p:spPr>
            <a:xfrm>
              <a:off x="1656447" y="4404962"/>
              <a:ext cx="35558" cy="33413"/>
            </a:xfrm>
            <a:custGeom>
              <a:rect b="b" l="l" r="r" t="t"/>
              <a:pathLst>
                <a:path extrusionOk="0" h="701" w="746">
                  <a:moveTo>
                    <a:pt x="322" y="0"/>
                  </a:moveTo>
                  <a:cubicBezTo>
                    <a:pt x="299" y="0"/>
                    <a:pt x="276" y="3"/>
                    <a:pt x="252" y="8"/>
                  </a:cubicBezTo>
                  <a:cubicBezTo>
                    <a:pt x="188" y="22"/>
                    <a:pt x="124" y="57"/>
                    <a:pt x="83" y="110"/>
                  </a:cubicBezTo>
                  <a:cubicBezTo>
                    <a:pt x="51" y="153"/>
                    <a:pt x="29" y="203"/>
                    <a:pt x="18" y="256"/>
                  </a:cubicBezTo>
                  <a:cubicBezTo>
                    <a:pt x="1" y="338"/>
                    <a:pt x="31" y="414"/>
                    <a:pt x="71" y="482"/>
                  </a:cubicBezTo>
                  <a:cubicBezTo>
                    <a:pt x="122" y="572"/>
                    <a:pt x="234" y="621"/>
                    <a:pt x="322" y="674"/>
                  </a:cubicBezTo>
                  <a:cubicBezTo>
                    <a:pt x="346" y="682"/>
                    <a:pt x="370" y="689"/>
                    <a:pt x="395" y="696"/>
                  </a:cubicBezTo>
                  <a:cubicBezTo>
                    <a:pt x="410" y="699"/>
                    <a:pt x="424" y="701"/>
                    <a:pt x="439" y="701"/>
                  </a:cubicBezTo>
                  <a:cubicBezTo>
                    <a:pt x="462" y="701"/>
                    <a:pt x="485" y="697"/>
                    <a:pt x="507" y="690"/>
                  </a:cubicBezTo>
                  <a:cubicBezTo>
                    <a:pt x="569" y="675"/>
                    <a:pt x="632" y="644"/>
                    <a:pt x="669" y="591"/>
                  </a:cubicBezTo>
                  <a:cubicBezTo>
                    <a:pt x="701" y="550"/>
                    <a:pt x="722" y="503"/>
                    <a:pt x="732" y="450"/>
                  </a:cubicBezTo>
                  <a:cubicBezTo>
                    <a:pt x="746" y="387"/>
                    <a:pt x="726" y="283"/>
                    <a:pt x="683" y="233"/>
                  </a:cubicBezTo>
                  <a:cubicBezTo>
                    <a:pt x="614" y="156"/>
                    <a:pt x="546" y="57"/>
                    <a:pt x="445" y="24"/>
                  </a:cubicBezTo>
                  <a:cubicBezTo>
                    <a:pt x="403" y="9"/>
                    <a:pt x="364" y="0"/>
                    <a:pt x="32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6" name="Google Shape;2326;p29"/>
            <p:cNvSpPr/>
            <p:nvPr/>
          </p:nvSpPr>
          <p:spPr>
            <a:xfrm>
              <a:off x="1551108" y="4396239"/>
              <a:ext cx="56483" cy="40754"/>
            </a:xfrm>
            <a:custGeom>
              <a:rect b="b" l="l" r="r" t="t"/>
              <a:pathLst>
                <a:path extrusionOk="0" h="855" w="1185">
                  <a:moveTo>
                    <a:pt x="571" y="1"/>
                  </a:moveTo>
                  <a:cubicBezTo>
                    <a:pt x="462" y="1"/>
                    <a:pt x="351" y="46"/>
                    <a:pt x="261" y="156"/>
                  </a:cubicBezTo>
                  <a:cubicBezTo>
                    <a:pt x="1" y="473"/>
                    <a:pt x="300" y="855"/>
                    <a:pt x="615" y="855"/>
                  </a:cubicBezTo>
                  <a:cubicBezTo>
                    <a:pt x="724" y="855"/>
                    <a:pt x="834" y="809"/>
                    <a:pt x="924" y="700"/>
                  </a:cubicBezTo>
                  <a:cubicBezTo>
                    <a:pt x="1185" y="383"/>
                    <a:pt x="885" y="1"/>
                    <a:pt x="57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7" name="Google Shape;2327;p29"/>
            <p:cNvSpPr/>
            <p:nvPr/>
          </p:nvSpPr>
          <p:spPr>
            <a:xfrm>
              <a:off x="1753875" y="4499815"/>
              <a:ext cx="49000" cy="35415"/>
            </a:xfrm>
            <a:custGeom>
              <a:rect b="b" l="l" r="r" t="t"/>
              <a:pathLst>
                <a:path extrusionOk="0" h="743" w="1028">
                  <a:moveTo>
                    <a:pt x="495" y="1"/>
                  </a:moveTo>
                  <a:cubicBezTo>
                    <a:pt x="401" y="1"/>
                    <a:pt x="305" y="40"/>
                    <a:pt x="227" y="135"/>
                  </a:cubicBezTo>
                  <a:cubicBezTo>
                    <a:pt x="1" y="411"/>
                    <a:pt x="260" y="742"/>
                    <a:pt x="533" y="742"/>
                  </a:cubicBezTo>
                  <a:cubicBezTo>
                    <a:pt x="628" y="742"/>
                    <a:pt x="724" y="702"/>
                    <a:pt x="802" y="607"/>
                  </a:cubicBezTo>
                  <a:cubicBezTo>
                    <a:pt x="1028" y="333"/>
                    <a:pt x="768" y="1"/>
                    <a:pt x="49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8" name="Google Shape;2328;p29"/>
            <p:cNvSpPr/>
            <p:nvPr/>
          </p:nvSpPr>
          <p:spPr>
            <a:xfrm>
              <a:off x="1616027" y="4547385"/>
              <a:ext cx="47093" cy="46044"/>
            </a:xfrm>
            <a:custGeom>
              <a:rect b="b" l="l" r="r" t="t"/>
              <a:pathLst>
                <a:path extrusionOk="0" h="966" w="988">
                  <a:moveTo>
                    <a:pt x="434" y="0"/>
                  </a:moveTo>
                  <a:cubicBezTo>
                    <a:pt x="421" y="0"/>
                    <a:pt x="409" y="1"/>
                    <a:pt x="396" y="2"/>
                  </a:cubicBezTo>
                  <a:cubicBezTo>
                    <a:pt x="353" y="6"/>
                    <a:pt x="306" y="19"/>
                    <a:pt x="265" y="36"/>
                  </a:cubicBezTo>
                  <a:cubicBezTo>
                    <a:pt x="202" y="63"/>
                    <a:pt x="135" y="99"/>
                    <a:pt x="92" y="156"/>
                  </a:cubicBezTo>
                  <a:cubicBezTo>
                    <a:pt x="29" y="239"/>
                    <a:pt x="5" y="328"/>
                    <a:pt x="3" y="428"/>
                  </a:cubicBezTo>
                  <a:cubicBezTo>
                    <a:pt x="1" y="489"/>
                    <a:pt x="4" y="544"/>
                    <a:pt x="30" y="604"/>
                  </a:cubicBezTo>
                  <a:cubicBezTo>
                    <a:pt x="46" y="643"/>
                    <a:pt x="70" y="682"/>
                    <a:pt x="92" y="717"/>
                  </a:cubicBezTo>
                  <a:cubicBezTo>
                    <a:pt x="103" y="734"/>
                    <a:pt x="115" y="750"/>
                    <a:pt x="127" y="769"/>
                  </a:cubicBezTo>
                  <a:cubicBezTo>
                    <a:pt x="216" y="900"/>
                    <a:pt x="361" y="966"/>
                    <a:pt x="507" y="966"/>
                  </a:cubicBezTo>
                  <a:cubicBezTo>
                    <a:pt x="644" y="966"/>
                    <a:pt x="780" y="909"/>
                    <a:pt x="872" y="796"/>
                  </a:cubicBezTo>
                  <a:cubicBezTo>
                    <a:pt x="947" y="703"/>
                    <a:pt x="988" y="572"/>
                    <a:pt x="976" y="454"/>
                  </a:cubicBezTo>
                  <a:cubicBezTo>
                    <a:pt x="961" y="289"/>
                    <a:pt x="853" y="136"/>
                    <a:pt x="700" y="70"/>
                  </a:cubicBezTo>
                  <a:cubicBezTo>
                    <a:pt x="615" y="33"/>
                    <a:pt x="527" y="0"/>
                    <a:pt x="43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9" name="Google Shape;2329;p29"/>
            <p:cNvSpPr/>
            <p:nvPr/>
          </p:nvSpPr>
          <p:spPr>
            <a:xfrm>
              <a:off x="1588525" y="4484610"/>
              <a:ext cx="54719" cy="55005"/>
            </a:xfrm>
            <a:custGeom>
              <a:rect b="b" l="l" r="r" t="t"/>
              <a:pathLst>
                <a:path extrusionOk="0" h="1154" w="1148">
                  <a:moveTo>
                    <a:pt x="610" y="1"/>
                  </a:moveTo>
                  <a:cubicBezTo>
                    <a:pt x="590" y="1"/>
                    <a:pt x="569" y="2"/>
                    <a:pt x="549" y="5"/>
                  </a:cubicBezTo>
                  <a:lnTo>
                    <a:pt x="416" y="35"/>
                  </a:lnTo>
                  <a:cubicBezTo>
                    <a:pt x="325" y="70"/>
                    <a:pt x="249" y="123"/>
                    <a:pt x="187" y="199"/>
                  </a:cubicBezTo>
                  <a:lnTo>
                    <a:pt x="141" y="271"/>
                  </a:lnTo>
                  <a:cubicBezTo>
                    <a:pt x="123" y="300"/>
                    <a:pt x="104" y="329"/>
                    <a:pt x="88" y="359"/>
                  </a:cubicBezTo>
                  <a:cubicBezTo>
                    <a:pt x="46" y="415"/>
                    <a:pt x="21" y="478"/>
                    <a:pt x="11" y="548"/>
                  </a:cubicBezTo>
                  <a:cubicBezTo>
                    <a:pt x="3" y="597"/>
                    <a:pt x="1" y="644"/>
                    <a:pt x="9" y="691"/>
                  </a:cubicBezTo>
                  <a:cubicBezTo>
                    <a:pt x="29" y="819"/>
                    <a:pt x="87" y="957"/>
                    <a:pt x="193" y="1038"/>
                  </a:cubicBezTo>
                  <a:cubicBezTo>
                    <a:pt x="231" y="1061"/>
                    <a:pt x="271" y="1086"/>
                    <a:pt x="310" y="1109"/>
                  </a:cubicBezTo>
                  <a:cubicBezTo>
                    <a:pt x="377" y="1139"/>
                    <a:pt x="446" y="1154"/>
                    <a:pt x="518" y="1154"/>
                  </a:cubicBezTo>
                  <a:cubicBezTo>
                    <a:pt x="535" y="1154"/>
                    <a:pt x="552" y="1153"/>
                    <a:pt x="569" y="1151"/>
                  </a:cubicBezTo>
                  <a:cubicBezTo>
                    <a:pt x="660" y="1148"/>
                    <a:pt x="751" y="1107"/>
                    <a:pt x="828" y="1059"/>
                  </a:cubicBezTo>
                  <a:cubicBezTo>
                    <a:pt x="864" y="1035"/>
                    <a:pt x="915" y="979"/>
                    <a:pt x="955" y="941"/>
                  </a:cubicBezTo>
                  <a:lnTo>
                    <a:pt x="1018" y="882"/>
                  </a:lnTo>
                  <a:cubicBezTo>
                    <a:pt x="1068" y="827"/>
                    <a:pt x="1099" y="763"/>
                    <a:pt x="1114" y="693"/>
                  </a:cubicBezTo>
                  <a:cubicBezTo>
                    <a:pt x="1140" y="627"/>
                    <a:pt x="1147" y="559"/>
                    <a:pt x="1137" y="489"/>
                  </a:cubicBezTo>
                  <a:cubicBezTo>
                    <a:pt x="1133" y="416"/>
                    <a:pt x="1113" y="353"/>
                    <a:pt x="1074" y="292"/>
                  </a:cubicBezTo>
                  <a:cubicBezTo>
                    <a:pt x="1046" y="225"/>
                    <a:pt x="1003" y="169"/>
                    <a:pt x="943" y="124"/>
                  </a:cubicBezTo>
                  <a:cubicBezTo>
                    <a:pt x="848" y="52"/>
                    <a:pt x="731" y="1"/>
                    <a:pt x="61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30" name="Google Shape;2330;p29"/>
          <p:cNvGrpSpPr/>
          <p:nvPr/>
        </p:nvGrpSpPr>
        <p:grpSpPr>
          <a:xfrm flipH="1" rot="-917266">
            <a:off x="5635953" y="4249988"/>
            <a:ext cx="640431" cy="564330"/>
            <a:chOff x="2006404" y="4069782"/>
            <a:chExt cx="447431" cy="394237"/>
          </a:xfrm>
        </p:grpSpPr>
        <p:sp>
          <p:nvSpPr>
            <p:cNvPr id="2331" name="Google Shape;2331;p29"/>
            <p:cNvSpPr/>
            <p:nvPr/>
          </p:nvSpPr>
          <p:spPr>
            <a:xfrm>
              <a:off x="2006404" y="4069782"/>
              <a:ext cx="413494" cy="394237"/>
            </a:xfrm>
            <a:custGeom>
              <a:rect b="b" l="l" r="r" t="t"/>
              <a:pathLst>
                <a:path extrusionOk="0" h="8271" w="8675">
                  <a:moveTo>
                    <a:pt x="4539" y="1"/>
                  </a:moveTo>
                  <a:cubicBezTo>
                    <a:pt x="3481" y="1"/>
                    <a:pt x="2423" y="404"/>
                    <a:pt x="1615" y="1212"/>
                  </a:cubicBezTo>
                  <a:cubicBezTo>
                    <a:pt x="0" y="2827"/>
                    <a:pt x="0" y="5445"/>
                    <a:pt x="1615" y="7059"/>
                  </a:cubicBezTo>
                  <a:cubicBezTo>
                    <a:pt x="2391" y="7835"/>
                    <a:pt x="3442" y="8270"/>
                    <a:pt x="4539" y="8270"/>
                  </a:cubicBezTo>
                  <a:cubicBezTo>
                    <a:pt x="5635" y="8270"/>
                    <a:pt x="6687" y="7835"/>
                    <a:pt x="7463" y="7059"/>
                  </a:cubicBezTo>
                  <a:cubicBezTo>
                    <a:pt x="8239" y="6284"/>
                    <a:pt x="8674" y="5232"/>
                    <a:pt x="8674" y="4135"/>
                  </a:cubicBezTo>
                  <a:cubicBezTo>
                    <a:pt x="8674" y="3039"/>
                    <a:pt x="8239" y="1987"/>
                    <a:pt x="7463" y="1212"/>
                  </a:cubicBezTo>
                  <a:cubicBezTo>
                    <a:pt x="6655" y="404"/>
                    <a:pt x="5597" y="1"/>
                    <a:pt x="4539"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2" name="Google Shape;2332;p29"/>
            <p:cNvSpPr/>
            <p:nvPr/>
          </p:nvSpPr>
          <p:spPr>
            <a:xfrm>
              <a:off x="2029736" y="4286943"/>
              <a:ext cx="276886" cy="133510"/>
            </a:xfrm>
            <a:custGeom>
              <a:rect b="b" l="l" r="r" t="t"/>
              <a:pathLst>
                <a:path extrusionOk="0" h="2801" w="5809">
                  <a:moveTo>
                    <a:pt x="1739" y="0"/>
                  </a:moveTo>
                  <a:cubicBezTo>
                    <a:pt x="1516" y="0"/>
                    <a:pt x="1294" y="14"/>
                    <a:pt x="1073" y="36"/>
                  </a:cubicBezTo>
                  <a:cubicBezTo>
                    <a:pt x="714" y="72"/>
                    <a:pt x="356" y="131"/>
                    <a:pt x="0" y="196"/>
                  </a:cubicBezTo>
                  <a:cubicBezTo>
                    <a:pt x="155" y="1229"/>
                    <a:pt x="690" y="2136"/>
                    <a:pt x="1459" y="2770"/>
                  </a:cubicBezTo>
                  <a:cubicBezTo>
                    <a:pt x="1613" y="2790"/>
                    <a:pt x="1770" y="2801"/>
                    <a:pt x="1928" y="2801"/>
                  </a:cubicBezTo>
                  <a:cubicBezTo>
                    <a:pt x="1936" y="2801"/>
                    <a:pt x="1943" y="2801"/>
                    <a:pt x="1951" y="2801"/>
                  </a:cubicBezTo>
                  <a:cubicBezTo>
                    <a:pt x="2438" y="2796"/>
                    <a:pt x="2921" y="2721"/>
                    <a:pt x="3408" y="2686"/>
                  </a:cubicBezTo>
                  <a:cubicBezTo>
                    <a:pt x="3547" y="2676"/>
                    <a:pt x="3688" y="2670"/>
                    <a:pt x="3828" y="2670"/>
                  </a:cubicBezTo>
                  <a:cubicBezTo>
                    <a:pt x="4112" y="2670"/>
                    <a:pt x="4395" y="2695"/>
                    <a:pt x="4672" y="2759"/>
                  </a:cubicBezTo>
                  <a:cubicBezTo>
                    <a:pt x="4579" y="2698"/>
                    <a:pt x="4481" y="2646"/>
                    <a:pt x="4378" y="2606"/>
                  </a:cubicBezTo>
                  <a:cubicBezTo>
                    <a:pt x="3757" y="2361"/>
                    <a:pt x="3071" y="2399"/>
                    <a:pt x="2442" y="2192"/>
                  </a:cubicBezTo>
                  <a:cubicBezTo>
                    <a:pt x="2394" y="2177"/>
                    <a:pt x="2405" y="2111"/>
                    <a:pt x="2453" y="2109"/>
                  </a:cubicBezTo>
                  <a:cubicBezTo>
                    <a:pt x="2774" y="2089"/>
                    <a:pt x="3098" y="2067"/>
                    <a:pt x="3418" y="2033"/>
                  </a:cubicBezTo>
                  <a:cubicBezTo>
                    <a:pt x="3915" y="1983"/>
                    <a:pt x="4408" y="1896"/>
                    <a:pt x="4879" y="1732"/>
                  </a:cubicBezTo>
                  <a:cubicBezTo>
                    <a:pt x="5202" y="1619"/>
                    <a:pt x="5511" y="1471"/>
                    <a:pt x="5808" y="1300"/>
                  </a:cubicBezTo>
                  <a:lnTo>
                    <a:pt x="5808" y="1300"/>
                  </a:lnTo>
                  <a:cubicBezTo>
                    <a:pt x="5604" y="1379"/>
                    <a:pt x="5396" y="1447"/>
                    <a:pt x="5184" y="1502"/>
                  </a:cubicBezTo>
                  <a:cubicBezTo>
                    <a:pt x="4822" y="1597"/>
                    <a:pt x="4446" y="1659"/>
                    <a:pt x="4070" y="1659"/>
                  </a:cubicBezTo>
                  <a:cubicBezTo>
                    <a:pt x="4055" y="1659"/>
                    <a:pt x="4040" y="1659"/>
                    <a:pt x="4024" y="1658"/>
                  </a:cubicBezTo>
                  <a:cubicBezTo>
                    <a:pt x="3657" y="1654"/>
                    <a:pt x="3301" y="1581"/>
                    <a:pt x="2956" y="1454"/>
                  </a:cubicBezTo>
                  <a:cubicBezTo>
                    <a:pt x="2259" y="1198"/>
                    <a:pt x="1603" y="785"/>
                    <a:pt x="838" y="782"/>
                  </a:cubicBezTo>
                  <a:cubicBezTo>
                    <a:pt x="788" y="780"/>
                    <a:pt x="782" y="712"/>
                    <a:pt x="826" y="697"/>
                  </a:cubicBezTo>
                  <a:cubicBezTo>
                    <a:pt x="1059" y="617"/>
                    <a:pt x="1296" y="556"/>
                    <a:pt x="1538" y="514"/>
                  </a:cubicBezTo>
                  <a:cubicBezTo>
                    <a:pt x="1838" y="462"/>
                    <a:pt x="2148" y="434"/>
                    <a:pt x="2458" y="434"/>
                  </a:cubicBezTo>
                  <a:cubicBezTo>
                    <a:pt x="2945" y="434"/>
                    <a:pt x="3433" y="504"/>
                    <a:pt x="3890" y="660"/>
                  </a:cubicBezTo>
                  <a:cubicBezTo>
                    <a:pt x="3639" y="469"/>
                    <a:pt x="3363" y="314"/>
                    <a:pt x="3064" y="209"/>
                  </a:cubicBezTo>
                  <a:cubicBezTo>
                    <a:pt x="2638" y="56"/>
                    <a:pt x="2189" y="0"/>
                    <a:pt x="1739"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3" name="Google Shape;2333;p29"/>
            <p:cNvSpPr/>
            <p:nvPr/>
          </p:nvSpPr>
          <p:spPr>
            <a:xfrm>
              <a:off x="2151139" y="4111536"/>
              <a:ext cx="270547" cy="201718"/>
            </a:xfrm>
            <a:custGeom>
              <a:rect b="b" l="l" r="r" t="t"/>
              <a:pathLst>
                <a:path extrusionOk="0" h="4232" w="5676">
                  <a:moveTo>
                    <a:pt x="4083" y="1"/>
                  </a:moveTo>
                  <a:cubicBezTo>
                    <a:pt x="3503" y="131"/>
                    <a:pt x="2943" y="371"/>
                    <a:pt x="2370" y="519"/>
                  </a:cubicBezTo>
                  <a:cubicBezTo>
                    <a:pt x="1950" y="628"/>
                    <a:pt x="1522" y="682"/>
                    <a:pt x="1095" y="682"/>
                  </a:cubicBezTo>
                  <a:cubicBezTo>
                    <a:pt x="728" y="682"/>
                    <a:pt x="362" y="643"/>
                    <a:pt x="0" y="565"/>
                  </a:cubicBezTo>
                  <a:lnTo>
                    <a:pt x="0" y="565"/>
                  </a:lnTo>
                  <a:cubicBezTo>
                    <a:pt x="239" y="777"/>
                    <a:pt x="502" y="963"/>
                    <a:pt x="792" y="1098"/>
                  </a:cubicBezTo>
                  <a:cubicBezTo>
                    <a:pt x="1204" y="1288"/>
                    <a:pt x="1647" y="1353"/>
                    <a:pt x="2094" y="1353"/>
                  </a:cubicBezTo>
                  <a:cubicBezTo>
                    <a:pt x="2190" y="1353"/>
                    <a:pt x="2286" y="1350"/>
                    <a:pt x="2382" y="1345"/>
                  </a:cubicBezTo>
                  <a:cubicBezTo>
                    <a:pt x="2869" y="1317"/>
                    <a:pt x="3350" y="1245"/>
                    <a:pt x="3837" y="1213"/>
                  </a:cubicBezTo>
                  <a:cubicBezTo>
                    <a:pt x="3920" y="1204"/>
                    <a:pt x="4003" y="1199"/>
                    <a:pt x="4087" y="1199"/>
                  </a:cubicBezTo>
                  <a:cubicBezTo>
                    <a:pt x="4142" y="1199"/>
                    <a:pt x="4142" y="1283"/>
                    <a:pt x="4087" y="1284"/>
                  </a:cubicBezTo>
                  <a:cubicBezTo>
                    <a:pt x="4014" y="1287"/>
                    <a:pt x="3941" y="1291"/>
                    <a:pt x="3867" y="1294"/>
                  </a:cubicBezTo>
                  <a:cubicBezTo>
                    <a:pt x="3764" y="1304"/>
                    <a:pt x="3659" y="1319"/>
                    <a:pt x="3558" y="1340"/>
                  </a:cubicBezTo>
                  <a:cubicBezTo>
                    <a:pt x="3010" y="1457"/>
                    <a:pt x="2498" y="1733"/>
                    <a:pt x="2083" y="2106"/>
                  </a:cubicBezTo>
                  <a:cubicBezTo>
                    <a:pt x="2536" y="1974"/>
                    <a:pt x="3004" y="1879"/>
                    <a:pt x="3472" y="1879"/>
                  </a:cubicBezTo>
                  <a:cubicBezTo>
                    <a:pt x="3766" y="1879"/>
                    <a:pt x="4060" y="1917"/>
                    <a:pt x="4350" y="2006"/>
                  </a:cubicBezTo>
                  <a:cubicBezTo>
                    <a:pt x="4394" y="2021"/>
                    <a:pt x="4388" y="2090"/>
                    <a:pt x="4342" y="2090"/>
                  </a:cubicBezTo>
                  <a:cubicBezTo>
                    <a:pt x="4341" y="2090"/>
                    <a:pt x="4340" y="2090"/>
                    <a:pt x="4338" y="2090"/>
                  </a:cubicBezTo>
                  <a:cubicBezTo>
                    <a:pt x="4316" y="2089"/>
                    <a:pt x="4294" y="2088"/>
                    <a:pt x="4272" y="2088"/>
                  </a:cubicBezTo>
                  <a:cubicBezTo>
                    <a:pt x="3946" y="2088"/>
                    <a:pt x="3637" y="2208"/>
                    <a:pt x="3345" y="2350"/>
                  </a:cubicBezTo>
                  <a:cubicBezTo>
                    <a:pt x="3057" y="2488"/>
                    <a:pt x="2778" y="2648"/>
                    <a:pt x="2477" y="2760"/>
                  </a:cubicBezTo>
                  <a:cubicBezTo>
                    <a:pt x="2220" y="2856"/>
                    <a:pt x="1947" y="2900"/>
                    <a:pt x="1673" y="2900"/>
                  </a:cubicBezTo>
                  <a:cubicBezTo>
                    <a:pt x="1618" y="2900"/>
                    <a:pt x="1564" y="2899"/>
                    <a:pt x="1509" y="2895"/>
                  </a:cubicBezTo>
                  <a:cubicBezTo>
                    <a:pt x="1063" y="2866"/>
                    <a:pt x="627" y="2753"/>
                    <a:pt x="210" y="2587"/>
                  </a:cubicBezTo>
                  <a:lnTo>
                    <a:pt x="210" y="2587"/>
                  </a:lnTo>
                  <a:cubicBezTo>
                    <a:pt x="307" y="2643"/>
                    <a:pt x="403" y="2697"/>
                    <a:pt x="502" y="2749"/>
                  </a:cubicBezTo>
                  <a:cubicBezTo>
                    <a:pt x="817" y="2915"/>
                    <a:pt x="1147" y="3056"/>
                    <a:pt x="1492" y="3150"/>
                  </a:cubicBezTo>
                  <a:cubicBezTo>
                    <a:pt x="1825" y="3239"/>
                    <a:pt x="2167" y="3282"/>
                    <a:pt x="2511" y="3282"/>
                  </a:cubicBezTo>
                  <a:cubicBezTo>
                    <a:pt x="2560" y="3282"/>
                    <a:pt x="2609" y="3281"/>
                    <a:pt x="2657" y="3279"/>
                  </a:cubicBezTo>
                  <a:cubicBezTo>
                    <a:pt x="3391" y="3254"/>
                    <a:pt x="4113" y="3058"/>
                    <a:pt x="4849" y="3058"/>
                  </a:cubicBezTo>
                  <a:cubicBezTo>
                    <a:pt x="4914" y="3058"/>
                    <a:pt x="4979" y="3059"/>
                    <a:pt x="5044" y="3063"/>
                  </a:cubicBezTo>
                  <a:cubicBezTo>
                    <a:pt x="5092" y="3068"/>
                    <a:pt x="5102" y="3135"/>
                    <a:pt x="5056" y="3149"/>
                  </a:cubicBezTo>
                  <a:cubicBezTo>
                    <a:pt x="4861" y="3213"/>
                    <a:pt x="4665" y="3273"/>
                    <a:pt x="4469" y="3334"/>
                  </a:cubicBezTo>
                  <a:cubicBezTo>
                    <a:pt x="4140" y="3435"/>
                    <a:pt x="3810" y="3543"/>
                    <a:pt x="3501" y="3699"/>
                  </a:cubicBezTo>
                  <a:cubicBezTo>
                    <a:pt x="3226" y="3837"/>
                    <a:pt x="2978" y="4015"/>
                    <a:pt x="2762" y="4232"/>
                  </a:cubicBezTo>
                  <a:cubicBezTo>
                    <a:pt x="2953" y="4176"/>
                    <a:pt x="3146" y="4118"/>
                    <a:pt x="3339" y="4062"/>
                  </a:cubicBezTo>
                  <a:cubicBezTo>
                    <a:pt x="3765" y="3940"/>
                    <a:pt x="4199" y="3831"/>
                    <a:pt x="4644" y="3804"/>
                  </a:cubicBezTo>
                  <a:cubicBezTo>
                    <a:pt x="4708" y="3800"/>
                    <a:pt x="4772" y="3798"/>
                    <a:pt x="4835" y="3798"/>
                  </a:cubicBezTo>
                  <a:cubicBezTo>
                    <a:pt x="5103" y="3798"/>
                    <a:pt x="5368" y="3834"/>
                    <a:pt x="5623" y="3914"/>
                  </a:cubicBezTo>
                  <a:cubicBezTo>
                    <a:pt x="5657" y="3701"/>
                    <a:pt x="5675" y="3482"/>
                    <a:pt x="5675" y="3260"/>
                  </a:cubicBezTo>
                  <a:cubicBezTo>
                    <a:pt x="5675" y="1936"/>
                    <a:pt x="5051" y="757"/>
                    <a:pt x="4083"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4" name="Google Shape;2334;p29"/>
            <p:cNvSpPr/>
            <p:nvPr/>
          </p:nvSpPr>
          <p:spPr>
            <a:xfrm>
              <a:off x="2058788" y="4081888"/>
              <a:ext cx="194187" cy="92136"/>
            </a:xfrm>
            <a:custGeom>
              <a:rect b="b" l="l" r="r" t="t"/>
              <a:pathLst>
                <a:path extrusionOk="0" h="1933" w="4074">
                  <a:moveTo>
                    <a:pt x="2014" y="1"/>
                  </a:moveTo>
                  <a:cubicBezTo>
                    <a:pt x="1186" y="306"/>
                    <a:pt x="483" y="869"/>
                    <a:pt x="0" y="1591"/>
                  </a:cubicBezTo>
                  <a:cubicBezTo>
                    <a:pt x="225" y="1705"/>
                    <a:pt x="450" y="1822"/>
                    <a:pt x="697" y="1861"/>
                  </a:cubicBezTo>
                  <a:cubicBezTo>
                    <a:pt x="635" y="1810"/>
                    <a:pt x="577" y="1752"/>
                    <a:pt x="527" y="1687"/>
                  </a:cubicBezTo>
                  <a:cubicBezTo>
                    <a:pt x="448" y="1590"/>
                    <a:pt x="380" y="1483"/>
                    <a:pt x="305" y="1383"/>
                  </a:cubicBezTo>
                  <a:cubicBezTo>
                    <a:pt x="282" y="1352"/>
                    <a:pt x="314" y="1321"/>
                    <a:pt x="345" y="1321"/>
                  </a:cubicBezTo>
                  <a:cubicBezTo>
                    <a:pt x="355" y="1321"/>
                    <a:pt x="364" y="1324"/>
                    <a:pt x="372" y="1330"/>
                  </a:cubicBezTo>
                  <a:cubicBezTo>
                    <a:pt x="774" y="1684"/>
                    <a:pt x="1305" y="1835"/>
                    <a:pt x="1825" y="1932"/>
                  </a:cubicBezTo>
                  <a:cubicBezTo>
                    <a:pt x="1626" y="1812"/>
                    <a:pt x="1433" y="1681"/>
                    <a:pt x="1257" y="1530"/>
                  </a:cubicBezTo>
                  <a:cubicBezTo>
                    <a:pt x="1037" y="1344"/>
                    <a:pt x="815" y="1108"/>
                    <a:pt x="754" y="817"/>
                  </a:cubicBezTo>
                  <a:cubicBezTo>
                    <a:pt x="749" y="790"/>
                    <a:pt x="769" y="767"/>
                    <a:pt x="796" y="764"/>
                  </a:cubicBezTo>
                  <a:cubicBezTo>
                    <a:pt x="1071" y="742"/>
                    <a:pt x="1343" y="702"/>
                    <a:pt x="1613" y="654"/>
                  </a:cubicBezTo>
                  <a:cubicBezTo>
                    <a:pt x="2433" y="507"/>
                    <a:pt x="3241" y="296"/>
                    <a:pt x="4074" y="261"/>
                  </a:cubicBezTo>
                  <a:cubicBezTo>
                    <a:pt x="3919" y="230"/>
                    <a:pt x="3763" y="199"/>
                    <a:pt x="3606" y="171"/>
                  </a:cubicBezTo>
                  <a:cubicBezTo>
                    <a:pt x="3081" y="77"/>
                    <a:pt x="2548" y="5"/>
                    <a:pt x="2014"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5" name="Google Shape;2335;p29"/>
            <p:cNvSpPr/>
            <p:nvPr/>
          </p:nvSpPr>
          <p:spPr>
            <a:xfrm>
              <a:off x="2227998" y="4337706"/>
              <a:ext cx="178648" cy="123643"/>
            </a:xfrm>
            <a:custGeom>
              <a:rect b="b" l="l" r="r" t="t"/>
              <a:pathLst>
                <a:path extrusionOk="0" h="2594" w="3748">
                  <a:moveTo>
                    <a:pt x="3748" y="1"/>
                  </a:moveTo>
                  <a:lnTo>
                    <a:pt x="3748" y="1"/>
                  </a:lnTo>
                  <a:cubicBezTo>
                    <a:pt x="3349" y="48"/>
                    <a:pt x="2936" y="154"/>
                    <a:pt x="2589" y="365"/>
                  </a:cubicBezTo>
                  <a:cubicBezTo>
                    <a:pt x="2757" y="420"/>
                    <a:pt x="2916" y="498"/>
                    <a:pt x="3062" y="594"/>
                  </a:cubicBezTo>
                  <a:cubicBezTo>
                    <a:pt x="3090" y="612"/>
                    <a:pt x="3092" y="667"/>
                    <a:pt x="3052" y="673"/>
                  </a:cubicBezTo>
                  <a:cubicBezTo>
                    <a:pt x="2369" y="766"/>
                    <a:pt x="1768" y="1128"/>
                    <a:pt x="1109" y="1298"/>
                  </a:cubicBezTo>
                  <a:cubicBezTo>
                    <a:pt x="1453" y="1448"/>
                    <a:pt x="1803" y="1594"/>
                    <a:pt x="2185" y="1596"/>
                  </a:cubicBezTo>
                  <a:cubicBezTo>
                    <a:pt x="2228" y="1596"/>
                    <a:pt x="2240" y="1654"/>
                    <a:pt x="2206" y="1677"/>
                  </a:cubicBezTo>
                  <a:cubicBezTo>
                    <a:pt x="2049" y="1777"/>
                    <a:pt x="1884" y="1867"/>
                    <a:pt x="1715" y="1945"/>
                  </a:cubicBezTo>
                  <a:cubicBezTo>
                    <a:pt x="1177" y="2192"/>
                    <a:pt x="591" y="2317"/>
                    <a:pt x="0" y="2333"/>
                  </a:cubicBezTo>
                  <a:cubicBezTo>
                    <a:pt x="177" y="2447"/>
                    <a:pt x="372" y="2532"/>
                    <a:pt x="574" y="2594"/>
                  </a:cubicBezTo>
                  <a:cubicBezTo>
                    <a:pt x="2033" y="2351"/>
                    <a:pt x="3232" y="1345"/>
                    <a:pt x="3748"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6" name="Google Shape;2336;p29"/>
            <p:cNvSpPr/>
            <p:nvPr/>
          </p:nvSpPr>
          <p:spPr>
            <a:xfrm>
              <a:off x="2007309" y="4141613"/>
              <a:ext cx="184035" cy="319213"/>
            </a:xfrm>
            <a:custGeom>
              <a:rect b="b" l="l" r="r" t="t"/>
              <a:pathLst>
                <a:path extrusionOk="0" h="6697" w="3861">
                  <a:moveTo>
                    <a:pt x="1275" y="0"/>
                  </a:moveTo>
                  <a:cubicBezTo>
                    <a:pt x="1266" y="0"/>
                    <a:pt x="1257" y="4"/>
                    <a:pt x="1249" y="13"/>
                  </a:cubicBezTo>
                  <a:cubicBezTo>
                    <a:pt x="284" y="1181"/>
                    <a:pt x="1" y="2851"/>
                    <a:pt x="597" y="4257"/>
                  </a:cubicBezTo>
                  <a:cubicBezTo>
                    <a:pt x="1142" y="5545"/>
                    <a:pt x="2435" y="6571"/>
                    <a:pt x="3845" y="6696"/>
                  </a:cubicBezTo>
                  <a:cubicBezTo>
                    <a:pt x="3846" y="6697"/>
                    <a:pt x="3846" y="6697"/>
                    <a:pt x="3847" y="6697"/>
                  </a:cubicBezTo>
                  <a:cubicBezTo>
                    <a:pt x="3859" y="6697"/>
                    <a:pt x="3860" y="6677"/>
                    <a:pt x="3848" y="6674"/>
                  </a:cubicBezTo>
                  <a:cubicBezTo>
                    <a:pt x="2511" y="6373"/>
                    <a:pt x="1347" y="5584"/>
                    <a:pt x="760" y="4314"/>
                  </a:cubicBezTo>
                  <a:cubicBezTo>
                    <a:pt x="118" y="2927"/>
                    <a:pt x="375" y="1260"/>
                    <a:pt x="1304" y="69"/>
                  </a:cubicBezTo>
                  <a:cubicBezTo>
                    <a:pt x="1327" y="39"/>
                    <a:pt x="1303" y="0"/>
                    <a:pt x="127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7" name="Google Shape;2337;p29"/>
            <p:cNvSpPr/>
            <p:nvPr/>
          </p:nvSpPr>
          <p:spPr>
            <a:xfrm>
              <a:off x="2283433" y="4080744"/>
              <a:ext cx="170402" cy="273692"/>
            </a:xfrm>
            <a:custGeom>
              <a:rect b="b" l="l" r="r" t="t"/>
              <a:pathLst>
                <a:path extrusionOk="0" h="5742" w="3575">
                  <a:moveTo>
                    <a:pt x="11" y="0"/>
                  </a:moveTo>
                  <a:cubicBezTo>
                    <a:pt x="3" y="0"/>
                    <a:pt x="0" y="14"/>
                    <a:pt x="9" y="17"/>
                  </a:cubicBezTo>
                  <a:cubicBezTo>
                    <a:pt x="2271" y="923"/>
                    <a:pt x="3489" y="3378"/>
                    <a:pt x="2449" y="5680"/>
                  </a:cubicBezTo>
                  <a:cubicBezTo>
                    <a:pt x="2434" y="5712"/>
                    <a:pt x="2463" y="5742"/>
                    <a:pt x="2490" y="5742"/>
                  </a:cubicBezTo>
                  <a:cubicBezTo>
                    <a:pt x="2502" y="5742"/>
                    <a:pt x="2513" y="5736"/>
                    <a:pt x="2520" y="5722"/>
                  </a:cubicBezTo>
                  <a:cubicBezTo>
                    <a:pt x="3574" y="3503"/>
                    <a:pt x="2484" y="629"/>
                    <a:pt x="14" y="1"/>
                  </a:cubicBezTo>
                  <a:cubicBezTo>
                    <a:pt x="13" y="0"/>
                    <a:pt x="12" y="0"/>
                    <a:pt x="1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8" name="Google Shape;2338;p29"/>
            <p:cNvSpPr/>
            <p:nvPr/>
          </p:nvSpPr>
          <p:spPr>
            <a:xfrm>
              <a:off x="2150972" y="4183510"/>
              <a:ext cx="57007" cy="33080"/>
            </a:xfrm>
            <a:custGeom>
              <a:rect b="b" l="l" r="r" t="t"/>
              <a:pathLst>
                <a:path extrusionOk="0" h="694" w="1196">
                  <a:moveTo>
                    <a:pt x="1096" y="1"/>
                  </a:moveTo>
                  <a:cubicBezTo>
                    <a:pt x="1094" y="1"/>
                    <a:pt x="1093" y="1"/>
                    <a:pt x="1091" y="1"/>
                  </a:cubicBezTo>
                  <a:cubicBezTo>
                    <a:pt x="1044" y="3"/>
                    <a:pt x="1008" y="44"/>
                    <a:pt x="1011" y="91"/>
                  </a:cubicBezTo>
                  <a:cubicBezTo>
                    <a:pt x="1013" y="133"/>
                    <a:pt x="1023" y="496"/>
                    <a:pt x="620" y="521"/>
                  </a:cubicBezTo>
                  <a:cubicBezTo>
                    <a:pt x="605" y="522"/>
                    <a:pt x="590" y="523"/>
                    <a:pt x="576" y="523"/>
                  </a:cubicBezTo>
                  <a:cubicBezTo>
                    <a:pt x="455" y="523"/>
                    <a:pt x="360" y="491"/>
                    <a:pt x="292" y="427"/>
                  </a:cubicBezTo>
                  <a:cubicBezTo>
                    <a:pt x="175" y="317"/>
                    <a:pt x="170" y="145"/>
                    <a:pt x="170" y="139"/>
                  </a:cubicBezTo>
                  <a:cubicBezTo>
                    <a:pt x="170" y="92"/>
                    <a:pt x="133" y="55"/>
                    <a:pt x="86" y="55"/>
                  </a:cubicBezTo>
                  <a:cubicBezTo>
                    <a:pt x="39" y="55"/>
                    <a:pt x="1" y="92"/>
                    <a:pt x="1" y="139"/>
                  </a:cubicBezTo>
                  <a:cubicBezTo>
                    <a:pt x="1" y="150"/>
                    <a:pt x="2" y="388"/>
                    <a:pt x="175" y="551"/>
                  </a:cubicBezTo>
                  <a:cubicBezTo>
                    <a:pt x="275" y="645"/>
                    <a:pt x="410" y="693"/>
                    <a:pt x="575" y="693"/>
                  </a:cubicBezTo>
                  <a:cubicBezTo>
                    <a:pt x="593" y="693"/>
                    <a:pt x="611" y="692"/>
                    <a:pt x="630" y="692"/>
                  </a:cubicBezTo>
                  <a:cubicBezTo>
                    <a:pt x="804" y="682"/>
                    <a:pt x="941" y="620"/>
                    <a:pt x="1038" y="510"/>
                  </a:cubicBezTo>
                  <a:cubicBezTo>
                    <a:pt x="1195" y="332"/>
                    <a:pt x="1182" y="91"/>
                    <a:pt x="1181" y="81"/>
                  </a:cubicBezTo>
                  <a:cubicBezTo>
                    <a:pt x="1179" y="36"/>
                    <a:pt x="1141" y="1"/>
                    <a:pt x="109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9" name="Google Shape;2339;p29"/>
            <p:cNvSpPr/>
            <p:nvPr/>
          </p:nvSpPr>
          <p:spPr>
            <a:xfrm>
              <a:off x="2074422" y="4194235"/>
              <a:ext cx="56817" cy="52574"/>
            </a:xfrm>
            <a:custGeom>
              <a:rect b="b" l="l" r="r" t="t"/>
              <a:pathLst>
                <a:path extrusionOk="0" h="1103" w="1192">
                  <a:moveTo>
                    <a:pt x="595" y="0"/>
                  </a:moveTo>
                  <a:cubicBezTo>
                    <a:pt x="332" y="0"/>
                    <a:pt x="100" y="189"/>
                    <a:pt x="53" y="457"/>
                  </a:cubicBezTo>
                  <a:cubicBezTo>
                    <a:pt x="1" y="757"/>
                    <a:pt x="202" y="1042"/>
                    <a:pt x="502" y="1094"/>
                  </a:cubicBezTo>
                  <a:cubicBezTo>
                    <a:pt x="534" y="1099"/>
                    <a:pt x="565" y="1102"/>
                    <a:pt x="596" y="1102"/>
                  </a:cubicBezTo>
                  <a:cubicBezTo>
                    <a:pt x="859" y="1102"/>
                    <a:pt x="1092" y="913"/>
                    <a:pt x="1139" y="645"/>
                  </a:cubicBezTo>
                  <a:cubicBezTo>
                    <a:pt x="1191" y="346"/>
                    <a:pt x="990" y="60"/>
                    <a:pt x="691" y="9"/>
                  </a:cubicBezTo>
                  <a:cubicBezTo>
                    <a:pt x="659" y="3"/>
                    <a:pt x="627" y="0"/>
                    <a:pt x="595"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0" name="Google Shape;2340;p29"/>
            <p:cNvSpPr/>
            <p:nvPr/>
          </p:nvSpPr>
          <p:spPr>
            <a:xfrm>
              <a:off x="2227140" y="4194187"/>
              <a:ext cx="56769" cy="52574"/>
            </a:xfrm>
            <a:custGeom>
              <a:rect b="b" l="l" r="r" t="t"/>
              <a:pathLst>
                <a:path extrusionOk="0" h="1103" w="1191">
                  <a:moveTo>
                    <a:pt x="596" y="0"/>
                  </a:moveTo>
                  <a:cubicBezTo>
                    <a:pt x="332" y="0"/>
                    <a:pt x="99" y="190"/>
                    <a:pt x="53" y="458"/>
                  </a:cubicBezTo>
                  <a:cubicBezTo>
                    <a:pt x="0" y="757"/>
                    <a:pt x="201" y="1043"/>
                    <a:pt x="501" y="1094"/>
                  </a:cubicBezTo>
                  <a:cubicBezTo>
                    <a:pt x="533" y="1100"/>
                    <a:pt x="565" y="1102"/>
                    <a:pt x="596" y="1102"/>
                  </a:cubicBezTo>
                  <a:cubicBezTo>
                    <a:pt x="859" y="1102"/>
                    <a:pt x="1092" y="913"/>
                    <a:pt x="1138" y="646"/>
                  </a:cubicBezTo>
                  <a:cubicBezTo>
                    <a:pt x="1191" y="346"/>
                    <a:pt x="990" y="61"/>
                    <a:pt x="689" y="8"/>
                  </a:cubicBezTo>
                  <a:cubicBezTo>
                    <a:pt x="658" y="3"/>
                    <a:pt x="626" y="0"/>
                    <a:pt x="596"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1" name="Google Shape;2341;p29"/>
            <p:cNvSpPr/>
            <p:nvPr/>
          </p:nvSpPr>
          <p:spPr>
            <a:xfrm>
              <a:off x="2099493" y="4157151"/>
              <a:ext cx="45615" cy="28885"/>
            </a:xfrm>
            <a:custGeom>
              <a:rect b="b" l="l" r="r" t="t"/>
              <a:pathLst>
                <a:path extrusionOk="0" h="606" w="957">
                  <a:moveTo>
                    <a:pt x="869" y="0"/>
                  </a:moveTo>
                  <a:cubicBezTo>
                    <a:pt x="822" y="0"/>
                    <a:pt x="785" y="38"/>
                    <a:pt x="785" y="85"/>
                  </a:cubicBezTo>
                  <a:cubicBezTo>
                    <a:pt x="784" y="100"/>
                    <a:pt x="779" y="436"/>
                    <a:pt x="519" y="436"/>
                  </a:cubicBezTo>
                  <a:cubicBezTo>
                    <a:pt x="244" y="436"/>
                    <a:pt x="181" y="165"/>
                    <a:pt x="177" y="153"/>
                  </a:cubicBezTo>
                  <a:cubicBezTo>
                    <a:pt x="169" y="113"/>
                    <a:pt x="134" y="85"/>
                    <a:pt x="94" y="85"/>
                  </a:cubicBezTo>
                  <a:cubicBezTo>
                    <a:pt x="89" y="85"/>
                    <a:pt x="83" y="86"/>
                    <a:pt x="77" y="87"/>
                  </a:cubicBezTo>
                  <a:cubicBezTo>
                    <a:pt x="31" y="97"/>
                    <a:pt x="1" y="143"/>
                    <a:pt x="11" y="189"/>
                  </a:cubicBezTo>
                  <a:cubicBezTo>
                    <a:pt x="42" y="332"/>
                    <a:pt x="189" y="605"/>
                    <a:pt x="521" y="605"/>
                  </a:cubicBezTo>
                  <a:cubicBezTo>
                    <a:pt x="866" y="605"/>
                    <a:pt x="956" y="264"/>
                    <a:pt x="955" y="85"/>
                  </a:cubicBezTo>
                  <a:cubicBezTo>
                    <a:pt x="955"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2" name="Google Shape;2342;p29"/>
            <p:cNvSpPr/>
            <p:nvPr/>
          </p:nvSpPr>
          <p:spPr>
            <a:xfrm>
              <a:off x="2208122" y="4157151"/>
              <a:ext cx="45520" cy="28885"/>
            </a:xfrm>
            <a:custGeom>
              <a:rect b="b" l="l" r="r" t="t"/>
              <a:pathLst>
                <a:path extrusionOk="0" h="606" w="955">
                  <a:moveTo>
                    <a:pt x="869" y="0"/>
                  </a:moveTo>
                  <a:cubicBezTo>
                    <a:pt x="822" y="0"/>
                    <a:pt x="784" y="38"/>
                    <a:pt x="784" y="85"/>
                  </a:cubicBezTo>
                  <a:cubicBezTo>
                    <a:pt x="783" y="100"/>
                    <a:pt x="778" y="436"/>
                    <a:pt x="519" y="436"/>
                  </a:cubicBezTo>
                  <a:cubicBezTo>
                    <a:pt x="243" y="436"/>
                    <a:pt x="180" y="165"/>
                    <a:pt x="176" y="153"/>
                  </a:cubicBezTo>
                  <a:cubicBezTo>
                    <a:pt x="169" y="113"/>
                    <a:pt x="133" y="85"/>
                    <a:pt x="93" y="85"/>
                  </a:cubicBezTo>
                  <a:cubicBezTo>
                    <a:pt x="88" y="85"/>
                    <a:pt x="82" y="86"/>
                    <a:pt x="76" y="87"/>
                  </a:cubicBezTo>
                  <a:cubicBezTo>
                    <a:pt x="30" y="97"/>
                    <a:pt x="1" y="143"/>
                    <a:pt x="11" y="189"/>
                  </a:cubicBezTo>
                  <a:cubicBezTo>
                    <a:pt x="42" y="332"/>
                    <a:pt x="189" y="605"/>
                    <a:pt x="520" y="605"/>
                  </a:cubicBezTo>
                  <a:cubicBezTo>
                    <a:pt x="864" y="605"/>
                    <a:pt x="954" y="264"/>
                    <a:pt x="954" y="85"/>
                  </a:cubicBezTo>
                  <a:cubicBezTo>
                    <a:pt x="954"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43" name="Google Shape;2343;p29"/>
          <p:cNvGrpSpPr/>
          <p:nvPr/>
        </p:nvGrpSpPr>
        <p:grpSpPr>
          <a:xfrm rot="2211803">
            <a:off x="17163" y="3426729"/>
            <a:ext cx="1134366" cy="2210848"/>
            <a:chOff x="1099958" y="4292329"/>
            <a:chExt cx="269021" cy="524315"/>
          </a:xfrm>
        </p:grpSpPr>
        <p:sp>
          <p:nvSpPr>
            <p:cNvPr id="2344" name="Google Shape;2344;p29"/>
            <p:cNvSpPr/>
            <p:nvPr/>
          </p:nvSpPr>
          <p:spPr>
            <a:xfrm>
              <a:off x="1184754" y="4370452"/>
              <a:ext cx="132652" cy="261395"/>
            </a:xfrm>
            <a:custGeom>
              <a:rect b="b" l="l" r="r" t="t"/>
              <a:pathLst>
                <a:path extrusionOk="0" h="5484" w="2783">
                  <a:moveTo>
                    <a:pt x="2497" y="1"/>
                  </a:moveTo>
                  <a:cubicBezTo>
                    <a:pt x="2488" y="1"/>
                    <a:pt x="2478" y="13"/>
                    <a:pt x="2484" y="23"/>
                  </a:cubicBezTo>
                  <a:cubicBezTo>
                    <a:pt x="2691" y="432"/>
                    <a:pt x="2638" y="968"/>
                    <a:pt x="2560" y="1403"/>
                  </a:cubicBezTo>
                  <a:cubicBezTo>
                    <a:pt x="2489" y="1802"/>
                    <a:pt x="2365" y="2189"/>
                    <a:pt x="2220" y="2565"/>
                  </a:cubicBezTo>
                  <a:cubicBezTo>
                    <a:pt x="1926" y="3330"/>
                    <a:pt x="1607" y="4162"/>
                    <a:pt x="1102" y="4816"/>
                  </a:cubicBezTo>
                  <a:cubicBezTo>
                    <a:pt x="976" y="4979"/>
                    <a:pt x="829" y="5166"/>
                    <a:pt x="651" y="5277"/>
                  </a:cubicBezTo>
                  <a:cubicBezTo>
                    <a:pt x="569" y="5328"/>
                    <a:pt x="501" y="5350"/>
                    <a:pt x="445" y="5350"/>
                  </a:cubicBezTo>
                  <a:cubicBezTo>
                    <a:pt x="222" y="5350"/>
                    <a:pt x="188" y="5001"/>
                    <a:pt x="204" y="4797"/>
                  </a:cubicBezTo>
                  <a:cubicBezTo>
                    <a:pt x="235" y="4382"/>
                    <a:pt x="321" y="3966"/>
                    <a:pt x="451" y="3570"/>
                  </a:cubicBezTo>
                  <a:cubicBezTo>
                    <a:pt x="518" y="3364"/>
                    <a:pt x="597" y="3164"/>
                    <a:pt x="688" y="2970"/>
                  </a:cubicBezTo>
                  <a:cubicBezTo>
                    <a:pt x="754" y="2829"/>
                    <a:pt x="874" y="2488"/>
                    <a:pt x="1016" y="2404"/>
                  </a:cubicBezTo>
                  <a:cubicBezTo>
                    <a:pt x="1057" y="2380"/>
                    <a:pt x="1092" y="2369"/>
                    <a:pt x="1122" y="2369"/>
                  </a:cubicBezTo>
                  <a:cubicBezTo>
                    <a:pt x="1349" y="2369"/>
                    <a:pt x="1260" y="3008"/>
                    <a:pt x="1243" y="3107"/>
                  </a:cubicBezTo>
                  <a:cubicBezTo>
                    <a:pt x="1206" y="3337"/>
                    <a:pt x="1133" y="3557"/>
                    <a:pt x="1036" y="3768"/>
                  </a:cubicBezTo>
                  <a:cubicBezTo>
                    <a:pt x="1035" y="3770"/>
                    <a:pt x="1036" y="3772"/>
                    <a:pt x="1038" y="3772"/>
                  </a:cubicBezTo>
                  <a:cubicBezTo>
                    <a:pt x="1038" y="3772"/>
                    <a:pt x="1039" y="3771"/>
                    <a:pt x="1039" y="3770"/>
                  </a:cubicBezTo>
                  <a:cubicBezTo>
                    <a:pt x="1224" y="3403"/>
                    <a:pt x="1320" y="3002"/>
                    <a:pt x="1303" y="2591"/>
                  </a:cubicBezTo>
                  <a:cubicBezTo>
                    <a:pt x="1297" y="2440"/>
                    <a:pt x="1245" y="2289"/>
                    <a:pt x="1132" y="2289"/>
                  </a:cubicBezTo>
                  <a:cubicBezTo>
                    <a:pt x="1090" y="2289"/>
                    <a:pt x="1040" y="2310"/>
                    <a:pt x="981" y="2360"/>
                  </a:cubicBezTo>
                  <a:cubicBezTo>
                    <a:pt x="865" y="2456"/>
                    <a:pt x="797" y="2613"/>
                    <a:pt x="727" y="2740"/>
                  </a:cubicBezTo>
                  <a:cubicBezTo>
                    <a:pt x="619" y="2936"/>
                    <a:pt x="525" y="3137"/>
                    <a:pt x="442" y="3344"/>
                  </a:cubicBezTo>
                  <a:cubicBezTo>
                    <a:pt x="280" y="3754"/>
                    <a:pt x="168" y="4182"/>
                    <a:pt x="110" y="4618"/>
                  </a:cubicBezTo>
                  <a:cubicBezTo>
                    <a:pt x="75" y="4867"/>
                    <a:pt x="1" y="5261"/>
                    <a:pt x="254" y="5428"/>
                  </a:cubicBezTo>
                  <a:cubicBezTo>
                    <a:pt x="314" y="5467"/>
                    <a:pt x="376" y="5483"/>
                    <a:pt x="437" y="5483"/>
                  </a:cubicBezTo>
                  <a:cubicBezTo>
                    <a:pt x="668" y="5483"/>
                    <a:pt x="896" y="5248"/>
                    <a:pt x="1036" y="5095"/>
                  </a:cubicBezTo>
                  <a:cubicBezTo>
                    <a:pt x="1622" y="4449"/>
                    <a:pt x="1949" y="3574"/>
                    <a:pt x="2271" y="2776"/>
                  </a:cubicBezTo>
                  <a:cubicBezTo>
                    <a:pt x="2470" y="2283"/>
                    <a:pt x="2646" y="1771"/>
                    <a:pt x="2707" y="1239"/>
                  </a:cubicBezTo>
                  <a:cubicBezTo>
                    <a:pt x="2751" y="834"/>
                    <a:pt x="2782" y="336"/>
                    <a:pt x="2507" y="6"/>
                  </a:cubicBezTo>
                  <a:cubicBezTo>
                    <a:pt x="2504" y="2"/>
                    <a:pt x="2501" y="1"/>
                    <a:pt x="249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5" name="Google Shape;2345;p29"/>
            <p:cNvSpPr/>
            <p:nvPr/>
          </p:nvSpPr>
          <p:spPr>
            <a:xfrm>
              <a:off x="1131894" y="4364399"/>
              <a:ext cx="203339" cy="376363"/>
            </a:xfrm>
            <a:custGeom>
              <a:rect b="b" l="l" r="r" t="t"/>
              <a:pathLst>
                <a:path extrusionOk="0" h="7896" w="4266">
                  <a:moveTo>
                    <a:pt x="3046" y="0"/>
                  </a:moveTo>
                  <a:cubicBezTo>
                    <a:pt x="3043" y="0"/>
                    <a:pt x="3040" y="1"/>
                    <a:pt x="3037" y="3"/>
                  </a:cubicBezTo>
                  <a:cubicBezTo>
                    <a:pt x="2236" y="566"/>
                    <a:pt x="1744" y="1459"/>
                    <a:pt x="1369" y="2342"/>
                  </a:cubicBezTo>
                  <a:cubicBezTo>
                    <a:pt x="922" y="3396"/>
                    <a:pt x="504" y="4521"/>
                    <a:pt x="327" y="5657"/>
                  </a:cubicBezTo>
                  <a:cubicBezTo>
                    <a:pt x="240" y="6209"/>
                    <a:pt x="1" y="7896"/>
                    <a:pt x="925" y="7896"/>
                  </a:cubicBezTo>
                  <a:cubicBezTo>
                    <a:pt x="953" y="7896"/>
                    <a:pt x="981" y="7894"/>
                    <a:pt x="1010" y="7891"/>
                  </a:cubicBezTo>
                  <a:cubicBezTo>
                    <a:pt x="1497" y="7842"/>
                    <a:pt x="1801" y="7342"/>
                    <a:pt x="2061" y="6983"/>
                  </a:cubicBezTo>
                  <a:cubicBezTo>
                    <a:pt x="2388" y="6530"/>
                    <a:pt x="2686" y="6058"/>
                    <a:pt x="2954" y="5568"/>
                  </a:cubicBezTo>
                  <a:cubicBezTo>
                    <a:pt x="3551" y="4482"/>
                    <a:pt x="4044" y="3286"/>
                    <a:pt x="4262" y="2061"/>
                  </a:cubicBezTo>
                  <a:cubicBezTo>
                    <a:pt x="4266" y="2042"/>
                    <a:pt x="4251" y="2030"/>
                    <a:pt x="4238" y="2030"/>
                  </a:cubicBezTo>
                  <a:cubicBezTo>
                    <a:pt x="4228" y="2030"/>
                    <a:pt x="4219" y="2035"/>
                    <a:pt x="4216" y="2048"/>
                  </a:cubicBezTo>
                  <a:cubicBezTo>
                    <a:pt x="3694" y="3959"/>
                    <a:pt x="2944" y="5796"/>
                    <a:pt x="1648" y="7325"/>
                  </a:cubicBezTo>
                  <a:cubicBezTo>
                    <a:pt x="1475" y="7529"/>
                    <a:pt x="1264" y="7734"/>
                    <a:pt x="982" y="7753"/>
                  </a:cubicBezTo>
                  <a:cubicBezTo>
                    <a:pt x="968" y="7754"/>
                    <a:pt x="955" y="7754"/>
                    <a:pt x="942" y="7754"/>
                  </a:cubicBezTo>
                  <a:cubicBezTo>
                    <a:pt x="605" y="7754"/>
                    <a:pt x="470" y="7457"/>
                    <a:pt x="424" y="7158"/>
                  </a:cubicBezTo>
                  <a:cubicBezTo>
                    <a:pt x="339" y="6614"/>
                    <a:pt x="383" y="6039"/>
                    <a:pt x="478" y="5500"/>
                  </a:cubicBezTo>
                  <a:cubicBezTo>
                    <a:pt x="654" y="4508"/>
                    <a:pt x="1003" y="3536"/>
                    <a:pt x="1377" y="2602"/>
                  </a:cubicBezTo>
                  <a:cubicBezTo>
                    <a:pt x="1765" y="1630"/>
                    <a:pt x="2272" y="737"/>
                    <a:pt x="3058" y="29"/>
                  </a:cubicBezTo>
                  <a:cubicBezTo>
                    <a:pt x="3070" y="19"/>
                    <a:pt x="3059" y="0"/>
                    <a:pt x="304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6" name="Google Shape;2346;p29"/>
            <p:cNvSpPr/>
            <p:nvPr/>
          </p:nvSpPr>
          <p:spPr>
            <a:xfrm>
              <a:off x="1163782" y="4292329"/>
              <a:ext cx="186418" cy="213158"/>
            </a:xfrm>
            <a:custGeom>
              <a:rect b="b" l="l" r="r" t="t"/>
              <a:pathLst>
                <a:path extrusionOk="0" h="4472" w="3911">
                  <a:moveTo>
                    <a:pt x="2936" y="1"/>
                  </a:moveTo>
                  <a:cubicBezTo>
                    <a:pt x="2682" y="1"/>
                    <a:pt x="2463" y="176"/>
                    <a:pt x="2296" y="354"/>
                  </a:cubicBezTo>
                  <a:cubicBezTo>
                    <a:pt x="1776" y="906"/>
                    <a:pt x="1347" y="1577"/>
                    <a:pt x="971" y="2230"/>
                  </a:cubicBezTo>
                  <a:cubicBezTo>
                    <a:pt x="577" y="2921"/>
                    <a:pt x="225" y="3660"/>
                    <a:pt x="8" y="4428"/>
                  </a:cubicBezTo>
                  <a:cubicBezTo>
                    <a:pt x="1" y="4455"/>
                    <a:pt x="21" y="4472"/>
                    <a:pt x="42" y="4472"/>
                  </a:cubicBezTo>
                  <a:cubicBezTo>
                    <a:pt x="56" y="4472"/>
                    <a:pt x="71" y="4464"/>
                    <a:pt x="78" y="4447"/>
                  </a:cubicBezTo>
                  <a:cubicBezTo>
                    <a:pt x="558" y="3231"/>
                    <a:pt x="1102" y="2076"/>
                    <a:pt x="1885" y="1021"/>
                  </a:cubicBezTo>
                  <a:cubicBezTo>
                    <a:pt x="2079" y="759"/>
                    <a:pt x="2279" y="466"/>
                    <a:pt x="2535" y="260"/>
                  </a:cubicBezTo>
                  <a:cubicBezTo>
                    <a:pt x="2671" y="151"/>
                    <a:pt x="2810" y="101"/>
                    <a:pt x="2942" y="101"/>
                  </a:cubicBezTo>
                  <a:cubicBezTo>
                    <a:pt x="3162" y="101"/>
                    <a:pt x="3363" y="239"/>
                    <a:pt x="3499" y="478"/>
                  </a:cubicBezTo>
                  <a:cubicBezTo>
                    <a:pt x="3850" y="1097"/>
                    <a:pt x="3863" y="1932"/>
                    <a:pt x="3745" y="2615"/>
                  </a:cubicBezTo>
                  <a:cubicBezTo>
                    <a:pt x="3744" y="2620"/>
                    <a:pt x="3748" y="2624"/>
                    <a:pt x="3752" y="2624"/>
                  </a:cubicBezTo>
                  <a:cubicBezTo>
                    <a:pt x="3754" y="2624"/>
                    <a:pt x="3756" y="2623"/>
                    <a:pt x="3756" y="2619"/>
                  </a:cubicBezTo>
                  <a:cubicBezTo>
                    <a:pt x="3911" y="1923"/>
                    <a:pt x="3886" y="1093"/>
                    <a:pt x="3545" y="451"/>
                  </a:cubicBezTo>
                  <a:cubicBezTo>
                    <a:pt x="3432" y="241"/>
                    <a:pt x="3257" y="37"/>
                    <a:pt x="3006" y="6"/>
                  </a:cubicBezTo>
                  <a:cubicBezTo>
                    <a:pt x="2983" y="2"/>
                    <a:pt x="2959" y="1"/>
                    <a:pt x="293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7" name="Google Shape;2347;p29"/>
            <p:cNvSpPr/>
            <p:nvPr/>
          </p:nvSpPr>
          <p:spPr>
            <a:xfrm>
              <a:off x="1099958" y="4550674"/>
              <a:ext cx="138705" cy="265971"/>
            </a:xfrm>
            <a:custGeom>
              <a:rect b="b" l="l" r="r" t="t"/>
              <a:pathLst>
                <a:path extrusionOk="0" h="5580" w="2910">
                  <a:moveTo>
                    <a:pt x="1095" y="1"/>
                  </a:moveTo>
                  <a:cubicBezTo>
                    <a:pt x="1093" y="1"/>
                    <a:pt x="1091" y="2"/>
                    <a:pt x="1090" y="4"/>
                  </a:cubicBezTo>
                  <a:cubicBezTo>
                    <a:pt x="468" y="1407"/>
                    <a:pt x="0" y="3107"/>
                    <a:pt x="352" y="4642"/>
                  </a:cubicBezTo>
                  <a:cubicBezTo>
                    <a:pt x="450" y="5070"/>
                    <a:pt x="775" y="5580"/>
                    <a:pt x="1237" y="5580"/>
                  </a:cubicBezTo>
                  <a:cubicBezTo>
                    <a:pt x="1321" y="5580"/>
                    <a:pt x="1410" y="5563"/>
                    <a:pt x="1502" y="5525"/>
                  </a:cubicBezTo>
                  <a:cubicBezTo>
                    <a:pt x="1810" y="5401"/>
                    <a:pt x="2068" y="5081"/>
                    <a:pt x="2277" y="4835"/>
                  </a:cubicBezTo>
                  <a:cubicBezTo>
                    <a:pt x="2523" y="4544"/>
                    <a:pt x="2727" y="4232"/>
                    <a:pt x="2899" y="3893"/>
                  </a:cubicBezTo>
                  <a:cubicBezTo>
                    <a:pt x="2910" y="3871"/>
                    <a:pt x="2891" y="3851"/>
                    <a:pt x="2872" y="3851"/>
                  </a:cubicBezTo>
                  <a:cubicBezTo>
                    <a:pt x="2864" y="3851"/>
                    <a:pt x="2855" y="3855"/>
                    <a:pt x="2850" y="3864"/>
                  </a:cubicBezTo>
                  <a:cubicBezTo>
                    <a:pt x="2534" y="4389"/>
                    <a:pt x="2120" y="5012"/>
                    <a:pt x="1598" y="5352"/>
                  </a:cubicBezTo>
                  <a:cubicBezTo>
                    <a:pt x="1482" y="5427"/>
                    <a:pt x="1364" y="5460"/>
                    <a:pt x="1250" y="5460"/>
                  </a:cubicBezTo>
                  <a:cubicBezTo>
                    <a:pt x="975" y="5460"/>
                    <a:pt x="721" y="5269"/>
                    <a:pt x="581" y="5002"/>
                  </a:cubicBezTo>
                  <a:cubicBezTo>
                    <a:pt x="416" y="4686"/>
                    <a:pt x="371" y="4301"/>
                    <a:pt x="339" y="3952"/>
                  </a:cubicBezTo>
                  <a:cubicBezTo>
                    <a:pt x="215" y="2583"/>
                    <a:pt x="622" y="1272"/>
                    <a:pt x="1100" y="8"/>
                  </a:cubicBezTo>
                  <a:cubicBezTo>
                    <a:pt x="1102" y="4"/>
                    <a:pt x="1099" y="1"/>
                    <a:pt x="109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8" name="Google Shape;2348;p29"/>
            <p:cNvSpPr/>
            <p:nvPr/>
          </p:nvSpPr>
          <p:spPr>
            <a:xfrm>
              <a:off x="1322268" y="4387755"/>
              <a:ext cx="45568" cy="192948"/>
            </a:xfrm>
            <a:custGeom>
              <a:rect b="b" l="l" r="r" t="t"/>
              <a:pathLst>
                <a:path extrusionOk="0" h="4048" w="956">
                  <a:moveTo>
                    <a:pt x="924" y="1"/>
                  </a:moveTo>
                  <a:cubicBezTo>
                    <a:pt x="907" y="1"/>
                    <a:pt x="890" y="12"/>
                    <a:pt x="887" y="33"/>
                  </a:cubicBezTo>
                  <a:cubicBezTo>
                    <a:pt x="776" y="1427"/>
                    <a:pt x="507" y="2735"/>
                    <a:pt x="2" y="4040"/>
                  </a:cubicBezTo>
                  <a:cubicBezTo>
                    <a:pt x="0" y="4044"/>
                    <a:pt x="5" y="4048"/>
                    <a:pt x="9" y="4048"/>
                  </a:cubicBezTo>
                  <a:cubicBezTo>
                    <a:pt x="11" y="4048"/>
                    <a:pt x="13" y="4047"/>
                    <a:pt x="13" y="4045"/>
                  </a:cubicBezTo>
                  <a:cubicBezTo>
                    <a:pt x="573" y="2804"/>
                    <a:pt x="925" y="1397"/>
                    <a:pt x="954" y="33"/>
                  </a:cubicBezTo>
                  <a:cubicBezTo>
                    <a:pt x="955" y="12"/>
                    <a:pt x="940" y="1"/>
                    <a:pt x="92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9" name="Google Shape;2349;p29"/>
            <p:cNvSpPr/>
            <p:nvPr/>
          </p:nvSpPr>
          <p:spPr>
            <a:xfrm>
              <a:off x="1249960" y="4323741"/>
              <a:ext cx="78838" cy="53385"/>
            </a:xfrm>
            <a:custGeom>
              <a:rect b="b" l="l" r="r" t="t"/>
              <a:pathLst>
                <a:path extrusionOk="0" h="1120" w="1654">
                  <a:moveTo>
                    <a:pt x="1003" y="1"/>
                  </a:moveTo>
                  <a:cubicBezTo>
                    <a:pt x="837" y="1"/>
                    <a:pt x="699" y="129"/>
                    <a:pt x="577" y="229"/>
                  </a:cubicBezTo>
                  <a:cubicBezTo>
                    <a:pt x="354" y="414"/>
                    <a:pt x="165" y="626"/>
                    <a:pt x="3" y="864"/>
                  </a:cubicBezTo>
                  <a:cubicBezTo>
                    <a:pt x="1" y="867"/>
                    <a:pt x="4" y="872"/>
                    <a:pt x="7" y="872"/>
                  </a:cubicBezTo>
                  <a:cubicBezTo>
                    <a:pt x="8" y="872"/>
                    <a:pt x="9" y="872"/>
                    <a:pt x="10" y="871"/>
                  </a:cubicBezTo>
                  <a:cubicBezTo>
                    <a:pt x="209" y="616"/>
                    <a:pt x="479" y="279"/>
                    <a:pt x="771" y="132"/>
                  </a:cubicBezTo>
                  <a:cubicBezTo>
                    <a:pt x="863" y="86"/>
                    <a:pt x="944" y="66"/>
                    <a:pt x="1016" y="66"/>
                  </a:cubicBezTo>
                  <a:cubicBezTo>
                    <a:pt x="1437" y="66"/>
                    <a:pt x="1547" y="762"/>
                    <a:pt x="1590" y="1103"/>
                  </a:cubicBezTo>
                  <a:cubicBezTo>
                    <a:pt x="1591" y="1114"/>
                    <a:pt x="1599" y="1120"/>
                    <a:pt x="1607" y="1120"/>
                  </a:cubicBezTo>
                  <a:cubicBezTo>
                    <a:pt x="1615" y="1120"/>
                    <a:pt x="1622" y="1114"/>
                    <a:pt x="1622" y="1103"/>
                  </a:cubicBezTo>
                  <a:cubicBezTo>
                    <a:pt x="1654" y="755"/>
                    <a:pt x="1472" y="40"/>
                    <a:pt x="1031" y="2"/>
                  </a:cubicBezTo>
                  <a:cubicBezTo>
                    <a:pt x="1022" y="1"/>
                    <a:pt x="1012" y="1"/>
                    <a:pt x="100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0" name="Google Shape;2350;p29"/>
            <p:cNvSpPr/>
            <p:nvPr/>
          </p:nvSpPr>
          <p:spPr>
            <a:xfrm>
              <a:off x="1229893" y="4446907"/>
              <a:ext cx="59200" cy="139086"/>
            </a:xfrm>
            <a:custGeom>
              <a:rect b="b" l="l" r="r" t="t"/>
              <a:pathLst>
                <a:path extrusionOk="0" h="2918" w="1242">
                  <a:moveTo>
                    <a:pt x="1224" y="0"/>
                  </a:moveTo>
                  <a:cubicBezTo>
                    <a:pt x="1218" y="0"/>
                    <a:pt x="1212" y="3"/>
                    <a:pt x="1209" y="11"/>
                  </a:cubicBezTo>
                  <a:cubicBezTo>
                    <a:pt x="897" y="1023"/>
                    <a:pt x="514" y="1983"/>
                    <a:pt x="2" y="2913"/>
                  </a:cubicBezTo>
                  <a:cubicBezTo>
                    <a:pt x="1" y="2915"/>
                    <a:pt x="3" y="2918"/>
                    <a:pt x="6" y="2918"/>
                  </a:cubicBezTo>
                  <a:cubicBezTo>
                    <a:pt x="7" y="2918"/>
                    <a:pt x="8" y="2917"/>
                    <a:pt x="8" y="2916"/>
                  </a:cubicBezTo>
                  <a:cubicBezTo>
                    <a:pt x="557" y="2029"/>
                    <a:pt x="995" y="1036"/>
                    <a:pt x="1238" y="20"/>
                  </a:cubicBezTo>
                  <a:cubicBezTo>
                    <a:pt x="1242" y="8"/>
                    <a:pt x="1233" y="0"/>
                    <a:pt x="122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1" name="Google Shape;2351;p29"/>
            <p:cNvSpPr/>
            <p:nvPr/>
          </p:nvSpPr>
          <p:spPr>
            <a:xfrm>
              <a:off x="1161113" y="4612734"/>
              <a:ext cx="45139" cy="75263"/>
            </a:xfrm>
            <a:custGeom>
              <a:rect b="b" l="l" r="r" t="t"/>
              <a:pathLst>
                <a:path extrusionOk="0" h="1579" w="947">
                  <a:moveTo>
                    <a:pt x="262" y="1"/>
                  </a:moveTo>
                  <a:cubicBezTo>
                    <a:pt x="260" y="1"/>
                    <a:pt x="257" y="2"/>
                    <a:pt x="257" y="5"/>
                  </a:cubicBezTo>
                  <a:cubicBezTo>
                    <a:pt x="264" y="436"/>
                    <a:pt x="0" y="963"/>
                    <a:pt x="268" y="1362"/>
                  </a:cubicBezTo>
                  <a:cubicBezTo>
                    <a:pt x="356" y="1492"/>
                    <a:pt x="515" y="1578"/>
                    <a:pt x="667" y="1578"/>
                  </a:cubicBezTo>
                  <a:cubicBezTo>
                    <a:pt x="767" y="1578"/>
                    <a:pt x="864" y="1541"/>
                    <a:pt x="936" y="1456"/>
                  </a:cubicBezTo>
                  <a:cubicBezTo>
                    <a:pt x="946" y="1442"/>
                    <a:pt x="936" y="1427"/>
                    <a:pt x="923" y="1427"/>
                  </a:cubicBezTo>
                  <a:cubicBezTo>
                    <a:pt x="919" y="1427"/>
                    <a:pt x="915" y="1428"/>
                    <a:pt x="911" y="1431"/>
                  </a:cubicBezTo>
                  <a:cubicBezTo>
                    <a:pt x="834" y="1493"/>
                    <a:pt x="748" y="1522"/>
                    <a:pt x="663" y="1522"/>
                  </a:cubicBezTo>
                  <a:cubicBezTo>
                    <a:pt x="539" y="1522"/>
                    <a:pt x="418" y="1462"/>
                    <a:pt x="330" y="1358"/>
                  </a:cubicBezTo>
                  <a:cubicBezTo>
                    <a:pt x="208" y="1211"/>
                    <a:pt x="187" y="1007"/>
                    <a:pt x="194" y="824"/>
                  </a:cubicBezTo>
                  <a:cubicBezTo>
                    <a:pt x="206" y="549"/>
                    <a:pt x="282" y="284"/>
                    <a:pt x="267" y="5"/>
                  </a:cubicBezTo>
                  <a:cubicBezTo>
                    <a:pt x="267" y="2"/>
                    <a:pt x="265" y="1"/>
                    <a:pt x="26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2" name="Google Shape;2352;p29"/>
            <p:cNvSpPr/>
            <p:nvPr/>
          </p:nvSpPr>
          <p:spPr>
            <a:xfrm>
              <a:off x="1153820" y="4722077"/>
              <a:ext cx="78361" cy="52050"/>
            </a:xfrm>
            <a:custGeom>
              <a:rect b="b" l="l" r="r" t="t"/>
              <a:pathLst>
                <a:path extrusionOk="0" h="1092" w="1644">
                  <a:moveTo>
                    <a:pt x="1627" y="1"/>
                  </a:moveTo>
                  <a:cubicBezTo>
                    <a:pt x="1624" y="1"/>
                    <a:pt x="1621" y="2"/>
                    <a:pt x="1619" y="4"/>
                  </a:cubicBezTo>
                  <a:cubicBezTo>
                    <a:pt x="1149" y="471"/>
                    <a:pt x="683" y="964"/>
                    <a:pt x="2" y="1090"/>
                  </a:cubicBezTo>
                  <a:cubicBezTo>
                    <a:pt x="1" y="1090"/>
                    <a:pt x="1" y="1092"/>
                    <a:pt x="2" y="1092"/>
                  </a:cubicBezTo>
                  <a:cubicBezTo>
                    <a:pt x="678" y="1008"/>
                    <a:pt x="1200" y="508"/>
                    <a:pt x="1636" y="20"/>
                  </a:cubicBezTo>
                  <a:cubicBezTo>
                    <a:pt x="1643" y="12"/>
                    <a:pt x="1635" y="1"/>
                    <a:pt x="162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3" name="Google Shape;2353;p29"/>
            <p:cNvSpPr/>
            <p:nvPr/>
          </p:nvSpPr>
          <p:spPr>
            <a:xfrm>
              <a:off x="1285423" y="4422312"/>
              <a:ext cx="4528" cy="5672"/>
            </a:xfrm>
            <a:custGeom>
              <a:rect b="b" l="l" r="r" t="t"/>
              <a:pathLst>
                <a:path extrusionOk="0" h="119" w="95">
                  <a:moveTo>
                    <a:pt x="48" y="1"/>
                  </a:moveTo>
                  <a:cubicBezTo>
                    <a:pt x="35" y="1"/>
                    <a:pt x="22" y="8"/>
                    <a:pt x="18" y="23"/>
                  </a:cubicBezTo>
                  <a:cubicBezTo>
                    <a:pt x="14" y="38"/>
                    <a:pt x="11" y="53"/>
                    <a:pt x="6" y="65"/>
                  </a:cubicBezTo>
                  <a:cubicBezTo>
                    <a:pt x="0" y="91"/>
                    <a:pt x="20" y="119"/>
                    <a:pt x="47" y="119"/>
                  </a:cubicBezTo>
                  <a:cubicBezTo>
                    <a:pt x="76" y="119"/>
                    <a:pt x="94" y="91"/>
                    <a:pt x="88" y="65"/>
                  </a:cubicBezTo>
                  <a:cubicBezTo>
                    <a:pt x="84" y="51"/>
                    <a:pt x="81" y="37"/>
                    <a:pt x="78" y="23"/>
                  </a:cubicBezTo>
                  <a:cubicBezTo>
                    <a:pt x="74" y="8"/>
                    <a:pt x="61" y="1"/>
                    <a:pt x="4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4" name="Google Shape;2354;p29"/>
            <p:cNvSpPr/>
            <p:nvPr/>
          </p:nvSpPr>
          <p:spPr>
            <a:xfrm>
              <a:off x="1282420" y="4392712"/>
              <a:ext cx="11916" cy="10391"/>
            </a:xfrm>
            <a:custGeom>
              <a:rect b="b" l="l" r="r" t="t"/>
              <a:pathLst>
                <a:path extrusionOk="0" h="218" w="250">
                  <a:moveTo>
                    <a:pt x="108" y="0"/>
                  </a:moveTo>
                  <a:cubicBezTo>
                    <a:pt x="82" y="0"/>
                    <a:pt x="51" y="15"/>
                    <a:pt x="33" y="32"/>
                  </a:cubicBezTo>
                  <a:cubicBezTo>
                    <a:pt x="15" y="51"/>
                    <a:pt x="0" y="82"/>
                    <a:pt x="1" y="109"/>
                  </a:cubicBezTo>
                  <a:cubicBezTo>
                    <a:pt x="3" y="138"/>
                    <a:pt x="12" y="167"/>
                    <a:pt x="33" y="187"/>
                  </a:cubicBezTo>
                  <a:cubicBezTo>
                    <a:pt x="52" y="203"/>
                    <a:pt x="77" y="218"/>
                    <a:pt x="103" y="218"/>
                  </a:cubicBezTo>
                  <a:cubicBezTo>
                    <a:pt x="105" y="218"/>
                    <a:pt x="108" y="218"/>
                    <a:pt x="110" y="217"/>
                  </a:cubicBezTo>
                  <a:cubicBezTo>
                    <a:pt x="127" y="216"/>
                    <a:pt x="143" y="216"/>
                    <a:pt x="161" y="213"/>
                  </a:cubicBezTo>
                  <a:cubicBezTo>
                    <a:pt x="184" y="208"/>
                    <a:pt x="202" y="195"/>
                    <a:pt x="219" y="180"/>
                  </a:cubicBezTo>
                  <a:cubicBezTo>
                    <a:pt x="236" y="164"/>
                    <a:pt x="249" y="132"/>
                    <a:pt x="247" y="109"/>
                  </a:cubicBezTo>
                  <a:cubicBezTo>
                    <a:pt x="246" y="83"/>
                    <a:pt x="239" y="57"/>
                    <a:pt x="219" y="38"/>
                  </a:cubicBezTo>
                  <a:cubicBezTo>
                    <a:pt x="202" y="23"/>
                    <a:pt x="182" y="11"/>
                    <a:pt x="161" y="6"/>
                  </a:cubicBezTo>
                  <a:cubicBezTo>
                    <a:pt x="145" y="2"/>
                    <a:pt x="127" y="2"/>
                    <a:pt x="110" y="1"/>
                  </a:cubicBezTo>
                  <a:cubicBezTo>
                    <a:pt x="109" y="1"/>
                    <a:pt x="108" y="0"/>
                    <a:pt x="1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5" name="Google Shape;2355;p29"/>
            <p:cNvSpPr/>
            <p:nvPr/>
          </p:nvSpPr>
          <p:spPr>
            <a:xfrm>
              <a:off x="1325319" y="4399719"/>
              <a:ext cx="6530" cy="5005"/>
            </a:xfrm>
            <a:custGeom>
              <a:rect b="b" l="l" r="r" t="t"/>
              <a:pathLst>
                <a:path extrusionOk="0" h="105" w="137">
                  <a:moveTo>
                    <a:pt x="69" y="0"/>
                  </a:moveTo>
                  <a:cubicBezTo>
                    <a:pt x="1" y="0"/>
                    <a:pt x="1" y="105"/>
                    <a:pt x="69" y="105"/>
                  </a:cubicBezTo>
                  <a:cubicBezTo>
                    <a:pt x="136" y="105"/>
                    <a:pt x="137" y="0"/>
                    <a:pt x="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6" name="Google Shape;2356;p29"/>
            <p:cNvSpPr/>
            <p:nvPr/>
          </p:nvSpPr>
          <p:spPr>
            <a:xfrm>
              <a:off x="1334041" y="4432083"/>
              <a:ext cx="10057" cy="9295"/>
            </a:xfrm>
            <a:custGeom>
              <a:rect b="b" l="l" r="r" t="t"/>
              <a:pathLst>
                <a:path extrusionOk="0" h="195" w="211">
                  <a:moveTo>
                    <a:pt x="116" y="0"/>
                  </a:moveTo>
                  <a:cubicBezTo>
                    <a:pt x="115" y="0"/>
                    <a:pt x="114" y="0"/>
                    <a:pt x="113" y="1"/>
                  </a:cubicBezTo>
                  <a:cubicBezTo>
                    <a:pt x="81" y="2"/>
                    <a:pt x="51" y="17"/>
                    <a:pt x="32" y="42"/>
                  </a:cubicBezTo>
                  <a:cubicBezTo>
                    <a:pt x="14" y="54"/>
                    <a:pt x="1" y="76"/>
                    <a:pt x="2" y="97"/>
                  </a:cubicBezTo>
                  <a:cubicBezTo>
                    <a:pt x="4" y="120"/>
                    <a:pt x="15" y="141"/>
                    <a:pt x="33" y="152"/>
                  </a:cubicBezTo>
                  <a:cubicBezTo>
                    <a:pt x="52" y="177"/>
                    <a:pt x="82" y="194"/>
                    <a:pt x="112" y="194"/>
                  </a:cubicBezTo>
                  <a:cubicBezTo>
                    <a:pt x="137" y="194"/>
                    <a:pt x="163" y="184"/>
                    <a:pt x="180" y="165"/>
                  </a:cubicBezTo>
                  <a:cubicBezTo>
                    <a:pt x="198" y="148"/>
                    <a:pt x="210" y="121"/>
                    <a:pt x="209" y="97"/>
                  </a:cubicBezTo>
                  <a:cubicBezTo>
                    <a:pt x="208" y="72"/>
                    <a:pt x="199" y="46"/>
                    <a:pt x="181" y="29"/>
                  </a:cubicBezTo>
                  <a:cubicBezTo>
                    <a:pt x="163" y="13"/>
                    <a:pt x="139" y="0"/>
                    <a:pt x="11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7" name="Google Shape;2357;p29"/>
            <p:cNvSpPr/>
            <p:nvPr/>
          </p:nvSpPr>
          <p:spPr>
            <a:xfrm>
              <a:off x="1362450" y="4367735"/>
              <a:ext cx="5672" cy="7007"/>
            </a:xfrm>
            <a:custGeom>
              <a:rect b="b" l="l" r="r" t="t"/>
              <a:pathLst>
                <a:path extrusionOk="0" h="147" w="119">
                  <a:moveTo>
                    <a:pt x="59" y="0"/>
                  </a:moveTo>
                  <a:cubicBezTo>
                    <a:pt x="48" y="0"/>
                    <a:pt x="36" y="4"/>
                    <a:pt x="27" y="13"/>
                  </a:cubicBezTo>
                  <a:cubicBezTo>
                    <a:pt x="12" y="27"/>
                    <a:pt x="6" y="42"/>
                    <a:pt x="5" y="63"/>
                  </a:cubicBezTo>
                  <a:cubicBezTo>
                    <a:pt x="4" y="72"/>
                    <a:pt x="4" y="81"/>
                    <a:pt x="4" y="90"/>
                  </a:cubicBezTo>
                  <a:cubicBezTo>
                    <a:pt x="1" y="120"/>
                    <a:pt x="30" y="147"/>
                    <a:pt x="58" y="147"/>
                  </a:cubicBezTo>
                  <a:cubicBezTo>
                    <a:pt x="58" y="147"/>
                    <a:pt x="59" y="147"/>
                    <a:pt x="59" y="147"/>
                  </a:cubicBezTo>
                  <a:cubicBezTo>
                    <a:pt x="88" y="145"/>
                    <a:pt x="119" y="121"/>
                    <a:pt x="116" y="90"/>
                  </a:cubicBezTo>
                  <a:cubicBezTo>
                    <a:pt x="115" y="83"/>
                    <a:pt x="114" y="72"/>
                    <a:pt x="114" y="63"/>
                  </a:cubicBezTo>
                  <a:cubicBezTo>
                    <a:pt x="111" y="42"/>
                    <a:pt x="105" y="27"/>
                    <a:pt x="91" y="13"/>
                  </a:cubicBezTo>
                  <a:cubicBezTo>
                    <a:pt x="82" y="4"/>
                    <a:pt x="70" y="0"/>
                    <a:pt x="5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8" name="Google Shape;2358;p29"/>
            <p:cNvSpPr/>
            <p:nvPr/>
          </p:nvSpPr>
          <p:spPr>
            <a:xfrm>
              <a:off x="1361449" y="4330318"/>
              <a:ext cx="7531" cy="5863"/>
            </a:xfrm>
            <a:custGeom>
              <a:rect b="b" l="l" r="r" t="t"/>
              <a:pathLst>
                <a:path extrusionOk="0" h="123" w="158">
                  <a:moveTo>
                    <a:pt x="79" y="1"/>
                  </a:moveTo>
                  <a:cubicBezTo>
                    <a:pt x="1" y="1"/>
                    <a:pt x="1" y="122"/>
                    <a:pt x="79" y="122"/>
                  </a:cubicBezTo>
                  <a:cubicBezTo>
                    <a:pt x="158" y="122"/>
                    <a:pt x="158"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9" name="Google Shape;2359;p29"/>
            <p:cNvSpPr/>
            <p:nvPr/>
          </p:nvSpPr>
          <p:spPr>
            <a:xfrm>
              <a:off x="1256204" y="4698292"/>
              <a:ext cx="8532" cy="6768"/>
            </a:xfrm>
            <a:custGeom>
              <a:rect b="b" l="l" r="r" t="t"/>
              <a:pathLst>
                <a:path extrusionOk="0" h="142" w="179">
                  <a:moveTo>
                    <a:pt x="74" y="1"/>
                  </a:moveTo>
                  <a:cubicBezTo>
                    <a:pt x="36" y="1"/>
                    <a:pt x="1" y="30"/>
                    <a:pt x="1" y="71"/>
                  </a:cubicBezTo>
                  <a:cubicBezTo>
                    <a:pt x="1" y="111"/>
                    <a:pt x="34" y="141"/>
                    <a:pt x="72" y="141"/>
                  </a:cubicBezTo>
                  <a:cubicBezTo>
                    <a:pt x="79" y="141"/>
                    <a:pt x="85" y="140"/>
                    <a:pt x="92" y="139"/>
                  </a:cubicBezTo>
                  <a:cubicBezTo>
                    <a:pt x="105" y="136"/>
                    <a:pt x="120" y="132"/>
                    <a:pt x="134" y="128"/>
                  </a:cubicBezTo>
                  <a:cubicBezTo>
                    <a:pt x="158" y="122"/>
                    <a:pt x="179" y="96"/>
                    <a:pt x="178" y="71"/>
                  </a:cubicBezTo>
                  <a:cubicBezTo>
                    <a:pt x="177" y="47"/>
                    <a:pt x="160" y="20"/>
                    <a:pt x="134" y="13"/>
                  </a:cubicBezTo>
                  <a:cubicBezTo>
                    <a:pt x="119" y="10"/>
                    <a:pt x="104" y="7"/>
                    <a:pt x="92" y="3"/>
                  </a:cubicBezTo>
                  <a:cubicBezTo>
                    <a:pt x="86" y="1"/>
                    <a:pt x="80" y="1"/>
                    <a:pt x="7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0" name="Google Shape;2360;p29"/>
            <p:cNvSpPr/>
            <p:nvPr/>
          </p:nvSpPr>
          <p:spPr>
            <a:xfrm>
              <a:off x="1277320" y="4657729"/>
              <a:ext cx="7769" cy="6006"/>
            </a:xfrm>
            <a:custGeom>
              <a:rect b="b" l="l" r="r" t="t"/>
              <a:pathLst>
                <a:path extrusionOk="0" h="126" w="163">
                  <a:moveTo>
                    <a:pt x="81" y="0"/>
                  </a:moveTo>
                  <a:cubicBezTo>
                    <a:pt x="1" y="0"/>
                    <a:pt x="1" y="126"/>
                    <a:pt x="81" y="126"/>
                  </a:cubicBezTo>
                  <a:cubicBezTo>
                    <a:pt x="163" y="126"/>
                    <a:pt x="163"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1" name="Google Shape;2361;p29"/>
            <p:cNvSpPr/>
            <p:nvPr/>
          </p:nvSpPr>
          <p:spPr>
            <a:xfrm>
              <a:off x="1297149" y="4626938"/>
              <a:ext cx="5005" cy="3051"/>
            </a:xfrm>
            <a:custGeom>
              <a:rect b="b" l="l" r="r" t="t"/>
              <a:pathLst>
                <a:path extrusionOk="0" h="64" w="105">
                  <a:moveTo>
                    <a:pt x="74" y="0"/>
                  </a:moveTo>
                  <a:cubicBezTo>
                    <a:pt x="74" y="0"/>
                    <a:pt x="73" y="0"/>
                    <a:pt x="72" y="0"/>
                  </a:cubicBezTo>
                  <a:cubicBezTo>
                    <a:pt x="63" y="0"/>
                    <a:pt x="53" y="0"/>
                    <a:pt x="44" y="2"/>
                  </a:cubicBezTo>
                  <a:cubicBezTo>
                    <a:pt x="36" y="3"/>
                    <a:pt x="29" y="7"/>
                    <a:pt x="21" y="10"/>
                  </a:cubicBezTo>
                  <a:cubicBezTo>
                    <a:pt x="0" y="18"/>
                    <a:pt x="0" y="44"/>
                    <a:pt x="21" y="54"/>
                  </a:cubicBezTo>
                  <a:cubicBezTo>
                    <a:pt x="29" y="57"/>
                    <a:pt x="36" y="60"/>
                    <a:pt x="44" y="62"/>
                  </a:cubicBezTo>
                  <a:cubicBezTo>
                    <a:pt x="48" y="63"/>
                    <a:pt x="53" y="64"/>
                    <a:pt x="58" y="64"/>
                  </a:cubicBezTo>
                  <a:cubicBezTo>
                    <a:pt x="63" y="64"/>
                    <a:pt x="68" y="63"/>
                    <a:pt x="72" y="63"/>
                  </a:cubicBezTo>
                  <a:cubicBezTo>
                    <a:pt x="89" y="63"/>
                    <a:pt x="105" y="48"/>
                    <a:pt x="105" y="31"/>
                  </a:cubicBezTo>
                  <a:cubicBezTo>
                    <a:pt x="104" y="16"/>
                    <a:pt x="92" y="0"/>
                    <a:pt x="7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2" name="Google Shape;2362;p29"/>
            <p:cNvSpPr/>
            <p:nvPr/>
          </p:nvSpPr>
          <p:spPr>
            <a:xfrm>
              <a:off x="1218263" y="4662543"/>
              <a:ext cx="6959" cy="5148"/>
            </a:xfrm>
            <a:custGeom>
              <a:rect b="b" l="l" r="r" t="t"/>
              <a:pathLst>
                <a:path extrusionOk="0" h="108" w="146">
                  <a:moveTo>
                    <a:pt x="55" y="1"/>
                  </a:moveTo>
                  <a:cubicBezTo>
                    <a:pt x="27" y="1"/>
                    <a:pt x="0" y="25"/>
                    <a:pt x="1" y="54"/>
                  </a:cubicBezTo>
                  <a:cubicBezTo>
                    <a:pt x="2" y="83"/>
                    <a:pt x="25" y="108"/>
                    <a:pt x="55" y="108"/>
                  </a:cubicBezTo>
                  <a:cubicBezTo>
                    <a:pt x="68" y="108"/>
                    <a:pt x="80" y="107"/>
                    <a:pt x="93" y="106"/>
                  </a:cubicBezTo>
                  <a:cubicBezTo>
                    <a:pt x="107" y="102"/>
                    <a:pt x="119" y="95"/>
                    <a:pt x="130" y="85"/>
                  </a:cubicBezTo>
                  <a:cubicBezTo>
                    <a:pt x="146" y="66"/>
                    <a:pt x="146" y="41"/>
                    <a:pt x="130" y="24"/>
                  </a:cubicBezTo>
                  <a:cubicBezTo>
                    <a:pt x="119" y="13"/>
                    <a:pt x="108" y="6"/>
                    <a:pt x="93" y="3"/>
                  </a:cubicBezTo>
                  <a:cubicBezTo>
                    <a:pt x="80" y="1"/>
                    <a:pt x="68" y="1"/>
                    <a:pt x="5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3" name="Google Shape;2363;p29"/>
            <p:cNvSpPr/>
            <p:nvPr/>
          </p:nvSpPr>
          <p:spPr>
            <a:xfrm>
              <a:off x="1234755" y="4640951"/>
              <a:ext cx="6673" cy="5195"/>
            </a:xfrm>
            <a:custGeom>
              <a:rect b="b" l="l" r="r" t="t"/>
              <a:pathLst>
                <a:path extrusionOk="0" h="109" w="140">
                  <a:moveTo>
                    <a:pt x="71" y="1"/>
                  </a:moveTo>
                  <a:cubicBezTo>
                    <a:pt x="3" y="1"/>
                    <a:pt x="1" y="108"/>
                    <a:pt x="71" y="108"/>
                  </a:cubicBezTo>
                  <a:cubicBezTo>
                    <a:pt x="140" y="108"/>
                    <a:pt x="140" y="1"/>
                    <a:pt x="7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4" name="Google Shape;2364;p29"/>
            <p:cNvSpPr/>
            <p:nvPr/>
          </p:nvSpPr>
          <p:spPr>
            <a:xfrm>
              <a:off x="1134659" y="4740809"/>
              <a:ext cx="4433" cy="6196"/>
            </a:xfrm>
            <a:custGeom>
              <a:rect b="b" l="l" r="r" t="t"/>
              <a:pathLst>
                <a:path extrusionOk="0" h="130" w="93">
                  <a:moveTo>
                    <a:pt x="46" y="0"/>
                  </a:moveTo>
                  <a:cubicBezTo>
                    <a:pt x="33" y="0"/>
                    <a:pt x="23" y="6"/>
                    <a:pt x="14" y="14"/>
                  </a:cubicBezTo>
                  <a:cubicBezTo>
                    <a:pt x="3" y="23"/>
                    <a:pt x="1" y="37"/>
                    <a:pt x="1" y="51"/>
                  </a:cubicBezTo>
                  <a:lnTo>
                    <a:pt x="1" y="83"/>
                  </a:lnTo>
                  <a:cubicBezTo>
                    <a:pt x="1" y="106"/>
                    <a:pt x="22" y="129"/>
                    <a:pt x="47" y="129"/>
                  </a:cubicBezTo>
                  <a:cubicBezTo>
                    <a:pt x="72" y="127"/>
                    <a:pt x="93" y="109"/>
                    <a:pt x="93" y="83"/>
                  </a:cubicBezTo>
                  <a:cubicBezTo>
                    <a:pt x="91" y="74"/>
                    <a:pt x="91" y="63"/>
                    <a:pt x="91" y="53"/>
                  </a:cubicBezTo>
                  <a:cubicBezTo>
                    <a:pt x="91" y="40"/>
                    <a:pt x="89" y="30"/>
                    <a:pt x="80" y="19"/>
                  </a:cubicBezTo>
                  <a:cubicBezTo>
                    <a:pt x="73" y="9"/>
                    <a:pt x="59" y="0"/>
                    <a:pt x="4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5" name="Google Shape;2365;p29"/>
            <p:cNvSpPr/>
            <p:nvPr/>
          </p:nvSpPr>
          <p:spPr>
            <a:xfrm>
              <a:off x="1129225" y="4705633"/>
              <a:ext cx="6625" cy="5148"/>
            </a:xfrm>
            <a:custGeom>
              <a:rect b="b" l="l" r="r" t="t"/>
              <a:pathLst>
                <a:path extrusionOk="0" h="108" w="139">
                  <a:moveTo>
                    <a:pt x="69" y="0"/>
                  </a:moveTo>
                  <a:cubicBezTo>
                    <a:pt x="1" y="0"/>
                    <a:pt x="1" y="107"/>
                    <a:pt x="69" y="107"/>
                  </a:cubicBezTo>
                  <a:cubicBezTo>
                    <a:pt x="137" y="107"/>
                    <a:pt x="139" y="0"/>
                    <a:pt x="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366" name="Google Shape;2366;p29"/>
          <p:cNvSpPr txBox="1"/>
          <p:nvPr>
            <p:ph hasCustomPrompt="1" type="title"/>
          </p:nvPr>
        </p:nvSpPr>
        <p:spPr>
          <a:xfrm>
            <a:off x="808800" y="1604900"/>
            <a:ext cx="2127900" cy="7830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SzPts val="6200"/>
              <a:buNone/>
              <a:defRPr sz="4800">
                <a:solidFill>
                  <a:schemeClr val="accent3"/>
                </a:solidFill>
              </a:defRPr>
            </a:lvl1pPr>
            <a:lvl2pPr lvl="1" rtl="0" algn="ctr">
              <a:spcBef>
                <a:spcPts val="0"/>
              </a:spcBef>
              <a:spcAft>
                <a:spcPts val="0"/>
              </a:spcAft>
              <a:buSzPts val="6200"/>
              <a:buNone/>
              <a:defRPr sz="6200"/>
            </a:lvl2pPr>
            <a:lvl3pPr lvl="2" rtl="0" algn="ctr">
              <a:spcBef>
                <a:spcPts val="0"/>
              </a:spcBef>
              <a:spcAft>
                <a:spcPts val="0"/>
              </a:spcAft>
              <a:buSzPts val="6200"/>
              <a:buNone/>
              <a:defRPr sz="6200"/>
            </a:lvl3pPr>
            <a:lvl4pPr lvl="3" rtl="0" algn="ctr">
              <a:spcBef>
                <a:spcPts val="0"/>
              </a:spcBef>
              <a:spcAft>
                <a:spcPts val="0"/>
              </a:spcAft>
              <a:buSzPts val="6200"/>
              <a:buNone/>
              <a:defRPr sz="6200"/>
            </a:lvl4pPr>
            <a:lvl5pPr lvl="4" rtl="0" algn="ctr">
              <a:spcBef>
                <a:spcPts val="0"/>
              </a:spcBef>
              <a:spcAft>
                <a:spcPts val="0"/>
              </a:spcAft>
              <a:buSzPts val="6200"/>
              <a:buNone/>
              <a:defRPr sz="6200"/>
            </a:lvl5pPr>
            <a:lvl6pPr lvl="5" rtl="0" algn="ctr">
              <a:spcBef>
                <a:spcPts val="0"/>
              </a:spcBef>
              <a:spcAft>
                <a:spcPts val="0"/>
              </a:spcAft>
              <a:buSzPts val="6200"/>
              <a:buNone/>
              <a:defRPr sz="6200"/>
            </a:lvl6pPr>
            <a:lvl7pPr lvl="6" rtl="0" algn="ctr">
              <a:spcBef>
                <a:spcPts val="0"/>
              </a:spcBef>
              <a:spcAft>
                <a:spcPts val="0"/>
              </a:spcAft>
              <a:buSzPts val="6200"/>
              <a:buNone/>
              <a:defRPr sz="6200"/>
            </a:lvl7pPr>
            <a:lvl8pPr lvl="7" rtl="0" algn="ctr">
              <a:spcBef>
                <a:spcPts val="0"/>
              </a:spcBef>
              <a:spcAft>
                <a:spcPts val="0"/>
              </a:spcAft>
              <a:buSzPts val="6200"/>
              <a:buNone/>
              <a:defRPr sz="6200"/>
            </a:lvl8pPr>
            <a:lvl9pPr lvl="8" rtl="0" algn="ctr">
              <a:spcBef>
                <a:spcPts val="0"/>
              </a:spcBef>
              <a:spcAft>
                <a:spcPts val="0"/>
              </a:spcAft>
              <a:buSzPts val="6200"/>
              <a:buNone/>
              <a:defRPr sz="6200"/>
            </a:lvl9pPr>
          </a:lstStyle>
          <a:p>
            <a:r>
              <a:t>xx%</a:t>
            </a:r>
          </a:p>
        </p:txBody>
      </p:sp>
      <p:sp>
        <p:nvSpPr>
          <p:cNvPr id="2367" name="Google Shape;2367;p29"/>
          <p:cNvSpPr txBox="1"/>
          <p:nvPr>
            <p:ph hasCustomPrompt="1" idx="2" type="title"/>
          </p:nvPr>
        </p:nvSpPr>
        <p:spPr>
          <a:xfrm>
            <a:off x="6235850" y="1604900"/>
            <a:ext cx="2070900" cy="7830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SzPts val="6200"/>
              <a:buNone/>
              <a:defRPr sz="4800">
                <a:solidFill>
                  <a:schemeClr val="accent6"/>
                </a:solidFill>
              </a:defRPr>
            </a:lvl1pPr>
            <a:lvl2pPr lvl="1" rtl="0" algn="ctr">
              <a:spcBef>
                <a:spcPts val="0"/>
              </a:spcBef>
              <a:spcAft>
                <a:spcPts val="0"/>
              </a:spcAft>
              <a:buSzPts val="6200"/>
              <a:buNone/>
              <a:defRPr sz="6200"/>
            </a:lvl2pPr>
            <a:lvl3pPr lvl="2" rtl="0" algn="ctr">
              <a:spcBef>
                <a:spcPts val="0"/>
              </a:spcBef>
              <a:spcAft>
                <a:spcPts val="0"/>
              </a:spcAft>
              <a:buSzPts val="6200"/>
              <a:buNone/>
              <a:defRPr sz="6200"/>
            </a:lvl3pPr>
            <a:lvl4pPr lvl="3" rtl="0" algn="ctr">
              <a:spcBef>
                <a:spcPts val="0"/>
              </a:spcBef>
              <a:spcAft>
                <a:spcPts val="0"/>
              </a:spcAft>
              <a:buSzPts val="6200"/>
              <a:buNone/>
              <a:defRPr sz="6200"/>
            </a:lvl4pPr>
            <a:lvl5pPr lvl="4" rtl="0" algn="ctr">
              <a:spcBef>
                <a:spcPts val="0"/>
              </a:spcBef>
              <a:spcAft>
                <a:spcPts val="0"/>
              </a:spcAft>
              <a:buSzPts val="6200"/>
              <a:buNone/>
              <a:defRPr sz="6200"/>
            </a:lvl5pPr>
            <a:lvl6pPr lvl="5" rtl="0" algn="ctr">
              <a:spcBef>
                <a:spcPts val="0"/>
              </a:spcBef>
              <a:spcAft>
                <a:spcPts val="0"/>
              </a:spcAft>
              <a:buSzPts val="6200"/>
              <a:buNone/>
              <a:defRPr sz="6200"/>
            </a:lvl6pPr>
            <a:lvl7pPr lvl="6" rtl="0" algn="ctr">
              <a:spcBef>
                <a:spcPts val="0"/>
              </a:spcBef>
              <a:spcAft>
                <a:spcPts val="0"/>
              </a:spcAft>
              <a:buSzPts val="6200"/>
              <a:buNone/>
              <a:defRPr sz="6200"/>
            </a:lvl7pPr>
            <a:lvl8pPr lvl="7" rtl="0" algn="ctr">
              <a:spcBef>
                <a:spcPts val="0"/>
              </a:spcBef>
              <a:spcAft>
                <a:spcPts val="0"/>
              </a:spcAft>
              <a:buSzPts val="6200"/>
              <a:buNone/>
              <a:defRPr sz="6200"/>
            </a:lvl8pPr>
            <a:lvl9pPr lvl="8" rtl="0" algn="ctr">
              <a:spcBef>
                <a:spcPts val="0"/>
              </a:spcBef>
              <a:spcAft>
                <a:spcPts val="0"/>
              </a:spcAft>
              <a:buSzPts val="6200"/>
              <a:buNone/>
              <a:defRPr sz="6200"/>
            </a:lvl9pPr>
          </a:lstStyle>
          <a:p>
            <a:r>
              <a:t>xx%</a:t>
            </a:r>
          </a:p>
        </p:txBody>
      </p:sp>
      <p:sp>
        <p:nvSpPr>
          <p:cNvPr id="2368" name="Google Shape;2368;p29"/>
          <p:cNvSpPr txBox="1"/>
          <p:nvPr>
            <p:ph idx="3" type="title"/>
          </p:nvPr>
        </p:nvSpPr>
        <p:spPr>
          <a:xfrm>
            <a:off x="720000" y="540000"/>
            <a:ext cx="7704000" cy="5643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2369" name="Google Shape;2369;p29"/>
          <p:cNvSpPr txBox="1"/>
          <p:nvPr>
            <p:ph idx="4" type="title"/>
          </p:nvPr>
        </p:nvSpPr>
        <p:spPr>
          <a:xfrm>
            <a:off x="720000" y="2974225"/>
            <a:ext cx="2305500" cy="434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370" name="Google Shape;2370;p29"/>
          <p:cNvSpPr txBox="1"/>
          <p:nvPr>
            <p:ph idx="1" type="subTitle"/>
          </p:nvPr>
        </p:nvSpPr>
        <p:spPr>
          <a:xfrm>
            <a:off x="720000" y="3332725"/>
            <a:ext cx="2305500" cy="783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160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371" name="Google Shape;2371;p29"/>
          <p:cNvSpPr txBox="1"/>
          <p:nvPr>
            <p:ph idx="5" type="title"/>
          </p:nvPr>
        </p:nvSpPr>
        <p:spPr>
          <a:xfrm>
            <a:off x="3419271" y="2974225"/>
            <a:ext cx="2305500" cy="434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372" name="Google Shape;2372;p29"/>
          <p:cNvSpPr txBox="1"/>
          <p:nvPr>
            <p:ph idx="6" type="subTitle"/>
          </p:nvPr>
        </p:nvSpPr>
        <p:spPr>
          <a:xfrm>
            <a:off x="3419271" y="3332725"/>
            <a:ext cx="2305500" cy="783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160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373" name="Google Shape;2373;p29"/>
          <p:cNvSpPr txBox="1"/>
          <p:nvPr>
            <p:ph idx="7" type="title"/>
          </p:nvPr>
        </p:nvSpPr>
        <p:spPr>
          <a:xfrm>
            <a:off x="6118549" y="2974225"/>
            <a:ext cx="2305500" cy="4347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2400"/>
              <a:buNone/>
              <a:defRPr sz="2000">
                <a:solidFill>
                  <a:schemeClr val="accent6"/>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
        <p:nvSpPr>
          <p:cNvPr id="2374" name="Google Shape;2374;p29"/>
          <p:cNvSpPr txBox="1"/>
          <p:nvPr>
            <p:ph idx="8" type="subTitle"/>
          </p:nvPr>
        </p:nvSpPr>
        <p:spPr>
          <a:xfrm>
            <a:off x="6118550" y="3332725"/>
            <a:ext cx="2305500" cy="783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375" name="Google Shape;2375;p29"/>
          <p:cNvSpPr txBox="1"/>
          <p:nvPr>
            <p:ph hasCustomPrompt="1" idx="9" type="title"/>
          </p:nvPr>
        </p:nvSpPr>
        <p:spPr>
          <a:xfrm>
            <a:off x="3508075" y="1604900"/>
            <a:ext cx="2127900" cy="7830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SzPts val="6200"/>
              <a:buNone/>
              <a:defRPr sz="4800">
                <a:solidFill>
                  <a:schemeClr val="accent1"/>
                </a:solidFill>
              </a:defRPr>
            </a:lvl1pPr>
            <a:lvl2pPr lvl="1" rtl="0" algn="ctr">
              <a:spcBef>
                <a:spcPts val="0"/>
              </a:spcBef>
              <a:spcAft>
                <a:spcPts val="0"/>
              </a:spcAft>
              <a:buSzPts val="6200"/>
              <a:buNone/>
              <a:defRPr sz="6200"/>
            </a:lvl2pPr>
            <a:lvl3pPr lvl="2" rtl="0" algn="ctr">
              <a:spcBef>
                <a:spcPts val="0"/>
              </a:spcBef>
              <a:spcAft>
                <a:spcPts val="0"/>
              </a:spcAft>
              <a:buSzPts val="6200"/>
              <a:buNone/>
              <a:defRPr sz="6200"/>
            </a:lvl3pPr>
            <a:lvl4pPr lvl="3" rtl="0" algn="ctr">
              <a:spcBef>
                <a:spcPts val="0"/>
              </a:spcBef>
              <a:spcAft>
                <a:spcPts val="0"/>
              </a:spcAft>
              <a:buSzPts val="6200"/>
              <a:buNone/>
              <a:defRPr sz="6200"/>
            </a:lvl4pPr>
            <a:lvl5pPr lvl="4" rtl="0" algn="ctr">
              <a:spcBef>
                <a:spcPts val="0"/>
              </a:spcBef>
              <a:spcAft>
                <a:spcPts val="0"/>
              </a:spcAft>
              <a:buSzPts val="6200"/>
              <a:buNone/>
              <a:defRPr sz="6200"/>
            </a:lvl5pPr>
            <a:lvl6pPr lvl="5" rtl="0" algn="ctr">
              <a:spcBef>
                <a:spcPts val="0"/>
              </a:spcBef>
              <a:spcAft>
                <a:spcPts val="0"/>
              </a:spcAft>
              <a:buSzPts val="6200"/>
              <a:buNone/>
              <a:defRPr sz="6200"/>
            </a:lvl6pPr>
            <a:lvl7pPr lvl="6" rtl="0" algn="ctr">
              <a:spcBef>
                <a:spcPts val="0"/>
              </a:spcBef>
              <a:spcAft>
                <a:spcPts val="0"/>
              </a:spcAft>
              <a:buSzPts val="6200"/>
              <a:buNone/>
              <a:defRPr sz="6200"/>
            </a:lvl7pPr>
            <a:lvl8pPr lvl="7" rtl="0" algn="ctr">
              <a:spcBef>
                <a:spcPts val="0"/>
              </a:spcBef>
              <a:spcAft>
                <a:spcPts val="0"/>
              </a:spcAft>
              <a:buSzPts val="6200"/>
              <a:buNone/>
              <a:defRPr sz="6200"/>
            </a:lvl8pPr>
            <a:lvl9pPr lvl="8" rtl="0" algn="ctr">
              <a:spcBef>
                <a:spcPts val="0"/>
              </a:spcBef>
              <a:spcAft>
                <a:spcPts val="0"/>
              </a:spcAft>
              <a:buSzPts val="6200"/>
              <a:buNone/>
              <a:defRPr sz="6200"/>
            </a:lvl9pPr>
          </a:lstStyle>
          <a:p>
            <a:r>
              <a:t>xx%</a:t>
            </a:r>
          </a:p>
        </p:txBody>
      </p:sp>
      <p:sp>
        <p:nvSpPr>
          <p:cNvPr id="2376" name="Google Shape;2376;p29"/>
          <p:cNvSpPr/>
          <p:nvPr/>
        </p:nvSpPr>
        <p:spPr>
          <a:xfrm>
            <a:off x="3664750" y="4781071"/>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7" name="Google Shape;2377;p29"/>
          <p:cNvSpPr/>
          <p:nvPr/>
        </p:nvSpPr>
        <p:spPr>
          <a:xfrm>
            <a:off x="691271" y="1703138"/>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8" name="Google Shape;2378;p29"/>
          <p:cNvSpPr/>
          <p:nvPr/>
        </p:nvSpPr>
        <p:spPr>
          <a:xfrm>
            <a:off x="8636341" y="3075109"/>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9" name="Google Shape;2379;p29"/>
          <p:cNvSpPr/>
          <p:nvPr/>
        </p:nvSpPr>
        <p:spPr>
          <a:xfrm>
            <a:off x="1711341" y="4571138"/>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0" name="Google Shape;2380;p29"/>
          <p:cNvSpPr/>
          <p:nvPr/>
        </p:nvSpPr>
        <p:spPr>
          <a:xfrm>
            <a:off x="352496" y="4175546"/>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1" name="Google Shape;2381;p29"/>
          <p:cNvSpPr/>
          <p:nvPr/>
        </p:nvSpPr>
        <p:spPr>
          <a:xfrm>
            <a:off x="417252" y="351810"/>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2" name="Google Shape;2382;p29"/>
          <p:cNvSpPr/>
          <p:nvPr/>
        </p:nvSpPr>
        <p:spPr>
          <a:xfrm>
            <a:off x="7144350" y="4567417"/>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3" name="Google Shape;2383;p29"/>
          <p:cNvSpPr/>
          <p:nvPr/>
        </p:nvSpPr>
        <p:spPr>
          <a:xfrm>
            <a:off x="655083" y="3152770"/>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4" name="Google Shape;2384;p29"/>
          <p:cNvSpPr/>
          <p:nvPr/>
        </p:nvSpPr>
        <p:spPr>
          <a:xfrm>
            <a:off x="8632566" y="507592"/>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5" name="Google Shape;2385;p29"/>
          <p:cNvSpPr/>
          <p:nvPr/>
        </p:nvSpPr>
        <p:spPr>
          <a:xfrm>
            <a:off x="8535348" y="4551515"/>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6" name="Google Shape;2386;p29"/>
          <p:cNvSpPr/>
          <p:nvPr/>
        </p:nvSpPr>
        <p:spPr>
          <a:xfrm>
            <a:off x="7011540" y="530253"/>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BLANK_1_1_1_1_1_1_2">
    <p:spTree>
      <p:nvGrpSpPr>
        <p:cNvPr id="2387" name="Shape 2387"/>
        <p:cNvGrpSpPr/>
        <p:nvPr/>
      </p:nvGrpSpPr>
      <p:grpSpPr>
        <a:xfrm>
          <a:off x="0" y="0"/>
          <a:ext cx="0" cy="0"/>
          <a:chOff x="0" y="0"/>
          <a:chExt cx="0" cy="0"/>
        </a:xfrm>
      </p:grpSpPr>
      <p:grpSp>
        <p:nvGrpSpPr>
          <p:cNvPr id="2388" name="Google Shape;2388;p30"/>
          <p:cNvGrpSpPr/>
          <p:nvPr/>
        </p:nvGrpSpPr>
        <p:grpSpPr>
          <a:xfrm rot="9284465">
            <a:off x="678583" y="-2028214"/>
            <a:ext cx="9393665" cy="8567764"/>
            <a:chOff x="-2537947" y="-2336543"/>
            <a:chExt cx="4759398" cy="4340947"/>
          </a:xfrm>
        </p:grpSpPr>
        <p:sp>
          <p:nvSpPr>
            <p:cNvPr id="2389" name="Google Shape;2389;p30"/>
            <p:cNvSpPr/>
            <p:nvPr/>
          </p:nvSpPr>
          <p:spPr>
            <a:xfrm>
              <a:off x="-1194414" y="-746010"/>
              <a:ext cx="1461075" cy="1333047"/>
            </a:xfrm>
            <a:custGeom>
              <a:rect b="b" l="l" r="r" t="t"/>
              <a:pathLst>
                <a:path extrusionOk="0" h="27967" w="30653">
                  <a:moveTo>
                    <a:pt x="13053" y="1"/>
                  </a:moveTo>
                  <a:cubicBezTo>
                    <a:pt x="10545" y="1"/>
                    <a:pt x="8066" y="751"/>
                    <a:pt x="5935" y="2472"/>
                  </a:cubicBezTo>
                  <a:cubicBezTo>
                    <a:pt x="1" y="7358"/>
                    <a:pt x="995" y="16469"/>
                    <a:pt x="5591" y="21937"/>
                  </a:cubicBezTo>
                  <a:cubicBezTo>
                    <a:pt x="8445" y="25531"/>
                    <a:pt x="13066" y="27967"/>
                    <a:pt x="17590" y="27967"/>
                  </a:cubicBezTo>
                  <a:cubicBezTo>
                    <a:pt x="20109" y="27967"/>
                    <a:pt x="22597" y="27212"/>
                    <a:pt x="24734" y="25481"/>
                  </a:cubicBezTo>
                  <a:cubicBezTo>
                    <a:pt x="30653" y="20577"/>
                    <a:pt x="29647" y="11505"/>
                    <a:pt x="25046" y="6041"/>
                  </a:cubicBezTo>
                  <a:lnTo>
                    <a:pt x="25046" y="6041"/>
                  </a:lnTo>
                  <a:cubicBezTo>
                    <a:pt x="29626" y="11493"/>
                    <a:pt x="30621" y="20574"/>
                    <a:pt x="24706" y="25447"/>
                  </a:cubicBezTo>
                  <a:cubicBezTo>
                    <a:pt x="22584" y="27161"/>
                    <a:pt x="20115" y="27909"/>
                    <a:pt x="17615" y="27909"/>
                  </a:cubicBezTo>
                  <a:cubicBezTo>
                    <a:pt x="13103" y="27909"/>
                    <a:pt x="8494" y="25471"/>
                    <a:pt x="5656" y="21882"/>
                  </a:cubicBezTo>
                  <a:cubicBezTo>
                    <a:pt x="1073" y="16447"/>
                    <a:pt x="64" y="7382"/>
                    <a:pt x="5963" y="2504"/>
                  </a:cubicBezTo>
                  <a:cubicBezTo>
                    <a:pt x="8090" y="779"/>
                    <a:pt x="10569" y="27"/>
                    <a:pt x="13078" y="27"/>
                  </a:cubicBezTo>
                  <a:cubicBezTo>
                    <a:pt x="17590" y="27"/>
                    <a:pt x="22201" y="2459"/>
                    <a:pt x="25046" y="6041"/>
                  </a:cubicBezTo>
                  <a:cubicBezTo>
                    <a:pt x="22198" y="2443"/>
                    <a:pt x="17578" y="1"/>
                    <a:pt x="1305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0" name="Google Shape;2390;p30"/>
            <p:cNvSpPr/>
            <p:nvPr/>
          </p:nvSpPr>
          <p:spPr>
            <a:xfrm>
              <a:off x="-1567773" y="-1000541"/>
              <a:ext cx="2142494" cy="1954837"/>
            </a:xfrm>
            <a:custGeom>
              <a:rect b="b" l="l" r="r" t="t"/>
              <a:pathLst>
                <a:path extrusionOk="0" h="41012" w="44949">
                  <a:moveTo>
                    <a:pt x="19144" y="0"/>
                  </a:moveTo>
                  <a:cubicBezTo>
                    <a:pt x="15463" y="0"/>
                    <a:pt x="11826" y="1102"/>
                    <a:pt x="8700" y="3627"/>
                  </a:cubicBezTo>
                  <a:cubicBezTo>
                    <a:pt x="0" y="10794"/>
                    <a:pt x="1464" y="24152"/>
                    <a:pt x="8202" y="32166"/>
                  </a:cubicBezTo>
                  <a:cubicBezTo>
                    <a:pt x="12386" y="37437"/>
                    <a:pt x="19163" y="41011"/>
                    <a:pt x="25798" y="41011"/>
                  </a:cubicBezTo>
                  <a:cubicBezTo>
                    <a:pt x="29489" y="41011"/>
                    <a:pt x="33136" y="39905"/>
                    <a:pt x="36267" y="37370"/>
                  </a:cubicBezTo>
                  <a:cubicBezTo>
                    <a:pt x="44949" y="30198"/>
                    <a:pt x="43475" y="16855"/>
                    <a:pt x="36731" y="8857"/>
                  </a:cubicBezTo>
                  <a:lnTo>
                    <a:pt x="36731" y="8857"/>
                  </a:lnTo>
                  <a:cubicBezTo>
                    <a:pt x="43457" y="16855"/>
                    <a:pt x="44919" y="30182"/>
                    <a:pt x="36240" y="37337"/>
                  </a:cubicBezTo>
                  <a:cubicBezTo>
                    <a:pt x="33123" y="39855"/>
                    <a:pt x="29496" y="40954"/>
                    <a:pt x="25825" y="40954"/>
                  </a:cubicBezTo>
                  <a:cubicBezTo>
                    <a:pt x="19202" y="40954"/>
                    <a:pt x="12437" y="37378"/>
                    <a:pt x="8268" y="32112"/>
                  </a:cubicBezTo>
                  <a:cubicBezTo>
                    <a:pt x="1539" y="24130"/>
                    <a:pt x="63" y="10819"/>
                    <a:pt x="8726" y="3660"/>
                  </a:cubicBezTo>
                  <a:cubicBezTo>
                    <a:pt x="11848" y="1130"/>
                    <a:pt x="15486" y="27"/>
                    <a:pt x="19167" y="27"/>
                  </a:cubicBezTo>
                  <a:cubicBezTo>
                    <a:pt x="25790" y="27"/>
                    <a:pt x="32557" y="3597"/>
                    <a:pt x="36731" y="8857"/>
                  </a:cubicBezTo>
                  <a:cubicBezTo>
                    <a:pt x="32555" y="3580"/>
                    <a:pt x="25779" y="0"/>
                    <a:pt x="19144"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1" name="Google Shape;2391;p30"/>
            <p:cNvSpPr/>
            <p:nvPr/>
          </p:nvSpPr>
          <p:spPr>
            <a:xfrm>
              <a:off x="-1620634" y="-1167988"/>
              <a:ext cx="2386015" cy="2177004"/>
            </a:xfrm>
            <a:custGeom>
              <a:rect b="b" l="l" r="r" t="t"/>
              <a:pathLst>
                <a:path extrusionOk="0" h="45673" w="50058">
                  <a:moveTo>
                    <a:pt x="21319" y="1"/>
                  </a:moveTo>
                  <a:cubicBezTo>
                    <a:pt x="17220" y="1"/>
                    <a:pt x="13169" y="1228"/>
                    <a:pt x="9687" y="4040"/>
                  </a:cubicBezTo>
                  <a:cubicBezTo>
                    <a:pt x="1" y="12022"/>
                    <a:pt x="1631" y="26898"/>
                    <a:pt x="9136" y="35821"/>
                  </a:cubicBezTo>
                  <a:cubicBezTo>
                    <a:pt x="13795" y="41691"/>
                    <a:pt x="21344" y="45673"/>
                    <a:pt x="28733" y="45673"/>
                  </a:cubicBezTo>
                  <a:cubicBezTo>
                    <a:pt x="32842" y="45673"/>
                    <a:pt x="36903" y="44441"/>
                    <a:pt x="40389" y="41619"/>
                  </a:cubicBezTo>
                  <a:cubicBezTo>
                    <a:pt x="50058" y="33631"/>
                    <a:pt x="48416" y="18772"/>
                    <a:pt x="40907" y="9864"/>
                  </a:cubicBezTo>
                  <a:lnTo>
                    <a:pt x="40907" y="9864"/>
                  </a:lnTo>
                  <a:cubicBezTo>
                    <a:pt x="48399" y="18772"/>
                    <a:pt x="50028" y="33614"/>
                    <a:pt x="40363" y="41585"/>
                  </a:cubicBezTo>
                  <a:cubicBezTo>
                    <a:pt x="36890" y="44391"/>
                    <a:pt x="32848" y="45615"/>
                    <a:pt x="28758" y="45615"/>
                  </a:cubicBezTo>
                  <a:cubicBezTo>
                    <a:pt x="21381" y="45615"/>
                    <a:pt x="13846" y="41633"/>
                    <a:pt x="9203" y="35768"/>
                  </a:cubicBezTo>
                  <a:cubicBezTo>
                    <a:pt x="1708" y="26875"/>
                    <a:pt x="65" y="12048"/>
                    <a:pt x="9714" y="4074"/>
                  </a:cubicBezTo>
                  <a:cubicBezTo>
                    <a:pt x="13192" y="1257"/>
                    <a:pt x="17243" y="28"/>
                    <a:pt x="21343" y="28"/>
                  </a:cubicBezTo>
                  <a:cubicBezTo>
                    <a:pt x="28721" y="28"/>
                    <a:pt x="36258" y="4006"/>
                    <a:pt x="40907" y="9864"/>
                  </a:cubicBezTo>
                  <a:cubicBezTo>
                    <a:pt x="36255" y="3988"/>
                    <a:pt x="28709" y="1"/>
                    <a:pt x="21319"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2" name="Google Shape;2392;p30"/>
            <p:cNvSpPr/>
            <p:nvPr/>
          </p:nvSpPr>
          <p:spPr>
            <a:xfrm>
              <a:off x="-2048952" y="-1725049"/>
              <a:ext cx="3547658" cy="3235834"/>
            </a:xfrm>
            <a:custGeom>
              <a:rect b="b" l="l" r="r" t="t"/>
              <a:pathLst>
                <a:path extrusionOk="0" h="67887" w="74429">
                  <a:moveTo>
                    <a:pt x="31733" y="1"/>
                  </a:moveTo>
                  <a:cubicBezTo>
                    <a:pt x="25643" y="1"/>
                    <a:pt x="19616" y="1829"/>
                    <a:pt x="14413" y="6018"/>
                  </a:cubicBezTo>
                  <a:cubicBezTo>
                    <a:pt x="0" y="17957"/>
                    <a:pt x="2431" y="39903"/>
                    <a:pt x="13604" y="53233"/>
                  </a:cubicBezTo>
                  <a:cubicBezTo>
                    <a:pt x="20566" y="61973"/>
                    <a:pt x="31726" y="67887"/>
                    <a:pt x="42682" y="67887"/>
                  </a:cubicBezTo>
                  <a:cubicBezTo>
                    <a:pt x="48782" y="67887"/>
                    <a:pt x="54819" y="66054"/>
                    <a:pt x="60032" y="61854"/>
                  </a:cubicBezTo>
                  <a:cubicBezTo>
                    <a:pt x="74428" y="49909"/>
                    <a:pt x="71985" y="27982"/>
                    <a:pt x="60809" y="14666"/>
                  </a:cubicBezTo>
                  <a:lnTo>
                    <a:pt x="60809" y="14666"/>
                  </a:lnTo>
                  <a:cubicBezTo>
                    <a:pt x="71966" y="27982"/>
                    <a:pt x="74401" y="49893"/>
                    <a:pt x="60006" y="61820"/>
                  </a:cubicBezTo>
                  <a:cubicBezTo>
                    <a:pt x="54807" y="66002"/>
                    <a:pt x="48789" y="67829"/>
                    <a:pt x="42708" y="67829"/>
                  </a:cubicBezTo>
                  <a:cubicBezTo>
                    <a:pt x="31764" y="67829"/>
                    <a:pt x="20616" y="61913"/>
                    <a:pt x="13670" y="53178"/>
                  </a:cubicBezTo>
                  <a:cubicBezTo>
                    <a:pt x="2510" y="39877"/>
                    <a:pt x="63" y="17983"/>
                    <a:pt x="14442" y="6049"/>
                  </a:cubicBezTo>
                  <a:cubicBezTo>
                    <a:pt x="19645" y="1857"/>
                    <a:pt x="25671" y="27"/>
                    <a:pt x="31762" y="27"/>
                  </a:cubicBezTo>
                  <a:cubicBezTo>
                    <a:pt x="42706" y="27"/>
                    <a:pt x="53856" y="5937"/>
                    <a:pt x="60809" y="14666"/>
                  </a:cubicBezTo>
                  <a:cubicBezTo>
                    <a:pt x="53862" y="5922"/>
                    <a:pt x="42694" y="1"/>
                    <a:pt x="3173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3" name="Google Shape;2393;p30"/>
            <p:cNvSpPr/>
            <p:nvPr/>
          </p:nvSpPr>
          <p:spPr>
            <a:xfrm>
              <a:off x="-2537947" y="-2336543"/>
              <a:ext cx="4759398" cy="4340947"/>
            </a:xfrm>
            <a:custGeom>
              <a:rect b="b" l="l" r="r" t="t"/>
              <a:pathLst>
                <a:path extrusionOk="0" h="91072" w="99851">
                  <a:moveTo>
                    <a:pt x="42571" y="0"/>
                  </a:moveTo>
                  <a:cubicBezTo>
                    <a:pt x="34399" y="0"/>
                    <a:pt x="26313" y="2453"/>
                    <a:pt x="19334" y="8073"/>
                  </a:cubicBezTo>
                  <a:cubicBezTo>
                    <a:pt x="0" y="24092"/>
                    <a:pt x="3266" y="53528"/>
                    <a:pt x="18254" y="71411"/>
                  </a:cubicBezTo>
                  <a:cubicBezTo>
                    <a:pt x="27581" y="83134"/>
                    <a:pt x="42567" y="91072"/>
                    <a:pt x="57271" y="91072"/>
                  </a:cubicBezTo>
                  <a:cubicBezTo>
                    <a:pt x="65454" y="91072"/>
                    <a:pt x="73550" y="88614"/>
                    <a:pt x="80534" y="82982"/>
                  </a:cubicBezTo>
                  <a:cubicBezTo>
                    <a:pt x="99851" y="66957"/>
                    <a:pt x="96573" y="37538"/>
                    <a:pt x="81581" y="19672"/>
                  </a:cubicBezTo>
                  <a:lnTo>
                    <a:pt x="81581" y="19672"/>
                  </a:lnTo>
                  <a:cubicBezTo>
                    <a:pt x="96554" y="37540"/>
                    <a:pt x="99823" y="66941"/>
                    <a:pt x="80506" y="82949"/>
                  </a:cubicBezTo>
                  <a:cubicBezTo>
                    <a:pt x="73528" y="88564"/>
                    <a:pt x="65451" y="91015"/>
                    <a:pt x="57289" y="91015"/>
                  </a:cubicBezTo>
                  <a:cubicBezTo>
                    <a:pt x="42602" y="91015"/>
                    <a:pt x="27642" y="83078"/>
                    <a:pt x="18320" y="71356"/>
                  </a:cubicBezTo>
                  <a:cubicBezTo>
                    <a:pt x="3342" y="53504"/>
                    <a:pt x="63" y="24120"/>
                    <a:pt x="19362" y="8106"/>
                  </a:cubicBezTo>
                  <a:cubicBezTo>
                    <a:pt x="26345" y="2481"/>
                    <a:pt x="34431" y="25"/>
                    <a:pt x="42603" y="25"/>
                  </a:cubicBezTo>
                  <a:cubicBezTo>
                    <a:pt x="57290" y="25"/>
                    <a:pt x="72252" y="7957"/>
                    <a:pt x="81581" y="19672"/>
                  </a:cubicBezTo>
                  <a:cubicBezTo>
                    <a:pt x="72260" y="7942"/>
                    <a:pt x="57276" y="0"/>
                    <a:pt x="42571"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94" name="Google Shape;2394;p30"/>
          <p:cNvGrpSpPr/>
          <p:nvPr/>
        </p:nvGrpSpPr>
        <p:grpSpPr>
          <a:xfrm flipH="1" rot="-4707470">
            <a:off x="877104" y="4541304"/>
            <a:ext cx="620423" cy="782924"/>
            <a:chOff x="4198851" y="-806491"/>
            <a:chExt cx="163968" cy="206914"/>
          </a:xfrm>
        </p:grpSpPr>
        <p:sp>
          <p:nvSpPr>
            <p:cNvPr id="2395" name="Google Shape;2395;p30"/>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6" name="Google Shape;2396;p30"/>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7" name="Google Shape;2397;p30"/>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8" name="Google Shape;2398;p30"/>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9" name="Google Shape;2399;p30"/>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0" name="Google Shape;2400;p30"/>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1" name="Google Shape;2401;p30"/>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2" name="Google Shape;2402;p30"/>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3" name="Google Shape;2403;p30"/>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4" name="Google Shape;2404;p30"/>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05" name="Google Shape;2405;p30"/>
          <p:cNvGrpSpPr/>
          <p:nvPr/>
        </p:nvGrpSpPr>
        <p:grpSpPr>
          <a:xfrm rot="-3476835">
            <a:off x="8473909" y="726009"/>
            <a:ext cx="999158" cy="1011762"/>
            <a:chOff x="3063709" y="-107293"/>
            <a:chExt cx="201909" cy="204435"/>
          </a:xfrm>
        </p:grpSpPr>
        <p:sp>
          <p:nvSpPr>
            <p:cNvPr id="2406" name="Google Shape;2406;p30"/>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7" name="Google Shape;2407;p30"/>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8" name="Google Shape;2408;p30"/>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9" name="Google Shape;2409;p30"/>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0" name="Google Shape;2410;p30"/>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1" name="Google Shape;2411;p30"/>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2" name="Google Shape;2412;p30"/>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3" name="Google Shape;2413;p30"/>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4" name="Google Shape;2414;p30"/>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5" name="Google Shape;2415;p30"/>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6" name="Google Shape;2416;p30"/>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7" name="Google Shape;2417;p30"/>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418" name="Google Shape;2418;p30"/>
          <p:cNvSpPr txBox="1"/>
          <p:nvPr>
            <p:ph type="ctrTitle"/>
          </p:nvPr>
        </p:nvSpPr>
        <p:spPr>
          <a:xfrm>
            <a:off x="720000" y="640425"/>
            <a:ext cx="4000500" cy="993600"/>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SzPts val="5200"/>
              <a:buNone/>
              <a:defRPr sz="65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2419" name="Google Shape;2419;p30"/>
          <p:cNvSpPr txBox="1"/>
          <p:nvPr>
            <p:ph idx="1" type="subTitle"/>
          </p:nvPr>
        </p:nvSpPr>
        <p:spPr>
          <a:xfrm>
            <a:off x="827550" y="2345383"/>
            <a:ext cx="3785400" cy="12279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1400"/>
              <a:buNone/>
              <a:defRPr sz="1600">
                <a:solidFill>
                  <a:schemeClr val="dk1"/>
                </a:solidFill>
              </a:defRPr>
            </a:lvl1pPr>
            <a:lvl2pPr lvl="1" rtl="0" algn="ctr">
              <a:lnSpc>
                <a:spcPct val="100000"/>
              </a:lnSpc>
              <a:spcBef>
                <a:spcPts val="0"/>
              </a:spcBef>
              <a:spcAft>
                <a:spcPts val="0"/>
              </a:spcAft>
              <a:buClr>
                <a:schemeClr val="dk1"/>
              </a:buClr>
              <a:buSzPts val="1800"/>
              <a:buNone/>
              <a:defRPr sz="1800">
                <a:solidFill>
                  <a:schemeClr val="dk1"/>
                </a:solidFill>
              </a:defRPr>
            </a:lvl2pPr>
            <a:lvl3pPr lvl="2" rtl="0" algn="ctr">
              <a:lnSpc>
                <a:spcPct val="100000"/>
              </a:lnSpc>
              <a:spcBef>
                <a:spcPts val="0"/>
              </a:spcBef>
              <a:spcAft>
                <a:spcPts val="0"/>
              </a:spcAft>
              <a:buClr>
                <a:schemeClr val="dk1"/>
              </a:buClr>
              <a:buSzPts val="1800"/>
              <a:buNone/>
              <a:defRPr sz="1800">
                <a:solidFill>
                  <a:schemeClr val="dk1"/>
                </a:solidFill>
              </a:defRPr>
            </a:lvl3pPr>
            <a:lvl4pPr lvl="3" rtl="0" algn="ctr">
              <a:lnSpc>
                <a:spcPct val="100000"/>
              </a:lnSpc>
              <a:spcBef>
                <a:spcPts val="0"/>
              </a:spcBef>
              <a:spcAft>
                <a:spcPts val="0"/>
              </a:spcAft>
              <a:buClr>
                <a:schemeClr val="dk1"/>
              </a:buClr>
              <a:buSzPts val="1800"/>
              <a:buNone/>
              <a:defRPr sz="1800">
                <a:solidFill>
                  <a:schemeClr val="dk1"/>
                </a:solidFill>
              </a:defRPr>
            </a:lvl4pPr>
            <a:lvl5pPr lvl="4" rtl="0" algn="ctr">
              <a:lnSpc>
                <a:spcPct val="100000"/>
              </a:lnSpc>
              <a:spcBef>
                <a:spcPts val="0"/>
              </a:spcBef>
              <a:spcAft>
                <a:spcPts val="0"/>
              </a:spcAft>
              <a:buClr>
                <a:schemeClr val="dk1"/>
              </a:buClr>
              <a:buSzPts val="1800"/>
              <a:buNone/>
              <a:defRPr sz="1800">
                <a:solidFill>
                  <a:schemeClr val="dk1"/>
                </a:solidFill>
              </a:defRPr>
            </a:lvl5pPr>
            <a:lvl6pPr lvl="5" rtl="0" algn="ctr">
              <a:lnSpc>
                <a:spcPct val="100000"/>
              </a:lnSpc>
              <a:spcBef>
                <a:spcPts val="0"/>
              </a:spcBef>
              <a:spcAft>
                <a:spcPts val="0"/>
              </a:spcAft>
              <a:buClr>
                <a:schemeClr val="dk1"/>
              </a:buClr>
              <a:buSzPts val="1800"/>
              <a:buNone/>
              <a:defRPr sz="1800">
                <a:solidFill>
                  <a:schemeClr val="dk1"/>
                </a:solidFill>
              </a:defRPr>
            </a:lvl6pPr>
            <a:lvl7pPr lvl="6" rtl="0" algn="ctr">
              <a:lnSpc>
                <a:spcPct val="100000"/>
              </a:lnSpc>
              <a:spcBef>
                <a:spcPts val="0"/>
              </a:spcBef>
              <a:spcAft>
                <a:spcPts val="0"/>
              </a:spcAft>
              <a:buClr>
                <a:schemeClr val="dk1"/>
              </a:buClr>
              <a:buSzPts val="1800"/>
              <a:buNone/>
              <a:defRPr sz="1800">
                <a:solidFill>
                  <a:schemeClr val="dk1"/>
                </a:solidFill>
              </a:defRPr>
            </a:lvl7pPr>
            <a:lvl8pPr lvl="7" rtl="0" algn="ctr">
              <a:lnSpc>
                <a:spcPct val="100000"/>
              </a:lnSpc>
              <a:spcBef>
                <a:spcPts val="0"/>
              </a:spcBef>
              <a:spcAft>
                <a:spcPts val="0"/>
              </a:spcAft>
              <a:buClr>
                <a:schemeClr val="dk1"/>
              </a:buClr>
              <a:buSzPts val="1800"/>
              <a:buNone/>
              <a:defRPr sz="1800">
                <a:solidFill>
                  <a:schemeClr val="dk1"/>
                </a:solidFill>
              </a:defRPr>
            </a:lvl8pPr>
            <a:lvl9pPr lvl="8" rtl="0" algn="ctr">
              <a:lnSpc>
                <a:spcPct val="100000"/>
              </a:lnSpc>
              <a:spcBef>
                <a:spcPts val="0"/>
              </a:spcBef>
              <a:spcAft>
                <a:spcPts val="0"/>
              </a:spcAft>
              <a:buClr>
                <a:schemeClr val="dk1"/>
              </a:buClr>
              <a:buSzPts val="1800"/>
              <a:buNone/>
              <a:defRPr sz="1800">
                <a:solidFill>
                  <a:schemeClr val="dk1"/>
                </a:solidFill>
              </a:defRPr>
            </a:lvl9pPr>
          </a:lstStyle>
          <a:p/>
        </p:txBody>
      </p:sp>
      <p:sp>
        <p:nvSpPr>
          <p:cNvPr id="2420" name="Google Shape;2420;p30"/>
          <p:cNvSpPr txBox="1"/>
          <p:nvPr>
            <p:ph idx="2" type="subTitle"/>
          </p:nvPr>
        </p:nvSpPr>
        <p:spPr>
          <a:xfrm rot="-962">
            <a:off x="1111975" y="4321048"/>
            <a:ext cx="3216600" cy="2820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300"/>
              </a:spcBef>
              <a:spcAft>
                <a:spcPts val="0"/>
              </a:spcAft>
              <a:buClr>
                <a:schemeClr val="dk1"/>
              </a:buClr>
              <a:buSzPts val="1100"/>
              <a:buNone/>
              <a:defRPr sz="1100"/>
            </a:lvl1pPr>
            <a:lvl2pPr lvl="1" rtl="0" algn="ctr">
              <a:lnSpc>
                <a:spcPct val="100000"/>
              </a:lnSpc>
              <a:spcBef>
                <a:spcPts val="0"/>
              </a:spcBef>
              <a:spcAft>
                <a:spcPts val="0"/>
              </a:spcAft>
              <a:buClr>
                <a:schemeClr val="dk1"/>
              </a:buClr>
              <a:buSzPts val="1100"/>
              <a:buNone/>
              <a:defRPr sz="1100">
                <a:solidFill>
                  <a:schemeClr val="dk1"/>
                </a:solidFill>
              </a:defRPr>
            </a:lvl2pPr>
            <a:lvl3pPr lvl="2" rtl="0" algn="ctr">
              <a:lnSpc>
                <a:spcPct val="100000"/>
              </a:lnSpc>
              <a:spcBef>
                <a:spcPts val="0"/>
              </a:spcBef>
              <a:spcAft>
                <a:spcPts val="0"/>
              </a:spcAft>
              <a:buClr>
                <a:schemeClr val="dk1"/>
              </a:buClr>
              <a:buSzPts val="1100"/>
              <a:buNone/>
              <a:defRPr sz="1100">
                <a:solidFill>
                  <a:schemeClr val="dk1"/>
                </a:solidFill>
              </a:defRPr>
            </a:lvl3pPr>
            <a:lvl4pPr lvl="3" rtl="0" algn="ctr">
              <a:lnSpc>
                <a:spcPct val="100000"/>
              </a:lnSpc>
              <a:spcBef>
                <a:spcPts val="0"/>
              </a:spcBef>
              <a:spcAft>
                <a:spcPts val="0"/>
              </a:spcAft>
              <a:buClr>
                <a:schemeClr val="dk1"/>
              </a:buClr>
              <a:buSzPts val="1100"/>
              <a:buNone/>
              <a:defRPr sz="1100">
                <a:solidFill>
                  <a:schemeClr val="dk1"/>
                </a:solidFill>
              </a:defRPr>
            </a:lvl4pPr>
            <a:lvl5pPr lvl="4" rtl="0" algn="ctr">
              <a:lnSpc>
                <a:spcPct val="100000"/>
              </a:lnSpc>
              <a:spcBef>
                <a:spcPts val="0"/>
              </a:spcBef>
              <a:spcAft>
                <a:spcPts val="0"/>
              </a:spcAft>
              <a:buClr>
                <a:schemeClr val="dk1"/>
              </a:buClr>
              <a:buSzPts val="1100"/>
              <a:buNone/>
              <a:defRPr sz="1100">
                <a:solidFill>
                  <a:schemeClr val="dk1"/>
                </a:solidFill>
              </a:defRPr>
            </a:lvl5pPr>
            <a:lvl6pPr lvl="5" rtl="0" algn="ctr">
              <a:lnSpc>
                <a:spcPct val="100000"/>
              </a:lnSpc>
              <a:spcBef>
                <a:spcPts val="0"/>
              </a:spcBef>
              <a:spcAft>
                <a:spcPts val="0"/>
              </a:spcAft>
              <a:buClr>
                <a:schemeClr val="dk1"/>
              </a:buClr>
              <a:buSzPts val="1100"/>
              <a:buNone/>
              <a:defRPr sz="1100">
                <a:solidFill>
                  <a:schemeClr val="dk1"/>
                </a:solidFill>
              </a:defRPr>
            </a:lvl6pPr>
            <a:lvl7pPr lvl="6" rtl="0" algn="ctr">
              <a:lnSpc>
                <a:spcPct val="100000"/>
              </a:lnSpc>
              <a:spcBef>
                <a:spcPts val="0"/>
              </a:spcBef>
              <a:spcAft>
                <a:spcPts val="0"/>
              </a:spcAft>
              <a:buClr>
                <a:schemeClr val="dk1"/>
              </a:buClr>
              <a:buSzPts val="1100"/>
              <a:buNone/>
              <a:defRPr sz="1100">
                <a:solidFill>
                  <a:schemeClr val="dk1"/>
                </a:solidFill>
              </a:defRPr>
            </a:lvl7pPr>
            <a:lvl8pPr lvl="7" rtl="0" algn="ctr">
              <a:lnSpc>
                <a:spcPct val="100000"/>
              </a:lnSpc>
              <a:spcBef>
                <a:spcPts val="0"/>
              </a:spcBef>
              <a:spcAft>
                <a:spcPts val="0"/>
              </a:spcAft>
              <a:buClr>
                <a:schemeClr val="dk1"/>
              </a:buClr>
              <a:buSzPts val="1100"/>
              <a:buNone/>
              <a:defRPr sz="1100">
                <a:solidFill>
                  <a:schemeClr val="dk1"/>
                </a:solidFill>
              </a:defRPr>
            </a:lvl8pPr>
            <a:lvl9pPr lvl="8" rtl="0" algn="ctr">
              <a:lnSpc>
                <a:spcPct val="100000"/>
              </a:lnSpc>
              <a:spcBef>
                <a:spcPts val="0"/>
              </a:spcBef>
              <a:spcAft>
                <a:spcPts val="0"/>
              </a:spcAft>
              <a:buClr>
                <a:schemeClr val="dk1"/>
              </a:buClr>
              <a:buSzPts val="1100"/>
              <a:buNone/>
              <a:defRPr sz="1100">
                <a:solidFill>
                  <a:schemeClr val="dk1"/>
                </a:solidFill>
              </a:defRPr>
            </a:lvl9pPr>
          </a:lstStyle>
          <a:p/>
        </p:txBody>
      </p:sp>
      <p:sp>
        <p:nvSpPr>
          <p:cNvPr id="2421" name="Google Shape;2421;p30"/>
          <p:cNvSpPr/>
          <p:nvPr/>
        </p:nvSpPr>
        <p:spPr>
          <a:xfrm flipH="1">
            <a:off x="5041933" y="4904034"/>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2" name="Google Shape;2422;p30"/>
          <p:cNvSpPr/>
          <p:nvPr/>
        </p:nvSpPr>
        <p:spPr>
          <a:xfrm flipH="1">
            <a:off x="362664" y="4375704"/>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3" name="Google Shape;2423;p30"/>
          <p:cNvSpPr/>
          <p:nvPr/>
        </p:nvSpPr>
        <p:spPr>
          <a:xfrm flipH="1">
            <a:off x="362679" y="2028837"/>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4" name="Google Shape;2424;p30"/>
          <p:cNvSpPr/>
          <p:nvPr/>
        </p:nvSpPr>
        <p:spPr>
          <a:xfrm flipH="1">
            <a:off x="590344" y="4603509"/>
            <a:ext cx="259328" cy="259219"/>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5" name="Google Shape;2425;p30"/>
          <p:cNvSpPr/>
          <p:nvPr/>
        </p:nvSpPr>
        <p:spPr>
          <a:xfrm flipH="1">
            <a:off x="872413" y="343485"/>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6" name="Google Shape;2426;p30"/>
          <p:cNvSpPr/>
          <p:nvPr/>
        </p:nvSpPr>
        <p:spPr>
          <a:xfrm flipH="1">
            <a:off x="7040967" y="4769505"/>
            <a:ext cx="64914" cy="64914"/>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7" name="Google Shape;2427;p30"/>
          <p:cNvSpPr/>
          <p:nvPr/>
        </p:nvSpPr>
        <p:spPr>
          <a:xfrm flipH="1">
            <a:off x="8324120" y="2771770"/>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8" name="Google Shape;2428;p30"/>
          <p:cNvSpPr/>
          <p:nvPr/>
        </p:nvSpPr>
        <p:spPr>
          <a:xfrm flipH="1">
            <a:off x="8741997" y="511265"/>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9" name="Google Shape;2429;p30"/>
          <p:cNvSpPr txBox="1"/>
          <p:nvPr/>
        </p:nvSpPr>
        <p:spPr>
          <a:xfrm>
            <a:off x="927650" y="3573275"/>
            <a:ext cx="3585300" cy="700200"/>
          </a:xfrm>
          <a:prstGeom prst="rect">
            <a:avLst/>
          </a:prstGeom>
          <a:noFill/>
          <a:ln>
            <a:noFill/>
          </a:ln>
        </p:spPr>
        <p:txBody>
          <a:bodyPr anchorCtr="0" anchor="t" bIns="91425" lIns="91425" spcFirstLastPara="1" rIns="91425" wrap="square" tIns="91425">
            <a:noAutofit/>
          </a:bodyPr>
          <a:lstStyle/>
          <a:p>
            <a:pPr indent="0" lvl="0" marL="0" rtl="0" algn="ctr">
              <a:spcBef>
                <a:spcPts val="300"/>
              </a:spcBef>
              <a:spcAft>
                <a:spcPts val="0"/>
              </a:spcAft>
              <a:buNone/>
            </a:pPr>
            <a:r>
              <a:rPr b="1" lang="en" sz="1100">
                <a:solidFill>
                  <a:schemeClr val="accent6"/>
                </a:solidFill>
                <a:latin typeface="Barlow"/>
                <a:ea typeface="Barlow"/>
                <a:cs typeface="Barlow"/>
                <a:sym typeface="Barlow"/>
              </a:rPr>
              <a:t>CREDITS:</a:t>
            </a:r>
            <a:r>
              <a:rPr lang="en" sz="1100">
                <a:solidFill>
                  <a:schemeClr val="dk1"/>
                </a:solidFill>
                <a:latin typeface="Barlow"/>
                <a:ea typeface="Barlow"/>
                <a:cs typeface="Barlow"/>
                <a:sym typeface="Barlow"/>
              </a:rPr>
              <a:t> This presentation template was created by </a:t>
            </a:r>
            <a:r>
              <a:rPr b="1" lang="en" sz="1100">
                <a:solidFill>
                  <a:schemeClr val="accent6"/>
                </a:solidFill>
                <a:uFill>
                  <a:noFill/>
                </a:uFill>
                <a:latin typeface="Barlow"/>
                <a:ea typeface="Barlow"/>
                <a:cs typeface="Barlow"/>
                <a:sym typeface="Barlow"/>
                <a:hlinkClick r:id="rId2">
                  <a:extLst>
                    <a:ext uri="{A12FA001-AC4F-418D-AE19-62706E023703}">
                      <ahyp:hlinkClr val="tx"/>
                    </a:ext>
                  </a:extLst>
                </a:hlinkClick>
              </a:rPr>
              <a:t>Slidesgo</a:t>
            </a:r>
            <a:r>
              <a:rPr b="1" lang="en" sz="1100">
                <a:solidFill>
                  <a:schemeClr val="accent6"/>
                </a:solidFill>
                <a:latin typeface="Barlow"/>
                <a:ea typeface="Barlow"/>
                <a:cs typeface="Barlow"/>
                <a:sym typeface="Barlow"/>
              </a:rPr>
              <a:t>,</a:t>
            </a:r>
            <a:r>
              <a:rPr lang="en" sz="1100">
                <a:solidFill>
                  <a:schemeClr val="dk1"/>
                </a:solidFill>
                <a:latin typeface="Barlow"/>
                <a:ea typeface="Barlow"/>
                <a:cs typeface="Barlow"/>
                <a:sym typeface="Barlow"/>
              </a:rPr>
              <a:t> and includes icons by </a:t>
            </a:r>
            <a:r>
              <a:rPr b="1" lang="en" sz="1100">
                <a:solidFill>
                  <a:schemeClr val="accent6"/>
                </a:solidFill>
                <a:uFill>
                  <a:noFill/>
                </a:uFill>
                <a:latin typeface="Barlow"/>
                <a:ea typeface="Barlow"/>
                <a:cs typeface="Barlow"/>
                <a:sym typeface="Barlow"/>
                <a:hlinkClick r:id="rId3">
                  <a:extLst>
                    <a:ext uri="{A12FA001-AC4F-418D-AE19-62706E023703}">
                      <ahyp:hlinkClr val="tx"/>
                    </a:ext>
                  </a:extLst>
                </a:hlinkClick>
              </a:rPr>
              <a:t>Flaticon</a:t>
            </a:r>
            <a:r>
              <a:rPr b="1" lang="en" sz="1100">
                <a:solidFill>
                  <a:schemeClr val="accent6"/>
                </a:solidFill>
                <a:latin typeface="Barlow"/>
                <a:ea typeface="Barlow"/>
                <a:cs typeface="Barlow"/>
                <a:sym typeface="Barlow"/>
              </a:rPr>
              <a:t>,</a:t>
            </a:r>
            <a:r>
              <a:rPr lang="en" sz="1100">
                <a:solidFill>
                  <a:schemeClr val="accent6"/>
                </a:solidFill>
                <a:latin typeface="Barlow"/>
                <a:ea typeface="Barlow"/>
                <a:cs typeface="Barlow"/>
                <a:sym typeface="Barlow"/>
              </a:rPr>
              <a:t> </a:t>
            </a:r>
            <a:r>
              <a:rPr lang="en" sz="1100">
                <a:solidFill>
                  <a:schemeClr val="dk1"/>
                </a:solidFill>
                <a:latin typeface="Barlow"/>
                <a:ea typeface="Barlow"/>
                <a:cs typeface="Barlow"/>
                <a:sym typeface="Barlow"/>
              </a:rPr>
              <a:t>and infographics &amp; images by </a:t>
            </a:r>
            <a:r>
              <a:rPr b="1" lang="en" sz="1100">
                <a:solidFill>
                  <a:schemeClr val="accent6"/>
                </a:solidFill>
                <a:uFill>
                  <a:noFill/>
                </a:uFill>
                <a:latin typeface="Barlow"/>
                <a:ea typeface="Barlow"/>
                <a:cs typeface="Barlow"/>
                <a:sym typeface="Barlow"/>
                <a:hlinkClick r:id="rId4">
                  <a:extLst>
                    <a:ext uri="{A12FA001-AC4F-418D-AE19-62706E023703}">
                      <ahyp:hlinkClr val="tx"/>
                    </a:ext>
                  </a:extLst>
                </a:hlinkClick>
              </a:rPr>
              <a:t>Freepik</a:t>
            </a:r>
            <a:endParaRPr b="1" sz="1100">
              <a:solidFill>
                <a:schemeClr val="accent6"/>
              </a:solidFill>
              <a:latin typeface="Barlow"/>
              <a:ea typeface="Barlow"/>
              <a:cs typeface="Barlow"/>
              <a:sym typeface="Barlow"/>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spTree>
      <p:nvGrpSpPr>
        <p:cNvPr id="2430" name="Shape 2430"/>
        <p:cNvGrpSpPr/>
        <p:nvPr/>
      </p:nvGrpSpPr>
      <p:grpSpPr>
        <a:xfrm>
          <a:off x="0" y="0"/>
          <a:ext cx="0" cy="0"/>
          <a:chOff x="0" y="0"/>
          <a:chExt cx="0" cy="0"/>
        </a:xfrm>
      </p:grpSpPr>
      <p:grpSp>
        <p:nvGrpSpPr>
          <p:cNvPr id="2431" name="Google Shape;2431;p31"/>
          <p:cNvGrpSpPr/>
          <p:nvPr/>
        </p:nvGrpSpPr>
        <p:grpSpPr>
          <a:xfrm rot="9284465">
            <a:off x="678583" y="-2028214"/>
            <a:ext cx="9393665" cy="8567764"/>
            <a:chOff x="-2537947" y="-2336543"/>
            <a:chExt cx="4759398" cy="4340947"/>
          </a:xfrm>
        </p:grpSpPr>
        <p:sp>
          <p:nvSpPr>
            <p:cNvPr id="2432" name="Google Shape;2432;p31"/>
            <p:cNvSpPr/>
            <p:nvPr/>
          </p:nvSpPr>
          <p:spPr>
            <a:xfrm>
              <a:off x="-1194414" y="-746010"/>
              <a:ext cx="1461075" cy="1333047"/>
            </a:xfrm>
            <a:custGeom>
              <a:rect b="b" l="l" r="r" t="t"/>
              <a:pathLst>
                <a:path extrusionOk="0" h="27967" w="30653">
                  <a:moveTo>
                    <a:pt x="13053" y="1"/>
                  </a:moveTo>
                  <a:cubicBezTo>
                    <a:pt x="10545" y="1"/>
                    <a:pt x="8066" y="751"/>
                    <a:pt x="5935" y="2472"/>
                  </a:cubicBezTo>
                  <a:cubicBezTo>
                    <a:pt x="1" y="7358"/>
                    <a:pt x="995" y="16469"/>
                    <a:pt x="5591" y="21937"/>
                  </a:cubicBezTo>
                  <a:cubicBezTo>
                    <a:pt x="8445" y="25531"/>
                    <a:pt x="13066" y="27967"/>
                    <a:pt x="17590" y="27967"/>
                  </a:cubicBezTo>
                  <a:cubicBezTo>
                    <a:pt x="20109" y="27967"/>
                    <a:pt x="22597" y="27212"/>
                    <a:pt x="24734" y="25481"/>
                  </a:cubicBezTo>
                  <a:cubicBezTo>
                    <a:pt x="30653" y="20577"/>
                    <a:pt x="29647" y="11505"/>
                    <a:pt x="25046" y="6041"/>
                  </a:cubicBezTo>
                  <a:lnTo>
                    <a:pt x="25046" y="6041"/>
                  </a:lnTo>
                  <a:cubicBezTo>
                    <a:pt x="29626" y="11493"/>
                    <a:pt x="30621" y="20574"/>
                    <a:pt x="24706" y="25447"/>
                  </a:cubicBezTo>
                  <a:cubicBezTo>
                    <a:pt x="22584" y="27161"/>
                    <a:pt x="20115" y="27909"/>
                    <a:pt x="17615" y="27909"/>
                  </a:cubicBezTo>
                  <a:cubicBezTo>
                    <a:pt x="13103" y="27909"/>
                    <a:pt x="8494" y="25471"/>
                    <a:pt x="5656" y="21882"/>
                  </a:cubicBezTo>
                  <a:cubicBezTo>
                    <a:pt x="1073" y="16447"/>
                    <a:pt x="64" y="7382"/>
                    <a:pt x="5963" y="2504"/>
                  </a:cubicBezTo>
                  <a:cubicBezTo>
                    <a:pt x="8090" y="779"/>
                    <a:pt x="10569" y="27"/>
                    <a:pt x="13078" y="27"/>
                  </a:cubicBezTo>
                  <a:cubicBezTo>
                    <a:pt x="17590" y="27"/>
                    <a:pt x="22201" y="2459"/>
                    <a:pt x="25046" y="6041"/>
                  </a:cubicBezTo>
                  <a:cubicBezTo>
                    <a:pt x="22198" y="2443"/>
                    <a:pt x="17578" y="1"/>
                    <a:pt x="1305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3" name="Google Shape;2433;p31"/>
            <p:cNvSpPr/>
            <p:nvPr/>
          </p:nvSpPr>
          <p:spPr>
            <a:xfrm>
              <a:off x="-1567773" y="-1000541"/>
              <a:ext cx="2142494" cy="1954837"/>
            </a:xfrm>
            <a:custGeom>
              <a:rect b="b" l="l" r="r" t="t"/>
              <a:pathLst>
                <a:path extrusionOk="0" h="41012" w="44949">
                  <a:moveTo>
                    <a:pt x="19144" y="0"/>
                  </a:moveTo>
                  <a:cubicBezTo>
                    <a:pt x="15463" y="0"/>
                    <a:pt x="11826" y="1102"/>
                    <a:pt x="8700" y="3627"/>
                  </a:cubicBezTo>
                  <a:cubicBezTo>
                    <a:pt x="0" y="10794"/>
                    <a:pt x="1464" y="24152"/>
                    <a:pt x="8202" y="32166"/>
                  </a:cubicBezTo>
                  <a:cubicBezTo>
                    <a:pt x="12386" y="37437"/>
                    <a:pt x="19163" y="41011"/>
                    <a:pt x="25798" y="41011"/>
                  </a:cubicBezTo>
                  <a:cubicBezTo>
                    <a:pt x="29489" y="41011"/>
                    <a:pt x="33136" y="39905"/>
                    <a:pt x="36267" y="37370"/>
                  </a:cubicBezTo>
                  <a:cubicBezTo>
                    <a:pt x="44949" y="30198"/>
                    <a:pt x="43475" y="16855"/>
                    <a:pt x="36731" y="8857"/>
                  </a:cubicBezTo>
                  <a:lnTo>
                    <a:pt x="36731" y="8857"/>
                  </a:lnTo>
                  <a:cubicBezTo>
                    <a:pt x="43457" y="16855"/>
                    <a:pt x="44919" y="30182"/>
                    <a:pt x="36240" y="37337"/>
                  </a:cubicBezTo>
                  <a:cubicBezTo>
                    <a:pt x="33123" y="39855"/>
                    <a:pt x="29496" y="40954"/>
                    <a:pt x="25825" y="40954"/>
                  </a:cubicBezTo>
                  <a:cubicBezTo>
                    <a:pt x="19202" y="40954"/>
                    <a:pt x="12437" y="37378"/>
                    <a:pt x="8268" y="32112"/>
                  </a:cubicBezTo>
                  <a:cubicBezTo>
                    <a:pt x="1539" y="24130"/>
                    <a:pt x="63" y="10819"/>
                    <a:pt x="8726" y="3660"/>
                  </a:cubicBezTo>
                  <a:cubicBezTo>
                    <a:pt x="11848" y="1130"/>
                    <a:pt x="15486" y="27"/>
                    <a:pt x="19167" y="27"/>
                  </a:cubicBezTo>
                  <a:cubicBezTo>
                    <a:pt x="25790" y="27"/>
                    <a:pt x="32557" y="3597"/>
                    <a:pt x="36731" y="8857"/>
                  </a:cubicBezTo>
                  <a:cubicBezTo>
                    <a:pt x="32555" y="3580"/>
                    <a:pt x="25779" y="0"/>
                    <a:pt x="19144"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4" name="Google Shape;2434;p31"/>
            <p:cNvSpPr/>
            <p:nvPr/>
          </p:nvSpPr>
          <p:spPr>
            <a:xfrm>
              <a:off x="-1620634" y="-1167988"/>
              <a:ext cx="2386015" cy="2177004"/>
            </a:xfrm>
            <a:custGeom>
              <a:rect b="b" l="l" r="r" t="t"/>
              <a:pathLst>
                <a:path extrusionOk="0" h="45673" w="50058">
                  <a:moveTo>
                    <a:pt x="21319" y="1"/>
                  </a:moveTo>
                  <a:cubicBezTo>
                    <a:pt x="17220" y="1"/>
                    <a:pt x="13169" y="1228"/>
                    <a:pt x="9687" y="4040"/>
                  </a:cubicBezTo>
                  <a:cubicBezTo>
                    <a:pt x="1" y="12022"/>
                    <a:pt x="1631" y="26898"/>
                    <a:pt x="9136" y="35821"/>
                  </a:cubicBezTo>
                  <a:cubicBezTo>
                    <a:pt x="13795" y="41691"/>
                    <a:pt x="21344" y="45673"/>
                    <a:pt x="28733" y="45673"/>
                  </a:cubicBezTo>
                  <a:cubicBezTo>
                    <a:pt x="32842" y="45673"/>
                    <a:pt x="36903" y="44441"/>
                    <a:pt x="40389" y="41619"/>
                  </a:cubicBezTo>
                  <a:cubicBezTo>
                    <a:pt x="50058" y="33631"/>
                    <a:pt x="48416" y="18772"/>
                    <a:pt x="40907" y="9864"/>
                  </a:cubicBezTo>
                  <a:lnTo>
                    <a:pt x="40907" y="9864"/>
                  </a:lnTo>
                  <a:cubicBezTo>
                    <a:pt x="48399" y="18772"/>
                    <a:pt x="50028" y="33614"/>
                    <a:pt x="40363" y="41585"/>
                  </a:cubicBezTo>
                  <a:cubicBezTo>
                    <a:pt x="36890" y="44391"/>
                    <a:pt x="32848" y="45615"/>
                    <a:pt x="28758" y="45615"/>
                  </a:cubicBezTo>
                  <a:cubicBezTo>
                    <a:pt x="21381" y="45615"/>
                    <a:pt x="13846" y="41633"/>
                    <a:pt x="9203" y="35768"/>
                  </a:cubicBezTo>
                  <a:cubicBezTo>
                    <a:pt x="1708" y="26875"/>
                    <a:pt x="65" y="12048"/>
                    <a:pt x="9714" y="4074"/>
                  </a:cubicBezTo>
                  <a:cubicBezTo>
                    <a:pt x="13192" y="1257"/>
                    <a:pt x="17243" y="28"/>
                    <a:pt x="21343" y="28"/>
                  </a:cubicBezTo>
                  <a:cubicBezTo>
                    <a:pt x="28721" y="28"/>
                    <a:pt x="36258" y="4006"/>
                    <a:pt x="40907" y="9864"/>
                  </a:cubicBezTo>
                  <a:cubicBezTo>
                    <a:pt x="36255" y="3988"/>
                    <a:pt x="28709" y="1"/>
                    <a:pt x="21319"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5" name="Google Shape;2435;p31"/>
            <p:cNvSpPr/>
            <p:nvPr/>
          </p:nvSpPr>
          <p:spPr>
            <a:xfrm>
              <a:off x="-2048952" y="-1725049"/>
              <a:ext cx="3547658" cy="3235834"/>
            </a:xfrm>
            <a:custGeom>
              <a:rect b="b" l="l" r="r" t="t"/>
              <a:pathLst>
                <a:path extrusionOk="0" h="67887" w="74429">
                  <a:moveTo>
                    <a:pt x="31733" y="1"/>
                  </a:moveTo>
                  <a:cubicBezTo>
                    <a:pt x="25643" y="1"/>
                    <a:pt x="19616" y="1829"/>
                    <a:pt x="14413" y="6018"/>
                  </a:cubicBezTo>
                  <a:cubicBezTo>
                    <a:pt x="0" y="17957"/>
                    <a:pt x="2431" y="39903"/>
                    <a:pt x="13604" y="53233"/>
                  </a:cubicBezTo>
                  <a:cubicBezTo>
                    <a:pt x="20566" y="61973"/>
                    <a:pt x="31726" y="67887"/>
                    <a:pt x="42682" y="67887"/>
                  </a:cubicBezTo>
                  <a:cubicBezTo>
                    <a:pt x="48782" y="67887"/>
                    <a:pt x="54819" y="66054"/>
                    <a:pt x="60032" y="61854"/>
                  </a:cubicBezTo>
                  <a:cubicBezTo>
                    <a:pt x="74428" y="49909"/>
                    <a:pt x="71985" y="27982"/>
                    <a:pt x="60809" y="14666"/>
                  </a:cubicBezTo>
                  <a:lnTo>
                    <a:pt x="60809" y="14666"/>
                  </a:lnTo>
                  <a:cubicBezTo>
                    <a:pt x="71966" y="27982"/>
                    <a:pt x="74401" y="49893"/>
                    <a:pt x="60006" y="61820"/>
                  </a:cubicBezTo>
                  <a:cubicBezTo>
                    <a:pt x="54807" y="66002"/>
                    <a:pt x="48789" y="67829"/>
                    <a:pt x="42708" y="67829"/>
                  </a:cubicBezTo>
                  <a:cubicBezTo>
                    <a:pt x="31764" y="67829"/>
                    <a:pt x="20616" y="61913"/>
                    <a:pt x="13670" y="53178"/>
                  </a:cubicBezTo>
                  <a:cubicBezTo>
                    <a:pt x="2510" y="39877"/>
                    <a:pt x="63" y="17983"/>
                    <a:pt x="14442" y="6049"/>
                  </a:cubicBezTo>
                  <a:cubicBezTo>
                    <a:pt x="19645" y="1857"/>
                    <a:pt x="25671" y="27"/>
                    <a:pt x="31762" y="27"/>
                  </a:cubicBezTo>
                  <a:cubicBezTo>
                    <a:pt x="42706" y="27"/>
                    <a:pt x="53856" y="5937"/>
                    <a:pt x="60809" y="14666"/>
                  </a:cubicBezTo>
                  <a:cubicBezTo>
                    <a:pt x="53862" y="5922"/>
                    <a:pt x="42694" y="1"/>
                    <a:pt x="31733" y="1"/>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6" name="Google Shape;2436;p31"/>
            <p:cNvSpPr/>
            <p:nvPr/>
          </p:nvSpPr>
          <p:spPr>
            <a:xfrm>
              <a:off x="-2537947" y="-2336543"/>
              <a:ext cx="4759398" cy="4340947"/>
            </a:xfrm>
            <a:custGeom>
              <a:rect b="b" l="l" r="r" t="t"/>
              <a:pathLst>
                <a:path extrusionOk="0" h="91072" w="99851">
                  <a:moveTo>
                    <a:pt x="42571" y="0"/>
                  </a:moveTo>
                  <a:cubicBezTo>
                    <a:pt x="34399" y="0"/>
                    <a:pt x="26313" y="2453"/>
                    <a:pt x="19334" y="8073"/>
                  </a:cubicBezTo>
                  <a:cubicBezTo>
                    <a:pt x="0" y="24092"/>
                    <a:pt x="3266" y="53528"/>
                    <a:pt x="18254" y="71411"/>
                  </a:cubicBezTo>
                  <a:cubicBezTo>
                    <a:pt x="27581" y="83134"/>
                    <a:pt x="42567" y="91072"/>
                    <a:pt x="57271" y="91072"/>
                  </a:cubicBezTo>
                  <a:cubicBezTo>
                    <a:pt x="65454" y="91072"/>
                    <a:pt x="73550" y="88614"/>
                    <a:pt x="80534" y="82982"/>
                  </a:cubicBezTo>
                  <a:cubicBezTo>
                    <a:pt x="99851" y="66957"/>
                    <a:pt x="96573" y="37538"/>
                    <a:pt x="81581" y="19672"/>
                  </a:cubicBezTo>
                  <a:lnTo>
                    <a:pt x="81581" y="19672"/>
                  </a:lnTo>
                  <a:cubicBezTo>
                    <a:pt x="96554" y="37540"/>
                    <a:pt x="99823" y="66941"/>
                    <a:pt x="80506" y="82949"/>
                  </a:cubicBezTo>
                  <a:cubicBezTo>
                    <a:pt x="73528" y="88564"/>
                    <a:pt x="65451" y="91015"/>
                    <a:pt x="57289" y="91015"/>
                  </a:cubicBezTo>
                  <a:cubicBezTo>
                    <a:pt x="42602" y="91015"/>
                    <a:pt x="27642" y="83078"/>
                    <a:pt x="18320" y="71356"/>
                  </a:cubicBezTo>
                  <a:cubicBezTo>
                    <a:pt x="3342" y="53504"/>
                    <a:pt x="63" y="24120"/>
                    <a:pt x="19362" y="8106"/>
                  </a:cubicBezTo>
                  <a:cubicBezTo>
                    <a:pt x="26345" y="2481"/>
                    <a:pt x="34431" y="25"/>
                    <a:pt x="42603" y="25"/>
                  </a:cubicBezTo>
                  <a:cubicBezTo>
                    <a:pt x="57290" y="25"/>
                    <a:pt x="72252" y="7957"/>
                    <a:pt x="81581" y="19672"/>
                  </a:cubicBezTo>
                  <a:cubicBezTo>
                    <a:pt x="72260" y="7942"/>
                    <a:pt x="57276" y="0"/>
                    <a:pt x="42571" y="0"/>
                  </a:cubicBezTo>
                  <a:close/>
                </a:path>
              </a:pathLst>
            </a:custGeom>
            <a:noFill/>
            <a:ln cap="flat" cmpd="sng" w="19050">
              <a:solidFill>
                <a:srgbClr val="1E2E4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37" name="Google Shape;2437;p31"/>
          <p:cNvGrpSpPr/>
          <p:nvPr/>
        </p:nvGrpSpPr>
        <p:grpSpPr>
          <a:xfrm flipH="1" rot="1432125">
            <a:off x="4438817" y="116542"/>
            <a:ext cx="2461232" cy="1065079"/>
            <a:chOff x="3758998" y="-241279"/>
            <a:chExt cx="873461" cy="377983"/>
          </a:xfrm>
        </p:grpSpPr>
        <p:sp>
          <p:nvSpPr>
            <p:cNvPr id="2438" name="Google Shape;2438;p31"/>
            <p:cNvSpPr/>
            <p:nvPr/>
          </p:nvSpPr>
          <p:spPr>
            <a:xfrm>
              <a:off x="3758998" y="-241279"/>
              <a:ext cx="20448" cy="24643"/>
            </a:xfrm>
            <a:custGeom>
              <a:rect b="b" l="l" r="r" t="t"/>
              <a:pathLst>
                <a:path extrusionOk="0" h="517" w="429">
                  <a:moveTo>
                    <a:pt x="215" y="0"/>
                  </a:moveTo>
                  <a:cubicBezTo>
                    <a:pt x="162" y="0"/>
                    <a:pt x="106" y="24"/>
                    <a:pt x="69" y="61"/>
                  </a:cubicBezTo>
                  <a:cubicBezTo>
                    <a:pt x="13" y="115"/>
                    <a:pt x="1" y="188"/>
                    <a:pt x="15" y="262"/>
                  </a:cubicBezTo>
                  <a:cubicBezTo>
                    <a:pt x="23" y="302"/>
                    <a:pt x="31" y="342"/>
                    <a:pt x="38" y="381"/>
                  </a:cubicBezTo>
                  <a:cubicBezTo>
                    <a:pt x="47" y="419"/>
                    <a:pt x="75" y="453"/>
                    <a:pt x="104" y="476"/>
                  </a:cubicBezTo>
                  <a:cubicBezTo>
                    <a:pt x="135" y="500"/>
                    <a:pt x="172" y="516"/>
                    <a:pt x="212" y="516"/>
                  </a:cubicBezTo>
                  <a:cubicBezTo>
                    <a:pt x="213" y="516"/>
                    <a:pt x="214" y="516"/>
                    <a:pt x="215" y="516"/>
                  </a:cubicBezTo>
                  <a:cubicBezTo>
                    <a:pt x="248" y="515"/>
                    <a:pt x="279" y="507"/>
                    <a:pt x="308" y="491"/>
                  </a:cubicBezTo>
                  <a:cubicBezTo>
                    <a:pt x="345" y="471"/>
                    <a:pt x="384" y="423"/>
                    <a:pt x="392" y="381"/>
                  </a:cubicBezTo>
                  <a:cubicBezTo>
                    <a:pt x="400" y="342"/>
                    <a:pt x="408" y="302"/>
                    <a:pt x="415" y="262"/>
                  </a:cubicBezTo>
                  <a:cubicBezTo>
                    <a:pt x="429" y="191"/>
                    <a:pt x="419" y="113"/>
                    <a:pt x="362" y="61"/>
                  </a:cubicBezTo>
                  <a:cubicBezTo>
                    <a:pt x="321" y="24"/>
                    <a:pt x="272" y="0"/>
                    <a:pt x="2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9" name="Google Shape;2439;p31"/>
            <p:cNvSpPr/>
            <p:nvPr/>
          </p:nvSpPr>
          <p:spPr>
            <a:xfrm>
              <a:off x="3769770" y="-168495"/>
              <a:ext cx="22927" cy="17779"/>
            </a:xfrm>
            <a:custGeom>
              <a:rect b="b" l="l" r="r" t="t"/>
              <a:pathLst>
                <a:path extrusionOk="0" h="373" w="481">
                  <a:moveTo>
                    <a:pt x="241" y="1"/>
                  </a:moveTo>
                  <a:cubicBezTo>
                    <a:pt x="1" y="1"/>
                    <a:pt x="1" y="372"/>
                    <a:pt x="241" y="372"/>
                  </a:cubicBezTo>
                  <a:cubicBezTo>
                    <a:pt x="241" y="372"/>
                    <a:pt x="241" y="372"/>
                    <a:pt x="242" y="372"/>
                  </a:cubicBezTo>
                  <a:cubicBezTo>
                    <a:pt x="480" y="372"/>
                    <a:pt x="480" y="1"/>
                    <a:pt x="2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0" name="Google Shape;2440;p31"/>
            <p:cNvSpPr/>
            <p:nvPr/>
          </p:nvSpPr>
          <p:spPr>
            <a:xfrm>
              <a:off x="3806472" y="-111583"/>
              <a:ext cx="53909" cy="47808"/>
            </a:xfrm>
            <a:custGeom>
              <a:rect b="b" l="l" r="r" t="t"/>
              <a:pathLst>
                <a:path extrusionOk="0" h="1003" w="1131">
                  <a:moveTo>
                    <a:pt x="630" y="1"/>
                  </a:moveTo>
                  <a:cubicBezTo>
                    <a:pt x="586" y="1"/>
                    <a:pt x="541" y="7"/>
                    <a:pt x="497" y="19"/>
                  </a:cubicBezTo>
                  <a:cubicBezTo>
                    <a:pt x="449" y="27"/>
                    <a:pt x="399" y="37"/>
                    <a:pt x="351" y="47"/>
                  </a:cubicBezTo>
                  <a:cubicBezTo>
                    <a:pt x="313" y="63"/>
                    <a:pt x="277" y="78"/>
                    <a:pt x="239" y="94"/>
                  </a:cubicBezTo>
                  <a:cubicBezTo>
                    <a:pt x="183" y="125"/>
                    <a:pt x="139" y="165"/>
                    <a:pt x="106" y="216"/>
                  </a:cubicBezTo>
                  <a:cubicBezTo>
                    <a:pt x="45" y="296"/>
                    <a:pt x="0" y="398"/>
                    <a:pt x="5" y="501"/>
                  </a:cubicBezTo>
                  <a:cubicBezTo>
                    <a:pt x="10" y="585"/>
                    <a:pt x="31" y="665"/>
                    <a:pt x="69" y="739"/>
                  </a:cubicBezTo>
                  <a:cubicBezTo>
                    <a:pt x="120" y="833"/>
                    <a:pt x="245" y="936"/>
                    <a:pt x="351" y="956"/>
                  </a:cubicBezTo>
                  <a:cubicBezTo>
                    <a:pt x="399" y="964"/>
                    <a:pt x="449" y="975"/>
                    <a:pt x="497" y="984"/>
                  </a:cubicBezTo>
                  <a:cubicBezTo>
                    <a:pt x="542" y="996"/>
                    <a:pt x="586" y="1002"/>
                    <a:pt x="631" y="1002"/>
                  </a:cubicBezTo>
                  <a:cubicBezTo>
                    <a:pt x="675" y="1002"/>
                    <a:pt x="719" y="996"/>
                    <a:pt x="763" y="984"/>
                  </a:cubicBezTo>
                  <a:cubicBezTo>
                    <a:pt x="848" y="960"/>
                    <a:pt x="921" y="917"/>
                    <a:pt x="984" y="855"/>
                  </a:cubicBezTo>
                  <a:cubicBezTo>
                    <a:pt x="1074" y="758"/>
                    <a:pt x="1131" y="637"/>
                    <a:pt x="1131" y="502"/>
                  </a:cubicBezTo>
                  <a:cubicBezTo>
                    <a:pt x="1131" y="372"/>
                    <a:pt x="1074" y="237"/>
                    <a:pt x="984" y="146"/>
                  </a:cubicBezTo>
                  <a:cubicBezTo>
                    <a:pt x="921" y="85"/>
                    <a:pt x="848" y="42"/>
                    <a:pt x="763" y="19"/>
                  </a:cubicBezTo>
                  <a:cubicBezTo>
                    <a:pt x="719" y="7"/>
                    <a:pt x="674" y="1"/>
                    <a:pt x="63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1" name="Google Shape;2441;p31"/>
            <p:cNvSpPr/>
            <p:nvPr/>
          </p:nvSpPr>
          <p:spPr>
            <a:xfrm>
              <a:off x="3884166" y="-38465"/>
              <a:ext cx="37322" cy="33270"/>
            </a:xfrm>
            <a:custGeom>
              <a:rect b="b" l="l" r="r" t="t"/>
              <a:pathLst>
                <a:path extrusionOk="0" h="698" w="783">
                  <a:moveTo>
                    <a:pt x="346" y="1"/>
                  </a:moveTo>
                  <a:cubicBezTo>
                    <a:pt x="299" y="1"/>
                    <a:pt x="258" y="10"/>
                    <a:pt x="219" y="31"/>
                  </a:cubicBezTo>
                  <a:cubicBezTo>
                    <a:pt x="176" y="46"/>
                    <a:pt x="139" y="69"/>
                    <a:pt x="107" y="103"/>
                  </a:cubicBezTo>
                  <a:cubicBezTo>
                    <a:pt x="46" y="163"/>
                    <a:pt x="0" y="262"/>
                    <a:pt x="4" y="349"/>
                  </a:cubicBezTo>
                  <a:cubicBezTo>
                    <a:pt x="9" y="439"/>
                    <a:pt x="39" y="532"/>
                    <a:pt x="107" y="595"/>
                  </a:cubicBezTo>
                  <a:cubicBezTo>
                    <a:pt x="166" y="649"/>
                    <a:pt x="248" y="698"/>
                    <a:pt x="331" y="698"/>
                  </a:cubicBezTo>
                  <a:cubicBezTo>
                    <a:pt x="339" y="698"/>
                    <a:pt x="346" y="698"/>
                    <a:pt x="353" y="697"/>
                  </a:cubicBezTo>
                  <a:cubicBezTo>
                    <a:pt x="381" y="695"/>
                    <a:pt x="411" y="692"/>
                    <a:pt x="439" y="688"/>
                  </a:cubicBezTo>
                  <a:cubicBezTo>
                    <a:pt x="441" y="688"/>
                    <a:pt x="443" y="688"/>
                    <a:pt x="446" y="688"/>
                  </a:cubicBezTo>
                  <a:cubicBezTo>
                    <a:pt x="490" y="688"/>
                    <a:pt x="531" y="679"/>
                    <a:pt x="570" y="659"/>
                  </a:cubicBezTo>
                  <a:cubicBezTo>
                    <a:pt x="612" y="647"/>
                    <a:pt x="648" y="622"/>
                    <a:pt x="679" y="589"/>
                  </a:cubicBezTo>
                  <a:cubicBezTo>
                    <a:pt x="737" y="529"/>
                    <a:pt x="782" y="433"/>
                    <a:pt x="778" y="349"/>
                  </a:cubicBezTo>
                  <a:cubicBezTo>
                    <a:pt x="774" y="260"/>
                    <a:pt x="746" y="170"/>
                    <a:pt x="679" y="108"/>
                  </a:cubicBezTo>
                  <a:cubicBezTo>
                    <a:pt x="657" y="92"/>
                    <a:pt x="632" y="73"/>
                    <a:pt x="610" y="56"/>
                  </a:cubicBezTo>
                  <a:cubicBezTo>
                    <a:pt x="558" y="26"/>
                    <a:pt x="501" y="10"/>
                    <a:pt x="439" y="10"/>
                  </a:cubicBezTo>
                  <a:cubicBezTo>
                    <a:pt x="411" y="6"/>
                    <a:pt x="381" y="4"/>
                    <a:pt x="353" y="1"/>
                  </a:cubicBezTo>
                  <a:cubicBezTo>
                    <a:pt x="350" y="1"/>
                    <a:pt x="348" y="1"/>
                    <a:pt x="34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2" name="Google Shape;2442;p31"/>
            <p:cNvSpPr/>
            <p:nvPr/>
          </p:nvSpPr>
          <p:spPr>
            <a:xfrm>
              <a:off x="3943748" y="-20924"/>
              <a:ext cx="49810" cy="49619"/>
            </a:xfrm>
            <a:custGeom>
              <a:rect b="b" l="l" r="r" t="t"/>
              <a:pathLst>
                <a:path extrusionOk="0" h="1041" w="1045">
                  <a:moveTo>
                    <a:pt x="469" y="1"/>
                  </a:moveTo>
                  <a:cubicBezTo>
                    <a:pt x="410" y="1"/>
                    <a:pt x="353" y="15"/>
                    <a:pt x="302" y="43"/>
                  </a:cubicBezTo>
                  <a:cubicBezTo>
                    <a:pt x="243" y="62"/>
                    <a:pt x="191" y="95"/>
                    <a:pt x="147" y="142"/>
                  </a:cubicBezTo>
                  <a:cubicBezTo>
                    <a:pt x="63" y="234"/>
                    <a:pt x="0" y="354"/>
                    <a:pt x="7" y="481"/>
                  </a:cubicBezTo>
                  <a:cubicBezTo>
                    <a:pt x="13" y="522"/>
                    <a:pt x="19" y="566"/>
                    <a:pt x="24" y="609"/>
                  </a:cubicBezTo>
                  <a:cubicBezTo>
                    <a:pt x="46" y="690"/>
                    <a:pt x="88" y="761"/>
                    <a:pt x="147" y="821"/>
                  </a:cubicBezTo>
                  <a:cubicBezTo>
                    <a:pt x="170" y="841"/>
                    <a:pt x="190" y="862"/>
                    <a:pt x="213" y="882"/>
                  </a:cubicBezTo>
                  <a:cubicBezTo>
                    <a:pt x="242" y="909"/>
                    <a:pt x="283" y="939"/>
                    <a:pt x="317" y="961"/>
                  </a:cubicBezTo>
                  <a:cubicBezTo>
                    <a:pt x="323" y="965"/>
                    <a:pt x="328" y="967"/>
                    <a:pt x="333" y="972"/>
                  </a:cubicBezTo>
                  <a:cubicBezTo>
                    <a:pt x="335" y="973"/>
                    <a:pt x="338" y="975"/>
                    <a:pt x="340" y="977"/>
                  </a:cubicBezTo>
                  <a:cubicBezTo>
                    <a:pt x="395" y="1011"/>
                    <a:pt x="452" y="1029"/>
                    <a:pt x="514" y="1032"/>
                  </a:cubicBezTo>
                  <a:cubicBezTo>
                    <a:pt x="547" y="1037"/>
                    <a:pt x="557" y="1040"/>
                    <a:pt x="571" y="1040"/>
                  </a:cubicBezTo>
                  <a:cubicBezTo>
                    <a:pt x="577" y="1040"/>
                    <a:pt x="583" y="1040"/>
                    <a:pt x="591" y="1039"/>
                  </a:cubicBezTo>
                  <a:cubicBezTo>
                    <a:pt x="595" y="1039"/>
                    <a:pt x="599" y="1039"/>
                    <a:pt x="604" y="1039"/>
                  </a:cubicBezTo>
                  <a:cubicBezTo>
                    <a:pt x="661" y="1039"/>
                    <a:pt x="715" y="1026"/>
                    <a:pt x="764" y="999"/>
                  </a:cubicBezTo>
                  <a:cubicBezTo>
                    <a:pt x="821" y="981"/>
                    <a:pt x="869" y="950"/>
                    <a:pt x="910" y="907"/>
                  </a:cubicBezTo>
                  <a:cubicBezTo>
                    <a:pt x="933" y="876"/>
                    <a:pt x="957" y="845"/>
                    <a:pt x="980" y="815"/>
                  </a:cubicBezTo>
                  <a:cubicBezTo>
                    <a:pt x="1021" y="744"/>
                    <a:pt x="1042" y="668"/>
                    <a:pt x="1042" y="587"/>
                  </a:cubicBezTo>
                  <a:cubicBezTo>
                    <a:pt x="1042" y="582"/>
                    <a:pt x="1043" y="578"/>
                    <a:pt x="1043" y="573"/>
                  </a:cubicBezTo>
                  <a:cubicBezTo>
                    <a:pt x="1045" y="509"/>
                    <a:pt x="1031" y="448"/>
                    <a:pt x="1003" y="394"/>
                  </a:cubicBezTo>
                  <a:cubicBezTo>
                    <a:pt x="997" y="373"/>
                    <a:pt x="988" y="353"/>
                    <a:pt x="977" y="333"/>
                  </a:cubicBezTo>
                  <a:cubicBezTo>
                    <a:pt x="952" y="289"/>
                    <a:pt x="918" y="244"/>
                    <a:pt x="885" y="207"/>
                  </a:cubicBezTo>
                  <a:cubicBezTo>
                    <a:pt x="866" y="185"/>
                    <a:pt x="845" y="164"/>
                    <a:pt x="825" y="142"/>
                  </a:cubicBezTo>
                  <a:cubicBezTo>
                    <a:pt x="782" y="95"/>
                    <a:pt x="730" y="62"/>
                    <a:pt x="670" y="43"/>
                  </a:cubicBezTo>
                  <a:cubicBezTo>
                    <a:pt x="616" y="15"/>
                    <a:pt x="560" y="1"/>
                    <a:pt x="499" y="1"/>
                  </a:cubicBezTo>
                  <a:cubicBezTo>
                    <a:pt x="495" y="1"/>
                    <a:pt x="490" y="1"/>
                    <a:pt x="486" y="1"/>
                  </a:cubicBezTo>
                  <a:cubicBezTo>
                    <a:pt x="480" y="1"/>
                    <a:pt x="474" y="1"/>
                    <a:pt x="4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3" name="Google Shape;2443;p31"/>
            <p:cNvSpPr/>
            <p:nvPr/>
          </p:nvSpPr>
          <p:spPr>
            <a:xfrm>
              <a:off x="4040794" y="9438"/>
              <a:ext cx="49905" cy="44996"/>
            </a:xfrm>
            <a:custGeom>
              <a:rect b="b" l="l" r="r" t="t"/>
              <a:pathLst>
                <a:path extrusionOk="0" h="944" w="1047">
                  <a:moveTo>
                    <a:pt x="582" y="1"/>
                  </a:moveTo>
                  <a:cubicBezTo>
                    <a:pt x="534" y="1"/>
                    <a:pt x="487" y="9"/>
                    <a:pt x="429" y="18"/>
                  </a:cubicBezTo>
                  <a:lnTo>
                    <a:pt x="402" y="22"/>
                  </a:lnTo>
                  <a:cubicBezTo>
                    <a:pt x="381" y="26"/>
                    <a:pt x="359" y="29"/>
                    <a:pt x="338" y="32"/>
                  </a:cubicBezTo>
                  <a:cubicBezTo>
                    <a:pt x="302" y="48"/>
                    <a:pt x="266" y="62"/>
                    <a:pt x="229" y="78"/>
                  </a:cubicBezTo>
                  <a:cubicBezTo>
                    <a:pt x="176" y="107"/>
                    <a:pt x="134" y="146"/>
                    <a:pt x="102" y="196"/>
                  </a:cubicBezTo>
                  <a:cubicBezTo>
                    <a:pt x="72" y="225"/>
                    <a:pt x="53" y="257"/>
                    <a:pt x="42" y="297"/>
                  </a:cubicBezTo>
                  <a:cubicBezTo>
                    <a:pt x="14" y="351"/>
                    <a:pt x="0" y="409"/>
                    <a:pt x="3" y="472"/>
                  </a:cubicBezTo>
                  <a:lnTo>
                    <a:pt x="19" y="594"/>
                  </a:lnTo>
                  <a:cubicBezTo>
                    <a:pt x="35" y="631"/>
                    <a:pt x="49" y="665"/>
                    <a:pt x="65" y="702"/>
                  </a:cubicBezTo>
                  <a:cubicBezTo>
                    <a:pt x="93" y="756"/>
                    <a:pt x="133" y="798"/>
                    <a:pt x="182" y="831"/>
                  </a:cubicBezTo>
                  <a:cubicBezTo>
                    <a:pt x="227" y="872"/>
                    <a:pt x="278" y="899"/>
                    <a:pt x="337" y="911"/>
                  </a:cubicBezTo>
                  <a:cubicBezTo>
                    <a:pt x="358" y="916"/>
                    <a:pt x="380" y="919"/>
                    <a:pt x="401" y="922"/>
                  </a:cubicBezTo>
                  <a:lnTo>
                    <a:pt x="428" y="926"/>
                  </a:lnTo>
                  <a:cubicBezTo>
                    <a:pt x="485" y="935"/>
                    <a:pt x="531" y="944"/>
                    <a:pt x="579" y="944"/>
                  </a:cubicBezTo>
                  <a:cubicBezTo>
                    <a:pt x="616" y="944"/>
                    <a:pt x="654" y="939"/>
                    <a:pt x="698" y="925"/>
                  </a:cubicBezTo>
                  <a:cubicBezTo>
                    <a:pt x="736" y="909"/>
                    <a:pt x="773" y="894"/>
                    <a:pt x="810" y="878"/>
                  </a:cubicBezTo>
                  <a:cubicBezTo>
                    <a:pt x="866" y="848"/>
                    <a:pt x="909" y="809"/>
                    <a:pt x="942" y="756"/>
                  </a:cubicBezTo>
                  <a:cubicBezTo>
                    <a:pt x="972" y="727"/>
                    <a:pt x="993" y="692"/>
                    <a:pt x="1003" y="653"/>
                  </a:cubicBezTo>
                  <a:cubicBezTo>
                    <a:pt x="1033" y="596"/>
                    <a:pt x="1046" y="537"/>
                    <a:pt x="1044" y="472"/>
                  </a:cubicBezTo>
                  <a:cubicBezTo>
                    <a:pt x="1039" y="432"/>
                    <a:pt x="1033" y="390"/>
                    <a:pt x="1028" y="348"/>
                  </a:cubicBezTo>
                  <a:cubicBezTo>
                    <a:pt x="1013" y="309"/>
                    <a:pt x="997" y="273"/>
                    <a:pt x="981" y="235"/>
                  </a:cubicBezTo>
                  <a:cubicBezTo>
                    <a:pt x="951" y="181"/>
                    <a:pt x="911" y="136"/>
                    <a:pt x="859" y="103"/>
                  </a:cubicBezTo>
                  <a:cubicBezTo>
                    <a:pt x="814" y="61"/>
                    <a:pt x="761" y="34"/>
                    <a:pt x="700" y="19"/>
                  </a:cubicBezTo>
                  <a:cubicBezTo>
                    <a:pt x="656" y="6"/>
                    <a:pt x="618" y="1"/>
                    <a:pt x="58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4" name="Google Shape;2444;p31"/>
            <p:cNvSpPr/>
            <p:nvPr/>
          </p:nvSpPr>
          <p:spPr>
            <a:xfrm>
              <a:off x="4181739" y="5673"/>
              <a:ext cx="45043" cy="40754"/>
            </a:xfrm>
            <a:custGeom>
              <a:rect b="b" l="l" r="r" t="t"/>
              <a:pathLst>
                <a:path extrusionOk="0" h="855" w="945">
                  <a:moveTo>
                    <a:pt x="528" y="1"/>
                  </a:moveTo>
                  <a:cubicBezTo>
                    <a:pt x="524" y="1"/>
                    <a:pt x="520" y="1"/>
                    <a:pt x="516" y="1"/>
                  </a:cubicBezTo>
                  <a:lnTo>
                    <a:pt x="506" y="1"/>
                  </a:lnTo>
                  <a:cubicBezTo>
                    <a:pt x="467" y="6"/>
                    <a:pt x="430" y="12"/>
                    <a:pt x="393" y="17"/>
                  </a:cubicBezTo>
                  <a:cubicBezTo>
                    <a:pt x="366" y="23"/>
                    <a:pt x="340" y="35"/>
                    <a:pt x="315" y="47"/>
                  </a:cubicBezTo>
                  <a:lnTo>
                    <a:pt x="287" y="56"/>
                  </a:lnTo>
                  <a:cubicBezTo>
                    <a:pt x="256" y="68"/>
                    <a:pt x="226" y="82"/>
                    <a:pt x="194" y="94"/>
                  </a:cubicBezTo>
                  <a:cubicBezTo>
                    <a:pt x="150" y="119"/>
                    <a:pt x="114" y="152"/>
                    <a:pt x="85" y="194"/>
                  </a:cubicBezTo>
                  <a:cubicBezTo>
                    <a:pt x="62" y="218"/>
                    <a:pt x="46" y="246"/>
                    <a:pt x="36" y="279"/>
                  </a:cubicBezTo>
                  <a:cubicBezTo>
                    <a:pt x="11" y="325"/>
                    <a:pt x="1" y="375"/>
                    <a:pt x="4" y="428"/>
                  </a:cubicBezTo>
                  <a:cubicBezTo>
                    <a:pt x="9" y="462"/>
                    <a:pt x="13" y="496"/>
                    <a:pt x="18" y="532"/>
                  </a:cubicBezTo>
                  <a:cubicBezTo>
                    <a:pt x="31" y="563"/>
                    <a:pt x="45" y="593"/>
                    <a:pt x="57" y="624"/>
                  </a:cubicBezTo>
                  <a:cubicBezTo>
                    <a:pt x="82" y="669"/>
                    <a:pt x="115" y="706"/>
                    <a:pt x="157" y="733"/>
                  </a:cubicBezTo>
                  <a:cubicBezTo>
                    <a:pt x="194" y="767"/>
                    <a:pt x="238" y="790"/>
                    <a:pt x="288" y="802"/>
                  </a:cubicBezTo>
                  <a:cubicBezTo>
                    <a:pt x="307" y="807"/>
                    <a:pt x="324" y="812"/>
                    <a:pt x="343" y="818"/>
                  </a:cubicBezTo>
                  <a:lnTo>
                    <a:pt x="344" y="818"/>
                  </a:lnTo>
                  <a:cubicBezTo>
                    <a:pt x="390" y="841"/>
                    <a:pt x="439" y="855"/>
                    <a:pt x="491" y="855"/>
                  </a:cubicBezTo>
                  <a:cubicBezTo>
                    <a:pt x="496" y="855"/>
                    <a:pt x="502" y="855"/>
                    <a:pt x="507" y="854"/>
                  </a:cubicBezTo>
                  <a:lnTo>
                    <a:pt x="517" y="854"/>
                  </a:lnTo>
                  <a:cubicBezTo>
                    <a:pt x="522" y="855"/>
                    <a:pt x="528" y="855"/>
                    <a:pt x="533" y="855"/>
                  </a:cubicBezTo>
                  <a:cubicBezTo>
                    <a:pt x="586" y="855"/>
                    <a:pt x="635" y="841"/>
                    <a:pt x="680" y="818"/>
                  </a:cubicBezTo>
                  <a:cubicBezTo>
                    <a:pt x="732" y="801"/>
                    <a:pt x="778" y="771"/>
                    <a:pt x="817" y="731"/>
                  </a:cubicBezTo>
                  <a:cubicBezTo>
                    <a:pt x="859" y="692"/>
                    <a:pt x="888" y="647"/>
                    <a:pt x="905" y="593"/>
                  </a:cubicBezTo>
                  <a:cubicBezTo>
                    <a:pt x="931" y="542"/>
                    <a:pt x="945" y="487"/>
                    <a:pt x="942" y="429"/>
                  </a:cubicBezTo>
                  <a:cubicBezTo>
                    <a:pt x="936" y="317"/>
                    <a:pt x="900" y="203"/>
                    <a:pt x="816" y="126"/>
                  </a:cubicBezTo>
                  <a:cubicBezTo>
                    <a:pt x="737" y="54"/>
                    <a:pt x="636" y="1"/>
                    <a:pt x="52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5" name="Google Shape;2445;p31"/>
            <p:cNvSpPr/>
            <p:nvPr/>
          </p:nvSpPr>
          <p:spPr>
            <a:xfrm>
              <a:off x="4279881" y="-11153"/>
              <a:ext cx="80363" cy="62298"/>
            </a:xfrm>
            <a:custGeom>
              <a:rect b="b" l="l" r="r" t="t"/>
              <a:pathLst>
                <a:path extrusionOk="0" h="1307" w="1686">
                  <a:moveTo>
                    <a:pt x="842" y="0"/>
                  </a:moveTo>
                  <a:cubicBezTo>
                    <a:pt x="2" y="0"/>
                    <a:pt x="1" y="1307"/>
                    <a:pt x="842" y="1307"/>
                  </a:cubicBezTo>
                  <a:cubicBezTo>
                    <a:pt x="843" y="1307"/>
                    <a:pt x="844" y="1307"/>
                    <a:pt x="844" y="1307"/>
                  </a:cubicBezTo>
                  <a:cubicBezTo>
                    <a:pt x="1684" y="1307"/>
                    <a:pt x="1685" y="0"/>
                    <a:pt x="8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6" name="Google Shape;2446;p31"/>
            <p:cNvSpPr/>
            <p:nvPr/>
          </p:nvSpPr>
          <p:spPr>
            <a:xfrm>
              <a:off x="4419444" y="47856"/>
              <a:ext cx="28694" cy="28504"/>
            </a:xfrm>
            <a:custGeom>
              <a:rect b="b" l="l" r="r" t="t"/>
              <a:pathLst>
                <a:path extrusionOk="0" h="598" w="602">
                  <a:moveTo>
                    <a:pt x="301" y="0"/>
                  </a:moveTo>
                  <a:cubicBezTo>
                    <a:pt x="275" y="0"/>
                    <a:pt x="248" y="3"/>
                    <a:pt x="222" y="9"/>
                  </a:cubicBezTo>
                  <a:cubicBezTo>
                    <a:pt x="159" y="24"/>
                    <a:pt x="105" y="67"/>
                    <a:pt x="68" y="115"/>
                  </a:cubicBezTo>
                  <a:cubicBezTo>
                    <a:pt x="28" y="165"/>
                    <a:pt x="1" y="230"/>
                    <a:pt x="4" y="294"/>
                  </a:cubicBezTo>
                  <a:cubicBezTo>
                    <a:pt x="6" y="346"/>
                    <a:pt x="20" y="397"/>
                    <a:pt x="44" y="445"/>
                  </a:cubicBezTo>
                  <a:cubicBezTo>
                    <a:pt x="63" y="479"/>
                    <a:pt x="89" y="507"/>
                    <a:pt x="120" y="528"/>
                  </a:cubicBezTo>
                  <a:cubicBezTo>
                    <a:pt x="148" y="554"/>
                    <a:pt x="183" y="573"/>
                    <a:pt x="221" y="582"/>
                  </a:cubicBezTo>
                  <a:cubicBezTo>
                    <a:pt x="245" y="592"/>
                    <a:pt x="273" y="597"/>
                    <a:pt x="301" y="597"/>
                  </a:cubicBezTo>
                  <a:cubicBezTo>
                    <a:pt x="322" y="597"/>
                    <a:pt x="344" y="594"/>
                    <a:pt x="363" y="587"/>
                  </a:cubicBezTo>
                  <a:cubicBezTo>
                    <a:pt x="439" y="563"/>
                    <a:pt x="518" y="519"/>
                    <a:pt x="557" y="445"/>
                  </a:cubicBezTo>
                  <a:cubicBezTo>
                    <a:pt x="582" y="397"/>
                    <a:pt x="595" y="348"/>
                    <a:pt x="597" y="294"/>
                  </a:cubicBezTo>
                  <a:cubicBezTo>
                    <a:pt x="602" y="230"/>
                    <a:pt x="572" y="166"/>
                    <a:pt x="535" y="115"/>
                  </a:cubicBezTo>
                  <a:cubicBezTo>
                    <a:pt x="497" y="67"/>
                    <a:pt x="444" y="22"/>
                    <a:pt x="381" y="9"/>
                  </a:cubicBezTo>
                  <a:cubicBezTo>
                    <a:pt x="355" y="3"/>
                    <a:pt x="328" y="0"/>
                    <a:pt x="30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7" name="Google Shape;2447;p31"/>
            <p:cNvSpPr/>
            <p:nvPr/>
          </p:nvSpPr>
          <p:spPr>
            <a:xfrm>
              <a:off x="4468444" y="106913"/>
              <a:ext cx="38418" cy="29791"/>
            </a:xfrm>
            <a:custGeom>
              <a:rect b="b" l="l" r="r" t="t"/>
              <a:pathLst>
                <a:path extrusionOk="0" h="625" w="806">
                  <a:moveTo>
                    <a:pt x="403" y="0"/>
                  </a:moveTo>
                  <a:cubicBezTo>
                    <a:pt x="1" y="0"/>
                    <a:pt x="1" y="624"/>
                    <a:pt x="403" y="624"/>
                  </a:cubicBezTo>
                  <a:cubicBezTo>
                    <a:pt x="805" y="624"/>
                    <a:pt x="806" y="0"/>
                    <a:pt x="40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8" name="Google Shape;2448;p31"/>
            <p:cNvSpPr/>
            <p:nvPr/>
          </p:nvSpPr>
          <p:spPr>
            <a:xfrm>
              <a:off x="3818484" y="-232366"/>
              <a:ext cx="33223" cy="25787"/>
            </a:xfrm>
            <a:custGeom>
              <a:rect b="b" l="l" r="r" t="t"/>
              <a:pathLst>
                <a:path extrusionOk="0" h="541" w="697">
                  <a:moveTo>
                    <a:pt x="349" y="1"/>
                  </a:moveTo>
                  <a:cubicBezTo>
                    <a:pt x="3" y="1"/>
                    <a:pt x="1" y="541"/>
                    <a:pt x="349" y="541"/>
                  </a:cubicBezTo>
                  <a:cubicBezTo>
                    <a:pt x="697" y="541"/>
                    <a:pt x="697" y="1"/>
                    <a:pt x="34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9" name="Google Shape;2449;p31"/>
            <p:cNvSpPr/>
            <p:nvPr/>
          </p:nvSpPr>
          <p:spPr>
            <a:xfrm>
              <a:off x="3851182" y="-185559"/>
              <a:ext cx="51669" cy="40086"/>
            </a:xfrm>
            <a:custGeom>
              <a:rect b="b" l="l" r="r" t="t"/>
              <a:pathLst>
                <a:path extrusionOk="0" h="841" w="1084">
                  <a:moveTo>
                    <a:pt x="542" y="0"/>
                  </a:moveTo>
                  <a:cubicBezTo>
                    <a:pt x="2" y="0"/>
                    <a:pt x="0" y="840"/>
                    <a:pt x="542" y="840"/>
                  </a:cubicBezTo>
                  <a:cubicBezTo>
                    <a:pt x="1083" y="839"/>
                    <a:pt x="1084" y="0"/>
                    <a:pt x="5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0" name="Google Shape;2450;p31"/>
            <p:cNvSpPr/>
            <p:nvPr/>
          </p:nvSpPr>
          <p:spPr>
            <a:xfrm>
              <a:off x="3918962" y="-131555"/>
              <a:ext cx="35796" cy="27789"/>
            </a:xfrm>
            <a:custGeom>
              <a:rect b="b" l="l" r="r" t="t"/>
              <a:pathLst>
                <a:path extrusionOk="0" h="583" w="751">
                  <a:moveTo>
                    <a:pt x="377" y="0"/>
                  </a:moveTo>
                  <a:cubicBezTo>
                    <a:pt x="2" y="0"/>
                    <a:pt x="1" y="582"/>
                    <a:pt x="377" y="582"/>
                  </a:cubicBezTo>
                  <a:cubicBezTo>
                    <a:pt x="750" y="582"/>
                    <a:pt x="750" y="0"/>
                    <a:pt x="3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1" name="Google Shape;2451;p31"/>
            <p:cNvSpPr/>
            <p:nvPr/>
          </p:nvSpPr>
          <p:spPr>
            <a:xfrm>
              <a:off x="4005855" y="-91945"/>
              <a:ext cx="41659" cy="32317"/>
            </a:xfrm>
            <a:custGeom>
              <a:rect b="b" l="l" r="r" t="t"/>
              <a:pathLst>
                <a:path extrusionOk="0" h="678" w="874">
                  <a:moveTo>
                    <a:pt x="438" y="0"/>
                  </a:moveTo>
                  <a:cubicBezTo>
                    <a:pt x="3" y="0"/>
                    <a:pt x="0" y="678"/>
                    <a:pt x="438" y="678"/>
                  </a:cubicBezTo>
                  <a:cubicBezTo>
                    <a:pt x="873" y="678"/>
                    <a:pt x="873" y="0"/>
                    <a:pt x="43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2" name="Google Shape;2452;p31"/>
            <p:cNvSpPr/>
            <p:nvPr/>
          </p:nvSpPr>
          <p:spPr>
            <a:xfrm>
              <a:off x="4090270" y="-113680"/>
              <a:ext cx="69829" cy="63823"/>
            </a:xfrm>
            <a:custGeom>
              <a:rect b="b" l="l" r="r" t="t"/>
              <a:pathLst>
                <a:path extrusionOk="0" h="1339" w="1465">
                  <a:moveTo>
                    <a:pt x="663" y="1"/>
                  </a:moveTo>
                  <a:cubicBezTo>
                    <a:pt x="497" y="1"/>
                    <a:pt x="318" y="81"/>
                    <a:pt x="203" y="197"/>
                  </a:cubicBezTo>
                  <a:cubicBezTo>
                    <a:pt x="87" y="314"/>
                    <a:pt x="1" y="504"/>
                    <a:pt x="7" y="670"/>
                  </a:cubicBezTo>
                  <a:cubicBezTo>
                    <a:pt x="14" y="843"/>
                    <a:pt x="71" y="1022"/>
                    <a:pt x="203" y="1142"/>
                  </a:cubicBezTo>
                  <a:cubicBezTo>
                    <a:pt x="329" y="1258"/>
                    <a:pt x="488" y="1338"/>
                    <a:pt x="663" y="1338"/>
                  </a:cubicBezTo>
                  <a:cubicBezTo>
                    <a:pt x="667" y="1338"/>
                    <a:pt x="671" y="1338"/>
                    <a:pt x="676" y="1338"/>
                  </a:cubicBezTo>
                  <a:cubicBezTo>
                    <a:pt x="773" y="1336"/>
                    <a:pt x="873" y="1338"/>
                    <a:pt x="969" y="1312"/>
                  </a:cubicBezTo>
                  <a:cubicBezTo>
                    <a:pt x="1250" y="1235"/>
                    <a:pt x="1464" y="963"/>
                    <a:pt x="1464" y="670"/>
                  </a:cubicBezTo>
                  <a:cubicBezTo>
                    <a:pt x="1464" y="385"/>
                    <a:pt x="1252" y="92"/>
                    <a:pt x="969" y="27"/>
                  </a:cubicBezTo>
                  <a:cubicBezTo>
                    <a:pt x="873" y="5"/>
                    <a:pt x="773" y="2"/>
                    <a:pt x="676" y="1"/>
                  </a:cubicBezTo>
                  <a:cubicBezTo>
                    <a:pt x="672" y="1"/>
                    <a:pt x="668" y="1"/>
                    <a:pt x="66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3" name="Google Shape;2453;p31"/>
            <p:cNvSpPr/>
            <p:nvPr/>
          </p:nvSpPr>
          <p:spPr>
            <a:xfrm>
              <a:off x="4193608" y="-136083"/>
              <a:ext cx="65158" cy="60773"/>
            </a:xfrm>
            <a:custGeom>
              <a:rect b="b" l="l" r="r" t="t"/>
              <a:pathLst>
                <a:path extrusionOk="0" h="1275" w="1367">
                  <a:moveTo>
                    <a:pt x="620" y="0"/>
                  </a:moveTo>
                  <a:cubicBezTo>
                    <a:pt x="541" y="0"/>
                    <a:pt x="467" y="19"/>
                    <a:pt x="399" y="55"/>
                  </a:cubicBezTo>
                  <a:cubicBezTo>
                    <a:pt x="320" y="82"/>
                    <a:pt x="252" y="126"/>
                    <a:pt x="194" y="186"/>
                  </a:cubicBezTo>
                  <a:cubicBezTo>
                    <a:pt x="84" y="296"/>
                    <a:pt x="1" y="478"/>
                    <a:pt x="8" y="636"/>
                  </a:cubicBezTo>
                  <a:cubicBezTo>
                    <a:pt x="16" y="802"/>
                    <a:pt x="70" y="971"/>
                    <a:pt x="194" y="1087"/>
                  </a:cubicBezTo>
                  <a:cubicBezTo>
                    <a:pt x="303" y="1187"/>
                    <a:pt x="454" y="1275"/>
                    <a:pt x="607" y="1275"/>
                  </a:cubicBezTo>
                  <a:cubicBezTo>
                    <a:pt x="620" y="1275"/>
                    <a:pt x="632" y="1274"/>
                    <a:pt x="645" y="1273"/>
                  </a:cubicBezTo>
                  <a:cubicBezTo>
                    <a:pt x="730" y="1265"/>
                    <a:pt x="824" y="1262"/>
                    <a:pt x="906" y="1235"/>
                  </a:cubicBezTo>
                  <a:cubicBezTo>
                    <a:pt x="955" y="1214"/>
                    <a:pt x="1004" y="1193"/>
                    <a:pt x="1054" y="1172"/>
                  </a:cubicBezTo>
                  <a:cubicBezTo>
                    <a:pt x="1126" y="1133"/>
                    <a:pt x="1185" y="1080"/>
                    <a:pt x="1228" y="1012"/>
                  </a:cubicBezTo>
                  <a:cubicBezTo>
                    <a:pt x="1309" y="908"/>
                    <a:pt x="1367" y="773"/>
                    <a:pt x="1362" y="636"/>
                  </a:cubicBezTo>
                  <a:cubicBezTo>
                    <a:pt x="1355" y="528"/>
                    <a:pt x="1326" y="423"/>
                    <a:pt x="1275" y="324"/>
                  </a:cubicBezTo>
                  <a:cubicBezTo>
                    <a:pt x="1200" y="183"/>
                    <a:pt x="1052" y="89"/>
                    <a:pt x="905" y="39"/>
                  </a:cubicBezTo>
                  <a:cubicBezTo>
                    <a:pt x="821" y="11"/>
                    <a:pt x="730" y="8"/>
                    <a:pt x="643" y="1"/>
                  </a:cubicBezTo>
                  <a:cubicBezTo>
                    <a:pt x="635" y="1"/>
                    <a:pt x="627" y="0"/>
                    <a:pt x="62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4" name="Google Shape;2454;p31"/>
            <p:cNvSpPr/>
            <p:nvPr/>
          </p:nvSpPr>
          <p:spPr>
            <a:xfrm>
              <a:off x="4324543" y="-126025"/>
              <a:ext cx="33318" cy="28837"/>
            </a:xfrm>
            <a:custGeom>
              <a:rect b="b" l="l" r="r" t="t"/>
              <a:pathLst>
                <a:path extrusionOk="0" h="605" w="699">
                  <a:moveTo>
                    <a:pt x="392" y="1"/>
                  </a:moveTo>
                  <a:cubicBezTo>
                    <a:pt x="363" y="1"/>
                    <a:pt x="334" y="5"/>
                    <a:pt x="300" y="13"/>
                  </a:cubicBezTo>
                  <a:cubicBezTo>
                    <a:pt x="291" y="14"/>
                    <a:pt x="281" y="16"/>
                    <a:pt x="272" y="19"/>
                  </a:cubicBezTo>
                  <a:cubicBezTo>
                    <a:pt x="251" y="24"/>
                    <a:pt x="230" y="29"/>
                    <a:pt x="208" y="34"/>
                  </a:cubicBezTo>
                  <a:lnTo>
                    <a:pt x="141" y="61"/>
                  </a:lnTo>
                  <a:cubicBezTo>
                    <a:pt x="108" y="78"/>
                    <a:pt x="82" y="103"/>
                    <a:pt x="62" y="133"/>
                  </a:cubicBezTo>
                  <a:cubicBezTo>
                    <a:pt x="27" y="180"/>
                    <a:pt x="1" y="240"/>
                    <a:pt x="3" y="302"/>
                  </a:cubicBezTo>
                  <a:cubicBezTo>
                    <a:pt x="6" y="351"/>
                    <a:pt x="17" y="398"/>
                    <a:pt x="40" y="443"/>
                  </a:cubicBezTo>
                  <a:cubicBezTo>
                    <a:pt x="71" y="501"/>
                    <a:pt x="144" y="557"/>
                    <a:pt x="207" y="571"/>
                  </a:cubicBezTo>
                  <a:lnTo>
                    <a:pt x="271" y="586"/>
                  </a:lnTo>
                  <a:cubicBezTo>
                    <a:pt x="280" y="589"/>
                    <a:pt x="290" y="590"/>
                    <a:pt x="298" y="592"/>
                  </a:cubicBezTo>
                  <a:cubicBezTo>
                    <a:pt x="332" y="600"/>
                    <a:pt x="362" y="604"/>
                    <a:pt x="392" y="604"/>
                  </a:cubicBezTo>
                  <a:cubicBezTo>
                    <a:pt x="419" y="604"/>
                    <a:pt x="446" y="600"/>
                    <a:pt x="477" y="592"/>
                  </a:cubicBezTo>
                  <a:cubicBezTo>
                    <a:pt x="539" y="575"/>
                    <a:pt x="593" y="536"/>
                    <a:pt x="632" y="485"/>
                  </a:cubicBezTo>
                  <a:cubicBezTo>
                    <a:pt x="672" y="434"/>
                    <a:pt x="699" y="370"/>
                    <a:pt x="696" y="303"/>
                  </a:cubicBezTo>
                  <a:cubicBezTo>
                    <a:pt x="695" y="249"/>
                    <a:pt x="682" y="197"/>
                    <a:pt x="657" y="150"/>
                  </a:cubicBezTo>
                  <a:cubicBezTo>
                    <a:pt x="624" y="86"/>
                    <a:pt x="547" y="31"/>
                    <a:pt x="478" y="13"/>
                  </a:cubicBezTo>
                  <a:cubicBezTo>
                    <a:pt x="447" y="4"/>
                    <a:pt x="419" y="1"/>
                    <a:pt x="39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5" name="Google Shape;2455;p31"/>
            <p:cNvSpPr/>
            <p:nvPr/>
          </p:nvSpPr>
          <p:spPr>
            <a:xfrm>
              <a:off x="4414487" y="-126264"/>
              <a:ext cx="58628" cy="53194"/>
            </a:xfrm>
            <a:custGeom>
              <a:rect b="b" l="l" r="r" t="t"/>
              <a:pathLst>
                <a:path extrusionOk="0" h="1116" w="1230">
                  <a:moveTo>
                    <a:pt x="700" y="0"/>
                  </a:moveTo>
                  <a:cubicBezTo>
                    <a:pt x="688" y="0"/>
                    <a:pt x="677" y="1"/>
                    <a:pt x="665" y="2"/>
                  </a:cubicBezTo>
                  <a:cubicBezTo>
                    <a:pt x="626" y="5"/>
                    <a:pt x="587" y="10"/>
                    <a:pt x="549" y="15"/>
                  </a:cubicBezTo>
                  <a:cubicBezTo>
                    <a:pt x="401" y="31"/>
                    <a:pt x="273" y="65"/>
                    <a:pt x="165" y="174"/>
                  </a:cubicBezTo>
                  <a:cubicBezTo>
                    <a:pt x="71" y="268"/>
                    <a:pt x="0" y="423"/>
                    <a:pt x="5" y="558"/>
                  </a:cubicBezTo>
                  <a:cubicBezTo>
                    <a:pt x="12" y="697"/>
                    <a:pt x="58" y="845"/>
                    <a:pt x="165" y="941"/>
                  </a:cubicBezTo>
                  <a:cubicBezTo>
                    <a:pt x="277" y="1045"/>
                    <a:pt x="398" y="1084"/>
                    <a:pt x="549" y="1101"/>
                  </a:cubicBezTo>
                  <a:cubicBezTo>
                    <a:pt x="587" y="1105"/>
                    <a:pt x="626" y="1109"/>
                    <a:pt x="665" y="1114"/>
                  </a:cubicBezTo>
                  <a:cubicBezTo>
                    <a:pt x="676" y="1115"/>
                    <a:pt x="688" y="1116"/>
                    <a:pt x="700" y="1116"/>
                  </a:cubicBezTo>
                  <a:cubicBezTo>
                    <a:pt x="871" y="1116"/>
                    <a:pt x="1074" y="987"/>
                    <a:pt x="1145" y="840"/>
                  </a:cubicBezTo>
                  <a:cubicBezTo>
                    <a:pt x="1188" y="750"/>
                    <a:pt x="1229" y="662"/>
                    <a:pt x="1224" y="559"/>
                  </a:cubicBezTo>
                  <a:cubicBezTo>
                    <a:pt x="1220" y="453"/>
                    <a:pt x="1191" y="371"/>
                    <a:pt x="1145" y="277"/>
                  </a:cubicBezTo>
                  <a:cubicBezTo>
                    <a:pt x="1074" y="129"/>
                    <a:pt x="872" y="0"/>
                    <a:pt x="70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6" name="Google Shape;2456;p31"/>
            <p:cNvSpPr/>
            <p:nvPr/>
          </p:nvSpPr>
          <p:spPr>
            <a:xfrm>
              <a:off x="4501333" y="-44232"/>
              <a:ext cx="49238" cy="50668"/>
            </a:xfrm>
            <a:custGeom>
              <a:rect b="b" l="l" r="r" t="t"/>
              <a:pathLst>
                <a:path extrusionOk="0" h="1063" w="1033">
                  <a:moveTo>
                    <a:pt x="502" y="0"/>
                  </a:moveTo>
                  <a:cubicBezTo>
                    <a:pt x="413" y="0"/>
                    <a:pt x="327" y="24"/>
                    <a:pt x="251" y="68"/>
                  </a:cubicBezTo>
                  <a:cubicBezTo>
                    <a:pt x="211" y="90"/>
                    <a:pt x="172" y="118"/>
                    <a:pt x="143" y="153"/>
                  </a:cubicBezTo>
                  <a:cubicBezTo>
                    <a:pt x="119" y="184"/>
                    <a:pt x="94" y="218"/>
                    <a:pt x="69" y="249"/>
                  </a:cubicBezTo>
                  <a:cubicBezTo>
                    <a:pt x="35" y="304"/>
                    <a:pt x="15" y="361"/>
                    <a:pt x="12" y="425"/>
                  </a:cubicBezTo>
                  <a:cubicBezTo>
                    <a:pt x="1" y="467"/>
                    <a:pt x="1" y="509"/>
                    <a:pt x="12" y="551"/>
                  </a:cubicBezTo>
                  <a:cubicBezTo>
                    <a:pt x="12" y="561"/>
                    <a:pt x="15" y="571"/>
                    <a:pt x="16" y="581"/>
                  </a:cubicBezTo>
                  <a:cubicBezTo>
                    <a:pt x="21" y="663"/>
                    <a:pt x="43" y="738"/>
                    <a:pt x="84" y="810"/>
                  </a:cubicBezTo>
                  <a:cubicBezTo>
                    <a:pt x="111" y="844"/>
                    <a:pt x="138" y="880"/>
                    <a:pt x="164" y="914"/>
                  </a:cubicBezTo>
                  <a:cubicBezTo>
                    <a:pt x="229" y="977"/>
                    <a:pt x="303" y="1021"/>
                    <a:pt x="389" y="1045"/>
                  </a:cubicBezTo>
                  <a:cubicBezTo>
                    <a:pt x="429" y="1057"/>
                    <a:pt x="467" y="1062"/>
                    <a:pt x="506" y="1062"/>
                  </a:cubicBezTo>
                  <a:cubicBezTo>
                    <a:pt x="512" y="1062"/>
                    <a:pt x="519" y="1062"/>
                    <a:pt x="525" y="1062"/>
                  </a:cubicBezTo>
                  <a:lnTo>
                    <a:pt x="525" y="1062"/>
                  </a:lnTo>
                  <a:lnTo>
                    <a:pt x="524" y="1063"/>
                  </a:lnTo>
                  <a:cubicBezTo>
                    <a:pt x="527" y="1063"/>
                    <a:pt x="531" y="1063"/>
                    <a:pt x="534" y="1063"/>
                  </a:cubicBezTo>
                  <a:cubicBezTo>
                    <a:pt x="579" y="1063"/>
                    <a:pt x="620" y="1056"/>
                    <a:pt x="660" y="1043"/>
                  </a:cubicBezTo>
                  <a:cubicBezTo>
                    <a:pt x="702" y="1034"/>
                    <a:pt x="743" y="1017"/>
                    <a:pt x="781" y="994"/>
                  </a:cubicBezTo>
                  <a:cubicBezTo>
                    <a:pt x="784" y="993"/>
                    <a:pt x="785" y="991"/>
                    <a:pt x="787" y="989"/>
                  </a:cubicBezTo>
                  <a:cubicBezTo>
                    <a:pt x="822" y="970"/>
                    <a:pt x="855" y="946"/>
                    <a:pt x="884" y="915"/>
                  </a:cubicBezTo>
                  <a:cubicBezTo>
                    <a:pt x="915" y="885"/>
                    <a:pt x="942" y="849"/>
                    <a:pt x="964" y="812"/>
                  </a:cubicBezTo>
                  <a:cubicBezTo>
                    <a:pt x="1010" y="732"/>
                    <a:pt x="1033" y="647"/>
                    <a:pt x="1033" y="554"/>
                  </a:cubicBezTo>
                  <a:cubicBezTo>
                    <a:pt x="1026" y="435"/>
                    <a:pt x="1014" y="375"/>
                    <a:pt x="957" y="270"/>
                  </a:cubicBezTo>
                  <a:cubicBezTo>
                    <a:pt x="955" y="265"/>
                    <a:pt x="952" y="261"/>
                    <a:pt x="948" y="257"/>
                  </a:cubicBezTo>
                  <a:cubicBezTo>
                    <a:pt x="922" y="224"/>
                    <a:pt x="898" y="190"/>
                    <a:pt x="872" y="157"/>
                  </a:cubicBezTo>
                  <a:cubicBezTo>
                    <a:pt x="870" y="156"/>
                    <a:pt x="870" y="155"/>
                    <a:pt x="868" y="155"/>
                  </a:cubicBezTo>
                  <a:cubicBezTo>
                    <a:pt x="867" y="153"/>
                    <a:pt x="864" y="152"/>
                    <a:pt x="863" y="150"/>
                  </a:cubicBezTo>
                  <a:cubicBezTo>
                    <a:pt x="767" y="56"/>
                    <a:pt x="638" y="0"/>
                    <a:pt x="50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7" name="Google Shape;2457;p31"/>
            <p:cNvSpPr/>
            <p:nvPr/>
          </p:nvSpPr>
          <p:spPr>
            <a:xfrm>
              <a:off x="3922155" y="-84509"/>
              <a:ext cx="32937" cy="29505"/>
            </a:xfrm>
            <a:custGeom>
              <a:rect b="b" l="l" r="r" t="t"/>
              <a:pathLst>
                <a:path extrusionOk="0" h="619" w="691">
                  <a:moveTo>
                    <a:pt x="310" y="0"/>
                  </a:moveTo>
                  <a:cubicBezTo>
                    <a:pt x="253" y="0"/>
                    <a:pt x="202" y="14"/>
                    <a:pt x="154" y="42"/>
                  </a:cubicBezTo>
                  <a:cubicBezTo>
                    <a:pt x="59" y="97"/>
                    <a:pt x="1" y="200"/>
                    <a:pt x="1" y="309"/>
                  </a:cubicBezTo>
                  <a:cubicBezTo>
                    <a:pt x="1" y="417"/>
                    <a:pt x="59" y="521"/>
                    <a:pt x="154" y="576"/>
                  </a:cubicBezTo>
                  <a:cubicBezTo>
                    <a:pt x="202" y="603"/>
                    <a:pt x="254" y="618"/>
                    <a:pt x="310" y="618"/>
                  </a:cubicBezTo>
                  <a:cubicBezTo>
                    <a:pt x="365" y="618"/>
                    <a:pt x="416" y="603"/>
                    <a:pt x="466" y="576"/>
                  </a:cubicBezTo>
                  <a:lnTo>
                    <a:pt x="563" y="529"/>
                  </a:lnTo>
                  <a:cubicBezTo>
                    <a:pt x="642" y="490"/>
                    <a:pt x="689" y="393"/>
                    <a:pt x="689" y="309"/>
                  </a:cubicBezTo>
                  <a:cubicBezTo>
                    <a:pt x="691" y="225"/>
                    <a:pt x="644" y="127"/>
                    <a:pt x="563" y="89"/>
                  </a:cubicBezTo>
                  <a:lnTo>
                    <a:pt x="466" y="42"/>
                  </a:lnTo>
                  <a:cubicBezTo>
                    <a:pt x="416" y="14"/>
                    <a:pt x="364" y="0"/>
                    <a:pt x="3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8" name="Google Shape;2458;p31"/>
            <p:cNvSpPr/>
            <p:nvPr/>
          </p:nvSpPr>
          <p:spPr>
            <a:xfrm>
              <a:off x="4035789" y="-34747"/>
              <a:ext cx="17731" cy="13728"/>
            </a:xfrm>
            <a:custGeom>
              <a:rect b="b" l="l" r="r" t="t"/>
              <a:pathLst>
                <a:path extrusionOk="0" h="288" w="372">
                  <a:moveTo>
                    <a:pt x="187" y="0"/>
                  </a:moveTo>
                  <a:cubicBezTo>
                    <a:pt x="1" y="0"/>
                    <a:pt x="1" y="288"/>
                    <a:pt x="187" y="288"/>
                  </a:cubicBezTo>
                  <a:cubicBezTo>
                    <a:pt x="371" y="288"/>
                    <a:pt x="371" y="0"/>
                    <a:pt x="1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9" name="Google Shape;2459;p31"/>
            <p:cNvSpPr/>
            <p:nvPr/>
          </p:nvSpPr>
          <p:spPr>
            <a:xfrm>
              <a:off x="4154379" y="-35605"/>
              <a:ext cx="20019" cy="15491"/>
            </a:xfrm>
            <a:custGeom>
              <a:rect b="b" l="l" r="r" t="t"/>
              <a:pathLst>
                <a:path extrusionOk="0" h="325" w="420">
                  <a:moveTo>
                    <a:pt x="210" y="0"/>
                  </a:moveTo>
                  <a:cubicBezTo>
                    <a:pt x="2" y="0"/>
                    <a:pt x="1" y="325"/>
                    <a:pt x="210" y="325"/>
                  </a:cubicBezTo>
                  <a:cubicBezTo>
                    <a:pt x="420" y="325"/>
                    <a:pt x="420" y="0"/>
                    <a:pt x="2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0" name="Google Shape;2460;p31"/>
            <p:cNvSpPr/>
            <p:nvPr/>
          </p:nvSpPr>
          <p:spPr>
            <a:xfrm>
              <a:off x="4246277" y="-70543"/>
              <a:ext cx="63728" cy="49476"/>
            </a:xfrm>
            <a:custGeom>
              <a:rect b="b" l="l" r="r" t="t"/>
              <a:pathLst>
                <a:path extrusionOk="0" h="1038" w="1337">
                  <a:moveTo>
                    <a:pt x="669" y="0"/>
                  </a:moveTo>
                  <a:cubicBezTo>
                    <a:pt x="1" y="0"/>
                    <a:pt x="0" y="1038"/>
                    <a:pt x="669" y="1038"/>
                  </a:cubicBezTo>
                  <a:cubicBezTo>
                    <a:pt x="1336" y="1038"/>
                    <a:pt x="1337" y="0"/>
                    <a:pt x="6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1" name="Google Shape;2461;p31"/>
            <p:cNvSpPr/>
            <p:nvPr/>
          </p:nvSpPr>
          <p:spPr>
            <a:xfrm>
              <a:off x="4357528" y="-50190"/>
              <a:ext cx="24547" cy="20687"/>
            </a:xfrm>
            <a:custGeom>
              <a:rect b="b" l="l" r="r" t="t"/>
              <a:pathLst>
                <a:path extrusionOk="0" h="434" w="515">
                  <a:moveTo>
                    <a:pt x="208" y="0"/>
                  </a:moveTo>
                  <a:cubicBezTo>
                    <a:pt x="159" y="0"/>
                    <a:pt x="99" y="31"/>
                    <a:pt x="66" y="63"/>
                  </a:cubicBezTo>
                  <a:cubicBezTo>
                    <a:pt x="28" y="102"/>
                    <a:pt x="1" y="163"/>
                    <a:pt x="3" y="217"/>
                  </a:cubicBezTo>
                  <a:cubicBezTo>
                    <a:pt x="6" y="273"/>
                    <a:pt x="24" y="330"/>
                    <a:pt x="66" y="370"/>
                  </a:cubicBezTo>
                  <a:cubicBezTo>
                    <a:pt x="102" y="404"/>
                    <a:pt x="153" y="434"/>
                    <a:pt x="204" y="434"/>
                  </a:cubicBezTo>
                  <a:cubicBezTo>
                    <a:pt x="209" y="434"/>
                    <a:pt x="214" y="433"/>
                    <a:pt x="218" y="433"/>
                  </a:cubicBezTo>
                  <a:cubicBezTo>
                    <a:pt x="255" y="429"/>
                    <a:pt x="299" y="429"/>
                    <a:pt x="332" y="419"/>
                  </a:cubicBezTo>
                  <a:cubicBezTo>
                    <a:pt x="349" y="414"/>
                    <a:pt x="379" y="402"/>
                    <a:pt x="398" y="391"/>
                  </a:cubicBezTo>
                  <a:cubicBezTo>
                    <a:pt x="435" y="372"/>
                    <a:pt x="456" y="345"/>
                    <a:pt x="479" y="313"/>
                  </a:cubicBezTo>
                  <a:cubicBezTo>
                    <a:pt x="515" y="261"/>
                    <a:pt x="515" y="172"/>
                    <a:pt x="479" y="121"/>
                  </a:cubicBezTo>
                  <a:cubicBezTo>
                    <a:pt x="456" y="88"/>
                    <a:pt x="435" y="62"/>
                    <a:pt x="398" y="42"/>
                  </a:cubicBezTo>
                  <a:cubicBezTo>
                    <a:pt x="379" y="32"/>
                    <a:pt x="351" y="19"/>
                    <a:pt x="332" y="14"/>
                  </a:cubicBezTo>
                  <a:cubicBezTo>
                    <a:pt x="299" y="5"/>
                    <a:pt x="256" y="4"/>
                    <a:pt x="218" y="1"/>
                  </a:cubicBezTo>
                  <a:cubicBezTo>
                    <a:pt x="215" y="0"/>
                    <a:pt x="211" y="0"/>
                    <a:pt x="2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2" name="Google Shape;2462;p31"/>
            <p:cNvSpPr/>
            <p:nvPr/>
          </p:nvSpPr>
          <p:spPr>
            <a:xfrm>
              <a:off x="4410436" y="-45043"/>
              <a:ext cx="58723" cy="58294"/>
            </a:xfrm>
            <a:custGeom>
              <a:rect b="b" l="l" r="r" t="t"/>
              <a:pathLst>
                <a:path extrusionOk="0" h="1223" w="1232">
                  <a:moveTo>
                    <a:pt x="595" y="0"/>
                  </a:moveTo>
                  <a:cubicBezTo>
                    <a:pt x="519" y="0"/>
                    <a:pt x="447" y="17"/>
                    <a:pt x="379" y="53"/>
                  </a:cubicBezTo>
                  <a:cubicBezTo>
                    <a:pt x="304" y="78"/>
                    <a:pt x="238" y="119"/>
                    <a:pt x="183" y="179"/>
                  </a:cubicBezTo>
                  <a:cubicBezTo>
                    <a:pt x="123" y="234"/>
                    <a:pt x="81" y="301"/>
                    <a:pt x="56" y="375"/>
                  </a:cubicBezTo>
                  <a:cubicBezTo>
                    <a:pt x="18" y="448"/>
                    <a:pt x="0" y="527"/>
                    <a:pt x="3" y="611"/>
                  </a:cubicBezTo>
                  <a:cubicBezTo>
                    <a:pt x="12" y="665"/>
                    <a:pt x="18" y="720"/>
                    <a:pt x="26" y="773"/>
                  </a:cubicBezTo>
                  <a:cubicBezTo>
                    <a:pt x="55" y="877"/>
                    <a:pt x="107" y="968"/>
                    <a:pt x="183" y="1043"/>
                  </a:cubicBezTo>
                  <a:cubicBezTo>
                    <a:pt x="225" y="1075"/>
                    <a:pt x="265" y="1107"/>
                    <a:pt x="307" y="1138"/>
                  </a:cubicBezTo>
                  <a:cubicBezTo>
                    <a:pt x="403" y="1194"/>
                    <a:pt x="507" y="1222"/>
                    <a:pt x="616" y="1222"/>
                  </a:cubicBezTo>
                  <a:cubicBezTo>
                    <a:pt x="622" y="1222"/>
                    <a:pt x="629" y="1222"/>
                    <a:pt x="635" y="1222"/>
                  </a:cubicBezTo>
                  <a:cubicBezTo>
                    <a:pt x="712" y="1222"/>
                    <a:pt x="784" y="1205"/>
                    <a:pt x="851" y="1170"/>
                  </a:cubicBezTo>
                  <a:cubicBezTo>
                    <a:pt x="928" y="1146"/>
                    <a:pt x="993" y="1104"/>
                    <a:pt x="1048" y="1043"/>
                  </a:cubicBezTo>
                  <a:cubicBezTo>
                    <a:pt x="1109" y="989"/>
                    <a:pt x="1150" y="922"/>
                    <a:pt x="1175" y="847"/>
                  </a:cubicBezTo>
                  <a:cubicBezTo>
                    <a:pt x="1214" y="774"/>
                    <a:pt x="1231" y="696"/>
                    <a:pt x="1227" y="612"/>
                  </a:cubicBezTo>
                  <a:cubicBezTo>
                    <a:pt x="1221" y="557"/>
                    <a:pt x="1214" y="503"/>
                    <a:pt x="1205" y="450"/>
                  </a:cubicBezTo>
                  <a:cubicBezTo>
                    <a:pt x="1176" y="346"/>
                    <a:pt x="1124" y="256"/>
                    <a:pt x="1048" y="179"/>
                  </a:cubicBezTo>
                  <a:cubicBezTo>
                    <a:pt x="1006" y="148"/>
                    <a:pt x="965" y="116"/>
                    <a:pt x="924" y="84"/>
                  </a:cubicBezTo>
                  <a:cubicBezTo>
                    <a:pt x="828" y="29"/>
                    <a:pt x="725" y="0"/>
                    <a:pt x="615" y="0"/>
                  </a:cubicBezTo>
                  <a:cubicBezTo>
                    <a:pt x="608" y="0"/>
                    <a:pt x="602" y="0"/>
                    <a:pt x="59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3" name="Google Shape;2463;p31"/>
            <p:cNvSpPr/>
            <p:nvPr/>
          </p:nvSpPr>
          <p:spPr>
            <a:xfrm>
              <a:off x="4499855" y="15587"/>
              <a:ext cx="23547" cy="26835"/>
            </a:xfrm>
            <a:custGeom>
              <a:rect b="b" l="l" r="r" t="t"/>
              <a:pathLst>
                <a:path extrusionOk="0" h="563" w="494">
                  <a:moveTo>
                    <a:pt x="258" y="0"/>
                  </a:moveTo>
                  <a:cubicBezTo>
                    <a:pt x="255" y="0"/>
                    <a:pt x="251" y="0"/>
                    <a:pt x="248" y="0"/>
                  </a:cubicBezTo>
                  <a:cubicBezTo>
                    <a:pt x="209" y="1"/>
                    <a:pt x="172" y="12"/>
                    <a:pt x="138" y="31"/>
                  </a:cubicBezTo>
                  <a:cubicBezTo>
                    <a:pt x="97" y="53"/>
                    <a:pt x="45" y="112"/>
                    <a:pt x="37" y="162"/>
                  </a:cubicBezTo>
                  <a:cubicBezTo>
                    <a:pt x="25" y="237"/>
                    <a:pt x="0" y="324"/>
                    <a:pt x="27" y="395"/>
                  </a:cubicBezTo>
                  <a:cubicBezTo>
                    <a:pt x="46" y="444"/>
                    <a:pt x="68" y="482"/>
                    <a:pt x="109" y="514"/>
                  </a:cubicBezTo>
                  <a:cubicBezTo>
                    <a:pt x="144" y="543"/>
                    <a:pt x="190" y="563"/>
                    <a:pt x="238" y="563"/>
                  </a:cubicBezTo>
                  <a:cubicBezTo>
                    <a:pt x="242" y="563"/>
                    <a:pt x="245" y="563"/>
                    <a:pt x="248" y="563"/>
                  </a:cubicBezTo>
                  <a:cubicBezTo>
                    <a:pt x="288" y="561"/>
                    <a:pt x="328" y="551"/>
                    <a:pt x="362" y="531"/>
                  </a:cubicBezTo>
                  <a:cubicBezTo>
                    <a:pt x="417" y="503"/>
                    <a:pt x="446" y="449"/>
                    <a:pt x="467" y="395"/>
                  </a:cubicBezTo>
                  <a:cubicBezTo>
                    <a:pt x="493" y="324"/>
                    <a:pt x="469" y="236"/>
                    <a:pt x="459" y="162"/>
                  </a:cubicBezTo>
                  <a:cubicBezTo>
                    <a:pt x="450" y="144"/>
                    <a:pt x="444" y="126"/>
                    <a:pt x="437" y="109"/>
                  </a:cubicBezTo>
                  <a:cubicBezTo>
                    <a:pt x="422" y="83"/>
                    <a:pt x="403" y="63"/>
                    <a:pt x="380" y="47"/>
                  </a:cubicBezTo>
                  <a:cubicBezTo>
                    <a:pt x="346" y="20"/>
                    <a:pt x="302" y="0"/>
                    <a:pt x="2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4" name="Google Shape;2464;p31"/>
            <p:cNvSpPr/>
            <p:nvPr/>
          </p:nvSpPr>
          <p:spPr>
            <a:xfrm>
              <a:off x="4533983" y="70736"/>
              <a:ext cx="39085" cy="30315"/>
            </a:xfrm>
            <a:custGeom>
              <a:rect b="b" l="l" r="r" t="t"/>
              <a:pathLst>
                <a:path extrusionOk="0" h="636" w="820">
                  <a:moveTo>
                    <a:pt x="410" y="0"/>
                  </a:moveTo>
                  <a:cubicBezTo>
                    <a:pt x="0" y="0"/>
                    <a:pt x="0" y="636"/>
                    <a:pt x="410" y="636"/>
                  </a:cubicBezTo>
                  <a:cubicBezTo>
                    <a:pt x="820" y="636"/>
                    <a:pt x="820" y="0"/>
                    <a:pt x="4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5" name="Google Shape;2465;p31"/>
            <p:cNvSpPr/>
            <p:nvPr/>
          </p:nvSpPr>
          <p:spPr>
            <a:xfrm>
              <a:off x="4500570" y="-88942"/>
              <a:ext cx="33985" cy="26311"/>
            </a:xfrm>
            <a:custGeom>
              <a:rect b="b" l="l" r="r" t="t"/>
              <a:pathLst>
                <a:path extrusionOk="0" h="552" w="713">
                  <a:moveTo>
                    <a:pt x="357" y="0"/>
                  </a:moveTo>
                  <a:cubicBezTo>
                    <a:pt x="3" y="0"/>
                    <a:pt x="1" y="552"/>
                    <a:pt x="357" y="552"/>
                  </a:cubicBezTo>
                  <a:cubicBezTo>
                    <a:pt x="713" y="552"/>
                    <a:pt x="713" y="0"/>
                    <a:pt x="35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6" name="Google Shape;2466;p31"/>
            <p:cNvSpPr/>
            <p:nvPr/>
          </p:nvSpPr>
          <p:spPr>
            <a:xfrm>
              <a:off x="4595757" y="-38513"/>
              <a:ext cx="36702" cy="35796"/>
            </a:xfrm>
            <a:custGeom>
              <a:rect b="b" l="l" r="r" t="t"/>
              <a:pathLst>
                <a:path extrusionOk="0" h="751" w="770">
                  <a:moveTo>
                    <a:pt x="370" y="1"/>
                  </a:moveTo>
                  <a:cubicBezTo>
                    <a:pt x="281" y="1"/>
                    <a:pt x="187" y="40"/>
                    <a:pt x="124" y="103"/>
                  </a:cubicBezTo>
                  <a:cubicBezTo>
                    <a:pt x="38" y="189"/>
                    <a:pt x="0" y="323"/>
                    <a:pt x="35" y="441"/>
                  </a:cubicBezTo>
                  <a:cubicBezTo>
                    <a:pt x="58" y="517"/>
                    <a:pt x="82" y="591"/>
                    <a:pt x="140" y="649"/>
                  </a:cubicBezTo>
                  <a:cubicBezTo>
                    <a:pt x="164" y="672"/>
                    <a:pt x="192" y="692"/>
                    <a:pt x="221" y="707"/>
                  </a:cubicBezTo>
                  <a:cubicBezTo>
                    <a:pt x="264" y="731"/>
                    <a:pt x="311" y="750"/>
                    <a:pt x="361" y="750"/>
                  </a:cubicBezTo>
                  <a:cubicBezTo>
                    <a:pt x="365" y="750"/>
                    <a:pt x="368" y="750"/>
                    <a:pt x="372" y="750"/>
                  </a:cubicBezTo>
                  <a:cubicBezTo>
                    <a:pt x="448" y="747"/>
                    <a:pt x="511" y="719"/>
                    <a:pt x="569" y="674"/>
                  </a:cubicBezTo>
                  <a:cubicBezTo>
                    <a:pt x="605" y="644"/>
                    <a:pt x="635" y="617"/>
                    <a:pt x="658" y="574"/>
                  </a:cubicBezTo>
                  <a:cubicBezTo>
                    <a:pt x="672" y="546"/>
                    <a:pt x="686" y="515"/>
                    <a:pt x="694" y="486"/>
                  </a:cubicBezTo>
                  <a:cubicBezTo>
                    <a:pt x="700" y="472"/>
                    <a:pt x="704" y="456"/>
                    <a:pt x="708" y="441"/>
                  </a:cubicBezTo>
                  <a:cubicBezTo>
                    <a:pt x="770" y="224"/>
                    <a:pt x="593" y="1"/>
                    <a:pt x="3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7" name="Google Shape;2467;p31"/>
            <p:cNvSpPr/>
            <p:nvPr/>
          </p:nvSpPr>
          <p:spPr>
            <a:xfrm>
              <a:off x="4570352" y="1049"/>
              <a:ext cx="42088" cy="38084"/>
            </a:xfrm>
            <a:custGeom>
              <a:rect b="b" l="l" r="r" t="t"/>
              <a:pathLst>
                <a:path extrusionOk="0" h="799" w="883">
                  <a:moveTo>
                    <a:pt x="383" y="0"/>
                  </a:moveTo>
                  <a:cubicBezTo>
                    <a:pt x="335" y="0"/>
                    <a:pt x="290" y="12"/>
                    <a:pt x="247" y="34"/>
                  </a:cubicBezTo>
                  <a:cubicBezTo>
                    <a:pt x="198" y="50"/>
                    <a:pt x="154" y="77"/>
                    <a:pt x="120" y="117"/>
                  </a:cubicBezTo>
                  <a:cubicBezTo>
                    <a:pt x="80" y="154"/>
                    <a:pt x="53" y="195"/>
                    <a:pt x="37" y="245"/>
                  </a:cubicBezTo>
                  <a:cubicBezTo>
                    <a:pt x="12" y="292"/>
                    <a:pt x="0" y="343"/>
                    <a:pt x="3" y="399"/>
                  </a:cubicBezTo>
                  <a:cubicBezTo>
                    <a:pt x="8" y="501"/>
                    <a:pt x="41" y="609"/>
                    <a:pt x="120" y="681"/>
                  </a:cubicBezTo>
                  <a:lnTo>
                    <a:pt x="200" y="744"/>
                  </a:lnTo>
                  <a:cubicBezTo>
                    <a:pt x="263" y="781"/>
                    <a:pt x="330" y="797"/>
                    <a:pt x="402" y="798"/>
                  </a:cubicBezTo>
                  <a:lnTo>
                    <a:pt x="465" y="791"/>
                  </a:lnTo>
                  <a:cubicBezTo>
                    <a:pt x="489" y="788"/>
                    <a:pt x="515" y="784"/>
                    <a:pt x="541" y="781"/>
                  </a:cubicBezTo>
                  <a:cubicBezTo>
                    <a:pt x="592" y="778"/>
                    <a:pt x="640" y="762"/>
                    <a:pt x="685" y="735"/>
                  </a:cubicBezTo>
                  <a:cubicBezTo>
                    <a:pt x="715" y="717"/>
                    <a:pt x="745" y="695"/>
                    <a:pt x="767" y="669"/>
                  </a:cubicBezTo>
                  <a:cubicBezTo>
                    <a:pt x="831" y="597"/>
                    <a:pt x="883" y="500"/>
                    <a:pt x="878" y="400"/>
                  </a:cubicBezTo>
                  <a:cubicBezTo>
                    <a:pt x="872" y="364"/>
                    <a:pt x="869" y="332"/>
                    <a:pt x="864" y="297"/>
                  </a:cubicBezTo>
                  <a:cubicBezTo>
                    <a:pt x="845" y="233"/>
                    <a:pt x="813" y="177"/>
                    <a:pt x="766" y="129"/>
                  </a:cubicBezTo>
                  <a:cubicBezTo>
                    <a:pt x="720" y="79"/>
                    <a:pt x="655" y="46"/>
                    <a:pt x="591" y="25"/>
                  </a:cubicBezTo>
                  <a:cubicBezTo>
                    <a:pt x="561" y="14"/>
                    <a:pt x="504" y="13"/>
                    <a:pt x="463" y="8"/>
                  </a:cubicBezTo>
                  <a:lnTo>
                    <a:pt x="400" y="1"/>
                  </a:lnTo>
                  <a:cubicBezTo>
                    <a:pt x="394" y="0"/>
                    <a:pt x="389" y="0"/>
                    <a:pt x="38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68" name="Google Shape;2468;p31"/>
          <p:cNvGrpSpPr/>
          <p:nvPr/>
        </p:nvGrpSpPr>
        <p:grpSpPr>
          <a:xfrm flipH="1" rot="-4707470">
            <a:off x="877104" y="4541304"/>
            <a:ext cx="620423" cy="782924"/>
            <a:chOff x="4198851" y="-806491"/>
            <a:chExt cx="163968" cy="206914"/>
          </a:xfrm>
        </p:grpSpPr>
        <p:sp>
          <p:nvSpPr>
            <p:cNvPr id="2469" name="Google Shape;2469;p31"/>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0" name="Google Shape;2470;p31"/>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1" name="Google Shape;2471;p31"/>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2" name="Google Shape;2472;p31"/>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3" name="Google Shape;2473;p31"/>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4" name="Google Shape;2474;p31"/>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5" name="Google Shape;2475;p31"/>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6" name="Google Shape;2476;p31"/>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7" name="Google Shape;2477;p31"/>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8" name="Google Shape;2478;p31"/>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79" name="Google Shape;2479;p31"/>
          <p:cNvGrpSpPr/>
          <p:nvPr/>
        </p:nvGrpSpPr>
        <p:grpSpPr>
          <a:xfrm flipH="1">
            <a:off x="4068760" y="4150624"/>
            <a:ext cx="1656877" cy="734403"/>
            <a:chOff x="4059002" y="793671"/>
            <a:chExt cx="401482" cy="177933"/>
          </a:xfrm>
        </p:grpSpPr>
        <p:sp>
          <p:nvSpPr>
            <p:cNvPr id="2480" name="Google Shape;2480;p31"/>
            <p:cNvSpPr/>
            <p:nvPr/>
          </p:nvSpPr>
          <p:spPr>
            <a:xfrm>
              <a:off x="4419301" y="862833"/>
              <a:ext cx="20925" cy="15014"/>
            </a:xfrm>
            <a:custGeom>
              <a:rect b="b" l="l" r="r" t="t"/>
              <a:pathLst>
                <a:path extrusionOk="0" h="315" w="439">
                  <a:moveTo>
                    <a:pt x="216" y="0"/>
                  </a:moveTo>
                  <a:cubicBezTo>
                    <a:pt x="50" y="0"/>
                    <a:pt x="1" y="267"/>
                    <a:pt x="183" y="310"/>
                  </a:cubicBezTo>
                  <a:cubicBezTo>
                    <a:pt x="196" y="313"/>
                    <a:pt x="210" y="315"/>
                    <a:pt x="222" y="315"/>
                  </a:cubicBezTo>
                  <a:cubicBezTo>
                    <a:pt x="388" y="315"/>
                    <a:pt x="438" y="47"/>
                    <a:pt x="255" y="5"/>
                  </a:cubicBezTo>
                  <a:cubicBezTo>
                    <a:pt x="241" y="2"/>
                    <a:pt x="228" y="0"/>
                    <a:pt x="21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1" name="Google Shape;2481;p31"/>
            <p:cNvSpPr/>
            <p:nvPr/>
          </p:nvSpPr>
          <p:spPr>
            <a:xfrm>
              <a:off x="4359148" y="868123"/>
              <a:ext cx="21449" cy="19161"/>
            </a:xfrm>
            <a:custGeom>
              <a:rect b="b" l="l" r="r" t="t"/>
              <a:pathLst>
                <a:path extrusionOk="0" h="402" w="450">
                  <a:moveTo>
                    <a:pt x="189" y="1"/>
                  </a:moveTo>
                  <a:cubicBezTo>
                    <a:pt x="164" y="1"/>
                    <a:pt x="140" y="7"/>
                    <a:pt x="118" y="19"/>
                  </a:cubicBezTo>
                  <a:cubicBezTo>
                    <a:pt x="94" y="27"/>
                    <a:pt x="74" y="42"/>
                    <a:pt x="58" y="60"/>
                  </a:cubicBezTo>
                  <a:cubicBezTo>
                    <a:pt x="36" y="86"/>
                    <a:pt x="20" y="116"/>
                    <a:pt x="9" y="147"/>
                  </a:cubicBezTo>
                  <a:cubicBezTo>
                    <a:pt x="0" y="174"/>
                    <a:pt x="0" y="199"/>
                    <a:pt x="6" y="223"/>
                  </a:cubicBezTo>
                  <a:cubicBezTo>
                    <a:pt x="9" y="241"/>
                    <a:pt x="12" y="256"/>
                    <a:pt x="21" y="271"/>
                  </a:cubicBezTo>
                  <a:cubicBezTo>
                    <a:pt x="29" y="294"/>
                    <a:pt x="43" y="314"/>
                    <a:pt x="62" y="331"/>
                  </a:cubicBezTo>
                  <a:lnTo>
                    <a:pt x="103" y="360"/>
                  </a:lnTo>
                  <a:cubicBezTo>
                    <a:pt x="134" y="372"/>
                    <a:pt x="166" y="383"/>
                    <a:pt x="198" y="395"/>
                  </a:cubicBezTo>
                  <a:cubicBezTo>
                    <a:pt x="212" y="400"/>
                    <a:pt x="226" y="402"/>
                    <a:pt x="241" y="402"/>
                  </a:cubicBezTo>
                  <a:cubicBezTo>
                    <a:pt x="278" y="402"/>
                    <a:pt x="316" y="388"/>
                    <a:pt x="347" y="372"/>
                  </a:cubicBezTo>
                  <a:cubicBezTo>
                    <a:pt x="393" y="346"/>
                    <a:pt x="420" y="298"/>
                    <a:pt x="435" y="249"/>
                  </a:cubicBezTo>
                  <a:cubicBezTo>
                    <a:pt x="449" y="201"/>
                    <a:pt x="436" y="141"/>
                    <a:pt x="412" y="100"/>
                  </a:cubicBezTo>
                  <a:cubicBezTo>
                    <a:pt x="398" y="78"/>
                    <a:pt x="381" y="60"/>
                    <a:pt x="359" y="47"/>
                  </a:cubicBezTo>
                  <a:cubicBezTo>
                    <a:pt x="339" y="29"/>
                    <a:pt x="316" y="18"/>
                    <a:pt x="290" y="12"/>
                  </a:cubicBezTo>
                  <a:cubicBezTo>
                    <a:pt x="257" y="7"/>
                    <a:pt x="223" y="5"/>
                    <a:pt x="18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2" name="Google Shape;2482;p31"/>
            <p:cNvSpPr/>
            <p:nvPr/>
          </p:nvSpPr>
          <p:spPr>
            <a:xfrm>
              <a:off x="4285649" y="845006"/>
              <a:ext cx="34748" cy="37036"/>
            </a:xfrm>
            <a:custGeom>
              <a:rect b="b" l="l" r="r" t="t"/>
              <a:pathLst>
                <a:path extrusionOk="0" h="777" w="729">
                  <a:moveTo>
                    <a:pt x="378" y="0"/>
                  </a:moveTo>
                  <a:cubicBezTo>
                    <a:pt x="355" y="0"/>
                    <a:pt x="333" y="3"/>
                    <a:pt x="310" y="9"/>
                  </a:cubicBezTo>
                  <a:cubicBezTo>
                    <a:pt x="264" y="13"/>
                    <a:pt x="222" y="26"/>
                    <a:pt x="183" y="53"/>
                  </a:cubicBezTo>
                  <a:cubicBezTo>
                    <a:pt x="142" y="77"/>
                    <a:pt x="110" y="108"/>
                    <a:pt x="86" y="147"/>
                  </a:cubicBezTo>
                  <a:cubicBezTo>
                    <a:pt x="56" y="182"/>
                    <a:pt x="35" y="224"/>
                    <a:pt x="27" y="272"/>
                  </a:cubicBezTo>
                  <a:lnTo>
                    <a:pt x="14" y="345"/>
                  </a:lnTo>
                  <a:cubicBezTo>
                    <a:pt x="0" y="406"/>
                    <a:pt x="1" y="468"/>
                    <a:pt x="19" y="528"/>
                  </a:cubicBezTo>
                  <a:cubicBezTo>
                    <a:pt x="32" y="554"/>
                    <a:pt x="44" y="581"/>
                    <a:pt x="56" y="609"/>
                  </a:cubicBezTo>
                  <a:cubicBezTo>
                    <a:pt x="89" y="662"/>
                    <a:pt x="132" y="702"/>
                    <a:pt x="185" y="732"/>
                  </a:cubicBezTo>
                  <a:cubicBezTo>
                    <a:pt x="215" y="743"/>
                    <a:pt x="244" y="754"/>
                    <a:pt x="273" y="766"/>
                  </a:cubicBezTo>
                  <a:cubicBezTo>
                    <a:pt x="297" y="773"/>
                    <a:pt x="321" y="776"/>
                    <a:pt x="345" y="776"/>
                  </a:cubicBezTo>
                  <a:cubicBezTo>
                    <a:pt x="367" y="776"/>
                    <a:pt x="390" y="773"/>
                    <a:pt x="412" y="768"/>
                  </a:cubicBezTo>
                  <a:cubicBezTo>
                    <a:pt x="457" y="763"/>
                    <a:pt x="498" y="749"/>
                    <a:pt x="537" y="723"/>
                  </a:cubicBezTo>
                  <a:cubicBezTo>
                    <a:pt x="578" y="699"/>
                    <a:pt x="610" y="669"/>
                    <a:pt x="635" y="630"/>
                  </a:cubicBezTo>
                  <a:cubicBezTo>
                    <a:pt x="666" y="595"/>
                    <a:pt x="686" y="553"/>
                    <a:pt x="694" y="506"/>
                  </a:cubicBezTo>
                  <a:lnTo>
                    <a:pt x="714" y="435"/>
                  </a:lnTo>
                  <a:cubicBezTo>
                    <a:pt x="729" y="374"/>
                    <a:pt x="726" y="312"/>
                    <a:pt x="708" y="250"/>
                  </a:cubicBezTo>
                  <a:cubicBezTo>
                    <a:pt x="694" y="223"/>
                    <a:pt x="683" y="196"/>
                    <a:pt x="670" y="168"/>
                  </a:cubicBezTo>
                  <a:cubicBezTo>
                    <a:pt x="637" y="115"/>
                    <a:pt x="594" y="73"/>
                    <a:pt x="539" y="44"/>
                  </a:cubicBezTo>
                  <a:cubicBezTo>
                    <a:pt x="509" y="32"/>
                    <a:pt x="480" y="21"/>
                    <a:pt x="450" y="10"/>
                  </a:cubicBezTo>
                  <a:cubicBezTo>
                    <a:pt x="426" y="3"/>
                    <a:pt x="402" y="0"/>
                    <a:pt x="37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3" name="Google Shape;2483;p31"/>
            <p:cNvSpPr/>
            <p:nvPr/>
          </p:nvSpPr>
          <p:spPr>
            <a:xfrm>
              <a:off x="4214104" y="807065"/>
              <a:ext cx="32508" cy="30649"/>
            </a:xfrm>
            <a:custGeom>
              <a:rect b="b" l="l" r="r" t="t"/>
              <a:pathLst>
                <a:path extrusionOk="0" h="643" w="682">
                  <a:moveTo>
                    <a:pt x="299" y="0"/>
                  </a:moveTo>
                  <a:cubicBezTo>
                    <a:pt x="273" y="0"/>
                    <a:pt x="245" y="4"/>
                    <a:pt x="217" y="11"/>
                  </a:cubicBezTo>
                  <a:cubicBezTo>
                    <a:pt x="187" y="19"/>
                    <a:pt x="146" y="42"/>
                    <a:pt x="114" y="58"/>
                  </a:cubicBezTo>
                  <a:cubicBezTo>
                    <a:pt x="37" y="95"/>
                    <a:pt x="4" y="191"/>
                    <a:pt x="2" y="266"/>
                  </a:cubicBezTo>
                  <a:cubicBezTo>
                    <a:pt x="1" y="298"/>
                    <a:pt x="2" y="322"/>
                    <a:pt x="7" y="352"/>
                  </a:cubicBezTo>
                  <a:cubicBezTo>
                    <a:pt x="22" y="439"/>
                    <a:pt x="69" y="501"/>
                    <a:pt x="132" y="558"/>
                  </a:cubicBezTo>
                  <a:cubicBezTo>
                    <a:pt x="194" y="614"/>
                    <a:pt x="272" y="642"/>
                    <a:pt x="348" y="642"/>
                  </a:cubicBezTo>
                  <a:cubicBezTo>
                    <a:pt x="444" y="642"/>
                    <a:pt x="538" y="598"/>
                    <a:pt x="600" y="514"/>
                  </a:cubicBezTo>
                  <a:cubicBezTo>
                    <a:pt x="656" y="436"/>
                    <a:pt x="681" y="331"/>
                    <a:pt x="649" y="237"/>
                  </a:cubicBezTo>
                  <a:cubicBezTo>
                    <a:pt x="624" y="166"/>
                    <a:pt x="575" y="87"/>
                    <a:pt x="499" y="54"/>
                  </a:cubicBezTo>
                  <a:cubicBezTo>
                    <a:pt x="484" y="48"/>
                    <a:pt x="470" y="41"/>
                    <a:pt x="454" y="35"/>
                  </a:cubicBezTo>
                  <a:cubicBezTo>
                    <a:pt x="401" y="13"/>
                    <a:pt x="351" y="0"/>
                    <a:pt x="29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4" name="Google Shape;2484;p31"/>
            <p:cNvSpPr/>
            <p:nvPr/>
          </p:nvSpPr>
          <p:spPr>
            <a:xfrm>
              <a:off x="4122587" y="793671"/>
              <a:ext cx="39085" cy="31602"/>
            </a:xfrm>
            <a:custGeom>
              <a:rect b="b" l="l" r="r" t="t"/>
              <a:pathLst>
                <a:path extrusionOk="0" h="663" w="820">
                  <a:moveTo>
                    <a:pt x="452" y="1"/>
                  </a:moveTo>
                  <a:cubicBezTo>
                    <a:pt x="419" y="1"/>
                    <a:pt x="386" y="6"/>
                    <a:pt x="353" y="18"/>
                  </a:cubicBezTo>
                  <a:cubicBezTo>
                    <a:pt x="287" y="41"/>
                    <a:pt x="237" y="75"/>
                    <a:pt x="183" y="119"/>
                  </a:cubicBezTo>
                  <a:cubicBezTo>
                    <a:pt x="203" y="103"/>
                    <a:pt x="224" y="87"/>
                    <a:pt x="243" y="70"/>
                  </a:cubicBezTo>
                  <a:lnTo>
                    <a:pt x="243" y="70"/>
                  </a:lnTo>
                  <a:cubicBezTo>
                    <a:pt x="213" y="91"/>
                    <a:pt x="182" y="114"/>
                    <a:pt x="153" y="140"/>
                  </a:cubicBezTo>
                  <a:cubicBezTo>
                    <a:pt x="0" y="281"/>
                    <a:pt x="83" y="561"/>
                    <a:pt x="276" y="611"/>
                  </a:cubicBezTo>
                  <a:cubicBezTo>
                    <a:pt x="306" y="631"/>
                    <a:pt x="339" y="645"/>
                    <a:pt x="374" y="653"/>
                  </a:cubicBezTo>
                  <a:cubicBezTo>
                    <a:pt x="400" y="660"/>
                    <a:pt x="426" y="663"/>
                    <a:pt x="452" y="663"/>
                  </a:cubicBezTo>
                  <a:cubicBezTo>
                    <a:pt x="484" y="663"/>
                    <a:pt x="516" y="658"/>
                    <a:pt x="546" y="648"/>
                  </a:cubicBezTo>
                  <a:cubicBezTo>
                    <a:pt x="656" y="614"/>
                    <a:pt x="744" y="521"/>
                    <a:pt x="770" y="409"/>
                  </a:cubicBezTo>
                  <a:cubicBezTo>
                    <a:pt x="819" y="205"/>
                    <a:pt x="652" y="1"/>
                    <a:pt x="45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5" name="Google Shape;2485;p31"/>
            <p:cNvSpPr/>
            <p:nvPr/>
          </p:nvSpPr>
          <p:spPr>
            <a:xfrm>
              <a:off x="4059002" y="822651"/>
              <a:ext cx="31745" cy="27598"/>
            </a:xfrm>
            <a:custGeom>
              <a:rect b="b" l="l" r="r" t="t"/>
              <a:pathLst>
                <a:path extrusionOk="0" h="579" w="666">
                  <a:moveTo>
                    <a:pt x="310" y="0"/>
                  </a:moveTo>
                  <a:cubicBezTo>
                    <a:pt x="264" y="0"/>
                    <a:pt x="217" y="11"/>
                    <a:pt x="176" y="33"/>
                  </a:cubicBezTo>
                  <a:cubicBezTo>
                    <a:pt x="99" y="59"/>
                    <a:pt x="37" y="139"/>
                    <a:pt x="19" y="216"/>
                  </a:cubicBezTo>
                  <a:cubicBezTo>
                    <a:pt x="0" y="291"/>
                    <a:pt x="19" y="391"/>
                    <a:pt x="78" y="449"/>
                  </a:cubicBezTo>
                  <a:cubicBezTo>
                    <a:pt x="121" y="509"/>
                    <a:pt x="191" y="549"/>
                    <a:pt x="261" y="564"/>
                  </a:cubicBezTo>
                  <a:cubicBezTo>
                    <a:pt x="301" y="574"/>
                    <a:pt x="349" y="574"/>
                    <a:pt x="391" y="578"/>
                  </a:cubicBezTo>
                  <a:cubicBezTo>
                    <a:pt x="394" y="578"/>
                    <a:pt x="397" y="578"/>
                    <a:pt x="400" y="578"/>
                  </a:cubicBezTo>
                  <a:cubicBezTo>
                    <a:pt x="460" y="578"/>
                    <a:pt x="544" y="534"/>
                    <a:pt x="580" y="491"/>
                  </a:cubicBezTo>
                  <a:cubicBezTo>
                    <a:pt x="613" y="455"/>
                    <a:pt x="637" y="412"/>
                    <a:pt x="649" y="365"/>
                  </a:cubicBezTo>
                  <a:cubicBezTo>
                    <a:pt x="665" y="307"/>
                    <a:pt x="655" y="242"/>
                    <a:pt x="631" y="188"/>
                  </a:cubicBezTo>
                  <a:cubicBezTo>
                    <a:pt x="618" y="154"/>
                    <a:pt x="599" y="125"/>
                    <a:pt x="571" y="101"/>
                  </a:cubicBezTo>
                  <a:cubicBezTo>
                    <a:pt x="553" y="87"/>
                    <a:pt x="533" y="73"/>
                    <a:pt x="513" y="59"/>
                  </a:cubicBezTo>
                  <a:cubicBezTo>
                    <a:pt x="475" y="43"/>
                    <a:pt x="434" y="23"/>
                    <a:pt x="392" y="12"/>
                  </a:cubicBezTo>
                  <a:cubicBezTo>
                    <a:pt x="366" y="4"/>
                    <a:pt x="338" y="0"/>
                    <a:pt x="3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6" name="Google Shape;2486;p31"/>
            <p:cNvSpPr/>
            <p:nvPr/>
          </p:nvSpPr>
          <p:spPr>
            <a:xfrm>
              <a:off x="4438415" y="889239"/>
              <a:ext cx="22069" cy="17159"/>
            </a:xfrm>
            <a:custGeom>
              <a:rect b="b" l="l" r="r" t="t"/>
              <a:pathLst>
                <a:path extrusionOk="0" h="360" w="463">
                  <a:moveTo>
                    <a:pt x="284" y="0"/>
                  </a:moveTo>
                  <a:cubicBezTo>
                    <a:pt x="268" y="0"/>
                    <a:pt x="252" y="2"/>
                    <a:pt x="236" y="7"/>
                  </a:cubicBezTo>
                  <a:cubicBezTo>
                    <a:pt x="171" y="27"/>
                    <a:pt x="100" y="44"/>
                    <a:pt x="52" y="96"/>
                  </a:cubicBezTo>
                  <a:cubicBezTo>
                    <a:pt x="15" y="135"/>
                    <a:pt x="1" y="191"/>
                    <a:pt x="17" y="247"/>
                  </a:cubicBezTo>
                  <a:cubicBezTo>
                    <a:pt x="34" y="302"/>
                    <a:pt x="75" y="329"/>
                    <a:pt x="127" y="349"/>
                  </a:cubicBezTo>
                  <a:cubicBezTo>
                    <a:pt x="147" y="357"/>
                    <a:pt x="168" y="359"/>
                    <a:pt x="189" y="359"/>
                  </a:cubicBezTo>
                  <a:cubicBezTo>
                    <a:pt x="239" y="359"/>
                    <a:pt x="291" y="345"/>
                    <a:pt x="337" y="337"/>
                  </a:cubicBezTo>
                  <a:cubicBezTo>
                    <a:pt x="381" y="328"/>
                    <a:pt x="417" y="290"/>
                    <a:pt x="438" y="254"/>
                  </a:cubicBezTo>
                  <a:cubicBezTo>
                    <a:pt x="461" y="213"/>
                    <a:pt x="462" y="164"/>
                    <a:pt x="451" y="120"/>
                  </a:cubicBezTo>
                  <a:cubicBezTo>
                    <a:pt x="433" y="47"/>
                    <a:pt x="358" y="0"/>
                    <a:pt x="28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7" name="Google Shape;2487;p31"/>
            <p:cNvSpPr/>
            <p:nvPr/>
          </p:nvSpPr>
          <p:spPr>
            <a:xfrm>
              <a:off x="4383743" y="914883"/>
              <a:ext cx="31793" cy="27884"/>
            </a:xfrm>
            <a:custGeom>
              <a:rect b="b" l="l" r="r" t="t"/>
              <a:pathLst>
                <a:path extrusionOk="0" h="585" w="667">
                  <a:moveTo>
                    <a:pt x="382" y="0"/>
                  </a:moveTo>
                  <a:cubicBezTo>
                    <a:pt x="329" y="0"/>
                    <a:pt x="272" y="12"/>
                    <a:pt x="234" y="41"/>
                  </a:cubicBezTo>
                  <a:cubicBezTo>
                    <a:pt x="203" y="63"/>
                    <a:pt x="173" y="87"/>
                    <a:pt x="143" y="110"/>
                  </a:cubicBezTo>
                  <a:cubicBezTo>
                    <a:pt x="88" y="155"/>
                    <a:pt x="48" y="223"/>
                    <a:pt x="39" y="295"/>
                  </a:cubicBezTo>
                  <a:cubicBezTo>
                    <a:pt x="34" y="311"/>
                    <a:pt x="28" y="324"/>
                    <a:pt x="23" y="340"/>
                  </a:cubicBezTo>
                  <a:cubicBezTo>
                    <a:pt x="0" y="435"/>
                    <a:pt x="64" y="542"/>
                    <a:pt x="160" y="563"/>
                  </a:cubicBezTo>
                  <a:cubicBezTo>
                    <a:pt x="177" y="565"/>
                    <a:pt x="192" y="568"/>
                    <a:pt x="207" y="569"/>
                  </a:cubicBezTo>
                  <a:cubicBezTo>
                    <a:pt x="238" y="579"/>
                    <a:pt x="270" y="584"/>
                    <a:pt x="301" y="584"/>
                  </a:cubicBezTo>
                  <a:cubicBezTo>
                    <a:pt x="342" y="584"/>
                    <a:pt x="383" y="576"/>
                    <a:pt x="420" y="559"/>
                  </a:cubicBezTo>
                  <a:cubicBezTo>
                    <a:pt x="456" y="543"/>
                    <a:pt x="489" y="524"/>
                    <a:pt x="524" y="508"/>
                  </a:cubicBezTo>
                  <a:cubicBezTo>
                    <a:pt x="588" y="476"/>
                    <a:pt x="628" y="404"/>
                    <a:pt x="646" y="338"/>
                  </a:cubicBezTo>
                  <a:cubicBezTo>
                    <a:pt x="666" y="267"/>
                    <a:pt x="648" y="191"/>
                    <a:pt x="613" y="130"/>
                  </a:cubicBezTo>
                  <a:cubicBezTo>
                    <a:pt x="579" y="69"/>
                    <a:pt x="508" y="22"/>
                    <a:pt x="442" y="6"/>
                  </a:cubicBezTo>
                  <a:cubicBezTo>
                    <a:pt x="424" y="2"/>
                    <a:pt x="403"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8" name="Google Shape;2488;p31"/>
            <p:cNvSpPr/>
            <p:nvPr/>
          </p:nvSpPr>
          <p:spPr>
            <a:xfrm>
              <a:off x="4325878" y="935283"/>
              <a:ext cx="26645" cy="22450"/>
            </a:xfrm>
            <a:custGeom>
              <a:rect b="b" l="l" r="r" t="t"/>
              <a:pathLst>
                <a:path extrusionOk="0" h="471" w="559">
                  <a:moveTo>
                    <a:pt x="197" y="0"/>
                  </a:moveTo>
                  <a:cubicBezTo>
                    <a:pt x="174" y="0"/>
                    <a:pt x="149" y="4"/>
                    <a:pt x="124" y="14"/>
                  </a:cubicBezTo>
                  <a:cubicBezTo>
                    <a:pt x="56" y="38"/>
                    <a:pt x="1" y="103"/>
                    <a:pt x="5" y="179"/>
                  </a:cubicBezTo>
                  <a:cubicBezTo>
                    <a:pt x="11" y="270"/>
                    <a:pt x="54" y="328"/>
                    <a:pt x="120" y="381"/>
                  </a:cubicBezTo>
                  <a:cubicBezTo>
                    <a:pt x="182" y="430"/>
                    <a:pt x="253" y="444"/>
                    <a:pt x="326" y="465"/>
                  </a:cubicBezTo>
                  <a:cubicBezTo>
                    <a:pt x="339" y="468"/>
                    <a:pt x="353" y="470"/>
                    <a:pt x="366" y="470"/>
                  </a:cubicBezTo>
                  <a:cubicBezTo>
                    <a:pt x="426" y="470"/>
                    <a:pt x="484" y="433"/>
                    <a:pt x="515" y="381"/>
                  </a:cubicBezTo>
                  <a:cubicBezTo>
                    <a:pt x="559" y="312"/>
                    <a:pt x="531" y="231"/>
                    <a:pt x="484" y="176"/>
                  </a:cubicBezTo>
                  <a:cubicBezTo>
                    <a:pt x="471" y="160"/>
                    <a:pt x="455" y="134"/>
                    <a:pt x="440" y="119"/>
                  </a:cubicBezTo>
                  <a:cubicBezTo>
                    <a:pt x="430" y="109"/>
                    <a:pt x="421" y="97"/>
                    <a:pt x="412" y="87"/>
                  </a:cubicBezTo>
                  <a:cubicBezTo>
                    <a:pt x="397" y="71"/>
                    <a:pt x="374" y="58"/>
                    <a:pt x="355" y="47"/>
                  </a:cubicBezTo>
                  <a:cubicBezTo>
                    <a:pt x="302" y="21"/>
                    <a:pt x="251" y="0"/>
                    <a:pt x="1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9" name="Google Shape;2489;p31"/>
            <p:cNvSpPr/>
            <p:nvPr/>
          </p:nvSpPr>
          <p:spPr>
            <a:xfrm>
              <a:off x="4274543" y="925512"/>
              <a:ext cx="15253" cy="13013"/>
            </a:xfrm>
            <a:custGeom>
              <a:rect b="b" l="l" r="r" t="t"/>
              <a:pathLst>
                <a:path extrusionOk="0" h="273" w="320">
                  <a:moveTo>
                    <a:pt x="147" y="0"/>
                  </a:moveTo>
                  <a:cubicBezTo>
                    <a:pt x="119" y="0"/>
                    <a:pt x="84" y="7"/>
                    <a:pt x="62" y="23"/>
                  </a:cubicBezTo>
                  <a:cubicBezTo>
                    <a:pt x="44" y="35"/>
                    <a:pt x="31" y="49"/>
                    <a:pt x="21" y="68"/>
                  </a:cubicBezTo>
                  <a:cubicBezTo>
                    <a:pt x="16" y="77"/>
                    <a:pt x="12" y="88"/>
                    <a:pt x="10" y="99"/>
                  </a:cubicBezTo>
                  <a:cubicBezTo>
                    <a:pt x="1" y="132"/>
                    <a:pt x="11" y="161"/>
                    <a:pt x="25" y="189"/>
                  </a:cubicBezTo>
                  <a:cubicBezTo>
                    <a:pt x="37" y="216"/>
                    <a:pt x="75" y="242"/>
                    <a:pt x="101" y="252"/>
                  </a:cubicBezTo>
                  <a:cubicBezTo>
                    <a:pt x="117" y="257"/>
                    <a:pt x="135" y="264"/>
                    <a:pt x="150" y="269"/>
                  </a:cubicBezTo>
                  <a:cubicBezTo>
                    <a:pt x="159" y="272"/>
                    <a:pt x="168" y="273"/>
                    <a:pt x="177" y="273"/>
                  </a:cubicBezTo>
                  <a:cubicBezTo>
                    <a:pt x="203" y="273"/>
                    <a:pt x="229" y="264"/>
                    <a:pt x="251" y="252"/>
                  </a:cubicBezTo>
                  <a:cubicBezTo>
                    <a:pt x="282" y="234"/>
                    <a:pt x="302" y="201"/>
                    <a:pt x="311" y="168"/>
                  </a:cubicBezTo>
                  <a:cubicBezTo>
                    <a:pt x="320" y="137"/>
                    <a:pt x="311" y="95"/>
                    <a:pt x="294" y="68"/>
                  </a:cubicBezTo>
                  <a:cubicBezTo>
                    <a:pt x="277" y="42"/>
                    <a:pt x="241" y="11"/>
                    <a:pt x="210" y="7"/>
                  </a:cubicBezTo>
                  <a:cubicBezTo>
                    <a:pt x="193" y="5"/>
                    <a:pt x="177" y="2"/>
                    <a:pt x="160" y="1"/>
                  </a:cubicBezTo>
                  <a:cubicBezTo>
                    <a:pt x="156" y="1"/>
                    <a:pt x="152" y="0"/>
                    <a:pt x="14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0" name="Google Shape;2490;p31"/>
            <p:cNvSpPr/>
            <p:nvPr/>
          </p:nvSpPr>
          <p:spPr>
            <a:xfrm>
              <a:off x="4204857" y="894625"/>
              <a:ext cx="31173" cy="30982"/>
            </a:xfrm>
            <a:custGeom>
              <a:rect b="b" l="l" r="r" t="t"/>
              <a:pathLst>
                <a:path extrusionOk="0" h="650" w="654">
                  <a:moveTo>
                    <a:pt x="315" y="1"/>
                  </a:moveTo>
                  <a:cubicBezTo>
                    <a:pt x="272" y="1"/>
                    <a:pt x="232" y="11"/>
                    <a:pt x="195" y="32"/>
                  </a:cubicBezTo>
                  <a:cubicBezTo>
                    <a:pt x="169" y="41"/>
                    <a:pt x="145" y="54"/>
                    <a:pt x="126" y="75"/>
                  </a:cubicBezTo>
                  <a:cubicBezTo>
                    <a:pt x="101" y="92"/>
                    <a:pt x="83" y="111"/>
                    <a:pt x="68" y="136"/>
                  </a:cubicBezTo>
                  <a:cubicBezTo>
                    <a:pt x="60" y="146"/>
                    <a:pt x="52" y="158"/>
                    <a:pt x="43" y="170"/>
                  </a:cubicBezTo>
                  <a:cubicBezTo>
                    <a:pt x="42" y="171"/>
                    <a:pt x="41" y="174"/>
                    <a:pt x="39" y="176"/>
                  </a:cubicBezTo>
                  <a:cubicBezTo>
                    <a:pt x="12" y="219"/>
                    <a:pt x="12" y="246"/>
                    <a:pt x="5" y="292"/>
                  </a:cubicBezTo>
                  <a:cubicBezTo>
                    <a:pt x="1" y="331"/>
                    <a:pt x="0" y="318"/>
                    <a:pt x="1" y="333"/>
                  </a:cubicBezTo>
                  <a:cubicBezTo>
                    <a:pt x="1" y="335"/>
                    <a:pt x="2" y="336"/>
                    <a:pt x="2" y="339"/>
                  </a:cubicBezTo>
                  <a:cubicBezTo>
                    <a:pt x="2" y="382"/>
                    <a:pt x="13" y="423"/>
                    <a:pt x="34" y="459"/>
                  </a:cubicBezTo>
                  <a:cubicBezTo>
                    <a:pt x="42" y="486"/>
                    <a:pt x="57" y="509"/>
                    <a:pt x="78" y="528"/>
                  </a:cubicBezTo>
                  <a:cubicBezTo>
                    <a:pt x="102" y="562"/>
                    <a:pt x="132" y="590"/>
                    <a:pt x="172" y="609"/>
                  </a:cubicBezTo>
                  <a:cubicBezTo>
                    <a:pt x="199" y="620"/>
                    <a:pt x="225" y="630"/>
                    <a:pt x="253" y="640"/>
                  </a:cubicBezTo>
                  <a:cubicBezTo>
                    <a:pt x="282" y="645"/>
                    <a:pt x="310" y="648"/>
                    <a:pt x="339" y="650"/>
                  </a:cubicBezTo>
                  <a:lnTo>
                    <a:pt x="421" y="635"/>
                  </a:lnTo>
                  <a:cubicBezTo>
                    <a:pt x="447" y="624"/>
                    <a:pt x="472" y="613"/>
                    <a:pt x="498" y="602"/>
                  </a:cubicBezTo>
                  <a:cubicBezTo>
                    <a:pt x="535" y="580"/>
                    <a:pt x="565" y="551"/>
                    <a:pt x="587" y="515"/>
                  </a:cubicBezTo>
                  <a:cubicBezTo>
                    <a:pt x="607" y="494"/>
                    <a:pt x="620" y="470"/>
                    <a:pt x="627" y="440"/>
                  </a:cubicBezTo>
                  <a:cubicBezTo>
                    <a:pt x="641" y="414"/>
                    <a:pt x="648" y="387"/>
                    <a:pt x="646" y="357"/>
                  </a:cubicBezTo>
                  <a:cubicBezTo>
                    <a:pt x="653" y="328"/>
                    <a:pt x="651" y="299"/>
                    <a:pt x="644" y="272"/>
                  </a:cubicBezTo>
                  <a:cubicBezTo>
                    <a:pt x="641" y="230"/>
                    <a:pt x="627" y="190"/>
                    <a:pt x="603" y="156"/>
                  </a:cubicBezTo>
                  <a:cubicBezTo>
                    <a:pt x="587" y="135"/>
                    <a:pt x="568" y="112"/>
                    <a:pt x="551" y="91"/>
                  </a:cubicBezTo>
                  <a:lnTo>
                    <a:pt x="483" y="42"/>
                  </a:lnTo>
                  <a:cubicBezTo>
                    <a:pt x="456" y="31"/>
                    <a:pt x="429" y="21"/>
                    <a:pt x="401" y="10"/>
                  </a:cubicBezTo>
                  <a:cubicBezTo>
                    <a:pt x="373" y="6"/>
                    <a:pt x="345" y="4"/>
                    <a:pt x="31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1" name="Google Shape;2491;p31"/>
            <p:cNvSpPr/>
            <p:nvPr/>
          </p:nvSpPr>
          <p:spPr>
            <a:xfrm>
              <a:off x="4139746" y="912214"/>
              <a:ext cx="27264" cy="24261"/>
            </a:xfrm>
            <a:custGeom>
              <a:rect b="b" l="l" r="r" t="t"/>
              <a:pathLst>
                <a:path extrusionOk="0" h="509" w="572">
                  <a:moveTo>
                    <a:pt x="352" y="1"/>
                  </a:moveTo>
                  <a:cubicBezTo>
                    <a:pt x="347" y="1"/>
                    <a:pt x="342" y="1"/>
                    <a:pt x="337" y="1"/>
                  </a:cubicBezTo>
                  <a:cubicBezTo>
                    <a:pt x="317" y="3"/>
                    <a:pt x="300" y="8"/>
                    <a:pt x="280" y="11"/>
                  </a:cubicBezTo>
                  <a:cubicBezTo>
                    <a:pt x="237" y="29"/>
                    <a:pt x="191" y="45"/>
                    <a:pt x="152" y="74"/>
                  </a:cubicBezTo>
                  <a:cubicBezTo>
                    <a:pt x="112" y="102"/>
                    <a:pt x="73" y="132"/>
                    <a:pt x="49" y="175"/>
                  </a:cubicBezTo>
                  <a:cubicBezTo>
                    <a:pt x="38" y="196"/>
                    <a:pt x="32" y="218"/>
                    <a:pt x="27" y="241"/>
                  </a:cubicBezTo>
                  <a:cubicBezTo>
                    <a:pt x="24" y="246"/>
                    <a:pt x="22" y="252"/>
                    <a:pt x="21" y="257"/>
                  </a:cubicBezTo>
                  <a:cubicBezTo>
                    <a:pt x="0" y="310"/>
                    <a:pt x="5" y="367"/>
                    <a:pt x="33" y="416"/>
                  </a:cubicBezTo>
                  <a:cubicBezTo>
                    <a:pt x="66" y="477"/>
                    <a:pt x="132" y="498"/>
                    <a:pt x="195" y="503"/>
                  </a:cubicBezTo>
                  <a:cubicBezTo>
                    <a:pt x="212" y="506"/>
                    <a:pt x="229" y="508"/>
                    <a:pt x="245" y="508"/>
                  </a:cubicBezTo>
                  <a:cubicBezTo>
                    <a:pt x="258" y="508"/>
                    <a:pt x="271" y="507"/>
                    <a:pt x="285" y="505"/>
                  </a:cubicBezTo>
                  <a:cubicBezTo>
                    <a:pt x="325" y="499"/>
                    <a:pt x="357" y="483"/>
                    <a:pt x="393" y="464"/>
                  </a:cubicBezTo>
                  <a:cubicBezTo>
                    <a:pt x="435" y="442"/>
                    <a:pt x="469" y="410"/>
                    <a:pt x="506" y="378"/>
                  </a:cubicBezTo>
                  <a:cubicBezTo>
                    <a:pt x="546" y="344"/>
                    <a:pt x="572" y="267"/>
                    <a:pt x="568" y="216"/>
                  </a:cubicBezTo>
                  <a:cubicBezTo>
                    <a:pt x="565" y="178"/>
                    <a:pt x="553" y="142"/>
                    <a:pt x="535" y="107"/>
                  </a:cubicBezTo>
                  <a:cubicBezTo>
                    <a:pt x="511" y="65"/>
                    <a:pt x="469" y="35"/>
                    <a:pt x="425" y="18"/>
                  </a:cubicBezTo>
                  <a:cubicBezTo>
                    <a:pt x="402" y="8"/>
                    <a:pt x="378" y="1"/>
                    <a:pt x="35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2" name="Google Shape;2492;p31"/>
            <p:cNvSpPr/>
            <p:nvPr/>
          </p:nvSpPr>
          <p:spPr>
            <a:xfrm>
              <a:off x="4104712" y="950727"/>
              <a:ext cx="28933" cy="20877"/>
            </a:xfrm>
            <a:custGeom>
              <a:rect b="b" l="l" r="r" t="t"/>
              <a:pathLst>
                <a:path extrusionOk="0" h="438" w="607">
                  <a:moveTo>
                    <a:pt x="299" y="0"/>
                  </a:moveTo>
                  <a:cubicBezTo>
                    <a:pt x="70" y="0"/>
                    <a:pt x="1" y="370"/>
                    <a:pt x="255" y="431"/>
                  </a:cubicBezTo>
                  <a:cubicBezTo>
                    <a:pt x="274" y="435"/>
                    <a:pt x="292" y="437"/>
                    <a:pt x="310" y="437"/>
                  </a:cubicBezTo>
                  <a:cubicBezTo>
                    <a:pt x="539" y="437"/>
                    <a:pt x="607" y="67"/>
                    <a:pt x="354" y="7"/>
                  </a:cubicBezTo>
                  <a:cubicBezTo>
                    <a:pt x="335" y="2"/>
                    <a:pt x="316" y="0"/>
                    <a:pt x="29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3" name="Google Shape;2493;p31"/>
            <p:cNvSpPr/>
            <p:nvPr/>
          </p:nvSpPr>
          <p:spPr>
            <a:xfrm>
              <a:off x="4393658" y="889620"/>
              <a:ext cx="14776" cy="12298"/>
            </a:xfrm>
            <a:custGeom>
              <a:rect b="b" l="l" r="r" t="t"/>
              <a:pathLst>
                <a:path extrusionOk="0" h="258" w="310">
                  <a:moveTo>
                    <a:pt x="130" y="1"/>
                  </a:moveTo>
                  <a:cubicBezTo>
                    <a:pt x="117" y="1"/>
                    <a:pt x="105" y="2"/>
                    <a:pt x="91" y="5"/>
                  </a:cubicBezTo>
                  <a:cubicBezTo>
                    <a:pt x="51" y="15"/>
                    <a:pt x="18" y="52"/>
                    <a:pt x="9" y="90"/>
                  </a:cubicBezTo>
                  <a:cubicBezTo>
                    <a:pt x="1" y="128"/>
                    <a:pt x="11" y="179"/>
                    <a:pt x="43" y="204"/>
                  </a:cubicBezTo>
                  <a:cubicBezTo>
                    <a:pt x="53" y="212"/>
                    <a:pt x="61" y="220"/>
                    <a:pt x="72" y="226"/>
                  </a:cubicBezTo>
                  <a:cubicBezTo>
                    <a:pt x="81" y="230"/>
                    <a:pt x="92" y="235"/>
                    <a:pt x="102" y="238"/>
                  </a:cubicBezTo>
                  <a:cubicBezTo>
                    <a:pt x="107" y="241"/>
                    <a:pt x="113" y="242"/>
                    <a:pt x="118" y="243"/>
                  </a:cubicBezTo>
                  <a:cubicBezTo>
                    <a:pt x="129" y="247"/>
                    <a:pt x="140" y="250"/>
                    <a:pt x="150" y="253"/>
                  </a:cubicBezTo>
                  <a:cubicBezTo>
                    <a:pt x="159" y="256"/>
                    <a:pt x="168" y="257"/>
                    <a:pt x="177" y="257"/>
                  </a:cubicBezTo>
                  <a:cubicBezTo>
                    <a:pt x="201" y="257"/>
                    <a:pt x="225" y="249"/>
                    <a:pt x="244" y="238"/>
                  </a:cubicBezTo>
                  <a:cubicBezTo>
                    <a:pt x="274" y="222"/>
                    <a:pt x="292" y="193"/>
                    <a:pt x="301" y="161"/>
                  </a:cubicBezTo>
                  <a:cubicBezTo>
                    <a:pt x="309" y="131"/>
                    <a:pt x="301" y="93"/>
                    <a:pt x="285" y="67"/>
                  </a:cubicBezTo>
                  <a:cubicBezTo>
                    <a:pt x="270" y="41"/>
                    <a:pt x="238" y="16"/>
                    <a:pt x="208" y="11"/>
                  </a:cubicBezTo>
                  <a:cubicBezTo>
                    <a:pt x="197" y="10"/>
                    <a:pt x="186" y="6"/>
                    <a:pt x="175" y="5"/>
                  </a:cubicBezTo>
                  <a:cubicBezTo>
                    <a:pt x="169" y="4"/>
                    <a:pt x="164" y="4"/>
                    <a:pt x="159" y="3"/>
                  </a:cubicBezTo>
                  <a:cubicBezTo>
                    <a:pt x="148" y="1"/>
                    <a:pt x="139" y="1"/>
                    <a:pt x="13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4" name="Google Shape;2494;p31"/>
            <p:cNvSpPr/>
            <p:nvPr/>
          </p:nvSpPr>
          <p:spPr>
            <a:xfrm>
              <a:off x="4330930" y="896818"/>
              <a:ext cx="30124" cy="21640"/>
            </a:xfrm>
            <a:custGeom>
              <a:rect b="b" l="l" r="r" t="t"/>
              <a:pathLst>
                <a:path extrusionOk="0" h="454" w="632">
                  <a:moveTo>
                    <a:pt x="309" y="0"/>
                  </a:moveTo>
                  <a:cubicBezTo>
                    <a:pt x="71" y="0"/>
                    <a:pt x="0" y="385"/>
                    <a:pt x="264" y="447"/>
                  </a:cubicBezTo>
                  <a:cubicBezTo>
                    <a:pt x="285" y="452"/>
                    <a:pt x="304" y="454"/>
                    <a:pt x="322" y="454"/>
                  </a:cubicBezTo>
                  <a:cubicBezTo>
                    <a:pt x="560" y="454"/>
                    <a:pt x="631" y="69"/>
                    <a:pt x="367" y="7"/>
                  </a:cubicBezTo>
                  <a:cubicBezTo>
                    <a:pt x="347" y="2"/>
                    <a:pt x="328" y="0"/>
                    <a:pt x="30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5" name="Google Shape;2495;p31"/>
            <p:cNvSpPr/>
            <p:nvPr/>
          </p:nvSpPr>
          <p:spPr>
            <a:xfrm>
              <a:off x="4256192" y="879706"/>
              <a:ext cx="29123" cy="27407"/>
            </a:xfrm>
            <a:custGeom>
              <a:rect b="b" l="l" r="r" t="t"/>
              <a:pathLst>
                <a:path extrusionOk="0" h="575" w="611">
                  <a:moveTo>
                    <a:pt x="307" y="0"/>
                  </a:moveTo>
                  <a:cubicBezTo>
                    <a:pt x="279" y="0"/>
                    <a:pt x="250" y="5"/>
                    <a:pt x="223" y="13"/>
                  </a:cubicBezTo>
                  <a:cubicBezTo>
                    <a:pt x="215" y="15"/>
                    <a:pt x="206" y="20"/>
                    <a:pt x="196" y="23"/>
                  </a:cubicBezTo>
                  <a:cubicBezTo>
                    <a:pt x="175" y="31"/>
                    <a:pt x="154" y="42"/>
                    <a:pt x="133" y="51"/>
                  </a:cubicBezTo>
                  <a:cubicBezTo>
                    <a:pt x="111" y="63"/>
                    <a:pt x="93" y="77"/>
                    <a:pt x="79" y="96"/>
                  </a:cubicBezTo>
                  <a:cubicBezTo>
                    <a:pt x="63" y="113"/>
                    <a:pt x="50" y="133"/>
                    <a:pt x="37" y="152"/>
                  </a:cubicBezTo>
                  <a:cubicBezTo>
                    <a:pt x="28" y="175"/>
                    <a:pt x="19" y="197"/>
                    <a:pt x="11" y="218"/>
                  </a:cubicBezTo>
                  <a:cubicBezTo>
                    <a:pt x="2" y="253"/>
                    <a:pt x="0" y="288"/>
                    <a:pt x="9" y="322"/>
                  </a:cubicBezTo>
                  <a:cubicBezTo>
                    <a:pt x="11" y="334"/>
                    <a:pt x="13" y="347"/>
                    <a:pt x="16" y="359"/>
                  </a:cubicBezTo>
                  <a:cubicBezTo>
                    <a:pt x="25" y="380"/>
                    <a:pt x="35" y="401"/>
                    <a:pt x="44" y="422"/>
                  </a:cubicBezTo>
                  <a:cubicBezTo>
                    <a:pt x="58" y="442"/>
                    <a:pt x="74" y="459"/>
                    <a:pt x="91" y="476"/>
                  </a:cubicBezTo>
                  <a:cubicBezTo>
                    <a:pt x="97" y="483"/>
                    <a:pt x="103" y="489"/>
                    <a:pt x="110" y="495"/>
                  </a:cubicBezTo>
                  <a:cubicBezTo>
                    <a:pt x="163" y="547"/>
                    <a:pt x="236" y="574"/>
                    <a:pt x="310" y="574"/>
                  </a:cubicBezTo>
                  <a:cubicBezTo>
                    <a:pt x="338" y="574"/>
                    <a:pt x="366" y="570"/>
                    <a:pt x="393" y="562"/>
                  </a:cubicBezTo>
                  <a:cubicBezTo>
                    <a:pt x="489" y="533"/>
                    <a:pt x="564" y="452"/>
                    <a:pt x="588" y="354"/>
                  </a:cubicBezTo>
                  <a:cubicBezTo>
                    <a:pt x="611" y="255"/>
                    <a:pt x="579" y="149"/>
                    <a:pt x="506" y="80"/>
                  </a:cubicBezTo>
                  <a:cubicBezTo>
                    <a:pt x="452" y="29"/>
                    <a:pt x="380" y="0"/>
                    <a:pt x="30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6" name="Google Shape;2496;p31"/>
            <p:cNvSpPr/>
            <p:nvPr/>
          </p:nvSpPr>
          <p:spPr>
            <a:xfrm>
              <a:off x="4188984" y="856827"/>
              <a:ext cx="21497" cy="21926"/>
            </a:xfrm>
            <a:custGeom>
              <a:rect b="b" l="l" r="r" t="t"/>
              <a:pathLst>
                <a:path extrusionOk="0" h="460" w="451">
                  <a:moveTo>
                    <a:pt x="231" y="0"/>
                  </a:moveTo>
                  <a:cubicBezTo>
                    <a:pt x="190" y="0"/>
                    <a:pt x="148" y="14"/>
                    <a:pt x="112" y="34"/>
                  </a:cubicBezTo>
                  <a:cubicBezTo>
                    <a:pt x="87" y="48"/>
                    <a:pt x="66" y="68"/>
                    <a:pt x="52" y="92"/>
                  </a:cubicBezTo>
                  <a:cubicBezTo>
                    <a:pt x="32" y="115"/>
                    <a:pt x="19" y="142"/>
                    <a:pt x="14" y="174"/>
                  </a:cubicBezTo>
                  <a:cubicBezTo>
                    <a:pt x="0" y="229"/>
                    <a:pt x="11" y="291"/>
                    <a:pt x="41" y="341"/>
                  </a:cubicBezTo>
                  <a:cubicBezTo>
                    <a:pt x="56" y="365"/>
                    <a:pt x="76" y="386"/>
                    <a:pt x="100" y="400"/>
                  </a:cubicBezTo>
                  <a:cubicBezTo>
                    <a:pt x="121" y="419"/>
                    <a:pt x="146" y="431"/>
                    <a:pt x="173" y="437"/>
                  </a:cubicBezTo>
                  <a:cubicBezTo>
                    <a:pt x="199" y="451"/>
                    <a:pt x="227" y="459"/>
                    <a:pt x="257" y="459"/>
                  </a:cubicBezTo>
                  <a:cubicBezTo>
                    <a:pt x="261" y="459"/>
                    <a:pt x="264" y="459"/>
                    <a:pt x="267" y="459"/>
                  </a:cubicBezTo>
                  <a:cubicBezTo>
                    <a:pt x="299" y="458"/>
                    <a:pt x="329" y="448"/>
                    <a:pt x="356" y="432"/>
                  </a:cubicBezTo>
                  <a:cubicBezTo>
                    <a:pt x="385" y="415"/>
                    <a:pt x="404" y="391"/>
                    <a:pt x="420" y="364"/>
                  </a:cubicBezTo>
                  <a:cubicBezTo>
                    <a:pt x="437" y="335"/>
                    <a:pt x="444" y="304"/>
                    <a:pt x="443" y="269"/>
                  </a:cubicBezTo>
                  <a:lnTo>
                    <a:pt x="443" y="268"/>
                  </a:lnTo>
                  <a:cubicBezTo>
                    <a:pt x="444" y="260"/>
                    <a:pt x="445" y="252"/>
                    <a:pt x="445" y="243"/>
                  </a:cubicBezTo>
                  <a:cubicBezTo>
                    <a:pt x="451" y="214"/>
                    <a:pt x="449" y="186"/>
                    <a:pt x="439" y="157"/>
                  </a:cubicBezTo>
                  <a:lnTo>
                    <a:pt x="416" y="106"/>
                  </a:lnTo>
                  <a:cubicBezTo>
                    <a:pt x="387" y="54"/>
                    <a:pt x="333" y="22"/>
                    <a:pt x="278" y="7"/>
                  </a:cubicBezTo>
                  <a:cubicBezTo>
                    <a:pt x="263" y="2"/>
                    <a:pt x="247" y="0"/>
                    <a:pt x="23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7" name="Google Shape;2497;p31"/>
            <p:cNvSpPr/>
            <p:nvPr/>
          </p:nvSpPr>
          <p:spPr>
            <a:xfrm>
              <a:off x="4124779" y="855349"/>
              <a:ext cx="24166" cy="22021"/>
            </a:xfrm>
            <a:custGeom>
              <a:rect b="b" l="l" r="r" t="t"/>
              <a:pathLst>
                <a:path extrusionOk="0" h="462" w="507">
                  <a:moveTo>
                    <a:pt x="283" y="1"/>
                  </a:moveTo>
                  <a:cubicBezTo>
                    <a:pt x="270" y="1"/>
                    <a:pt x="258" y="2"/>
                    <a:pt x="245" y="6"/>
                  </a:cubicBezTo>
                  <a:cubicBezTo>
                    <a:pt x="217" y="8"/>
                    <a:pt x="191" y="18"/>
                    <a:pt x="168" y="33"/>
                  </a:cubicBezTo>
                  <a:cubicBezTo>
                    <a:pt x="154" y="43"/>
                    <a:pt x="142" y="50"/>
                    <a:pt x="130" y="60"/>
                  </a:cubicBezTo>
                  <a:cubicBezTo>
                    <a:pt x="110" y="73"/>
                    <a:pt x="90" y="87"/>
                    <a:pt x="74" y="105"/>
                  </a:cubicBezTo>
                  <a:cubicBezTo>
                    <a:pt x="58" y="123"/>
                    <a:pt x="47" y="140"/>
                    <a:pt x="36" y="162"/>
                  </a:cubicBezTo>
                  <a:cubicBezTo>
                    <a:pt x="0" y="225"/>
                    <a:pt x="4" y="305"/>
                    <a:pt x="39" y="366"/>
                  </a:cubicBezTo>
                  <a:cubicBezTo>
                    <a:pt x="74" y="423"/>
                    <a:pt x="140" y="462"/>
                    <a:pt x="208" y="462"/>
                  </a:cubicBezTo>
                  <a:cubicBezTo>
                    <a:pt x="212" y="462"/>
                    <a:pt x="215" y="462"/>
                    <a:pt x="219" y="462"/>
                  </a:cubicBezTo>
                  <a:cubicBezTo>
                    <a:pt x="243" y="461"/>
                    <a:pt x="263" y="458"/>
                    <a:pt x="288" y="451"/>
                  </a:cubicBezTo>
                  <a:cubicBezTo>
                    <a:pt x="311" y="445"/>
                    <a:pt x="332" y="434"/>
                    <a:pt x="353" y="422"/>
                  </a:cubicBezTo>
                  <a:cubicBezTo>
                    <a:pt x="366" y="414"/>
                    <a:pt x="380" y="408"/>
                    <a:pt x="394" y="400"/>
                  </a:cubicBezTo>
                  <a:cubicBezTo>
                    <a:pt x="445" y="374"/>
                    <a:pt x="474" y="320"/>
                    <a:pt x="490" y="267"/>
                  </a:cubicBezTo>
                  <a:cubicBezTo>
                    <a:pt x="507" y="210"/>
                    <a:pt x="492" y="152"/>
                    <a:pt x="464" y="102"/>
                  </a:cubicBezTo>
                  <a:cubicBezTo>
                    <a:pt x="450" y="78"/>
                    <a:pt x="430" y="59"/>
                    <a:pt x="406" y="44"/>
                  </a:cubicBezTo>
                  <a:cubicBezTo>
                    <a:pt x="384" y="26"/>
                    <a:pt x="358" y="12"/>
                    <a:pt x="330" y="7"/>
                  </a:cubicBezTo>
                  <a:cubicBezTo>
                    <a:pt x="314" y="3"/>
                    <a:pt x="298" y="1"/>
                    <a:pt x="28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8" name="Google Shape;2498;p31"/>
            <p:cNvSpPr/>
            <p:nvPr/>
          </p:nvSpPr>
          <p:spPr>
            <a:xfrm>
              <a:off x="4074207" y="888476"/>
              <a:ext cx="25024" cy="23642"/>
            </a:xfrm>
            <a:custGeom>
              <a:rect b="b" l="l" r="r" t="t"/>
              <a:pathLst>
                <a:path extrusionOk="0" h="496" w="525">
                  <a:moveTo>
                    <a:pt x="274" y="1"/>
                  </a:moveTo>
                  <a:cubicBezTo>
                    <a:pt x="209" y="1"/>
                    <a:pt x="145" y="31"/>
                    <a:pt x="99" y="76"/>
                  </a:cubicBezTo>
                  <a:cubicBezTo>
                    <a:pt x="58" y="116"/>
                    <a:pt x="28" y="160"/>
                    <a:pt x="15" y="219"/>
                  </a:cubicBezTo>
                  <a:cubicBezTo>
                    <a:pt x="14" y="226"/>
                    <a:pt x="13" y="231"/>
                    <a:pt x="11" y="238"/>
                  </a:cubicBezTo>
                  <a:cubicBezTo>
                    <a:pt x="1" y="291"/>
                    <a:pt x="7" y="343"/>
                    <a:pt x="35" y="392"/>
                  </a:cubicBezTo>
                  <a:cubicBezTo>
                    <a:pt x="52" y="421"/>
                    <a:pt x="80" y="444"/>
                    <a:pt x="108" y="462"/>
                  </a:cubicBezTo>
                  <a:cubicBezTo>
                    <a:pt x="125" y="472"/>
                    <a:pt x="145" y="477"/>
                    <a:pt x="163" y="483"/>
                  </a:cubicBezTo>
                  <a:cubicBezTo>
                    <a:pt x="170" y="484"/>
                    <a:pt x="176" y="486"/>
                    <a:pt x="183" y="488"/>
                  </a:cubicBezTo>
                  <a:cubicBezTo>
                    <a:pt x="197" y="491"/>
                    <a:pt x="205" y="491"/>
                    <a:pt x="223" y="493"/>
                  </a:cubicBezTo>
                  <a:cubicBezTo>
                    <a:pt x="235" y="494"/>
                    <a:pt x="247" y="495"/>
                    <a:pt x="259" y="495"/>
                  </a:cubicBezTo>
                  <a:cubicBezTo>
                    <a:pt x="278" y="491"/>
                    <a:pt x="299" y="489"/>
                    <a:pt x="319" y="485"/>
                  </a:cubicBezTo>
                  <a:cubicBezTo>
                    <a:pt x="328" y="483"/>
                    <a:pt x="336" y="478"/>
                    <a:pt x="345" y="475"/>
                  </a:cubicBezTo>
                  <a:cubicBezTo>
                    <a:pt x="427" y="448"/>
                    <a:pt x="491" y="385"/>
                    <a:pt x="510" y="300"/>
                  </a:cubicBezTo>
                  <a:cubicBezTo>
                    <a:pt x="524" y="240"/>
                    <a:pt x="513" y="170"/>
                    <a:pt x="480" y="117"/>
                  </a:cubicBezTo>
                  <a:cubicBezTo>
                    <a:pt x="444" y="61"/>
                    <a:pt x="391" y="25"/>
                    <a:pt x="329" y="8"/>
                  </a:cubicBezTo>
                  <a:cubicBezTo>
                    <a:pt x="311" y="3"/>
                    <a:pt x="293" y="1"/>
                    <a:pt x="27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99" name="Google Shape;2499;p31"/>
          <p:cNvGrpSpPr/>
          <p:nvPr/>
        </p:nvGrpSpPr>
        <p:grpSpPr>
          <a:xfrm flipH="1">
            <a:off x="6779080" y="2920953"/>
            <a:ext cx="1189018" cy="1315352"/>
            <a:chOff x="4219108" y="-509347"/>
            <a:chExt cx="183510" cy="203005"/>
          </a:xfrm>
        </p:grpSpPr>
        <p:sp>
          <p:nvSpPr>
            <p:cNvPr id="2500" name="Google Shape;2500;p31"/>
            <p:cNvSpPr/>
            <p:nvPr/>
          </p:nvSpPr>
          <p:spPr>
            <a:xfrm>
              <a:off x="4252712" y="-441615"/>
              <a:ext cx="72308" cy="69114"/>
            </a:xfrm>
            <a:custGeom>
              <a:rect b="b" l="l" r="r" t="t"/>
              <a:pathLst>
                <a:path extrusionOk="0" h="1450" w="1517">
                  <a:moveTo>
                    <a:pt x="311" y="0"/>
                  </a:moveTo>
                  <a:cubicBezTo>
                    <a:pt x="159" y="0"/>
                    <a:pt x="1" y="67"/>
                    <a:pt x="126" y="236"/>
                  </a:cubicBezTo>
                  <a:cubicBezTo>
                    <a:pt x="130" y="241"/>
                    <a:pt x="136" y="243"/>
                    <a:pt x="142" y="243"/>
                  </a:cubicBezTo>
                  <a:cubicBezTo>
                    <a:pt x="154" y="243"/>
                    <a:pt x="165" y="235"/>
                    <a:pt x="159" y="221"/>
                  </a:cubicBezTo>
                  <a:cubicBezTo>
                    <a:pt x="228" y="142"/>
                    <a:pt x="295" y="103"/>
                    <a:pt x="361" y="103"/>
                  </a:cubicBezTo>
                  <a:cubicBezTo>
                    <a:pt x="401" y="103"/>
                    <a:pt x="440" y="117"/>
                    <a:pt x="479" y="145"/>
                  </a:cubicBezTo>
                  <a:cubicBezTo>
                    <a:pt x="500" y="156"/>
                    <a:pt x="522" y="169"/>
                    <a:pt x="542" y="181"/>
                  </a:cubicBezTo>
                  <a:cubicBezTo>
                    <a:pt x="624" y="229"/>
                    <a:pt x="703" y="285"/>
                    <a:pt x="775" y="346"/>
                  </a:cubicBezTo>
                  <a:cubicBezTo>
                    <a:pt x="912" y="465"/>
                    <a:pt x="1028" y="607"/>
                    <a:pt x="1121" y="764"/>
                  </a:cubicBezTo>
                  <a:cubicBezTo>
                    <a:pt x="1170" y="847"/>
                    <a:pt x="1210" y="932"/>
                    <a:pt x="1244" y="1022"/>
                  </a:cubicBezTo>
                  <a:cubicBezTo>
                    <a:pt x="1290" y="1141"/>
                    <a:pt x="1327" y="1176"/>
                    <a:pt x="1228" y="1272"/>
                  </a:cubicBezTo>
                  <a:cubicBezTo>
                    <a:pt x="1191" y="1309"/>
                    <a:pt x="1160" y="1324"/>
                    <a:pt x="1131" y="1324"/>
                  </a:cubicBezTo>
                  <a:cubicBezTo>
                    <a:pt x="1072" y="1324"/>
                    <a:pt x="1023" y="1262"/>
                    <a:pt x="952" y="1188"/>
                  </a:cubicBezTo>
                  <a:cubicBezTo>
                    <a:pt x="875" y="1106"/>
                    <a:pt x="819" y="1013"/>
                    <a:pt x="771" y="912"/>
                  </a:cubicBezTo>
                  <a:cubicBezTo>
                    <a:pt x="769" y="909"/>
                    <a:pt x="766" y="908"/>
                    <a:pt x="764" y="908"/>
                  </a:cubicBezTo>
                  <a:cubicBezTo>
                    <a:pt x="758" y="908"/>
                    <a:pt x="752" y="913"/>
                    <a:pt x="754" y="920"/>
                  </a:cubicBezTo>
                  <a:cubicBezTo>
                    <a:pt x="798" y="1074"/>
                    <a:pt x="872" y="1204"/>
                    <a:pt x="998" y="1308"/>
                  </a:cubicBezTo>
                  <a:cubicBezTo>
                    <a:pt x="1054" y="1353"/>
                    <a:pt x="1174" y="1450"/>
                    <a:pt x="1269" y="1450"/>
                  </a:cubicBezTo>
                  <a:cubicBezTo>
                    <a:pt x="1286" y="1450"/>
                    <a:pt x="1302" y="1447"/>
                    <a:pt x="1316" y="1441"/>
                  </a:cubicBezTo>
                  <a:cubicBezTo>
                    <a:pt x="1516" y="1350"/>
                    <a:pt x="1298" y="902"/>
                    <a:pt x="1239" y="782"/>
                  </a:cubicBezTo>
                  <a:cubicBezTo>
                    <a:pt x="1081" y="463"/>
                    <a:pt x="797" y="161"/>
                    <a:pt x="462" y="25"/>
                  </a:cubicBezTo>
                  <a:cubicBezTo>
                    <a:pt x="422" y="9"/>
                    <a:pt x="367" y="0"/>
                    <a:pt x="31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1" name="Google Shape;2501;p31"/>
            <p:cNvSpPr/>
            <p:nvPr/>
          </p:nvSpPr>
          <p:spPr>
            <a:xfrm>
              <a:off x="4258051" y="-421167"/>
              <a:ext cx="94234" cy="78409"/>
            </a:xfrm>
            <a:custGeom>
              <a:rect b="b" l="l" r="r" t="t"/>
              <a:pathLst>
                <a:path extrusionOk="0" h="1645" w="1977">
                  <a:moveTo>
                    <a:pt x="15" y="0"/>
                  </a:moveTo>
                  <a:cubicBezTo>
                    <a:pt x="8" y="0"/>
                    <a:pt x="1" y="7"/>
                    <a:pt x="3" y="15"/>
                  </a:cubicBezTo>
                  <a:cubicBezTo>
                    <a:pt x="190" y="574"/>
                    <a:pt x="577" y="1076"/>
                    <a:pt x="1048" y="1426"/>
                  </a:cubicBezTo>
                  <a:cubicBezTo>
                    <a:pt x="1191" y="1532"/>
                    <a:pt x="1376" y="1645"/>
                    <a:pt x="1560" y="1645"/>
                  </a:cubicBezTo>
                  <a:cubicBezTo>
                    <a:pt x="1623" y="1645"/>
                    <a:pt x="1685" y="1632"/>
                    <a:pt x="1745" y="1601"/>
                  </a:cubicBezTo>
                  <a:cubicBezTo>
                    <a:pt x="1898" y="1523"/>
                    <a:pt x="1977" y="1375"/>
                    <a:pt x="1952" y="1211"/>
                  </a:cubicBezTo>
                  <a:cubicBezTo>
                    <a:pt x="1950" y="1201"/>
                    <a:pt x="1942" y="1197"/>
                    <a:pt x="1933" y="1197"/>
                  </a:cubicBezTo>
                  <a:cubicBezTo>
                    <a:pt x="1923" y="1197"/>
                    <a:pt x="1912" y="1204"/>
                    <a:pt x="1912" y="1217"/>
                  </a:cubicBezTo>
                  <a:cubicBezTo>
                    <a:pt x="1914" y="1442"/>
                    <a:pt x="1749" y="1519"/>
                    <a:pt x="1580" y="1519"/>
                  </a:cubicBezTo>
                  <a:cubicBezTo>
                    <a:pt x="1512" y="1519"/>
                    <a:pt x="1442" y="1507"/>
                    <a:pt x="1383" y="1486"/>
                  </a:cubicBezTo>
                  <a:cubicBezTo>
                    <a:pt x="1294" y="1454"/>
                    <a:pt x="1218" y="1406"/>
                    <a:pt x="1140" y="1351"/>
                  </a:cubicBezTo>
                  <a:cubicBezTo>
                    <a:pt x="975" y="1234"/>
                    <a:pt x="822" y="1094"/>
                    <a:pt x="682" y="950"/>
                  </a:cubicBezTo>
                  <a:cubicBezTo>
                    <a:pt x="413" y="668"/>
                    <a:pt x="210" y="346"/>
                    <a:pt x="24" y="5"/>
                  </a:cubicBezTo>
                  <a:cubicBezTo>
                    <a:pt x="22" y="2"/>
                    <a:pt x="18" y="0"/>
                    <a:pt x="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2" name="Google Shape;2502;p31"/>
            <p:cNvSpPr/>
            <p:nvPr/>
          </p:nvSpPr>
          <p:spPr>
            <a:xfrm>
              <a:off x="4219108" y="-488232"/>
              <a:ext cx="130364" cy="108676"/>
            </a:xfrm>
            <a:custGeom>
              <a:rect b="b" l="l" r="r" t="t"/>
              <a:pathLst>
                <a:path extrusionOk="0" h="2280" w="2735">
                  <a:moveTo>
                    <a:pt x="656" y="1"/>
                  </a:moveTo>
                  <a:cubicBezTo>
                    <a:pt x="495" y="1"/>
                    <a:pt x="343" y="51"/>
                    <a:pt x="239" y="187"/>
                  </a:cubicBezTo>
                  <a:cubicBezTo>
                    <a:pt x="1" y="500"/>
                    <a:pt x="187" y="891"/>
                    <a:pt x="357" y="1181"/>
                  </a:cubicBezTo>
                  <a:cubicBezTo>
                    <a:pt x="361" y="1188"/>
                    <a:pt x="367" y="1191"/>
                    <a:pt x="372" y="1191"/>
                  </a:cubicBezTo>
                  <a:cubicBezTo>
                    <a:pt x="385" y="1191"/>
                    <a:pt x="396" y="1177"/>
                    <a:pt x="389" y="1161"/>
                  </a:cubicBezTo>
                  <a:cubicBezTo>
                    <a:pt x="231" y="789"/>
                    <a:pt x="70" y="132"/>
                    <a:pt x="688" y="132"/>
                  </a:cubicBezTo>
                  <a:cubicBezTo>
                    <a:pt x="696" y="132"/>
                    <a:pt x="703" y="132"/>
                    <a:pt x="710" y="132"/>
                  </a:cubicBezTo>
                  <a:cubicBezTo>
                    <a:pt x="1066" y="140"/>
                    <a:pt x="1377" y="405"/>
                    <a:pt x="1609" y="648"/>
                  </a:cubicBezTo>
                  <a:cubicBezTo>
                    <a:pt x="2063" y="1127"/>
                    <a:pt x="2406" y="1683"/>
                    <a:pt x="2697" y="2270"/>
                  </a:cubicBezTo>
                  <a:cubicBezTo>
                    <a:pt x="2701" y="2276"/>
                    <a:pt x="2707" y="2279"/>
                    <a:pt x="2713" y="2279"/>
                  </a:cubicBezTo>
                  <a:cubicBezTo>
                    <a:pt x="2724" y="2279"/>
                    <a:pt x="2735" y="2270"/>
                    <a:pt x="2731" y="2258"/>
                  </a:cubicBezTo>
                  <a:cubicBezTo>
                    <a:pt x="2564" y="1826"/>
                    <a:pt x="2335" y="1421"/>
                    <a:pt x="2068" y="1043"/>
                  </a:cubicBezTo>
                  <a:cubicBezTo>
                    <a:pt x="1823" y="694"/>
                    <a:pt x="1538" y="331"/>
                    <a:pt x="1152" y="132"/>
                  </a:cubicBezTo>
                  <a:cubicBezTo>
                    <a:pt x="1011" y="59"/>
                    <a:pt x="829" y="1"/>
                    <a:pt x="65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3" name="Google Shape;2503;p31"/>
            <p:cNvSpPr/>
            <p:nvPr/>
          </p:nvSpPr>
          <p:spPr>
            <a:xfrm>
              <a:off x="4241368" y="-417068"/>
              <a:ext cx="161251" cy="110726"/>
            </a:xfrm>
            <a:custGeom>
              <a:rect b="b" l="l" r="r" t="t"/>
              <a:pathLst>
                <a:path extrusionOk="0" h="2323" w="3383">
                  <a:moveTo>
                    <a:pt x="19" y="1"/>
                  </a:moveTo>
                  <a:cubicBezTo>
                    <a:pt x="10" y="1"/>
                    <a:pt x="1" y="11"/>
                    <a:pt x="6" y="22"/>
                  </a:cubicBezTo>
                  <a:cubicBezTo>
                    <a:pt x="274" y="563"/>
                    <a:pt x="572" y="1101"/>
                    <a:pt x="989" y="1545"/>
                  </a:cubicBezTo>
                  <a:cubicBezTo>
                    <a:pt x="1319" y="1896"/>
                    <a:pt x="1781" y="2264"/>
                    <a:pt x="2277" y="2317"/>
                  </a:cubicBezTo>
                  <a:cubicBezTo>
                    <a:pt x="2313" y="2321"/>
                    <a:pt x="2348" y="2323"/>
                    <a:pt x="2380" y="2323"/>
                  </a:cubicBezTo>
                  <a:cubicBezTo>
                    <a:pt x="3382" y="2323"/>
                    <a:pt x="2762" y="546"/>
                    <a:pt x="2401" y="94"/>
                  </a:cubicBezTo>
                  <a:cubicBezTo>
                    <a:pt x="2396" y="88"/>
                    <a:pt x="2390" y="85"/>
                    <a:pt x="2384" y="85"/>
                  </a:cubicBezTo>
                  <a:cubicBezTo>
                    <a:pt x="2367" y="85"/>
                    <a:pt x="2351" y="107"/>
                    <a:pt x="2359" y="127"/>
                  </a:cubicBezTo>
                  <a:cubicBezTo>
                    <a:pt x="2578" y="586"/>
                    <a:pt x="2774" y="1012"/>
                    <a:pt x="2810" y="1528"/>
                  </a:cubicBezTo>
                  <a:cubicBezTo>
                    <a:pt x="2832" y="1844"/>
                    <a:pt x="2811" y="2190"/>
                    <a:pt x="2422" y="2215"/>
                  </a:cubicBezTo>
                  <a:cubicBezTo>
                    <a:pt x="2405" y="2216"/>
                    <a:pt x="2389" y="2217"/>
                    <a:pt x="2372" y="2217"/>
                  </a:cubicBezTo>
                  <a:cubicBezTo>
                    <a:pt x="2173" y="2217"/>
                    <a:pt x="1984" y="2139"/>
                    <a:pt x="1811" y="2049"/>
                  </a:cubicBezTo>
                  <a:cubicBezTo>
                    <a:pt x="973" y="1620"/>
                    <a:pt x="507" y="776"/>
                    <a:pt x="30" y="7"/>
                  </a:cubicBezTo>
                  <a:cubicBezTo>
                    <a:pt x="27" y="3"/>
                    <a:pt x="23" y="1"/>
                    <a:pt x="1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4" name="Google Shape;2504;p31"/>
            <p:cNvSpPr/>
            <p:nvPr/>
          </p:nvSpPr>
          <p:spPr>
            <a:xfrm>
              <a:off x="4336555" y="-440519"/>
              <a:ext cx="7102" cy="8961"/>
            </a:xfrm>
            <a:custGeom>
              <a:rect b="b" l="l" r="r" t="t"/>
              <a:pathLst>
                <a:path extrusionOk="0" h="188" w="149">
                  <a:moveTo>
                    <a:pt x="38" y="0"/>
                  </a:moveTo>
                  <a:cubicBezTo>
                    <a:pt x="19" y="0"/>
                    <a:pt x="1" y="19"/>
                    <a:pt x="1" y="38"/>
                  </a:cubicBezTo>
                  <a:cubicBezTo>
                    <a:pt x="1" y="58"/>
                    <a:pt x="2" y="80"/>
                    <a:pt x="6" y="97"/>
                  </a:cubicBezTo>
                  <a:cubicBezTo>
                    <a:pt x="11" y="118"/>
                    <a:pt x="22" y="138"/>
                    <a:pt x="30" y="158"/>
                  </a:cubicBezTo>
                  <a:cubicBezTo>
                    <a:pt x="39" y="177"/>
                    <a:pt x="61" y="187"/>
                    <a:pt x="82" y="187"/>
                  </a:cubicBezTo>
                  <a:cubicBezTo>
                    <a:pt x="93" y="187"/>
                    <a:pt x="103" y="185"/>
                    <a:pt x="112" y="179"/>
                  </a:cubicBezTo>
                  <a:cubicBezTo>
                    <a:pt x="138" y="160"/>
                    <a:pt x="149" y="127"/>
                    <a:pt x="133" y="97"/>
                  </a:cubicBezTo>
                  <a:cubicBezTo>
                    <a:pt x="122" y="80"/>
                    <a:pt x="113" y="59"/>
                    <a:pt x="98" y="43"/>
                  </a:cubicBezTo>
                  <a:cubicBezTo>
                    <a:pt x="86" y="29"/>
                    <a:pt x="70" y="17"/>
                    <a:pt x="55" y="6"/>
                  </a:cubicBezTo>
                  <a:cubicBezTo>
                    <a:pt x="50" y="2"/>
                    <a:pt x="44" y="0"/>
                    <a:pt x="3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5" name="Google Shape;2505;p31"/>
            <p:cNvSpPr/>
            <p:nvPr/>
          </p:nvSpPr>
          <p:spPr>
            <a:xfrm>
              <a:off x="4319062" y="-462207"/>
              <a:ext cx="6673" cy="6482"/>
            </a:xfrm>
            <a:custGeom>
              <a:rect b="b" l="l" r="r" t="t"/>
              <a:pathLst>
                <a:path extrusionOk="0" h="136" w="140">
                  <a:moveTo>
                    <a:pt x="49" y="1"/>
                  </a:moveTo>
                  <a:cubicBezTo>
                    <a:pt x="38" y="1"/>
                    <a:pt x="22" y="6"/>
                    <a:pt x="14" y="13"/>
                  </a:cubicBezTo>
                  <a:cubicBezTo>
                    <a:pt x="7" y="23"/>
                    <a:pt x="1" y="36"/>
                    <a:pt x="2" y="48"/>
                  </a:cubicBezTo>
                  <a:cubicBezTo>
                    <a:pt x="3" y="64"/>
                    <a:pt x="11" y="79"/>
                    <a:pt x="21" y="91"/>
                  </a:cubicBezTo>
                  <a:cubicBezTo>
                    <a:pt x="30" y="101"/>
                    <a:pt x="42" y="111"/>
                    <a:pt x="51" y="121"/>
                  </a:cubicBezTo>
                  <a:cubicBezTo>
                    <a:pt x="60" y="130"/>
                    <a:pt x="74" y="135"/>
                    <a:pt x="87" y="135"/>
                  </a:cubicBezTo>
                  <a:cubicBezTo>
                    <a:pt x="99" y="135"/>
                    <a:pt x="112" y="131"/>
                    <a:pt x="121" y="121"/>
                  </a:cubicBezTo>
                  <a:cubicBezTo>
                    <a:pt x="139" y="100"/>
                    <a:pt x="140" y="70"/>
                    <a:pt x="122" y="50"/>
                  </a:cubicBezTo>
                  <a:cubicBezTo>
                    <a:pt x="111" y="39"/>
                    <a:pt x="102" y="29"/>
                    <a:pt x="92" y="21"/>
                  </a:cubicBezTo>
                  <a:cubicBezTo>
                    <a:pt x="80" y="10"/>
                    <a:pt x="64" y="1"/>
                    <a:pt x="4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6" name="Google Shape;2506;p31"/>
            <p:cNvSpPr/>
            <p:nvPr/>
          </p:nvSpPr>
          <p:spPr>
            <a:xfrm>
              <a:off x="4237030" y="-466258"/>
              <a:ext cx="44567" cy="44948"/>
            </a:xfrm>
            <a:custGeom>
              <a:rect b="b" l="l" r="r" t="t"/>
              <a:pathLst>
                <a:path extrusionOk="0" h="943" w="935">
                  <a:moveTo>
                    <a:pt x="371" y="0"/>
                  </a:moveTo>
                  <a:cubicBezTo>
                    <a:pt x="308" y="0"/>
                    <a:pt x="249" y="23"/>
                    <a:pt x="196" y="79"/>
                  </a:cubicBezTo>
                  <a:cubicBezTo>
                    <a:pt x="0" y="291"/>
                    <a:pt x="162" y="725"/>
                    <a:pt x="270" y="940"/>
                  </a:cubicBezTo>
                  <a:cubicBezTo>
                    <a:pt x="271" y="942"/>
                    <a:pt x="273" y="943"/>
                    <a:pt x="275" y="943"/>
                  </a:cubicBezTo>
                  <a:cubicBezTo>
                    <a:pt x="278" y="943"/>
                    <a:pt x="282" y="939"/>
                    <a:pt x="280" y="935"/>
                  </a:cubicBezTo>
                  <a:cubicBezTo>
                    <a:pt x="198" y="745"/>
                    <a:pt x="6" y="155"/>
                    <a:pt x="316" y="56"/>
                  </a:cubicBezTo>
                  <a:cubicBezTo>
                    <a:pt x="339" y="49"/>
                    <a:pt x="362" y="46"/>
                    <a:pt x="385" y="46"/>
                  </a:cubicBezTo>
                  <a:cubicBezTo>
                    <a:pt x="571" y="46"/>
                    <a:pt x="734" y="270"/>
                    <a:pt x="902" y="318"/>
                  </a:cubicBezTo>
                  <a:cubicBezTo>
                    <a:pt x="904" y="319"/>
                    <a:pt x="906" y="319"/>
                    <a:pt x="908" y="319"/>
                  </a:cubicBezTo>
                  <a:cubicBezTo>
                    <a:pt x="924" y="319"/>
                    <a:pt x="934" y="293"/>
                    <a:pt x="916" y="281"/>
                  </a:cubicBezTo>
                  <a:cubicBezTo>
                    <a:pt x="780" y="205"/>
                    <a:pt x="561" y="0"/>
                    <a:pt x="37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7" name="Google Shape;2507;p31"/>
            <p:cNvSpPr/>
            <p:nvPr/>
          </p:nvSpPr>
          <p:spPr>
            <a:xfrm>
              <a:off x="4287984" y="-447764"/>
              <a:ext cx="7007" cy="6435"/>
            </a:xfrm>
            <a:custGeom>
              <a:rect b="b" l="l" r="r" t="t"/>
              <a:pathLst>
                <a:path extrusionOk="0" h="135" w="147">
                  <a:moveTo>
                    <a:pt x="60" y="0"/>
                  </a:moveTo>
                  <a:cubicBezTo>
                    <a:pt x="46" y="0"/>
                    <a:pt x="32" y="6"/>
                    <a:pt x="22" y="16"/>
                  </a:cubicBezTo>
                  <a:cubicBezTo>
                    <a:pt x="5" y="36"/>
                    <a:pt x="0" y="71"/>
                    <a:pt x="22" y="91"/>
                  </a:cubicBezTo>
                  <a:cubicBezTo>
                    <a:pt x="26" y="96"/>
                    <a:pt x="32" y="100"/>
                    <a:pt x="36" y="103"/>
                  </a:cubicBezTo>
                  <a:cubicBezTo>
                    <a:pt x="45" y="112"/>
                    <a:pt x="54" y="119"/>
                    <a:pt x="67" y="124"/>
                  </a:cubicBezTo>
                  <a:cubicBezTo>
                    <a:pt x="77" y="128"/>
                    <a:pt x="87" y="132"/>
                    <a:pt x="96" y="133"/>
                  </a:cubicBezTo>
                  <a:cubicBezTo>
                    <a:pt x="99" y="134"/>
                    <a:pt x="102" y="134"/>
                    <a:pt x="105" y="134"/>
                  </a:cubicBezTo>
                  <a:cubicBezTo>
                    <a:pt x="129" y="134"/>
                    <a:pt x="146" y="113"/>
                    <a:pt x="141" y="88"/>
                  </a:cubicBezTo>
                  <a:cubicBezTo>
                    <a:pt x="137" y="79"/>
                    <a:pt x="135" y="69"/>
                    <a:pt x="131" y="60"/>
                  </a:cubicBezTo>
                  <a:cubicBezTo>
                    <a:pt x="126" y="48"/>
                    <a:pt x="121" y="39"/>
                    <a:pt x="111" y="30"/>
                  </a:cubicBezTo>
                  <a:cubicBezTo>
                    <a:pt x="108" y="24"/>
                    <a:pt x="102" y="21"/>
                    <a:pt x="99" y="16"/>
                  </a:cubicBezTo>
                  <a:cubicBezTo>
                    <a:pt x="89" y="6"/>
                    <a:pt x="74"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8" name="Google Shape;2508;p31"/>
            <p:cNvSpPr/>
            <p:nvPr/>
          </p:nvSpPr>
          <p:spPr>
            <a:xfrm>
              <a:off x="4279452" y="-415114"/>
              <a:ext cx="5624" cy="4481"/>
            </a:xfrm>
            <a:custGeom>
              <a:rect b="b" l="l" r="r" t="t"/>
              <a:pathLst>
                <a:path extrusionOk="0" h="94" w="118">
                  <a:moveTo>
                    <a:pt x="59" y="1"/>
                  </a:moveTo>
                  <a:cubicBezTo>
                    <a:pt x="0" y="1"/>
                    <a:pt x="0" y="93"/>
                    <a:pt x="59" y="93"/>
                  </a:cubicBezTo>
                  <a:cubicBezTo>
                    <a:pt x="118" y="92"/>
                    <a:pt x="118" y="1"/>
                    <a:pt x="5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9" name="Google Shape;2509;p31"/>
            <p:cNvSpPr/>
            <p:nvPr/>
          </p:nvSpPr>
          <p:spPr>
            <a:xfrm>
              <a:off x="4317680" y="-407726"/>
              <a:ext cx="18303" cy="45854"/>
            </a:xfrm>
            <a:custGeom>
              <a:rect b="b" l="l" r="r" t="t"/>
              <a:pathLst>
                <a:path extrusionOk="0" h="962" w="384">
                  <a:moveTo>
                    <a:pt x="126" y="1"/>
                  </a:moveTo>
                  <a:cubicBezTo>
                    <a:pt x="114" y="1"/>
                    <a:pt x="102" y="9"/>
                    <a:pt x="103" y="24"/>
                  </a:cubicBezTo>
                  <a:cubicBezTo>
                    <a:pt x="115" y="176"/>
                    <a:pt x="207" y="299"/>
                    <a:pt x="247" y="444"/>
                  </a:cubicBezTo>
                  <a:cubicBezTo>
                    <a:pt x="299" y="626"/>
                    <a:pt x="277" y="937"/>
                    <a:pt x="20" y="937"/>
                  </a:cubicBezTo>
                  <a:cubicBezTo>
                    <a:pt x="18" y="937"/>
                    <a:pt x="17" y="937"/>
                    <a:pt x="16" y="937"/>
                  </a:cubicBezTo>
                  <a:cubicBezTo>
                    <a:pt x="0" y="937"/>
                    <a:pt x="1" y="959"/>
                    <a:pt x="16" y="961"/>
                  </a:cubicBezTo>
                  <a:cubicBezTo>
                    <a:pt x="21" y="961"/>
                    <a:pt x="25" y="961"/>
                    <a:pt x="30" y="961"/>
                  </a:cubicBezTo>
                  <a:cubicBezTo>
                    <a:pt x="187" y="961"/>
                    <a:pt x="290" y="843"/>
                    <a:pt x="328" y="696"/>
                  </a:cubicBezTo>
                  <a:cubicBezTo>
                    <a:pt x="383" y="474"/>
                    <a:pt x="245" y="203"/>
                    <a:pt x="146" y="11"/>
                  </a:cubicBezTo>
                  <a:cubicBezTo>
                    <a:pt x="142" y="4"/>
                    <a:pt x="134" y="1"/>
                    <a:pt x="12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0" name="Google Shape;2510;p31"/>
            <p:cNvSpPr/>
            <p:nvPr/>
          </p:nvSpPr>
          <p:spPr>
            <a:xfrm>
              <a:off x="4317108" y="-340899"/>
              <a:ext cx="45425" cy="15872"/>
            </a:xfrm>
            <a:custGeom>
              <a:rect b="b" l="l" r="r" t="t"/>
              <a:pathLst>
                <a:path extrusionOk="0" h="333" w="953">
                  <a:moveTo>
                    <a:pt x="923" y="0"/>
                  </a:moveTo>
                  <a:cubicBezTo>
                    <a:pt x="914" y="0"/>
                    <a:pt x="905" y="6"/>
                    <a:pt x="901" y="19"/>
                  </a:cubicBezTo>
                  <a:cubicBezTo>
                    <a:pt x="848" y="211"/>
                    <a:pt x="725" y="277"/>
                    <a:pt x="581" y="277"/>
                  </a:cubicBezTo>
                  <a:cubicBezTo>
                    <a:pt x="383" y="277"/>
                    <a:pt x="147" y="151"/>
                    <a:pt x="5" y="51"/>
                  </a:cubicBezTo>
                  <a:cubicBezTo>
                    <a:pt x="4" y="50"/>
                    <a:pt x="3" y="50"/>
                    <a:pt x="3" y="50"/>
                  </a:cubicBezTo>
                  <a:cubicBezTo>
                    <a:pt x="1" y="50"/>
                    <a:pt x="0" y="52"/>
                    <a:pt x="2" y="54"/>
                  </a:cubicBezTo>
                  <a:cubicBezTo>
                    <a:pt x="163" y="181"/>
                    <a:pt x="341" y="332"/>
                    <a:pt x="556" y="332"/>
                  </a:cubicBezTo>
                  <a:cubicBezTo>
                    <a:pt x="570" y="332"/>
                    <a:pt x="584" y="332"/>
                    <a:pt x="598" y="330"/>
                  </a:cubicBezTo>
                  <a:cubicBezTo>
                    <a:pt x="765" y="314"/>
                    <a:pt x="925" y="208"/>
                    <a:pt x="949" y="33"/>
                  </a:cubicBezTo>
                  <a:cubicBezTo>
                    <a:pt x="952" y="14"/>
                    <a:pt x="938" y="0"/>
                    <a:pt x="92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1" name="Google Shape;2511;p31"/>
            <p:cNvSpPr/>
            <p:nvPr/>
          </p:nvSpPr>
          <p:spPr>
            <a:xfrm>
              <a:off x="4274829" y="-509347"/>
              <a:ext cx="31078" cy="32555"/>
            </a:xfrm>
            <a:custGeom>
              <a:rect b="b" l="l" r="r" t="t"/>
              <a:pathLst>
                <a:path extrusionOk="0" h="683" w="652">
                  <a:moveTo>
                    <a:pt x="30" y="1"/>
                  </a:moveTo>
                  <a:cubicBezTo>
                    <a:pt x="14" y="1"/>
                    <a:pt x="0" y="20"/>
                    <a:pt x="16" y="33"/>
                  </a:cubicBezTo>
                  <a:cubicBezTo>
                    <a:pt x="250" y="228"/>
                    <a:pt x="461" y="423"/>
                    <a:pt x="633" y="678"/>
                  </a:cubicBezTo>
                  <a:cubicBezTo>
                    <a:pt x="636" y="681"/>
                    <a:pt x="639" y="682"/>
                    <a:pt x="641" y="682"/>
                  </a:cubicBezTo>
                  <a:cubicBezTo>
                    <a:pt x="647" y="682"/>
                    <a:pt x="651" y="676"/>
                    <a:pt x="648" y="669"/>
                  </a:cubicBezTo>
                  <a:cubicBezTo>
                    <a:pt x="522" y="395"/>
                    <a:pt x="311" y="142"/>
                    <a:pt x="38" y="3"/>
                  </a:cubicBezTo>
                  <a:cubicBezTo>
                    <a:pt x="35" y="1"/>
                    <a:pt x="32" y="1"/>
                    <a:pt x="3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12" name="Google Shape;2512;p31"/>
          <p:cNvGrpSpPr/>
          <p:nvPr/>
        </p:nvGrpSpPr>
        <p:grpSpPr>
          <a:xfrm rot="-3476835">
            <a:off x="8473909" y="726009"/>
            <a:ext cx="999158" cy="1011762"/>
            <a:chOff x="3063709" y="-107293"/>
            <a:chExt cx="201909" cy="204435"/>
          </a:xfrm>
        </p:grpSpPr>
        <p:sp>
          <p:nvSpPr>
            <p:cNvPr id="2513" name="Google Shape;2513;p31"/>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4" name="Google Shape;2514;p31"/>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5" name="Google Shape;2515;p31"/>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6" name="Google Shape;2516;p31"/>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7" name="Google Shape;2517;p31"/>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8" name="Google Shape;2518;p31"/>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9" name="Google Shape;2519;p31"/>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0" name="Google Shape;2520;p31"/>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1" name="Google Shape;2521;p31"/>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2" name="Google Shape;2522;p31"/>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3" name="Google Shape;2523;p31"/>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4" name="Google Shape;2524;p31"/>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25" name="Google Shape;2525;p31"/>
          <p:cNvGrpSpPr/>
          <p:nvPr/>
        </p:nvGrpSpPr>
        <p:grpSpPr>
          <a:xfrm flipH="1">
            <a:off x="7399886" y="3448137"/>
            <a:ext cx="1438294" cy="1075716"/>
            <a:chOff x="574023" y="2653178"/>
            <a:chExt cx="667453" cy="499196"/>
          </a:xfrm>
        </p:grpSpPr>
        <p:sp>
          <p:nvSpPr>
            <p:cNvPr id="2526" name="Google Shape;2526;p31"/>
            <p:cNvSpPr/>
            <p:nvPr/>
          </p:nvSpPr>
          <p:spPr>
            <a:xfrm>
              <a:off x="676407" y="2676248"/>
              <a:ext cx="473075" cy="473075"/>
            </a:xfrm>
            <a:custGeom>
              <a:rect b="b" l="l" r="r" t="t"/>
              <a:pathLst>
                <a:path extrusionOk="0" h="9925" w="9925">
                  <a:moveTo>
                    <a:pt x="4962" y="1"/>
                  </a:moveTo>
                  <a:cubicBezTo>
                    <a:pt x="3647" y="1"/>
                    <a:pt x="2385" y="524"/>
                    <a:pt x="1454" y="1455"/>
                  </a:cubicBezTo>
                  <a:cubicBezTo>
                    <a:pt x="524" y="2386"/>
                    <a:pt x="0" y="3647"/>
                    <a:pt x="0" y="4963"/>
                  </a:cubicBezTo>
                  <a:cubicBezTo>
                    <a:pt x="0" y="6279"/>
                    <a:pt x="524" y="7541"/>
                    <a:pt x="1454" y="8472"/>
                  </a:cubicBezTo>
                  <a:cubicBezTo>
                    <a:pt x="2385" y="9403"/>
                    <a:pt x="3647" y="9925"/>
                    <a:pt x="4962" y="9925"/>
                  </a:cubicBezTo>
                  <a:cubicBezTo>
                    <a:pt x="6279" y="9925"/>
                    <a:pt x="7541" y="9403"/>
                    <a:pt x="8471" y="8472"/>
                  </a:cubicBezTo>
                  <a:cubicBezTo>
                    <a:pt x="9402" y="7541"/>
                    <a:pt x="9924" y="6279"/>
                    <a:pt x="9924" y="4963"/>
                  </a:cubicBezTo>
                  <a:cubicBezTo>
                    <a:pt x="9924" y="3647"/>
                    <a:pt x="9402" y="2386"/>
                    <a:pt x="8471" y="1455"/>
                  </a:cubicBezTo>
                  <a:cubicBezTo>
                    <a:pt x="7541" y="524"/>
                    <a:pt x="6279" y="1"/>
                    <a:pt x="4962" y="1"/>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7" name="Google Shape;2527;p31"/>
            <p:cNvSpPr/>
            <p:nvPr/>
          </p:nvSpPr>
          <p:spPr>
            <a:xfrm>
              <a:off x="893474" y="2676295"/>
              <a:ext cx="256438" cy="254293"/>
            </a:xfrm>
            <a:custGeom>
              <a:rect b="b" l="l" r="r" t="t"/>
              <a:pathLst>
                <a:path extrusionOk="0" h="5335" w="5380">
                  <a:moveTo>
                    <a:pt x="421" y="1"/>
                  </a:moveTo>
                  <a:cubicBezTo>
                    <a:pt x="280" y="1"/>
                    <a:pt x="140" y="7"/>
                    <a:pt x="0" y="19"/>
                  </a:cubicBezTo>
                  <a:cubicBezTo>
                    <a:pt x="85" y="328"/>
                    <a:pt x="186" y="633"/>
                    <a:pt x="318" y="926"/>
                  </a:cubicBezTo>
                  <a:cubicBezTo>
                    <a:pt x="431" y="1175"/>
                    <a:pt x="566" y="1413"/>
                    <a:pt x="728" y="1635"/>
                  </a:cubicBezTo>
                  <a:cubicBezTo>
                    <a:pt x="906" y="1878"/>
                    <a:pt x="1114" y="2101"/>
                    <a:pt x="1332" y="2310"/>
                  </a:cubicBezTo>
                  <a:cubicBezTo>
                    <a:pt x="1763" y="2729"/>
                    <a:pt x="2249" y="3087"/>
                    <a:pt x="2760" y="3402"/>
                  </a:cubicBezTo>
                  <a:cubicBezTo>
                    <a:pt x="3017" y="3562"/>
                    <a:pt x="3281" y="3710"/>
                    <a:pt x="3549" y="3851"/>
                  </a:cubicBezTo>
                  <a:cubicBezTo>
                    <a:pt x="3802" y="3985"/>
                    <a:pt x="4059" y="4107"/>
                    <a:pt x="4300" y="4263"/>
                  </a:cubicBezTo>
                  <a:cubicBezTo>
                    <a:pt x="4726" y="4537"/>
                    <a:pt x="5106" y="4896"/>
                    <a:pt x="5359" y="5335"/>
                  </a:cubicBezTo>
                  <a:cubicBezTo>
                    <a:pt x="5380" y="5040"/>
                    <a:pt x="5376" y="4747"/>
                    <a:pt x="5345" y="4459"/>
                  </a:cubicBezTo>
                  <a:cubicBezTo>
                    <a:pt x="5126" y="4039"/>
                    <a:pt x="4858" y="3644"/>
                    <a:pt x="4538" y="3292"/>
                  </a:cubicBezTo>
                  <a:cubicBezTo>
                    <a:pt x="4223" y="2945"/>
                    <a:pt x="3863" y="2639"/>
                    <a:pt x="3482" y="2364"/>
                  </a:cubicBezTo>
                  <a:cubicBezTo>
                    <a:pt x="3041" y="2044"/>
                    <a:pt x="2579" y="1751"/>
                    <a:pt x="2157" y="1404"/>
                  </a:cubicBezTo>
                  <a:cubicBezTo>
                    <a:pt x="1954" y="1238"/>
                    <a:pt x="1763" y="1055"/>
                    <a:pt x="1598" y="849"/>
                  </a:cubicBezTo>
                  <a:cubicBezTo>
                    <a:pt x="1449" y="663"/>
                    <a:pt x="1318" y="464"/>
                    <a:pt x="1203" y="255"/>
                  </a:cubicBezTo>
                  <a:cubicBezTo>
                    <a:pt x="1165" y="186"/>
                    <a:pt x="1130" y="117"/>
                    <a:pt x="1095" y="47"/>
                  </a:cubicBezTo>
                  <a:cubicBezTo>
                    <a:pt x="870" y="16"/>
                    <a:pt x="645" y="1"/>
                    <a:pt x="421"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8" name="Google Shape;2528;p31"/>
            <p:cNvSpPr/>
            <p:nvPr/>
          </p:nvSpPr>
          <p:spPr>
            <a:xfrm>
              <a:off x="756723" y="2700223"/>
              <a:ext cx="370738" cy="341234"/>
            </a:xfrm>
            <a:custGeom>
              <a:rect b="b" l="l" r="r" t="t"/>
              <a:pathLst>
                <a:path extrusionOk="0" h="7159" w="7778">
                  <a:moveTo>
                    <a:pt x="1109" y="0"/>
                  </a:moveTo>
                  <a:cubicBezTo>
                    <a:pt x="711" y="196"/>
                    <a:pt x="338" y="442"/>
                    <a:pt x="1" y="737"/>
                  </a:cubicBezTo>
                  <a:cubicBezTo>
                    <a:pt x="120" y="955"/>
                    <a:pt x="249" y="1166"/>
                    <a:pt x="395" y="1369"/>
                  </a:cubicBezTo>
                  <a:cubicBezTo>
                    <a:pt x="890" y="2045"/>
                    <a:pt x="1544" y="2600"/>
                    <a:pt x="2236" y="3065"/>
                  </a:cubicBezTo>
                  <a:cubicBezTo>
                    <a:pt x="2924" y="3528"/>
                    <a:pt x="3658" y="3913"/>
                    <a:pt x="4376" y="4328"/>
                  </a:cubicBezTo>
                  <a:cubicBezTo>
                    <a:pt x="4743" y="4540"/>
                    <a:pt x="5107" y="4760"/>
                    <a:pt x="5462" y="4994"/>
                  </a:cubicBezTo>
                  <a:cubicBezTo>
                    <a:pt x="5806" y="5221"/>
                    <a:pt x="6137" y="5469"/>
                    <a:pt x="6423" y="5766"/>
                  </a:cubicBezTo>
                  <a:cubicBezTo>
                    <a:pt x="6556" y="5903"/>
                    <a:pt x="6671" y="6054"/>
                    <a:pt x="6790" y="6203"/>
                  </a:cubicBezTo>
                  <a:cubicBezTo>
                    <a:pt x="6894" y="6334"/>
                    <a:pt x="6999" y="6467"/>
                    <a:pt x="7097" y="6603"/>
                  </a:cubicBezTo>
                  <a:cubicBezTo>
                    <a:pt x="7224" y="6778"/>
                    <a:pt x="7348" y="6962"/>
                    <a:pt x="7446" y="7159"/>
                  </a:cubicBezTo>
                  <a:cubicBezTo>
                    <a:pt x="7568" y="6969"/>
                    <a:pt x="7679" y="6768"/>
                    <a:pt x="7778" y="6558"/>
                  </a:cubicBezTo>
                  <a:cubicBezTo>
                    <a:pt x="7651" y="5887"/>
                    <a:pt x="7381" y="5239"/>
                    <a:pt x="7012" y="4667"/>
                  </a:cubicBezTo>
                  <a:cubicBezTo>
                    <a:pt x="6616" y="4057"/>
                    <a:pt x="6099" y="3539"/>
                    <a:pt x="5448" y="3208"/>
                  </a:cubicBezTo>
                  <a:cubicBezTo>
                    <a:pt x="5080" y="3020"/>
                    <a:pt x="4691" y="2884"/>
                    <a:pt x="4311" y="2727"/>
                  </a:cubicBezTo>
                  <a:cubicBezTo>
                    <a:pt x="3945" y="2578"/>
                    <a:pt x="3590" y="2402"/>
                    <a:pt x="3254" y="2193"/>
                  </a:cubicBezTo>
                  <a:cubicBezTo>
                    <a:pt x="2916" y="1986"/>
                    <a:pt x="2597" y="1746"/>
                    <a:pt x="2301" y="1482"/>
                  </a:cubicBezTo>
                  <a:cubicBezTo>
                    <a:pt x="2031" y="1243"/>
                    <a:pt x="1775" y="987"/>
                    <a:pt x="1557" y="701"/>
                  </a:cubicBezTo>
                  <a:cubicBezTo>
                    <a:pt x="1390" y="481"/>
                    <a:pt x="1240" y="245"/>
                    <a:pt x="1109"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9" name="Google Shape;2529;p31"/>
            <p:cNvSpPr/>
            <p:nvPr/>
          </p:nvSpPr>
          <p:spPr>
            <a:xfrm>
              <a:off x="704816" y="2780539"/>
              <a:ext cx="391473" cy="352721"/>
            </a:xfrm>
            <a:custGeom>
              <a:rect b="b" l="l" r="r" t="t"/>
              <a:pathLst>
                <a:path extrusionOk="0" h="7400" w="8213">
                  <a:moveTo>
                    <a:pt x="256" y="1"/>
                  </a:moveTo>
                  <a:cubicBezTo>
                    <a:pt x="165" y="137"/>
                    <a:pt x="79" y="278"/>
                    <a:pt x="0" y="425"/>
                  </a:cubicBezTo>
                  <a:cubicBezTo>
                    <a:pt x="487" y="800"/>
                    <a:pt x="980" y="1167"/>
                    <a:pt x="1460" y="1551"/>
                  </a:cubicBezTo>
                  <a:cubicBezTo>
                    <a:pt x="2069" y="2038"/>
                    <a:pt x="2649" y="2559"/>
                    <a:pt x="3181" y="3129"/>
                  </a:cubicBezTo>
                  <a:cubicBezTo>
                    <a:pt x="3693" y="3675"/>
                    <a:pt x="4184" y="4255"/>
                    <a:pt x="4536" y="4921"/>
                  </a:cubicBezTo>
                  <a:cubicBezTo>
                    <a:pt x="4700" y="5236"/>
                    <a:pt x="4847" y="5561"/>
                    <a:pt x="5025" y="5869"/>
                  </a:cubicBezTo>
                  <a:cubicBezTo>
                    <a:pt x="5196" y="6166"/>
                    <a:pt x="5375" y="6455"/>
                    <a:pt x="5576" y="6730"/>
                  </a:cubicBezTo>
                  <a:cubicBezTo>
                    <a:pt x="5752" y="6971"/>
                    <a:pt x="5947" y="7196"/>
                    <a:pt x="6162" y="7400"/>
                  </a:cubicBezTo>
                  <a:cubicBezTo>
                    <a:pt x="6952" y="7093"/>
                    <a:pt x="7664" y="6585"/>
                    <a:pt x="8213" y="5911"/>
                  </a:cubicBezTo>
                  <a:cubicBezTo>
                    <a:pt x="7931" y="5282"/>
                    <a:pt x="7521" y="4709"/>
                    <a:pt x="7031" y="4226"/>
                  </a:cubicBezTo>
                  <a:cubicBezTo>
                    <a:pt x="6748" y="3947"/>
                    <a:pt x="6436" y="3696"/>
                    <a:pt x="6098" y="3487"/>
                  </a:cubicBezTo>
                  <a:cubicBezTo>
                    <a:pt x="5717" y="3251"/>
                    <a:pt x="5300" y="3074"/>
                    <a:pt x="4879" y="2926"/>
                  </a:cubicBezTo>
                  <a:cubicBezTo>
                    <a:pt x="4437" y="2768"/>
                    <a:pt x="3977" y="2659"/>
                    <a:pt x="3549" y="2460"/>
                  </a:cubicBezTo>
                  <a:cubicBezTo>
                    <a:pt x="3135" y="2267"/>
                    <a:pt x="2744" y="2026"/>
                    <a:pt x="2366" y="1771"/>
                  </a:cubicBezTo>
                  <a:cubicBezTo>
                    <a:pt x="1995" y="1522"/>
                    <a:pt x="1623" y="1268"/>
                    <a:pt x="1276" y="988"/>
                  </a:cubicBezTo>
                  <a:cubicBezTo>
                    <a:pt x="958" y="729"/>
                    <a:pt x="661" y="446"/>
                    <a:pt x="385" y="145"/>
                  </a:cubicBezTo>
                  <a:cubicBezTo>
                    <a:pt x="341" y="98"/>
                    <a:pt x="298" y="49"/>
                    <a:pt x="256"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0" name="Google Shape;2530;p31"/>
            <p:cNvSpPr/>
            <p:nvPr/>
          </p:nvSpPr>
          <p:spPr>
            <a:xfrm>
              <a:off x="675263" y="2861760"/>
              <a:ext cx="295523" cy="284512"/>
            </a:xfrm>
            <a:custGeom>
              <a:rect b="b" l="l" r="r" t="t"/>
              <a:pathLst>
                <a:path extrusionOk="0" h="5969" w="6200">
                  <a:moveTo>
                    <a:pt x="144" y="1"/>
                  </a:moveTo>
                  <a:cubicBezTo>
                    <a:pt x="24" y="535"/>
                    <a:pt x="0" y="1074"/>
                    <a:pt x="56" y="1600"/>
                  </a:cubicBezTo>
                  <a:cubicBezTo>
                    <a:pt x="398" y="1960"/>
                    <a:pt x="771" y="2289"/>
                    <a:pt x="1171" y="2583"/>
                  </a:cubicBezTo>
                  <a:cubicBezTo>
                    <a:pt x="1692" y="2966"/>
                    <a:pt x="2253" y="3278"/>
                    <a:pt x="2844" y="3539"/>
                  </a:cubicBezTo>
                  <a:cubicBezTo>
                    <a:pt x="3481" y="3822"/>
                    <a:pt x="4173" y="4052"/>
                    <a:pt x="4699" y="4528"/>
                  </a:cubicBezTo>
                  <a:cubicBezTo>
                    <a:pt x="5142" y="4927"/>
                    <a:pt x="5526" y="5423"/>
                    <a:pt x="5773" y="5968"/>
                  </a:cubicBezTo>
                  <a:cubicBezTo>
                    <a:pt x="5916" y="5944"/>
                    <a:pt x="6058" y="5916"/>
                    <a:pt x="6200" y="5880"/>
                  </a:cubicBezTo>
                  <a:cubicBezTo>
                    <a:pt x="5845" y="5478"/>
                    <a:pt x="5536" y="5041"/>
                    <a:pt x="5249" y="4586"/>
                  </a:cubicBezTo>
                  <a:cubicBezTo>
                    <a:pt x="5052" y="4273"/>
                    <a:pt x="4865" y="3954"/>
                    <a:pt x="4672" y="3638"/>
                  </a:cubicBezTo>
                  <a:cubicBezTo>
                    <a:pt x="4477" y="3313"/>
                    <a:pt x="4280" y="2989"/>
                    <a:pt x="4052" y="2686"/>
                  </a:cubicBezTo>
                  <a:cubicBezTo>
                    <a:pt x="3602" y="2094"/>
                    <a:pt x="3054" y="1578"/>
                    <a:pt x="2446" y="1151"/>
                  </a:cubicBezTo>
                  <a:cubicBezTo>
                    <a:pt x="2138" y="935"/>
                    <a:pt x="1814" y="741"/>
                    <a:pt x="1479" y="573"/>
                  </a:cubicBezTo>
                  <a:cubicBezTo>
                    <a:pt x="1180" y="421"/>
                    <a:pt x="868" y="298"/>
                    <a:pt x="558" y="173"/>
                  </a:cubicBezTo>
                  <a:cubicBezTo>
                    <a:pt x="421" y="116"/>
                    <a:pt x="283" y="60"/>
                    <a:pt x="144"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1" name="Google Shape;2531;p31"/>
            <p:cNvSpPr/>
            <p:nvPr/>
          </p:nvSpPr>
          <p:spPr>
            <a:xfrm>
              <a:off x="722166" y="3052372"/>
              <a:ext cx="101622" cy="79505"/>
            </a:xfrm>
            <a:custGeom>
              <a:rect b="b" l="l" r="r" t="t"/>
              <a:pathLst>
                <a:path extrusionOk="0" h="1668" w="2132">
                  <a:moveTo>
                    <a:pt x="0" y="1"/>
                  </a:moveTo>
                  <a:cubicBezTo>
                    <a:pt x="525" y="720"/>
                    <a:pt x="1247" y="1308"/>
                    <a:pt x="2132" y="1668"/>
                  </a:cubicBezTo>
                  <a:cubicBezTo>
                    <a:pt x="1791" y="1290"/>
                    <a:pt x="1417" y="945"/>
                    <a:pt x="1016" y="634"/>
                  </a:cubicBezTo>
                  <a:cubicBezTo>
                    <a:pt x="810" y="473"/>
                    <a:pt x="602" y="310"/>
                    <a:pt x="373" y="184"/>
                  </a:cubicBezTo>
                  <a:cubicBezTo>
                    <a:pt x="253" y="116"/>
                    <a:pt x="127" y="57"/>
                    <a:pt x="0"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2" name="Google Shape;2532;p31"/>
            <p:cNvSpPr/>
            <p:nvPr/>
          </p:nvSpPr>
          <p:spPr>
            <a:xfrm>
              <a:off x="687799" y="2984735"/>
              <a:ext cx="215875" cy="164444"/>
            </a:xfrm>
            <a:custGeom>
              <a:rect b="b" l="l" r="r" t="t"/>
              <a:pathLst>
                <a:path extrusionOk="0" h="3450" w="4529">
                  <a:moveTo>
                    <a:pt x="0" y="0"/>
                  </a:moveTo>
                  <a:lnTo>
                    <a:pt x="0" y="0"/>
                  </a:lnTo>
                  <a:cubicBezTo>
                    <a:pt x="90" y="281"/>
                    <a:pt x="205" y="555"/>
                    <a:pt x="344" y="815"/>
                  </a:cubicBezTo>
                  <a:cubicBezTo>
                    <a:pt x="403" y="872"/>
                    <a:pt x="463" y="928"/>
                    <a:pt x="529" y="980"/>
                  </a:cubicBezTo>
                  <a:cubicBezTo>
                    <a:pt x="697" y="1116"/>
                    <a:pt x="879" y="1236"/>
                    <a:pt x="1067" y="1347"/>
                  </a:cubicBezTo>
                  <a:cubicBezTo>
                    <a:pt x="1724" y="1736"/>
                    <a:pt x="2459" y="2024"/>
                    <a:pt x="3054" y="2516"/>
                  </a:cubicBezTo>
                  <a:cubicBezTo>
                    <a:pt x="3335" y="2749"/>
                    <a:pt x="3570" y="3029"/>
                    <a:pt x="3736" y="3354"/>
                  </a:cubicBezTo>
                  <a:cubicBezTo>
                    <a:pt x="4000" y="3407"/>
                    <a:pt x="4266" y="3439"/>
                    <a:pt x="4529" y="3450"/>
                  </a:cubicBezTo>
                  <a:cubicBezTo>
                    <a:pt x="4461" y="3070"/>
                    <a:pt x="4276" y="2707"/>
                    <a:pt x="4071" y="2390"/>
                  </a:cubicBezTo>
                  <a:cubicBezTo>
                    <a:pt x="3812" y="1993"/>
                    <a:pt x="3480" y="1605"/>
                    <a:pt x="3053" y="1383"/>
                  </a:cubicBezTo>
                  <a:cubicBezTo>
                    <a:pt x="2475" y="1081"/>
                    <a:pt x="1826" y="964"/>
                    <a:pt x="1221" y="730"/>
                  </a:cubicBezTo>
                  <a:cubicBezTo>
                    <a:pt x="773" y="558"/>
                    <a:pt x="366" y="306"/>
                    <a:pt x="0"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3" name="Google Shape;2533;p31"/>
            <p:cNvSpPr/>
            <p:nvPr/>
          </p:nvSpPr>
          <p:spPr>
            <a:xfrm>
              <a:off x="986706" y="2688164"/>
              <a:ext cx="153052" cy="157771"/>
            </a:xfrm>
            <a:custGeom>
              <a:rect b="b" l="l" r="r" t="t"/>
              <a:pathLst>
                <a:path extrusionOk="0" h="3310" w="3211">
                  <a:moveTo>
                    <a:pt x="1" y="1"/>
                  </a:moveTo>
                  <a:lnTo>
                    <a:pt x="1" y="1"/>
                  </a:lnTo>
                  <a:cubicBezTo>
                    <a:pt x="215" y="241"/>
                    <a:pt x="442" y="468"/>
                    <a:pt x="677" y="687"/>
                  </a:cubicBezTo>
                  <a:cubicBezTo>
                    <a:pt x="1020" y="1006"/>
                    <a:pt x="1377" y="1311"/>
                    <a:pt x="1729" y="1619"/>
                  </a:cubicBezTo>
                  <a:cubicBezTo>
                    <a:pt x="2095" y="1942"/>
                    <a:pt x="2453" y="2265"/>
                    <a:pt x="2754" y="2650"/>
                  </a:cubicBezTo>
                  <a:cubicBezTo>
                    <a:pt x="2919" y="2860"/>
                    <a:pt x="3068" y="3082"/>
                    <a:pt x="3210" y="3309"/>
                  </a:cubicBezTo>
                  <a:cubicBezTo>
                    <a:pt x="2794" y="1901"/>
                    <a:pt x="1759" y="692"/>
                    <a:pt x="290" y="106"/>
                  </a:cubicBezTo>
                  <a:cubicBezTo>
                    <a:pt x="194" y="67"/>
                    <a:pt x="98" y="32"/>
                    <a:pt x="1"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4" name="Google Shape;2534;p31"/>
            <p:cNvSpPr/>
            <p:nvPr/>
          </p:nvSpPr>
          <p:spPr>
            <a:xfrm>
              <a:off x="574023" y="2653178"/>
              <a:ext cx="667453" cy="499196"/>
            </a:xfrm>
            <a:custGeom>
              <a:rect b="b" l="l" r="r" t="t"/>
              <a:pathLst>
                <a:path extrusionOk="0" h="10473" w="14003">
                  <a:moveTo>
                    <a:pt x="2477" y="1"/>
                  </a:moveTo>
                  <a:cubicBezTo>
                    <a:pt x="1967" y="1"/>
                    <a:pt x="1491" y="212"/>
                    <a:pt x="1058" y="734"/>
                  </a:cubicBezTo>
                  <a:cubicBezTo>
                    <a:pt x="0" y="2006"/>
                    <a:pt x="551" y="3871"/>
                    <a:pt x="5251" y="7430"/>
                  </a:cubicBezTo>
                  <a:cubicBezTo>
                    <a:pt x="8134" y="9612"/>
                    <a:pt x="10158" y="10473"/>
                    <a:pt x="11480" y="10473"/>
                  </a:cubicBezTo>
                  <a:cubicBezTo>
                    <a:pt x="12284" y="10473"/>
                    <a:pt x="12828" y="10155"/>
                    <a:pt x="13151" y="9624"/>
                  </a:cubicBezTo>
                  <a:cubicBezTo>
                    <a:pt x="14003" y="8218"/>
                    <a:pt x="12683" y="6906"/>
                    <a:pt x="11968" y="6476"/>
                  </a:cubicBezTo>
                  <a:cubicBezTo>
                    <a:pt x="11877" y="6862"/>
                    <a:pt x="11818" y="7046"/>
                    <a:pt x="11722" y="7284"/>
                  </a:cubicBezTo>
                  <a:cubicBezTo>
                    <a:pt x="11921" y="7363"/>
                    <a:pt x="12248" y="7771"/>
                    <a:pt x="11989" y="8251"/>
                  </a:cubicBezTo>
                  <a:cubicBezTo>
                    <a:pt x="11874" y="8464"/>
                    <a:pt x="11670" y="8587"/>
                    <a:pt x="11347" y="8587"/>
                  </a:cubicBezTo>
                  <a:cubicBezTo>
                    <a:pt x="10576" y="8587"/>
                    <a:pt x="9133" y="7886"/>
                    <a:pt x="6636" y="6038"/>
                  </a:cubicBezTo>
                  <a:cubicBezTo>
                    <a:pt x="3094" y="3418"/>
                    <a:pt x="2215" y="2023"/>
                    <a:pt x="2607" y="1623"/>
                  </a:cubicBezTo>
                  <a:cubicBezTo>
                    <a:pt x="2724" y="1503"/>
                    <a:pt x="2874" y="1457"/>
                    <a:pt x="3030" y="1457"/>
                  </a:cubicBezTo>
                  <a:cubicBezTo>
                    <a:pt x="3332" y="1457"/>
                    <a:pt x="3655" y="1627"/>
                    <a:pt x="3795" y="1756"/>
                  </a:cubicBezTo>
                  <a:cubicBezTo>
                    <a:pt x="4079" y="1511"/>
                    <a:pt x="4460" y="1244"/>
                    <a:pt x="4869" y="1022"/>
                  </a:cubicBezTo>
                  <a:cubicBezTo>
                    <a:pt x="4016" y="439"/>
                    <a:pt x="3211" y="1"/>
                    <a:pt x="2477" y="1"/>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5" name="Google Shape;2535;p31"/>
            <p:cNvSpPr/>
            <p:nvPr/>
          </p:nvSpPr>
          <p:spPr>
            <a:xfrm>
              <a:off x="743520" y="2721339"/>
              <a:ext cx="15014" cy="13728"/>
            </a:xfrm>
            <a:custGeom>
              <a:rect b="b" l="l" r="r" t="t"/>
              <a:pathLst>
                <a:path extrusionOk="0" h="288" w="315">
                  <a:moveTo>
                    <a:pt x="0" y="0"/>
                  </a:moveTo>
                  <a:lnTo>
                    <a:pt x="0" y="0"/>
                  </a:lnTo>
                  <a:cubicBezTo>
                    <a:pt x="25" y="21"/>
                    <a:pt x="50" y="42"/>
                    <a:pt x="73" y="64"/>
                  </a:cubicBezTo>
                  <a:cubicBezTo>
                    <a:pt x="147" y="133"/>
                    <a:pt x="218" y="209"/>
                    <a:pt x="285" y="288"/>
                  </a:cubicBezTo>
                  <a:cubicBezTo>
                    <a:pt x="293" y="282"/>
                    <a:pt x="303" y="272"/>
                    <a:pt x="314" y="264"/>
                  </a:cubicBezTo>
                  <a:cubicBezTo>
                    <a:pt x="212" y="174"/>
                    <a:pt x="108" y="85"/>
                    <a:pt x="0" y="0"/>
                  </a:cubicBezTo>
                  <a:close/>
                </a:path>
              </a:pathLst>
            </a:custGeom>
            <a:solidFill>
              <a:srgbClr val="D77A4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6" name="Google Shape;2536;p31"/>
            <p:cNvSpPr/>
            <p:nvPr/>
          </p:nvSpPr>
          <p:spPr>
            <a:xfrm>
              <a:off x="665444" y="2694837"/>
              <a:ext cx="70830" cy="108343"/>
            </a:xfrm>
            <a:custGeom>
              <a:rect b="b" l="l" r="r" t="t"/>
              <a:pathLst>
                <a:path extrusionOk="0" h="2273" w="1486">
                  <a:moveTo>
                    <a:pt x="530" y="1"/>
                  </a:moveTo>
                  <a:cubicBezTo>
                    <a:pt x="515" y="1"/>
                    <a:pt x="500" y="1"/>
                    <a:pt x="485" y="2"/>
                  </a:cubicBezTo>
                  <a:cubicBezTo>
                    <a:pt x="282" y="18"/>
                    <a:pt x="103" y="168"/>
                    <a:pt x="52" y="367"/>
                  </a:cubicBezTo>
                  <a:cubicBezTo>
                    <a:pt x="0" y="578"/>
                    <a:pt x="78" y="809"/>
                    <a:pt x="160" y="1003"/>
                  </a:cubicBezTo>
                  <a:cubicBezTo>
                    <a:pt x="266" y="1253"/>
                    <a:pt x="411" y="1485"/>
                    <a:pt x="567" y="1708"/>
                  </a:cubicBezTo>
                  <a:cubicBezTo>
                    <a:pt x="705" y="1902"/>
                    <a:pt x="851" y="2091"/>
                    <a:pt x="1007" y="2273"/>
                  </a:cubicBezTo>
                  <a:cubicBezTo>
                    <a:pt x="715" y="1903"/>
                    <a:pt x="449" y="1495"/>
                    <a:pt x="344" y="1030"/>
                  </a:cubicBezTo>
                  <a:cubicBezTo>
                    <a:pt x="302" y="835"/>
                    <a:pt x="282" y="600"/>
                    <a:pt x="398" y="424"/>
                  </a:cubicBezTo>
                  <a:cubicBezTo>
                    <a:pt x="497" y="273"/>
                    <a:pt x="676" y="220"/>
                    <a:pt x="850" y="220"/>
                  </a:cubicBezTo>
                  <a:cubicBezTo>
                    <a:pt x="903" y="220"/>
                    <a:pt x="957" y="225"/>
                    <a:pt x="1007" y="234"/>
                  </a:cubicBezTo>
                  <a:cubicBezTo>
                    <a:pt x="1181" y="265"/>
                    <a:pt x="1340" y="341"/>
                    <a:pt x="1486" y="441"/>
                  </a:cubicBezTo>
                  <a:cubicBezTo>
                    <a:pt x="1361" y="349"/>
                    <a:pt x="1234" y="264"/>
                    <a:pt x="1101" y="190"/>
                  </a:cubicBezTo>
                  <a:cubicBezTo>
                    <a:pt x="931" y="93"/>
                    <a:pt x="731" y="1"/>
                    <a:pt x="530"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7" name="Google Shape;2537;p31"/>
            <p:cNvSpPr/>
            <p:nvPr/>
          </p:nvSpPr>
          <p:spPr>
            <a:xfrm>
              <a:off x="584032" y="2713283"/>
              <a:ext cx="599959" cy="439090"/>
            </a:xfrm>
            <a:custGeom>
              <a:rect b="b" l="l" r="r" t="t"/>
              <a:pathLst>
                <a:path extrusionOk="0" h="9212" w="12587">
                  <a:moveTo>
                    <a:pt x="521" y="1"/>
                  </a:moveTo>
                  <a:lnTo>
                    <a:pt x="521" y="1"/>
                  </a:lnTo>
                  <a:cubicBezTo>
                    <a:pt x="1" y="1258"/>
                    <a:pt x="948" y="3073"/>
                    <a:pt x="5040" y="6170"/>
                  </a:cubicBezTo>
                  <a:cubicBezTo>
                    <a:pt x="7923" y="8351"/>
                    <a:pt x="9946" y="9212"/>
                    <a:pt x="11269" y="9212"/>
                  </a:cubicBezTo>
                  <a:cubicBezTo>
                    <a:pt x="11830" y="9212"/>
                    <a:pt x="12265" y="9057"/>
                    <a:pt x="12587" y="8783"/>
                  </a:cubicBezTo>
                  <a:lnTo>
                    <a:pt x="12587" y="8783"/>
                  </a:lnTo>
                  <a:cubicBezTo>
                    <a:pt x="12191" y="9049"/>
                    <a:pt x="11711" y="9162"/>
                    <a:pt x="11239" y="9171"/>
                  </a:cubicBezTo>
                  <a:cubicBezTo>
                    <a:pt x="11218" y="9171"/>
                    <a:pt x="11197" y="9172"/>
                    <a:pt x="11176" y="9172"/>
                  </a:cubicBezTo>
                  <a:cubicBezTo>
                    <a:pt x="10629" y="9172"/>
                    <a:pt x="10113" y="9028"/>
                    <a:pt x="9607" y="8821"/>
                  </a:cubicBezTo>
                  <a:cubicBezTo>
                    <a:pt x="8887" y="8526"/>
                    <a:pt x="8207" y="8145"/>
                    <a:pt x="7549" y="7729"/>
                  </a:cubicBezTo>
                  <a:cubicBezTo>
                    <a:pt x="6270" y="6921"/>
                    <a:pt x="5016" y="6047"/>
                    <a:pt x="3885" y="5037"/>
                  </a:cubicBezTo>
                  <a:cubicBezTo>
                    <a:pt x="2951" y="4202"/>
                    <a:pt x="2105" y="3277"/>
                    <a:pt x="1470" y="2191"/>
                  </a:cubicBezTo>
                  <a:cubicBezTo>
                    <a:pt x="1067" y="1500"/>
                    <a:pt x="758" y="762"/>
                    <a:pt x="521"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8" name="Google Shape;2538;p31"/>
            <p:cNvSpPr/>
            <p:nvPr/>
          </p:nvSpPr>
          <p:spPr>
            <a:xfrm>
              <a:off x="630411" y="2653225"/>
              <a:ext cx="571074" cy="481131"/>
            </a:xfrm>
            <a:custGeom>
              <a:rect b="b" l="l" r="r" t="t"/>
              <a:pathLst>
                <a:path extrusionOk="0" h="10094" w="11981">
                  <a:moveTo>
                    <a:pt x="1294" y="0"/>
                  </a:moveTo>
                  <a:cubicBezTo>
                    <a:pt x="941" y="0"/>
                    <a:pt x="606" y="101"/>
                    <a:pt x="289" y="335"/>
                  </a:cubicBezTo>
                  <a:cubicBezTo>
                    <a:pt x="196" y="491"/>
                    <a:pt x="143" y="671"/>
                    <a:pt x="118" y="847"/>
                  </a:cubicBezTo>
                  <a:cubicBezTo>
                    <a:pt x="0" y="1728"/>
                    <a:pt x="521" y="2549"/>
                    <a:pt x="1000" y="3240"/>
                  </a:cubicBezTo>
                  <a:cubicBezTo>
                    <a:pt x="1553" y="4040"/>
                    <a:pt x="2172" y="4795"/>
                    <a:pt x="2855" y="5487"/>
                  </a:cubicBezTo>
                  <a:cubicBezTo>
                    <a:pt x="3553" y="6194"/>
                    <a:pt x="4317" y="6830"/>
                    <a:pt x="5124" y="7408"/>
                  </a:cubicBezTo>
                  <a:cubicBezTo>
                    <a:pt x="5560" y="7721"/>
                    <a:pt x="6010" y="8013"/>
                    <a:pt x="6467" y="8295"/>
                  </a:cubicBezTo>
                  <a:cubicBezTo>
                    <a:pt x="6927" y="8580"/>
                    <a:pt x="7398" y="8848"/>
                    <a:pt x="7854" y="9141"/>
                  </a:cubicBezTo>
                  <a:cubicBezTo>
                    <a:pt x="8308" y="9432"/>
                    <a:pt x="8758" y="9728"/>
                    <a:pt x="9261" y="9928"/>
                  </a:cubicBezTo>
                  <a:cubicBezTo>
                    <a:pt x="9539" y="10038"/>
                    <a:pt x="9839" y="10093"/>
                    <a:pt x="10138" y="10093"/>
                  </a:cubicBezTo>
                  <a:cubicBezTo>
                    <a:pt x="10203" y="10093"/>
                    <a:pt x="10269" y="10091"/>
                    <a:pt x="10334" y="10086"/>
                  </a:cubicBezTo>
                  <a:cubicBezTo>
                    <a:pt x="10688" y="10056"/>
                    <a:pt x="11043" y="9947"/>
                    <a:pt x="11332" y="9736"/>
                  </a:cubicBezTo>
                  <a:cubicBezTo>
                    <a:pt x="11630" y="9518"/>
                    <a:pt x="11823" y="9202"/>
                    <a:pt x="11899" y="8843"/>
                  </a:cubicBezTo>
                  <a:cubicBezTo>
                    <a:pt x="11980" y="8456"/>
                    <a:pt x="11904" y="8046"/>
                    <a:pt x="11757" y="7684"/>
                  </a:cubicBezTo>
                  <a:cubicBezTo>
                    <a:pt x="11603" y="7302"/>
                    <a:pt x="11363" y="6944"/>
                    <a:pt x="11050" y="6674"/>
                  </a:cubicBezTo>
                  <a:cubicBezTo>
                    <a:pt x="10967" y="6602"/>
                    <a:pt x="10878" y="6538"/>
                    <a:pt x="10784" y="6481"/>
                  </a:cubicBezTo>
                  <a:cubicBezTo>
                    <a:pt x="10770" y="6538"/>
                    <a:pt x="10758" y="6588"/>
                    <a:pt x="10746" y="6637"/>
                  </a:cubicBezTo>
                  <a:cubicBezTo>
                    <a:pt x="10809" y="6685"/>
                    <a:pt x="10870" y="6732"/>
                    <a:pt x="10929" y="6784"/>
                  </a:cubicBezTo>
                  <a:cubicBezTo>
                    <a:pt x="11064" y="6899"/>
                    <a:pt x="11187" y="7032"/>
                    <a:pt x="11282" y="7183"/>
                  </a:cubicBezTo>
                  <a:cubicBezTo>
                    <a:pt x="11444" y="7436"/>
                    <a:pt x="11526" y="7732"/>
                    <a:pt x="11516" y="8033"/>
                  </a:cubicBezTo>
                  <a:cubicBezTo>
                    <a:pt x="11505" y="8330"/>
                    <a:pt x="11406" y="8620"/>
                    <a:pt x="11253" y="8872"/>
                  </a:cubicBezTo>
                  <a:cubicBezTo>
                    <a:pt x="11097" y="9130"/>
                    <a:pt x="10875" y="9384"/>
                    <a:pt x="10611" y="9533"/>
                  </a:cubicBezTo>
                  <a:cubicBezTo>
                    <a:pt x="10434" y="9633"/>
                    <a:pt x="10245" y="9674"/>
                    <a:pt x="10054" y="9674"/>
                  </a:cubicBezTo>
                  <a:cubicBezTo>
                    <a:pt x="9671" y="9674"/>
                    <a:pt x="9278" y="9511"/>
                    <a:pt x="8947" y="9340"/>
                  </a:cubicBezTo>
                  <a:cubicBezTo>
                    <a:pt x="8652" y="9190"/>
                    <a:pt x="8370" y="9019"/>
                    <a:pt x="8078" y="8863"/>
                  </a:cubicBezTo>
                  <a:cubicBezTo>
                    <a:pt x="7666" y="8643"/>
                    <a:pt x="7256" y="8422"/>
                    <a:pt x="6850" y="8194"/>
                  </a:cubicBezTo>
                  <a:cubicBezTo>
                    <a:pt x="6036" y="7736"/>
                    <a:pt x="5241" y="7245"/>
                    <a:pt x="4507" y="6669"/>
                  </a:cubicBezTo>
                  <a:cubicBezTo>
                    <a:pt x="4138" y="6380"/>
                    <a:pt x="3788" y="6064"/>
                    <a:pt x="3444" y="5746"/>
                  </a:cubicBezTo>
                  <a:cubicBezTo>
                    <a:pt x="3104" y="5432"/>
                    <a:pt x="2771" y="5109"/>
                    <a:pt x="2446" y="4780"/>
                  </a:cubicBezTo>
                  <a:cubicBezTo>
                    <a:pt x="2133" y="4465"/>
                    <a:pt x="1827" y="4146"/>
                    <a:pt x="1536" y="3811"/>
                  </a:cubicBezTo>
                  <a:cubicBezTo>
                    <a:pt x="1264" y="3497"/>
                    <a:pt x="1008" y="3167"/>
                    <a:pt x="808" y="2802"/>
                  </a:cubicBezTo>
                  <a:cubicBezTo>
                    <a:pt x="646" y="2507"/>
                    <a:pt x="478" y="2210"/>
                    <a:pt x="362" y="1894"/>
                  </a:cubicBezTo>
                  <a:cubicBezTo>
                    <a:pt x="259" y="1609"/>
                    <a:pt x="179" y="1268"/>
                    <a:pt x="310" y="979"/>
                  </a:cubicBezTo>
                  <a:cubicBezTo>
                    <a:pt x="414" y="749"/>
                    <a:pt x="645" y="580"/>
                    <a:pt x="882" y="507"/>
                  </a:cubicBezTo>
                  <a:cubicBezTo>
                    <a:pt x="1011" y="466"/>
                    <a:pt x="1145" y="449"/>
                    <a:pt x="1279" y="449"/>
                  </a:cubicBezTo>
                  <a:cubicBezTo>
                    <a:pt x="1399" y="449"/>
                    <a:pt x="1518" y="463"/>
                    <a:pt x="1634" y="486"/>
                  </a:cubicBezTo>
                  <a:cubicBezTo>
                    <a:pt x="2157" y="588"/>
                    <a:pt x="2664" y="857"/>
                    <a:pt x="3059" y="1211"/>
                  </a:cubicBezTo>
                  <a:cubicBezTo>
                    <a:pt x="3101" y="1248"/>
                    <a:pt x="3141" y="1287"/>
                    <a:pt x="3179" y="1326"/>
                  </a:cubicBezTo>
                  <a:cubicBezTo>
                    <a:pt x="3259" y="1274"/>
                    <a:pt x="3342" y="1221"/>
                    <a:pt x="3426" y="1169"/>
                  </a:cubicBezTo>
                  <a:cubicBezTo>
                    <a:pt x="3362" y="1114"/>
                    <a:pt x="3296" y="1057"/>
                    <a:pt x="3228" y="1004"/>
                  </a:cubicBezTo>
                  <a:cubicBezTo>
                    <a:pt x="3041" y="855"/>
                    <a:pt x="2849" y="713"/>
                    <a:pt x="2651" y="581"/>
                  </a:cubicBezTo>
                  <a:cubicBezTo>
                    <a:pt x="2326" y="365"/>
                    <a:pt x="1966" y="147"/>
                    <a:pt x="1586" y="22"/>
                  </a:cubicBezTo>
                  <a:cubicBezTo>
                    <a:pt x="1487" y="8"/>
                    <a:pt x="1390" y="0"/>
                    <a:pt x="129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9" name="Google Shape;2539;p31"/>
            <p:cNvSpPr/>
            <p:nvPr/>
          </p:nvSpPr>
          <p:spPr>
            <a:xfrm>
              <a:off x="851242" y="2924725"/>
              <a:ext cx="321119" cy="167066"/>
            </a:xfrm>
            <a:custGeom>
              <a:rect b="b" l="l" r="r" t="t"/>
              <a:pathLst>
                <a:path extrusionOk="0" h="3505" w="6737">
                  <a:moveTo>
                    <a:pt x="1" y="0"/>
                  </a:moveTo>
                  <a:cubicBezTo>
                    <a:pt x="204" y="163"/>
                    <a:pt x="404" y="330"/>
                    <a:pt x="600" y="503"/>
                  </a:cubicBezTo>
                  <a:cubicBezTo>
                    <a:pt x="911" y="776"/>
                    <a:pt x="1217" y="1049"/>
                    <a:pt x="1549" y="1299"/>
                  </a:cubicBezTo>
                  <a:cubicBezTo>
                    <a:pt x="2205" y="1794"/>
                    <a:pt x="2909" y="2223"/>
                    <a:pt x="3590" y="2679"/>
                  </a:cubicBezTo>
                  <a:cubicBezTo>
                    <a:pt x="4066" y="2997"/>
                    <a:pt x="4563" y="3355"/>
                    <a:pt x="5133" y="3471"/>
                  </a:cubicBezTo>
                  <a:cubicBezTo>
                    <a:pt x="5240" y="3493"/>
                    <a:pt x="5348" y="3505"/>
                    <a:pt x="5456" y="3505"/>
                  </a:cubicBezTo>
                  <a:cubicBezTo>
                    <a:pt x="5633" y="3505"/>
                    <a:pt x="5809" y="3474"/>
                    <a:pt x="5976" y="3407"/>
                  </a:cubicBezTo>
                  <a:cubicBezTo>
                    <a:pt x="6244" y="3299"/>
                    <a:pt x="6532" y="3107"/>
                    <a:pt x="6644" y="2829"/>
                  </a:cubicBezTo>
                  <a:cubicBezTo>
                    <a:pt x="6737" y="2603"/>
                    <a:pt x="6680" y="2358"/>
                    <a:pt x="6579" y="2145"/>
                  </a:cubicBezTo>
                  <a:cubicBezTo>
                    <a:pt x="6517" y="2015"/>
                    <a:pt x="6439" y="1894"/>
                    <a:pt x="6353" y="1778"/>
                  </a:cubicBezTo>
                  <a:lnTo>
                    <a:pt x="6353" y="1778"/>
                  </a:lnTo>
                  <a:cubicBezTo>
                    <a:pt x="6533" y="2068"/>
                    <a:pt x="6583" y="2419"/>
                    <a:pt x="6337" y="2712"/>
                  </a:cubicBezTo>
                  <a:cubicBezTo>
                    <a:pt x="6092" y="3005"/>
                    <a:pt x="5735" y="3109"/>
                    <a:pt x="5369" y="3109"/>
                  </a:cubicBezTo>
                  <a:cubicBezTo>
                    <a:pt x="5284" y="3109"/>
                    <a:pt x="5200" y="3104"/>
                    <a:pt x="5115" y="3094"/>
                  </a:cubicBezTo>
                  <a:cubicBezTo>
                    <a:pt x="4656" y="3037"/>
                    <a:pt x="4211" y="2867"/>
                    <a:pt x="3801" y="2659"/>
                  </a:cubicBezTo>
                  <a:cubicBezTo>
                    <a:pt x="3135" y="2322"/>
                    <a:pt x="2510" y="1910"/>
                    <a:pt x="1908" y="1469"/>
                  </a:cubicBezTo>
                  <a:cubicBezTo>
                    <a:pt x="1313" y="1031"/>
                    <a:pt x="740" y="565"/>
                    <a:pt x="153" y="116"/>
                  </a:cubicBezTo>
                  <a:cubicBezTo>
                    <a:pt x="103" y="78"/>
                    <a:pt x="52" y="40"/>
                    <a:pt x="1"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0" name="Google Shape;2540;p31"/>
            <p:cNvSpPr/>
            <p:nvPr/>
          </p:nvSpPr>
          <p:spPr>
            <a:xfrm>
              <a:off x="999671" y="2874820"/>
              <a:ext cx="160154" cy="189087"/>
            </a:xfrm>
            <a:custGeom>
              <a:rect b="b" l="l" r="r" t="t"/>
              <a:pathLst>
                <a:path extrusionOk="0" h="3967" w="3360">
                  <a:moveTo>
                    <a:pt x="3096" y="0"/>
                  </a:moveTo>
                  <a:cubicBezTo>
                    <a:pt x="3093" y="0"/>
                    <a:pt x="3090" y="3"/>
                    <a:pt x="3090" y="6"/>
                  </a:cubicBezTo>
                  <a:cubicBezTo>
                    <a:pt x="3154" y="717"/>
                    <a:pt x="3119" y="1411"/>
                    <a:pt x="2916" y="2098"/>
                  </a:cubicBezTo>
                  <a:cubicBezTo>
                    <a:pt x="2731" y="2727"/>
                    <a:pt x="2408" y="3251"/>
                    <a:pt x="2051" y="3790"/>
                  </a:cubicBezTo>
                  <a:cubicBezTo>
                    <a:pt x="1852" y="3749"/>
                    <a:pt x="1664" y="3690"/>
                    <a:pt x="1525" y="3643"/>
                  </a:cubicBezTo>
                  <a:cubicBezTo>
                    <a:pt x="1012" y="3469"/>
                    <a:pt x="522" y="3210"/>
                    <a:pt x="53" y="2942"/>
                  </a:cubicBezTo>
                  <a:cubicBezTo>
                    <a:pt x="49" y="2939"/>
                    <a:pt x="44" y="2938"/>
                    <a:pt x="40" y="2938"/>
                  </a:cubicBezTo>
                  <a:cubicBezTo>
                    <a:pt x="18" y="2938"/>
                    <a:pt x="1" y="2967"/>
                    <a:pt x="25" y="2984"/>
                  </a:cubicBezTo>
                  <a:cubicBezTo>
                    <a:pt x="409" y="3214"/>
                    <a:pt x="801" y="3414"/>
                    <a:pt x="1210" y="3596"/>
                  </a:cubicBezTo>
                  <a:cubicBezTo>
                    <a:pt x="1561" y="3752"/>
                    <a:pt x="1922" y="3942"/>
                    <a:pt x="2312" y="3966"/>
                  </a:cubicBezTo>
                  <a:cubicBezTo>
                    <a:pt x="2328" y="3967"/>
                    <a:pt x="2343" y="3967"/>
                    <a:pt x="2359" y="3967"/>
                  </a:cubicBezTo>
                  <a:cubicBezTo>
                    <a:pt x="2774" y="3967"/>
                    <a:pt x="3262" y="3661"/>
                    <a:pt x="3129" y="3191"/>
                  </a:cubicBezTo>
                  <a:cubicBezTo>
                    <a:pt x="3127" y="3183"/>
                    <a:pt x="3121" y="3180"/>
                    <a:pt x="3116" y="3180"/>
                  </a:cubicBezTo>
                  <a:cubicBezTo>
                    <a:pt x="3109" y="3180"/>
                    <a:pt x="3103" y="3185"/>
                    <a:pt x="3104" y="3194"/>
                  </a:cubicBezTo>
                  <a:cubicBezTo>
                    <a:pt x="3151" y="3695"/>
                    <a:pt x="2848" y="3840"/>
                    <a:pt x="2478" y="3840"/>
                  </a:cubicBezTo>
                  <a:cubicBezTo>
                    <a:pt x="2377" y="3840"/>
                    <a:pt x="2272" y="3829"/>
                    <a:pt x="2167" y="3812"/>
                  </a:cubicBezTo>
                  <a:cubicBezTo>
                    <a:pt x="3041" y="2820"/>
                    <a:pt x="3359" y="1275"/>
                    <a:pt x="3103" y="5"/>
                  </a:cubicBezTo>
                  <a:cubicBezTo>
                    <a:pt x="3102" y="2"/>
                    <a:pt x="3099" y="0"/>
                    <a:pt x="3096"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1" name="Google Shape;2541;p31"/>
            <p:cNvSpPr/>
            <p:nvPr/>
          </p:nvSpPr>
          <p:spPr>
            <a:xfrm>
              <a:off x="590324" y="2659565"/>
              <a:ext cx="157533" cy="395381"/>
            </a:xfrm>
            <a:custGeom>
              <a:rect b="b" l="l" r="r" t="t"/>
              <a:pathLst>
                <a:path extrusionOk="0" h="8295" w="3305">
                  <a:moveTo>
                    <a:pt x="1447" y="1"/>
                  </a:moveTo>
                  <a:cubicBezTo>
                    <a:pt x="1443" y="1"/>
                    <a:pt x="1439" y="2"/>
                    <a:pt x="1435" y="4"/>
                  </a:cubicBezTo>
                  <a:cubicBezTo>
                    <a:pt x="482" y="524"/>
                    <a:pt x="1" y="1674"/>
                    <a:pt x="406" y="2702"/>
                  </a:cubicBezTo>
                  <a:cubicBezTo>
                    <a:pt x="662" y="3358"/>
                    <a:pt x="1156" y="3927"/>
                    <a:pt x="1618" y="4447"/>
                  </a:cubicBezTo>
                  <a:cubicBezTo>
                    <a:pt x="1679" y="4513"/>
                    <a:pt x="1738" y="4579"/>
                    <a:pt x="1799" y="4644"/>
                  </a:cubicBezTo>
                  <a:cubicBezTo>
                    <a:pt x="1779" y="4651"/>
                    <a:pt x="1764" y="4665"/>
                    <a:pt x="1762" y="4691"/>
                  </a:cubicBezTo>
                  <a:cubicBezTo>
                    <a:pt x="1658" y="5914"/>
                    <a:pt x="1812" y="7416"/>
                    <a:pt x="2783" y="8294"/>
                  </a:cubicBezTo>
                  <a:cubicBezTo>
                    <a:pt x="2783" y="8295"/>
                    <a:pt x="2784" y="8295"/>
                    <a:pt x="2784" y="8295"/>
                  </a:cubicBezTo>
                  <a:cubicBezTo>
                    <a:pt x="2785" y="8295"/>
                    <a:pt x="2786" y="8292"/>
                    <a:pt x="2785" y="8291"/>
                  </a:cubicBezTo>
                  <a:cubicBezTo>
                    <a:pt x="2405" y="7756"/>
                    <a:pt x="2109" y="7247"/>
                    <a:pt x="1967" y="6598"/>
                  </a:cubicBezTo>
                  <a:cubicBezTo>
                    <a:pt x="1830" y="5983"/>
                    <a:pt x="1823" y="5354"/>
                    <a:pt x="1875" y="4728"/>
                  </a:cubicBezTo>
                  <a:lnTo>
                    <a:pt x="1875" y="4728"/>
                  </a:lnTo>
                  <a:cubicBezTo>
                    <a:pt x="2309" y="5185"/>
                    <a:pt x="2778" y="5605"/>
                    <a:pt x="3281" y="5984"/>
                  </a:cubicBezTo>
                  <a:cubicBezTo>
                    <a:pt x="3284" y="5986"/>
                    <a:pt x="3287" y="5987"/>
                    <a:pt x="3289" y="5987"/>
                  </a:cubicBezTo>
                  <a:cubicBezTo>
                    <a:pt x="3299" y="5987"/>
                    <a:pt x="3304" y="5974"/>
                    <a:pt x="3296" y="5966"/>
                  </a:cubicBezTo>
                  <a:cubicBezTo>
                    <a:pt x="2406" y="5158"/>
                    <a:pt x="1517" y="4274"/>
                    <a:pt x="854" y="3264"/>
                  </a:cubicBezTo>
                  <a:cubicBezTo>
                    <a:pt x="515" y="2748"/>
                    <a:pt x="281" y="2143"/>
                    <a:pt x="401" y="1518"/>
                  </a:cubicBezTo>
                  <a:cubicBezTo>
                    <a:pt x="521" y="902"/>
                    <a:pt x="909" y="358"/>
                    <a:pt x="1456" y="55"/>
                  </a:cubicBezTo>
                  <a:cubicBezTo>
                    <a:pt x="1482" y="39"/>
                    <a:pt x="1470" y="1"/>
                    <a:pt x="1447"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2" name="Google Shape;2542;p31"/>
            <p:cNvSpPr/>
            <p:nvPr/>
          </p:nvSpPr>
          <p:spPr>
            <a:xfrm>
              <a:off x="1059110" y="2859424"/>
              <a:ext cx="35224" cy="31078"/>
            </a:xfrm>
            <a:custGeom>
              <a:rect b="b" l="l" r="r" t="t"/>
              <a:pathLst>
                <a:path extrusionOk="0" h="652" w="739">
                  <a:moveTo>
                    <a:pt x="370" y="0"/>
                  </a:moveTo>
                  <a:cubicBezTo>
                    <a:pt x="241" y="0"/>
                    <a:pt x="119" y="78"/>
                    <a:pt x="68" y="206"/>
                  </a:cubicBezTo>
                  <a:cubicBezTo>
                    <a:pt x="1" y="373"/>
                    <a:pt x="82" y="562"/>
                    <a:pt x="250" y="628"/>
                  </a:cubicBezTo>
                  <a:cubicBezTo>
                    <a:pt x="290" y="644"/>
                    <a:pt x="331" y="651"/>
                    <a:pt x="371" y="651"/>
                  </a:cubicBezTo>
                  <a:cubicBezTo>
                    <a:pt x="500" y="651"/>
                    <a:pt x="622" y="574"/>
                    <a:pt x="673" y="447"/>
                  </a:cubicBezTo>
                  <a:cubicBezTo>
                    <a:pt x="739" y="279"/>
                    <a:pt x="658" y="91"/>
                    <a:pt x="491" y="24"/>
                  </a:cubicBezTo>
                  <a:cubicBezTo>
                    <a:pt x="451" y="8"/>
                    <a:pt x="410" y="0"/>
                    <a:pt x="37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3" name="Google Shape;2543;p31"/>
            <p:cNvSpPr/>
            <p:nvPr/>
          </p:nvSpPr>
          <p:spPr>
            <a:xfrm>
              <a:off x="1048862" y="2908471"/>
              <a:ext cx="59534" cy="52574"/>
            </a:xfrm>
            <a:custGeom>
              <a:rect b="b" l="l" r="r" t="t"/>
              <a:pathLst>
                <a:path extrusionOk="0" h="1103" w="1249">
                  <a:moveTo>
                    <a:pt x="623" y="1"/>
                  </a:moveTo>
                  <a:cubicBezTo>
                    <a:pt x="405" y="1"/>
                    <a:pt x="198" y="132"/>
                    <a:pt x="113" y="347"/>
                  </a:cubicBezTo>
                  <a:cubicBezTo>
                    <a:pt x="0" y="630"/>
                    <a:pt x="137" y="951"/>
                    <a:pt x="420" y="1063"/>
                  </a:cubicBezTo>
                  <a:cubicBezTo>
                    <a:pt x="487" y="1090"/>
                    <a:pt x="556" y="1103"/>
                    <a:pt x="624" y="1103"/>
                  </a:cubicBezTo>
                  <a:cubicBezTo>
                    <a:pt x="843" y="1103"/>
                    <a:pt x="1050" y="971"/>
                    <a:pt x="1136" y="756"/>
                  </a:cubicBezTo>
                  <a:cubicBezTo>
                    <a:pt x="1249" y="473"/>
                    <a:pt x="1111" y="153"/>
                    <a:pt x="828" y="41"/>
                  </a:cubicBezTo>
                  <a:cubicBezTo>
                    <a:pt x="761" y="14"/>
                    <a:pt x="692" y="1"/>
                    <a:pt x="623" y="1"/>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4" name="Google Shape;2544;p31"/>
            <p:cNvSpPr/>
            <p:nvPr/>
          </p:nvSpPr>
          <p:spPr>
            <a:xfrm>
              <a:off x="961635" y="2820530"/>
              <a:ext cx="35272" cy="31125"/>
            </a:xfrm>
            <a:custGeom>
              <a:rect b="b" l="l" r="r" t="t"/>
              <a:pathLst>
                <a:path extrusionOk="0" h="653" w="740">
                  <a:moveTo>
                    <a:pt x="369" y="1"/>
                  </a:moveTo>
                  <a:cubicBezTo>
                    <a:pt x="240" y="1"/>
                    <a:pt x="118" y="79"/>
                    <a:pt x="67" y="206"/>
                  </a:cubicBezTo>
                  <a:cubicBezTo>
                    <a:pt x="0" y="374"/>
                    <a:pt x="82" y="562"/>
                    <a:pt x="249" y="629"/>
                  </a:cubicBezTo>
                  <a:cubicBezTo>
                    <a:pt x="289" y="645"/>
                    <a:pt x="329" y="652"/>
                    <a:pt x="369" y="652"/>
                  </a:cubicBezTo>
                  <a:cubicBezTo>
                    <a:pt x="498" y="652"/>
                    <a:pt x="621" y="575"/>
                    <a:pt x="672" y="447"/>
                  </a:cubicBezTo>
                  <a:cubicBezTo>
                    <a:pt x="739" y="280"/>
                    <a:pt x="658" y="91"/>
                    <a:pt x="490" y="24"/>
                  </a:cubicBezTo>
                  <a:cubicBezTo>
                    <a:pt x="450" y="8"/>
                    <a:pt x="409" y="1"/>
                    <a:pt x="36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5" name="Google Shape;2545;p31"/>
            <p:cNvSpPr/>
            <p:nvPr/>
          </p:nvSpPr>
          <p:spPr>
            <a:xfrm>
              <a:off x="907011" y="2851988"/>
              <a:ext cx="59534" cy="52574"/>
            </a:xfrm>
            <a:custGeom>
              <a:rect b="b" l="l" r="r" t="t"/>
              <a:pathLst>
                <a:path extrusionOk="0" h="1103" w="1249">
                  <a:moveTo>
                    <a:pt x="625" y="0"/>
                  </a:moveTo>
                  <a:cubicBezTo>
                    <a:pt x="406" y="0"/>
                    <a:pt x="199" y="131"/>
                    <a:pt x="113" y="347"/>
                  </a:cubicBezTo>
                  <a:cubicBezTo>
                    <a:pt x="1" y="630"/>
                    <a:pt x="138" y="950"/>
                    <a:pt x="421" y="1063"/>
                  </a:cubicBezTo>
                  <a:cubicBezTo>
                    <a:pt x="487" y="1090"/>
                    <a:pt x="556" y="1102"/>
                    <a:pt x="624" y="1102"/>
                  </a:cubicBezTo>
                  <a:cubicBezTo>
                    <a:pt x="843" y="1102"/>
                    <a:pt x="1050" y="971"/>
                    <a:pt x="1137" y="756"/>
                  </a:cubicBezTo>
                  <a:cubicBezTo>
                    <a:pt x="1249" y="473"/>
                    <a:pt x="1112" y="153"/>
                    <a:pt x="829" y="40"/>
                  </a:cubicBezTo>
                  <a:cubicBezTo>
                    <a:pt x="762" y="13"/>
                    <a:pt x="693" y="0"/>
                    <a:pt x="625" y="0"/>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6" name="Google Shape;2546;p31"/>
            <p:cNvSpPr/>
            <p:nvPr/>
          </p:nvSpPr>
          <p:spPr>
            <a:xfrm>
              <a:off x="998480" y="2862141"/>
              <a:ext cx="43470" cy="35177"/>
            </a:xfrm>
            <a:custGeom>
              <a:rect b="b" l="l" r="r" t="t"/>
              <a:pathLst>
                <a:path extrusionOk="0" h="738" w="912">
                  <a:moveTo>
                    <a:pt x="125" y="1"/>
                  </a:moveTo>
                  <a:cubicBezTo>
                    <a:pt x="91" y="1"/>
                    <a:pt x="59" y="22"/>
                    <a:pt x="47" y="55"/>
                  </a:cubicBezTo>
                  <a:cubicBezTo>
                    <a:pt x="46" y="58"/>
                    <a:pt x="1" y="172"/>
                    <a:pt x="1" y="304"/>
                  </a:cubicBezTo>
                  <a:cubicBezTo>
                    <a:pt x="1" y="492"/>
                    <a:pt x="93" y="634"/>
                    <a:pt x="259" y="700"/>
                  </a:cubicBezTo>
                  <a:cubicBezTo>
                    <a:pt x="327" y="726"/>
                    <a:pt x="391" y="737"/>
                    <a:pt x="451" y="737"/>
                  </a:cubicBezTo>
                  <a:cubicBezTo>
                    <a:pt x="663" y="737"/>
                    <a:pt x="821" y="595"/>
                    <a:pt x="885" y="502"/>
                  </a:cubicBezTo>
                  <a:cubicBezTo>
                    <a:pt x="912" y="463"/>
                    <a:pt x="901" y="411"/>
                    <a:pt x="862" y="385"/>
                  </a:cubicBezTo>
                  <a:cubicBezTo>
                    <a:pt x="848" y="374"/>
                    <a:pt x="831" y="369"/>
                    <a:pt x="814" y="369"/>
                  </a:cubicBezTo>
                  <a:cubicBezTo>
                    <a:pt x="787" y="369"/>
                    <a:pt x="760" y="382"/>
                    <a:pt x="744" y="406"/>
                  </a:cubicBezTo>
                  <a:cubicBezTo>
                    <a:pt x="739" y="414"/>
                    <a:pt x="630" y="569"/>
                    <a:pt x="451" y="569"/>
                  </a:cubicBezTo>
                  <a:cubicBezTo>
                    <a:pt x="411" y="569"/>
                    <a:pt x="368" y="561"/>
                    <a:pt x="322" y="543"/>
                  </a:cubicBezTo>
                  <a:cubicBezTo>
                    <a:pt x="79" y="445"/>
                    <a:pt x="200" y="131"/>
                    <a:pt x="205" y="119"/>
                  </a:cubicBezTo>
                  <a:cubicBezTo>
                    <a:pt x="224" y="74"/>
                    <a:pt x="202" y="24"/>
                    <a:pt x="158" y="8"/>
                  </a:cubicBezTo>
                  <a:cubicBezTo>
                    <a:pt x="147" y="3"/>
                    <a:pt x="136" y="1"/>
                    <a:pt x="125"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47" name="Google Shape;2547;p31"/>
          <p:cNvGrpSpPr/>
          <p:nvPr/>
        </p:nvGrpSpPr>
        <p:grpSpPr>
          <a:xfrm flipH="1">
            <a:off x="-262328" y="397130"/>
            <a:ext cx="929359" cy="850044"/>
            <a:chOff x="7078965" y="5331432"/>
            <a:chExt cx="404914" cy="370357"/>
          </a:xfrm>
        </p:grpSpPr>
        <p:sp>
          <p:nvSpPr>
            <p:cNvPr id="2548" name="Google Shape;2548;p31"/>
            <p:cNvSpPr/>
            <p:nvPr/>
          </p:nvSpPr>
          <p:spPr>
            <a:xfrm>
              <a:off x="7078965" y="5331432"/>
              <a:ext cx="383417" cy="365495"/>
            </a:xfrm>
            <a:custGeom>
              <a:rect b="b" l="l" r="r" t="t"/>
              <a:pathLst>
                <a:path extrusionOk="0" h="7668" w="8044">
                  <a:moveTo>
                    <a:pt x="4210" y="0"/>
                  </a:moveTo>
                  <a:cubicBezTo>
                    <a:pt x="3228" y="0"/>
                    <a:pt x="2247" y="374"/>
                    <a:pt x="1498" y="1123"/>
                  </a:cubicBezTo>
                  <a:cubicBezTo>
                    <a:pt x="1" y="2620"/>
                    <a:pt x="1" y="5048"/>
                    <a:pt x="1498" y="6546"/>
                  </a:cubicBezTo>
                  <a:cubicBezTo>
                    <a:pt x="2217" y="7264"/>
                    <a:pt x="3193" y="7668"/>
                    <a:pt x="4209" y="7668"/>
                  </a:cubicBezTo>
                  <a:cubicBezTo>
                    <a:pt x="5226" y="7668"/>
                    <a:pt x="6201" y="7264"/>
                    <a:pt x="6921" y="6546"/>
                  </a:cubicBezTo>
                  <a:cubicBezTo>
                    <a:pt x="7640" y="5826"/>
                    <a:pt x="8044" y="4851"/>
                    <a:pt x="8044" y="3834"/>
                  </a:cubicBezTo>
                  <a:cubicBezTo>
                    <a:pt x="8044" y="2818"/>
                    <a:pt x="7640" y="1842"/>
                    <a:pt x="6921" y="1123"/>
                  </a:cubicBezTo>
                  <a:cubicBezTo>
                    <a:pt x="6172" y="374"/>
                    <a:pt x="5191" y="0"/>
                    <a:pt x="4210" y="0"/>
                  </a:cubicBezTo>
                  <a:close/>
                </a:path>
              </a:pathLst>
            </a:cu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9" name="Google Shape;2549;p31"/>
            <p:cNvSpPr/>
            <p:nvPr/>
          </p:nvSpPr>
          <p:spPr>
            <a:xfrm>
              <a:off x="7099032" y="5460747"/>
              <a:ext cx="145235" cy="229459"/>
            </a:xfrm>
            <a:custGeom>
              <a:rect b="b" l="l" r="r" t="t"/>
              <a:pathLst>
                <a:path extrusionOk="0" h="4814" w="3047">
                  <a:moveTo>
                    <a:pt x="124" y="0"/>
                  </a:moveTo>
                  <a:cubicBezTo>
                    <a:pt x="69" y="179"/>
                    <a:pt x="28" y="360"/>
                    <a:pt x="1" y="542"/>
                  </a:cubicBezTo>
                  <a:cubicBezTo>
                    <a:pt x="28" y="543"/>
                    <a:pt x="54" y="544"/>
                    <a:pt x="82" y="548"/>
                  </a:cubicBezTo>
                  <a:cubicBezTo>
                    <a:pt x="618" y="595"/>
                    <a:pt x="1115" y="833"/>
                    <a:pt x="1449" y="1260"/>
                  </a:cubicBezTo>
                  <a:cubicBezTo>
                    <a:pt x="1771" y="1674"/>
                    <a:pt x="1925" y="2196"/>
                    <a:pt x="1970" y="2712"/>
                  </a:cubicBezTo>
                  <a:cubicBezTo>
                    <a:pt x="2017" y="3259"/>
                    <a:pt x="1948" y="3820"/>
                    <a:pt x="1771" y="4338"/>
                  </a:cubicBezTo>
                  <a:cubicBezTo>
                    <a:pt x="1768" y="4350"/>
                    <a:pt x="1763" y="4361"/>
                    <a:pt x="1758" y="4374"/>
                  </a:cubicBezTo>
                  <a:lnTo>
                    <a:pt x="1770" y="4381"/>
                  </a:lnTo>
                  <a:cubicBezTo>
                    <a:pt x="2083" y="4575"/>
                    <a:pt x="2414" y="4717"/>
                    <a:pt x="2752" y="4813"/>
                  </a:cubicBezTo>
                  <a:cubicBezTo>
                    <a:pt x="2818" y="4622"/>
                    <a:pt x="2880" y="4431"/>
                    <a:pt x="2930" y="4238"/>
                  </a:cubicBezTo>
                  <a:cubicBezTo>
                    <a:pt x="2973" y="4067"/>
                    <a:pt x="3008" y="3893"/>
                    <a:pt x="3027" y="3717"/>
                  </a:cubicBezTo>
                  <a:cubicBezTo>
                    <a:pt x="3046" y="3555"/>
                    <a:pt x="3036" y="3388"/>
                    <a:pt x="3022" y="3225"/>
                  </a:cubicBezTo>
                  <a:cubicBezTo>
                    <a:pt x="2993" y="2877"/>
                    <a:pt x="2917" y="2529"/>
                    <a:pt x="2806" y="2198"/>
                  </a:cubicBezTo>
                  <a:cubicBezTo>
                    <a:pt x="2590" y="1550"/>
                    <a:pt x="2224" y="937"/>
                    <a:pt x="1656" y="540"/>
                  </a:cubicBezTo>
                  <a:cubicBezTo>
                    <a:pt x="1205" y="224"/>
                    <a:pt x="670" y="50"/>
                    <a:pt x="124" y="0"/>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0" name="Google Shape;2550;p31"/>
            <p:cNvSpPr/>
            <p:nvPr/>
          </p:nvSpPr>
          <p:spPr>
            <a:xfrm>
              <a:off x="7192408" y="5331623"/>
              <a:ext cx="158629" cy="80506"/>
            </a:xfrm>
            <a:custGeom>
              <a:rect b="b" l="l" r="r" t="t"/>
              <a:pathLst>
                <a:path extrusionOk="0" h="1689" w="3328">
                  <a:moveTo>
                    <a:pt x="1955" y="1"/>
                  </a:moveTo>
                  <a:cubicBezTo>
                    <a:pt x="1867" y="400"/>
                    <a:pt x="1599" y="826"/>
                    <a:pt x="1183" y="919"/>
                  </a:cubicBezTo>
                  <a:cubicBezTo>
                    <a:pt x="1134" y="930"/>
                    <a:pt x="1086" y="935"/>
                    <a:pt x="1041" y="935"/>
                  </a:cubicBezTo>
                  <a:cubicBezTo>
                    <a:pt x="694" y="935"/>
                    <a:pt x="462" y="633"/>
                    <a:pt x="319" y="310"/>
                  </a:cubicBezTo>
                  <a:cubicBezTo>
                    <a:pt x="210" y="355"/>
                    <a:pt x="104" y="407"/>
                    <a:pt x="0" y="464"/>
                  </a:cubicBezTo>
                  <a:cubicBezTo>
                    <a:pt x="147" y="762"/>
                    <a:pt x="343" y="1039"/>
                    <a:pt x="586" y="1264"/>
                  </a:cubicBezTo>
                  <a:cubicBezTo>
                    <a:pt x="860" y="1517"/>
                    <a:pt x="1209" y="1689"/>
                    <a:pt x="1582" y="1689"/>
                  </a:cubicBezTo>
                  <a:cubicBezTo>
                    <a:pt x="1635" y="1689"/>
                    <a:pt x="1689" y="1685"/>
                    <a:pt x="1743" y="1678"/>
                  </a:cubicBezTo>
                  <a:cubicBezTo>
                    <a:pt x="2136" y="1624"/>
                    <a:pt x="2473" y="1421"/>
                    <a:pt x="2746" y="1142"/>
                  </a:cubicBezTo>
                  <a:cubicBezTo>
                    <a:pt x="2984" y="898"/>
                    <a:pt x="3175" y="608"/>
                    <a:pt x="3327" y="302"/>
                  </a:cubicBezTo>
                  <a:cubicBezTo>
                    <a:pt x="2884" y="114"/>
                    <a:pt x="2418" y="14"/>
                    <a:pt x="1955" y="1"/>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1" name="Google Shape;2551;p31"/>
            <p:cNvSpPr/>
            <p:nvPr/>
          </p:nvSpPr>
          <p:spPr>
            <a:xfrm>
              <a:off x="7146316" y="5364655"/>
              <a:ext cx="288612" cy="120020"/>
            </a:xfrm>
            <a:custGeom>
              <a:rect b="b" l="l" r="r" t="t"/>
              <a:pathLst>
                <a:path extrusionOk="0" h="2518" w="6055">
                  <a:moveTo>
                    <a:pt x="594" y="1"/>
                  </a:moveTo>
                  <a:cubicBezTo>
                    <a:pt x="381" y="149"/>
                    <a:pt x="182" y="321"/>
                    <a:pt x="0" y="515"/>
                  </a:cubicBezTo>
                  <a:cubicBezTo>
                    <a:pt x="368" y="1099"/>
                    <a:pt x="862" y="1616"/>
                    <a:pt x="1431" y="1993"/>
                  </a:cubicBezTo>
                  <a:cubicBezTo>
                    <a:pt x="1747" y="2202"/>
                    <a:pt x="2092" y="2365"/>
                    <a:pt x="2463" y="2448"/>
                  </a:cubicBezTo>
                  <a:cubicBezTo>
                    <a:pt x="2669" y="2495"/>
                    <a:pt x="2880" y="2517"/>
                    <a:pt x="3091" y="2517"/>
                  </a:cubicBezTo>
                  <a:cubicBezTo>
                    <a:pt x="3195" y="2517"/>
                    <a:pt x="3299" y="2512"/>
                    <a:pt x="3402" y="2501"/>
                  </a:cubicBezTo>
                  <a:cubicBezTo>
                    <a:pt x="4034" y="2433"/>
                    <a:pt x="4625" y="2168"/>
                    <a:pt x="5151" y="1823"/>
                  </a:cubicBezTo>
                  <a:cubicBezTo>
                    <a:pt x="5472" y="1614"/>
                    <a:pt x="5771" y="1373"/>
                    <a:pt x="6054" y="1115"/>
                  </a:cubicBezTo>
                  <a:cubicBezTo>
                    <a:pt x="5853" y="788"/>
                    <a:pt x="5600" y="490"/>
                    <a:pt x="5299" y="231"/>
                  </a:cubicBezTo>
                  <a:cubicBezTo>
                    <a:pt x="5274" y="260"/>
                    <a:pt x="5250" y="289"/>
                    <a:pt x="5226" y="316"/>
                  </a:cubicBezTo>
                  <a:cubicBezTo>
                    <a:pt x="4893" y="692"/>
                    <a:pt x="4507" y="1026"/>
                    <a:pt x="4080" y="1289"/>
                  </a:cubicBezTo>
                  <a:cubicBezTo>
                    <a:pt x="3705" y="1521"/>
                    <a:pt x="3280" y="1712"/>
                    <a:pt x="2835" y="1739"/>
                  </a:cubicBezTo>
                  <a:cubicBezTo>
                    <a:pt x="2803" y="1740"/>
                    <a:pt x="2772" y="1741"/>
                    <a:pt x="2740" y="1741"/>
                  </a:cubicBezTo>
                  <a:cubicBezTo>
                    <a:pt x="2185" y="1741"/>
                    <a:pt x="1695" y="1448"/>
                    <a:pt x="1319" y="1049"/>
                  </a:cubicBezTo>
                  <a:cubicBezTo>
                    <a:pt x="1028" y="738"/>
                    <a:pt x="796" y="377"/>
                    <a:pt x="594" y="1"/>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2" name="Google Shape;2552;p31"/>
            <p:cNvSpPr/>
            <p:nvPr/>
          </p:nvSpPr>
          <p:spPr>
            <a:xfrm>
              <a:off x="7277442" y="5449260"/>
              <a:ext cx="179983" cy="247667"/>
            </a:xfrm>
            <a:custGeom>
              <a:rect b="b" l="l" r="r" t="t"/>
              <a:pathLst>
                <a:path extrusionOk="0" h="5196" w="3776">
                  <a:moveTo>
                    <a:pt x="3628" y="0"/>
                  </a:moveTo>
                  <a:cubicBezTo>
                    <a:pt x="3178" y="211"/>
                    <a:pt x="2739" y="449"/>
                    <a:pt x="2346" y="755"/>
                  </a:cubicBezTo>
                  <a:cubicBezTo>
                    <a:pt x="1873" y="1125"/>
                    <a:pt x="1497" y="1586"/>
                    <a:pt x="1165" y="2085"/>
                  </a:cubicBezTo>
                  <a:cubicBezTo>
                    <a:pt x="816" y="2610"/>
                    <a:pt x="528" y="3175"/>
                    <a:pt x="324" y="3770"/>
                  </a:cubicBezTo>
                  <a:cubicBezTo>
                    <a:pt x="166" y="4234"/>
                    <a:pt x="58" y="4711"/>
                    <a:pt x="0" y="5196"/>
                  </a:cubicBezTo>
                  <a:cubicBezTo>
                    <a:pt x="9" y="5196"/>
                    <a:pt x="17" y="5196"/>
                    <a:pt x="26" y="5196"/>
                  </a:cubicBezTo>
                  <a:cubicBezTo>
                    <a:pt x="188" y="5196"/>
                    <a:pt x="348" y="5186"/>
                    <a:pt x="507" y="5168"/>
                  </a:cubicBezTo>
                  <a:cubicBezTo>
                    <a:pt x="694" y="4346"/>
                    <a:pt x="1051" y="3563"/>
                    <a:pt x="1469" y="2835"/>
                  </a:cubicBezTo>
                  <a:cubicBezTo>
                    <a:pt x="1592" y="2622"/>
                    <a:pt x="1721" y="2411"/>
                    <a:pt x="1856" y="2204"/>
                  </a:cubicBezTo>
                  <a:cubicBezTo>
                    <a:pt x="1912" y="2119"/>
                    <a:pt x="1968" y="2037"/>
                    <a:pt x="2037" y="1962"/>
                  </a:cubicBezTo>
                  <a:cubicBezTo>
                    <a:pt x="2173" y="1814"/>
                    <a:pt x="2322" y="1678"/>
                    <a:pt x="2471" y="1544"/>
                  </a:cubicBezTo>
                  <a:cubicBezTo>
                    <a:pt x="2890" y="1171"/>
                    <a:pt x="3328" y="820"/>
                    <a:pt x="3775" y="482"/>
                  </a:cubicBezTo>
                  <a:cubicBezTo>
                    <a:pt x="3738" y="318"/>
                    <a:pt x="3688" y="157"/>
                    <a:pt x="3628" y="0"/>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3" name="Google Shape;2553;p31"/>
            <p:cNvSpPr/>
            <p:nvPr/>
          </p:nvSpPr>
          <p:spPr>
            <a:xfrm>
              <a:off x="7347605" y="5514132"/>
              <a:ext cx="114777" cy="169687"/>
            </a:xfrm>
            <a:custGeom>
              <a:rect b="b" l="l" r="r" t="t"/>
              <a:pathLst>
                <a:path extrusionOk="0" h="3560" w="2408">
                  <a:moveTo>
                    <a:pt x="2408" y="0"/>
                  </a:moveTo>
                  <a:cubicBezTo>
                    <a:pt x="1766" y="422"/>
                    <a:pt x="1180" y="940"/>
                    <a:pt x="737" y="1568"/>
                  </a:cubicBezTo>
                  <a:cubicBezTo>
                    <a:pt x="479" y="1936"/>
                    <a:pt x="271" y="2341"/>
                    <a:pt x="142" y="2773"/>
                  </a:cubicBezTo>
                  <a:cubicBezTo>
                    <a:pt x="66" y="3030"/>
                    <a:pt x="19" y="3294"/>
                    <a:pt x="0" y="3559"/>
                  </a:cubicBezTo>
                  <a:cubicBezTo>
                    <a:pt x="180" y="3487"/>
                    <a:pt x="354" y="3403"/>
                    <a:pt x="522" y="3304"/>
                  </a:cubicBezTo>
                  <a:cubicBezTo>
                    <a:pt x="522" y="3214"/>
                    <a:pt x="527" y="3124"/>
                    <a:pt x="538" y="3035"/>
                  </a:cubicBezTo>
                  <a:cubicBezTo>
                    <a:pt x="614" y="2464"/>
                    <a:pt x="909" y="1947"/>
                    <a:pt x="1282" y="1518"/>
                  </a:cubicBezTo>
                  <a:cubicBezTo>
                    <a:pt x="1586" y="1168"/>
                    <a:pt x="1954" y="867"/>
                    <a:pt x="2358" y="632"/>
                  </a:cubicBezTo>
                  <a:cubicBezTo>
                    <a:pt x="2392" y="422"/>
                    <a:pt x="2408" y="211"/>
                    <a:pt x="2408" y="0"/>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4" name="Google Shape;2554;p31"/>
            <p:cNvSpPr/>
            <p:nvPr/>
          </p:nvSpPr>
          <p:spPr>
            <a:xfrm>
              <a:off x="7096840" y="5502835"/>
              <a:ext cx="70354" cy="135512"/>
            </a:xfrm>
            <a:custGeom>
              <a:rect b="b" l="l" r="r" t="t"/>
              <a:pathLst>
                <a:path extrusionOk="0" h="2843" w="1476">
                  <a:moveTo>
                    <a:pt x="11" y="1"/>
                  </a:moveTo>
                  <a:lnTo>
                    <a:pt x="11" y="1"/>
                  </a:lnTo>
                  <a:cubicBezTo>
                    <a:pt x="1" y="164"/>
                    <a:pt x="1" y="326"/>
                    <a:pt x="12" y="488"/>
                  </a:cubicBezTo>
                  <a:cubicBezTo>
                    <a:pt x="53" y="481"/>
                    <a:pt x="94" y="477"/>
                    <a:pt x="136" y="477"/>
                  </a:cubicBezTo>
                  <a:cubicBezTo>
                    <a:pt x="271" y="477"/>
                    <a:pt x="407" y="518"/>
                    <a:pt x="529" y="599"/>
                  </a:cubicBezTo>
                  <a:cubicBezTo>
                    <a:pt x="739" y="739"/>
                    <a:pt x="893" y="961"/>
                    <a:pt x="950" y="1205"/>
                  </a:cubicBezTo>
                  <a:cubicBezTo>
                    <a:pt x="1011" y="1470"/>
                    <a:pt x="950" y="1737"/>
                    <a:pt x="837" y="1978"/>
                  </a:cubicBezTo>
                  <a:cubicBezTo>
                    <a:pt x="779" y="2105"/>
                    <a:pt x="707" y="2222"/>
                    <a:pt x="631" y="2336"/>
                  </a:cubicBezTo>
                  <a:cubicBezTo>
                    <a:pt x="744" y="2515"/>
                    <a:pt x="877" y="2685"/>
                    <a:pt x="1024" y="2843"/>
                  </a:cubicBezTo>
                  <a:cubicBezTo>
                    <a:pt x="1077" y="2740"/>
                    <a:pt x="1130" y="2635"/>
                    <a:pt x="1177" y="2530"/>
                  </a:cubicBezTo>
                  <a:cubicBezTo>
                    <a:pt x="1252" y="2360"/>
                    <a:pt x="1307" y="2179"/>
                    <a:pt x="1355" y="2000"/>
                  </a:cubicBezTo>
                  <a:cubicBezTo>
                    <a:pt x="1424" y="1748"/>
                    <a:pt x="1476" y="1481"/>
                    <a:pt x="1445" y="1217"/>
                  </a:cubicBezTo>
                  <a:cubicBezTo>
                    <a:pt x="1416" y="953"/>
                    <a:pt x="1294" y="694"/>
                    <a:pt x="1111" y="500"/>
                  </a:cubicBezTo>
                  <a:cubicBezTo>
                    <a:pt x="828" y="198"/>
                    <a:pt x="423" y="48"/>
                    <a:pt x="11" y="1"/>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5" name="Google Shape;2555;p31"/>
            <p:cNvSpPr/>
            <p:nvPr/>
          </p:nvSpPr>
          <p:spPr>
            <a:xfrm>
              <a:off x="7090548" y="5331432"/>
              <a:ext cx="173739" cy="370357"/>
            </a:xfrm>
            <a:custGeom>
              <a:rect b="b" l="l" r="r" t="t"/>
              <a:pathLst>
                <a:path extrusionOk="0" h="7770" w="3645">
                  <a:moveTo>
                    <a:pt x="3303" y="0"/>
                  </a:moveTo>
                  <a:cubicBezTo>
                    <a:pt x="3302" y="0"/>
                    <a:pt x="3301" y="0"/>
                    <a:pt x="3299" y="1"/>
                  </a:cubicBezTo>
                  <a:cubicBezTo>
                    <a:pt x="1384" y="298"/>
                    <a:pt x="1" y="2094"/>
                    <a:pt x="78" y="4005"/>
                  </a:cubicBezTo>
                  <a:cubicBezTo>
                    <a:pt x="158" y="5942"/>
                    <a:pt x="1665" y="7576"/>
                    <a:pt x="3605" y="7769"/>
                  </a:cubicBezTo>
                  <a:cubicBezTo>
                    <a:pt x="3606" y="7769"/>
                    <a:pt x="3607" y="7769"/>
                    <a:pt x="3608" y="7769"/>
                  </a:cubicBezTo>
                  <a:cubicBezTo>
                    <a:pt x="3637" y="7769"/>
                    <a:pt x="3644" y="7720"/>
                    <a:pt x="3614" y="7715"/>
                  </a:cubicBezTo>
                  <a:cubicBezTo>
                    <a:pt x="1733" y="7408"/>
                    <a:pt x="245" y="5890"/>
                    <a:pt x="203" y="3944"/>
                  </a:cubicBezTo>
                  <a:cubicBezTo>
                    <a:pt x="161" y="2027"/>
                    <a:pt x="1504" y="507"/>
                    <a:pt x="3305" y="22"/>
                  </a:cubicBezTo>
                  <a:cubicBezTo>
                    <a:pt x="3317" y="18"/>
                    <a:pt x="3315" y="0"/>
                    <a:pt x="33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6" name="Google Shape;2556;p31"/>
            <p:cNvSpPr/>
            <p:nvPr/>
          </p:nvSpPr>
          <p:spPr>
            <a:xfrm>
              <a:off x="7370866" y="5355312"/>
              <a:ext cx="113014" cy="211537"/>
            </a:xfrm>
            <a:custGeom>
              <a:rect b="b" l="l" r="r" t="t"/>
              <a:pathLst>
                <a:path extrusionOk="0" h="4438" w="2371">
                  <a:moveTo>
                    <a:pt x="26" y="1"/>
                  </a:moveTo>
                  <a:cubicBezTo>
                    <a:pt x="10" y="1"/>
                    <a:pt x="1" y="22"/>
                    <a:pt x="17" y="34"/>
                  </a:cubicBezTo>
                  <a:cubicBezTo>
                    <a:pt x="744" y="572"/>
                    <a:pt x="1326" y="1202"/>
                    <a:pt x="1647" y="2063"/>
                  </a:cubicBezTo>
                  <a:cubicBezTo>
                    <a:pt x="1935" y="2839"/>
                    <a:pt x="1934" y="3604"/>
                    <a:pt x="1814" y="4411"/>
                  </a:cubicBezTo>
                  <a:cubicBezTo>
                    <a:pt x="1812" y="4428"/>
                    <a:pt x="1825" y="4438"/>
                    <a:pt x="1839" y="4438"/>
                  </a:cubicBezTo>
                  <a:cubicBezTo>
                    <a:pt x="1850" y="4438"/>
                    <a:pt x="1861" y="4432"/>
                    <a:pt x="1866" y="4420"/>
                  </a:cubicBezTo>
                  <a:cubicBezTo>
                    <a:pt x="2370" y="2783"/>
                    <a:pt x="1533" y="812"/>
                    <a:pt x="35" y="3"/>
                  </a:cubicBezTo>
                  <a:cubicBezTo>
                    <a:pt x="31" y="2"/>
                    <a:pt x="28" y="1"/>
                    <a:pt x="2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7" name="Google Shape;2557;p31"/>
            <p:cNvSpPr/>
            <p:nvPr/>
          </p:nvSpPr>
          <p:spPr>
            <a:xfrm>
              <a:off x="7181350" y="5521711"/>
              <a:ext cx="35272" cy="30935"/>
            </a:xfrm>
            <a:custGeom>
              <a:rect b="b" l="l" r="r" t="t"/>
              <a:pathLst>
                <a:path extrusionOk="0" h="649" w="740">
                  <a:moveTo>
                    <a:pt x="370" y="1"/>
                  </a:moveTo>
                  <a:cubicBezTo>
                    <a:pt x="262" y="1"/>
                    <a:pt x="156" y="55"/>
                    <a:pt x="94" y="154"/>
                  </a:cubicBezTo>
                  <a:cubicBezTo>
                    <a:pt x="0" y="306"/>
                    <a:pt x="47" y="506"/>
                    <a:pt x="199" y="600"/>
                  </a:cubicBezTo>
                  <a:cubicBezTo>
                    <a:pt x="252" y="633"/>
                    <a:pt x="311" y="648"/>
                    <a:pt x="369" y="648"/>
                  </a:cubicBezTo>
                  <a:cubicBezTo>
                    <a:pt x="478" y="648"/>
                    <a:pt x="584" y="594"/>
                    <a:pt x="645" y="495"/>
                  </a:cubicBezTo>
                  <a:cubicBezTo>
                    <a:pt x="739" y="344"/>
                    <a:pt x="692" y="144"/>
                    <a:pt x="540" y="49"/>
                  </a:cubicBezTo>
                  <a:cubicBezTo>
                    <a:pt x="487" y="17"/>
                    <a:pt x="428" y="1"/>
                    <a:pt x="37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8" name="Google Shape;2558;p31"/>
            <p:cNvSpPr/>
            <p:nvPr/>
          </p:nvSpPr>
          <p:spPr>
            <a:xfrm>
              <a:off x="7120243" y="5544924"/>
              <a:ext cx="59629" cy="52289"/>
            </a:xfrm>
            <a:custGeom>
              <a:rect b="b" l="l" r="r" t="t"/>
              <a:pathLst>
                <a:path extrusionOk="0" h="1097" w="1251">
                  <a:moveTo>
                    <a:pt x="626" y="1"/>
                  </a:moveTo>
                  <a:cubicBezTo>
                    <a:pt x="443" y="1"/>
                    <a:pt x="264" y="93"/>
                    <a:pt x="161" y="260"/>
                  </a:cubicBezTo>
                  <a:cubicBezTo>
                    <a:pt x="1" y="517"/>
                    <a:pt x="80" y="855"/>
                    <a:pt x="337" y="1014"/>
                  </a:cubicBezTo>
                  <a:cubicBezTo>
                    <a:pt x="426" y="1070"/>
                    <a:pt x="526" y="1097"/>
                    <a:pt x="625" y="1097"/>
                  </a:cubicBezTo>
                  <a:cubicBezTo>
                    <a:pt x="808" y="1097"/>
                    <a:pt x="987" y="1005"/>
                    <a:pt x="1091" y="836"/>
                  </a:cubicBezTo>
                  <a:cubicBezTo>
                    <a:pt x="1251" y="579"/>
                    <a:pt x="1171" y="242"/>
                    <a:pt x="915" y="83"/>
                  </a:cubicBezTo>
                  <a:cubicBezTo>
                    <a:pt x="824" y="27"/>
                    <a:pt x="725" y="1"/>
                    <a:pt x="626"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9" name="Google Shape;2559;p31"/>
            <p:cNvSpPr/>
            <p:nvPr/>
          </p:nvSpPr>
          <p:spPr>
            <a:xfrm>
              <a:off x="7270150" y="5576716"/>
              <a:ext cx="35272" cy="30982"/>
            </a:xfrm>
            <a:custGeom>
              <a:rect b="b" l="l" r="r" t="t"/>
              <a:pathLst>
                <a:path extrusionOk="0" h="650" w="740">
                  <a:moveTo>
                    <a:pt x="371" y="1"/>
                  </a:moveTo>
                  <a:cubicBezTo>
                    <a:pt x="262" y="1"/>
                    <a:pt x="156" y="55"/>
                    <a:pt x="95" y="154"/>
                  </a:cubicBezTo>
                  <a:cubicBezTo>
                    <a:pt x="0" y="306"/>
                    <a:pt x="48" y="507"/>
                    <a:pt x="199" y="601"/>
                  </a:cubicBezTo>
                  <a:cubicBezTo>
                    <a:pt x="252" y="634"/>
                    <a:pt x="311" y="649"/>
                    <a:pt x="369" y="649"/>
                  </a:cubicBezTo>
                  <a:cubicBezTo>
                    <a:pt x="478" y="649"/>
                    <a:pt x="584" y="595"/>
                    <a:pt x="645" y="496"/>
                  </a:cubicBezTo>
                  <a:cubicBezTo>
                    <a:pt x="740" y="344"/>
                    <a:pt x="692" y="143"/>
                    <a:pt x="541" y="49"/>
                  </a:cubicBezTo>
                  <a:cubicBezTo>
                    <a:pt x="488" y="16"/>
                    <a:pt x="429" y="1"/>
                    <a:pt x="37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0" name="Google Shape;2560;p31"/>
            <p:cNvSpPr/>
            <p:nvPr/>
          </p:nvSpPr>
          <p:spPr>
            <a:xfrm>
              <a:off x="7249368" y="5625001"/>
              <a:ext cx="59581" cy="52289"/>
            </a:xfrm>
            <a:custGeom>
              <a:rect b="b" l="l" r="r" t="t"/>
              <a:pathLst>
                <a:path extrusionOk="0" h="1097" w="1250">
                  <a:moveTo>
                    <a:pt x="625" y="1"/>
                  </a:moveTo>
                  <a:cubicBezTo>
                    <a:pt x="442" y="1"/>
                    <a:pt x="263" y="92"/>
                    <a:pt x="159" y="260"/>
                  </a:cubicBezTo>
                  <a:cubicBezTo>
                    <a:pt x="1" y="516"/>
                    <a:pt x="80" y="854"/>
                    <a:pt x="336" y="1014"/>
                  </a:cubicBezTo>
                  <a:cubicBezTo>
                    <a:pt x="426" y="1070"/>
                    <a:pt x="526" y="1097"/>
                    <a:pt x="625" y="1097"/>
                  </a:cubicBezTo>
                  <a:cubicBezTo>
                    <a:pt x="808" y="1097"/>
                    <a:pt x="987" y="1005"/>
                    <a:pt x="1091" y="837"/>
                  </a:cubicBezTo>
                  <a:cubicBezTo>
                    <a:pt x="1250" y="580"/>
                    <a:pt x="1171" y="243"/>
                    <a:pt x="914" y="83"/>
                  </a:cubicBezTo>
                  <a:cubicBezTo>
                    <a:pt x="824" y="27"/>
                    <a:pt x="724" y="1"/>
                    <a:pt x="625"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1" name="Google Shape;2561;p31"/>
            <p:cNvSpPr/>
            <p:nvPr/>
          </p:nvSpPr>
          <p:spPr>
            <a:xfrm>
              <a:off x="7199510" y="5571378"/>
              <a:ext cx="33937" cy="26549"/>
            </a:xfrm>
            <a:custGeom>
              <a:rect b="b" l="l" r="r" t="t"/>
              <a:pathLst>
                <a:path extrusionOk="0" h="557" w="712">
                  <a:moveTo>
                    <a:pt x="112" y="0"/>
                  </a:moveTo>
                  <a:cubicBezTo>
                    <a:pt x="86" y="0"/>
                    <a:pt x="62" y="16"/>
                    <a:pt x="52" y="42"/>
                  </a:cubicBezTo>
                  <a:cubicBezTo>
                    <a:pt x="14" y="146"/>
                    <a:pt x="0" y="377"/>
                    <a:pt x="211" y="508"/>
                  </a:cubicBezTo>
                  <a:cubicBezTo>
                    <a:pt x="265" y="542"/>
                    <a:pt x="319" y="557"/>
                    <a:pt x="370" y="557"/>
                  </a:cubicBezTo>
                  <a:cubicBezTo>
                    <a:pt x="518" y="557"/>
                    <a:pt x="639" y="435"/>
                    <a:pt x="693" y="348"/>
                  </a:cubicBezTo>
                  <a:cubicBezTo>
                    <a:pt x="712" y="318"/>
                    <a:pt x="703" y="279"/>
                    <a:pt x="672" y="261"/>
                  </a:cubicBezTo>
                  <a:cubicBezTo>
                    <a:pt x="662" y="254"/>
                    <a:pt x="650" y="252"/>
                    <a:pt x="639" y="252"/>
                  </a:cubicBezTo>
                  <a:cubicBezTo>
                    <a:pt x="618" y="252"/>
                    <a:pt x="597" y="262"/>
                    <a:pt x="584" y="281"/>
                  </a:cubicBezTo>
                  <a:cubicBezTo>
                    <a:pt x="579" y="289"/>
                    <a:pt x="492" y="428"/>
                    <a:pt x="372" y="428"/>
                  </a:cubicBezTo>
                  <a:cubicBezTo>
                    <a:pt x="342" y="428"/>
                    <a:pt x="311" y="420"/>
                    <a:pt x="279" y="400"/>
                  </a:cubicBezTo>
                  <a:cubicBezTo>
                    <a:pt x="103" y="291"/>
                    <a:pt x="170" y="93"/>
                    <a:pt x="173" y="86"/>
                  </a:cubicBezTo>
                  <a:cubicBezTo>
                    <a:pt x="183" y="53"/>
                    <a:pt x="166" y="16"/>
                    <a:pt x="133" y="4"/>
                  </a:cubicBezTo>
                  <a:cubicBezTo>
                    <a:pt x="126" y="2"/>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2" name="Google Shape;2562;p31"/>
            <p:cNvSpPr/>
            <p:nvPr/>
          </p:nvSpPr>
          <p:spPr>
            <a:xfrm>
              <a:off x="7222961" y="5586011"/>
              <a:ext cx="33842" cy="26454"/>
            </a:xfrm>
            <a:custGeom>
              <a:rect b="b" l="l" r="r" t="t"/>
              <a:pathLst>
                <a:path extrusionOk="0" h="555" w="710">
                  <a:moveTo>
                    <a:pt x="112" y="0"/>
                  </a:moveTo>
                  <a:cubicBezTo>
                    <a:pt x="86" y="0"/>
                    <a:pt x="62" y="16"/>
                    <a:pt x="53" y="41"/>
                  </a:cubicBezTo>
                  <a:cubicBezTo>
                    <a:pt x="14" y="145"/>
                    <a:pt x="0" y="375"/>
                    <a:pt x="211" y="506"/>
                  </a:cubicBezTo>
                  <a:cubicBezTo>
                    <a:pt x="262" y="539"/>
                    <a:pt x="316" y="554"/>
                    <a:pt x="370" y="554"/>
                  </a:cubicBezTo>
                  <a:cubicBezTo>
                    <a:pt x="435" y="554"/>
                    <a:pt x="500" y="532"/>
                    <a:pt x="562" y="487"/>
                  </a:cubicBezTo>
                  <a:cubicBezTo>
                    <a:pt x="642" y="429"/>
                    <a:pt x="689" y="351"/>
                    <a:pt x="692" y="349"/>
                  </a:cubicBezTo>
                  <a:cubicBezTo>
                    <a:pt x="710" y="319"/>
                    <a:pt x="702" y="280"/>
                    <a:pt x="671" y="261"/>
                  </a:cubicBezTo>
                  <a:cubicBezTo>
                    <a:pt x="660" y="254"/>
                    <a:pt x="648" y="251"/>
                    <a:pt x="637" y="251"/>
                  </a:cubicBezTo>
                  <a:cubicBezTo>
                    <a:pt x="616" y="251"/>
                    <a:pt x="595" y="262"/>
                    <a:pt x="583" y="281"/>
                  </a:cubicBezTo>
                  <a:cubicBezTo>
                    <a:pt x="579" y="289"/>
                    <a:pt x="490" y="427"/>
                    <a:pt x="370" y="427"/>
                  </a:cubicBezTo>
                  <a:cubicBezTo>
                    <a:pt x="341" y="427"/>
                    <a:pt x="310" y="418"/>
                    <a:pt x="278" y="398"/>
                  </a:cubicBezTo>
                  <a:cubicBezTo>
                    <a:pt x="103" y="292"/>
                    <a:pt x="168" y="95"/>
                    <a:pt x="171" y="84"/>
                  </a:cubicBezTo>
                  <a:cubicBezTo>
                    <a:pt x="183" y="52"/>
                    <a:pt x="166" y="15"/>
                    <a:pt x="133" y="4"/>
                  </a:cubicBezTo>
                  <a:cubicBezTo>
                    <a:pt x="126" y="1"/>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63" name="Google Shape;2563;p31"/>
          <p:cNvGrpSpPr/>
          <p:nvPr/>
        </p:nvGrpSpPr>
        <p:grpSpPr>
          <a:xfrm flipH="1">
            <a:off x="5868484" y="397125"/>
            <a:ext cx="581028" cy="581052"/>
            <a:chOff x="2787299" y="187324"/>
            <a:chExt cx="1165552" cy="1165600"/>
          </a:xfrm>
        </p:grpSpPr>
        <p:sp>
          <p:nvSpPr>
            <p:cNvPr id="2564" name="Google Shape;2564;p31"/>
            <p:cNvSpPr/>
            <p:nvPr/>
          </p:nvSpPr>
          <p:spPr>
            <a:xfrm>
              <a:off x="2787299" y="187324"/>
              <a:ext cx="1165552" cy="1165600"/>
            </a:xfrm>
            <a:custGeom>
              <a:rect b="b" l="l" r="r" t="t"/>
              <a:pathLst>
                <a:path extrusionOk="0" h="24454" w="24453">
                  <a:moveTo>
                    <a:pt x="12226" y="1"/>
                  </a:moveTo>
                  <a:cubicBezTo>
                    <a:pt x="8983" y="1"/>
                    <a:pt x="5874" y="1289"/>
                    <a:pt x="3582" y="3582"/>
                  </a:cubicBezTo>
                  <a:cubicBezTo>
                    <a:pt x="1288" y="5875"/>
                    <a:pt x="0" y="8985"/>
                    <a:pt x="0" y="12227"/>
                  </a:cubicBezTo>
                  <a:cubicBezTo>
                    <a:pt x="0" y="15469"/>
                    <a:pt x="1288" y="18579"/>
                    <a:pt x="3582" y="20872"/>
                  </a:cubicBezTo>
                  <a:cubicBezTo>
                    <a:pt x="5874" y="23164"/>
                    <a:pt x="8983" y="24453"/>
                    <a:pt x="12226" y="24453"/>
                  </a:cubicBezTo>
                  <a:cubicBezTo>
                    <a:pt x="15469" y="24453"/>
                    <a:pt x="18579" y="23164"/>
                    <a:pt x="20871" y="20872"/>
                  </a:cubicBezTo>
                  <a:cubicBezTo>
                    <a:pt x="23164" y="18579"/>
                    <a:pt x="24453" y="15469"/>
                    <a:pt x="24453" y="12227"/>
                  </a:cubicBezTo>
                  <a:cubicBezTo>
                    <a:pt x="24453" y="8985"/>
                    <a:pt x="23164" y="5875"/>
                    <a:pt x="20871" y="3582"/>
                  </a:cubicBezTo>
                  <a:cubicBezTo>
                    <a:pt x="18579" y="1289"/>
                    <a:pt x="15469" y="1"/>
                    <a:pt x="12226"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5" name="Google Shape;2565;p31"/>
            <p:cNvSpPr/>
            <p:nvPr/>
          </p:nvSpPr>
          <p:spPr>
            <a:xfrm>
              <a:off x="3426916" y="190089"/>
              <a:ext cx="398575" cy="216971"/>
            </a:xfrm>
            <a:custGeom>
              <a:rect b="b" l="l" r="r" t="t"/>
              <a:pathLst>
                <a:path extrusionOk="0" h="4552" w="8362">
                  <a:moveTo>
                    <a:pt x="1" y="0"/>
                  </a:moveTo>
                  <a:lnTo>
                    <a:pt x="1" y="0"/>
                  </a:lnTo>
                  <a:cubicBezTo>
                    <a:pt x="207" y="303"/>
                    <a:pt x="434" y="591"/>
                    <a:pt x="675" y="859"/>
                  </a:cubicBezTo>
                  <a:cubicBezTo>
                    <a:pt x="1389" y="1658"/>
                    <a:pt x="2226" y="2348"/>
                    <a:pt x="3120" y="2939"/>
                  </a:cubicBezTo>
                  <a:cubicBezTo>
                    <a:pt x="3544" y="3218"/>
                    <a:pt x="3982" y="3489"/>
                    <a:pt x="4444" y="3705"/>
                  </a:cubicBezTo>
                  <a:cubicBezTo>
                    <a:pt x="5041" y="3986"/>
                    <a:pt x="5675" y="4187"/>
                    <a:pt x="6321" y="4318"/>
                  </a:cubicBezTo>
                  <a:cubicBezTo>
                    <a:pt x="6995" y="4458"/>
                    <a:pt x="7676" y="4519"/>
                    <a:pt x="8361" y="4552"/>
                  </a:cubicBezTo>
                  <a:cubicBezTo>
                    <a:pt x="6356" y="2035"/>
                    <a:pt x="3382" y="329"/>
                    <a:pt x="1"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6" name="Google Shape;2566;p31"/>
            <p:cNvSpPr/>
            <p:nvPr/>
          </p:nvSpPr>
          <p:spPr>
            <a:xfrm>
              <a:off x="3177771" y="196476"/>
              <a:ext cx="739570" cy="373837"/>
            </a:xfrm>
            <a:custGeom>
              <a:rect b="b" l="l" r="r" t="t"/>
              <a:pathLst>
                <a:path extrusionOk="0" h="7843" w="15516">
                  <a:moveTo>
                    <a:pt x="1888" y="0"/>
                  </a:moveTo>
                  <a:cubicBezTo>
                    <a:pt x="1240" y="116"/>
                    <a:pt x="610" y="282"/>
                    <a:pt x="1" y="494"/>
                  </a:cubicBezTo>
                  <a:cubicBezTo>
                    <a:pt x="1003" y="1837"/>
                    <a:pt x="2199" y="3036"/>
                    <a:pt x="3537" y="4042"/>
                  </a:cubicBezTo>
                  <a:cubicBezTo>
                    <a:pt x="5003" y="5144"/>
                    <a:pt x="6638" y="6026"/>
                    <a:pt x="8379" y="6606"/>
                  </a:cubicBezTo>
                  <a:cubicBezTo>
                    <a:pt x="10102" y="7181"/>
                    <a:pt x="11912" y="7432"/>
                    <a:pt x="13712" y="7641"/>
                  </a:cubicBezTo>
                  <a:cubicBezTo>
                    <a:pt x="14311" y="7710"/>
                    <a:pt x="14915" y="7775"/>
                    <a:pt x="15515" y="7842"/>
                  </a:cubicBezTo>
                  <a:cubicBezTo>
                    <a:pt x="15356" y="7406"/>
                    <a:pt x="15172" y="6979"/>
                    <a:pt x="14966" y="6566"/>
                  </a:cubicBezTo>
                  <a:cubicBezTo>
                    <a:pt x="14857" y="6580"/>
                    <a:pt x="14749" y="6592"/>
                    <a:pt x="14640" y="6603"/>
                  </a:cubicBezTo>
                  <a:cubicBezTo>
                    <a:pt x="14129" y="6653"/>
                    <a:pt x="13616" y="6680"/>
                    <a:pt x="13105" y="6680"/>
                  </a:cubicBezTo>
                  <a:cubicBezTo>
                    <a:pt x="11998" y="6680"/>
                    <a:pt x="10897" y="6555"/>
                    <a:pt x="9819" y="6272"/>
                  </a:cubicBezTo>
                  <a:cubicBezTo>
                    <a:pt x="9095" y="6082"/>
                    <a:pt x="8374" y="5844"/>
                    <a:pt x="7721" y="5469"/>
                  </a:cubicBezTo>
                  <a:cubicBezTo>
                    <a:pt x="7191" y="5163"/>
                    <a:pt x="6705" y="4781"/>
                    <a:pt x="6256" y="4366"/>
                  </a:cubicBezTo>
                  <a:cubicBezTo>
                    <a:pt x="5345" y="3520"/>
                    <a:pt x="4584" y="2534"/>
                    <a:pt x="3742" y="1624"/>
                  </a:cubicBezTo>
                  <a:cubicBezTo>
                    <a:pt x="3183" y="1020"/>
                    <a:pt x="2576" y="447"/>
                    <a:pt x="188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7" name="Google Shape;2567;p31"/>
            <p:cNvSpPr/>
            <p:nvPr/>
          </p:nvSpPr>
          <p:spPr>
            <a:xfrm>
              <a:off x="2938254" y="302340"/>
              <a:ext cx="1014502" cy="504200"/>
            </a:xfrm>
            <a:custGeom>
              <a:rect b="b" l="l" r="r" t="t"/>
              <a:pathLst>
                <a:path extrusionOk="0" h="10578" w="21284">
                  <a:moveTo>
                    <a:pt x="1772" y="1"/>
                  </a:moveTo>
                  <a:cubicBezTo>
                    <a:pt x="1131" y="479"/>
                    <a:pt x="535" y="1016"/>
                    <a:pt x="0" y="1610"/>
                  </a:cubicBezTo>
                  <a:cubicBezTo>
                    <a:pt x="1921" y="2134"/>
                    <a:pt x="3936" y="2330"/>
                    <a:pt x="5774" y="3131"/>
                  </a:cubicBezTo>
                  <a:cubicBezTo>
                    <a:pt x="6648" y="3512"/>
                    <a:pt x="7479" y="4026"/>
                    <a:pt x="8221" y="4621"/>
                  </a:cubicBezTo>
                  <a:cubicBezTo>
                    <a:pt x="8945" y="5202"/>
                    <a:pt x="9600" y="5860"/>
                    <a:pt x="10268" y="6501"/>
                  </a:cubicBezTo>
                  <a:cubicBezTo>
                    <a:pt x="10940" y="7145"/>
                    <a:pt x="11631" y="7783"/>
                    <a:pt x="12414" y="8295"/>
                  </a:cubicBezTo>
                  <a:cubicBezTo>
                    <a:pt x="13236" y="8833"/>
                    <a:pt x="14136" y="9263"/>
                    <a:pt x="15062" y="9590"/>
                  </a:cubicBezTo>
                  <a:cubicBezTo>
                    <a:pt x="16932" y="10251"/>
                    <a:pt x="18918" y="10490"/>
                    <a:pt x="20890" y="10567"/>
                  </a:cubicBezTo>
                  <a:cubicBezTo>
                    <a:pt x="21012" y="10572"/>
                    <a:pt x="21137" y="10574"/>
                    <a:pt x="21261" y="10577"/>
                  </a:cubicBezTo>
                  <a:cubicBezTo>
                    <a:pt x="21276" y="10325"/>
                    <a:pt x="21284" y="10070"/>
                    <a:pt x="21284" y="9813"/>
                  </a:cubicBezTo>
                  <a:cubicBezTo>
                    <a:pt x="21284" y="9585"/>
                    <a:pt x="21276" y="9358"/>
                    <a:pt x="21264" y="9133"/>
                  </a:cubicBezTo>
                  <a:cubicBezTo>
                    <a:pt x="20770" y="9239"/>
                    <a:pt x="20265" y="9310"/>
                    <a:pt x="19757" y="9335"/>
                  </a:cubicBezTo>
                  <a:cubicBezTo>
                    <a:pt x="19582" y="9344"/>
                    <a:pt x="19407" y="9349"/>
                    <a:pt x="19232" y="9349"/>
                  </a:cubicBezTo>
                  <a:cubicBezTo>
                    <a:pt x="17727" y="9349"/>
                    <a:pt x="16222" y="9027"/>
                    <a:pt x="14832" y="8461"/>
                  </a:cubicBezTo>
                  <a:cubicBezTo>
                    <a:pt x="14055" y="8145"/>
                    <a:pt x="13310" y="7755"/>
                    <a:pt x="12614" y="7290"/>
                  </a:cubicBezTo>
                  <a:cubicBezTo>
                    <a:pt x="11912" y="6821"/>
                    <a:pt x="11280" y="6274"/>
                    <a:pt x="10678" y="5684"/>
                  </a:cubicBezTo>
                  <a:cubicBezTo>
                    <a:pt x="9300" y="4333"/>
                    <a:pt x="8114" y="2767"/>
                    <a:pt x="6507" y="1665"/>
                  </a:cubicBezTo>
                  <a:cubicBezTo>
                    <a:pt x="5626" y="1061"/>
                    <a:pt x="4647" y="675"/>
                    <a:pt x="3615" y="411"/>
                  </a:cubicBezTo>
                  <a:cubicBezTo>
                    <a:pt x="3004" y="255"/>
                    <a:pt x="2388" y="132"/>
                    <a:pt x="1772"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8" name="Google Shape;2568;p31"/>
            <p:cNvSpPr/>
            <p:nvPr/>
          </p:nvSpPr>
          <p:spPr>
            <a:xfrm>
              <a:off x="2852553" y="470454"/>
              <a:ext cx="1079803" cy="509301"/>
            </a:xfrm>
            <a:custGeom>
              <a:rect b="b" l="l" r="r" t="t"/>
              <a:pathLst>
                <a:path extrusionOk="0" h="10685" w="22654">
                  <a:moveTo>
                    <a:pt x="374" y="0"/>
                  </a:moveTo>
                  <a:cubicBezTo>
                    <a:pt x="243" y="219"/>
                    <a:pt x="118" y="441"/>
                    <a:pt x="1" y="668"/>
                  </a:cubicBezTo>
                  <a:cubicBezTo>
                    <a:pt x="844" y="2434"/>
                    <a:pt x="2218" y="3935"/>
                    <a:pt x="3788" y="5098"/>
                  </a:cubicBezTo>
                  <a:cubicBezTo>
                    <a:pt x="5787" y="6578"/>
                    <a:pt x="8151" y="7623"/>
                    <a:pt x="10600" y="8075"/>
                  </a:cubicBezTo>
                  <a:cubicBezTo>
                    <a:pt x="11843" y="8303"/>
                    <a:pt x="13105" y="8437"/>
                    <a:pt x="14355" y="8622"/>
                  </a:cubicBezTo>
                  <a:cubicBezTo>
                    <a:pt x="15554" y="8800"/>
                    <a:pt x="16750" y="8997"/>
                    <a:pt x="17933" y="9259"/>
                  </a:cubicBezTo>
                  <a:cubicBezTo>
                    <a:pt x="19420" y="9588"/>
                    <a:pt x="20890" y="10033"/>
                    <a:pt x="22264" y="10685"/>
                  </a:cubicBezTo>
                  <a:cubicBezTo>
                    <a:pt x="22415" y="10295"/>
                    <a:pt x="22543" y="9893"/>
                    <a:pt x="22653" y="9485"/>
                  </a:cubicBezTo>
                  <a:cubicBezTo>
                    <a:pt x="22368" y="9302"/>
                    <a:pt x="22074" y="9125"/>
                    <a:pt x="21776" y="8957"/>
                  </a:cubicBezTo>
                  <a:cubicBezTo>
                    <a:pt x="20658" y="8329"/>
                    <a:pt x="19463" y="7814"/>
                    <a:pt x="18207" y="7537"/>
                  </a:cubicBezTo>
                  <a:cubicBezTo>
                    <a:pt x="17243" y="7323"/>
                    <a:pt x="16265" y="7171"/>
                    <a:pt x="15286" y="7047"/>
                  </a:cubicBezTo>
                  <a:cubicBezTo>
                    <a:pt x="13262" y="6789"/>
                    <a:pt x="11224" y="6627"/>
                    <a:pt x="9216" y="6253"/>
                  </a:cubicBezTo>
                  <a:cubicBezTo>
                    <a:pt x="7308" y="5898"/>
                    <a:pt x="5383" y="5343"/>
                    <a:pt x="3754" y="4254"/>
                  </a:cubicBezTo>
                  <a:cubicBezTo>
                    <a:pt x="2942" y="3712"/>
                    <a:pt x="2225" y="3043"/>
                    <a:pt x="1634" y="2267"/>
                  </a:cubicBezTo>
                  <a:cubicBezTo>
                    <a:pt x="1107" y="1575"/>
                    <a:pt x="695" y="807"/>
                    <a:pt x="37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9" name="Google Shape;2569;p31"/>
            <p:cNvSpPr/>
            <p:nvPr/>
          </p:nvSpPr>
          <p:spPr>
            <a:xfrm>
              <a:off x="2790970" y="661925"/>
              <a:ext cx="1029421" cy="585994"/>
            </a:xfrm>
            <a:custGeom>
              <a:rect b="b" l="l" r="r" t="t"/>
              <a:pathLst>
                <a:path extrusionOk="0" h="12294" w="21597">
                  <a:moveTo>
                    <a:pt x="137" y="0"/>
                  </a:moveTo>
                  <a:cubicBezTo>
                    <a:pt x="79" y="304"/>
                    <a:pt x="36" y="613"/>
                    <a:pt x="1" y="925"/>
                  </a:cubicBezTo>
                  <a:cubicBezTo>
                    <a:pt x="861" y="1109"/>
                    <a:pt x="1680" y="1459"/>
                    <a:pt x="2418" y="1936"/>
                  </a:cubicBezTo>
                  <a:cubicBezTo>
                    <a:pt x="3199" y="2442"/>
                    <a:pt x="3891" y="3073"/>
                    <a:pt x="4529" y="3747"/>
                  </a:cubicBezTo>
                  <a:cubicBezTo>
                    <a:pt x="5876" y="5169"/>
                    <a:pt x="7007" y="6787"/>
                    <a:pt x="8430" y="8137"/>
                  </a:cubicBezTo>
                  <a:cubicBezTo>
                    <a:pt x="9911" y="9542"/>
                    <a:pt x="11747" y="10561"/>
                    <a:pt x="13663" y="11240"/>
                  </a:cubicBezTo>
                  <a:cubicBezTo>
                    <a:pt x="15423" y="11864"/>
                    <a:pt x="17280" y="12215"/>
                    <a:pt x="19147" y="12294"/>
                  </a:cubicBezTo>
                  <a:cubicBezTo>
                    <a:pt x="20063" y="11653"/>
                    <a:pt x="20888" y="10889"/>
                    <a:pt x="21596" y="10026"/>
                  </a:cubicBezTo>
                  <a:lnTo>
                    <a:pt x="21596" y="10026"/>
                  </a:lnTo>
                  <a:cubicBezTo>
                    <a:pt x="21399" y="10063"/>
                    <a:pt x="21204" y="10095"/>
                    <a:pt x="21006" y="10122"/>
                  </a:cubicBezTo>
                  <a:cubicBezTo>
                    <a:pt x="20555" y="10184"/>
                    <a:pt x="20106" y="10215"/>
                    <a:pt x="19658" y="10215"/>
                  </a:cubicBezTo>
                  <a:cubicBezTo>
                    <a:pt x="19022" y="10215"/>
                    <a:pt x="18389" y="10153"/>
                    <a:pt x="17755" y="10026"/>
                  </a:cubicBezTo>
                  <a:cubicBezTo>
                    <a:pt x="16674" y="9809"/>
                    <a:pt x="15615" y="9498"/>
                    <a:pt x="14579" y="9120"/>
                  </a:cubicBezTo>
                  <a:cubicBezTo>
                    <a:pt x="12484" y="8355"/>
                    <a:pt x="10461" y="7322"/>
                    <a:pt x="8663" y="5997"/>
                  </a:cubicBezTo>
                  <a:cubicBezTo>
                    <a:pt x="7114" y="4855"/>
                    <a:pt x="5806" y="3438"/>
                    <a:pt x="4336" y="2205"/>
                  </a:cubicBezTo>
                  <a:cubicBezTo>
                    <a:pt x="3641" y="1621"/>
                    <a:pt x="2902" y="1086"/>
                    <a:pt x="2089" y="676"/>
                  </a:cubicBezTo>
                  <a:cubicBezTo>
                    <a:pt x="1471" y="365"/>
                    <a:pt x="813" y="140"/>
                    <a:pt x="137"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0" name="Google Shape;2570;p31"/>
            <p:cNvSpPr/>
            <p:nvPr/>
          </p:nvSpPr>
          <p:spPr>
            <a:xfrm>
              <a:off x="2831676" y="993339"/>
              <a:ext cx="686710" cy="359442"/>
            </a:xfrm>
            <a:custGeom>
              <a:rect b="b" l="l" r="r" t="t"/>
              <a:pathLst>
                <a:path extrusionOk="0" h="7541" w="14407">
                  <a:moveTo>
                    <a:pt x="1" y="0"/>
                  </a:moveTo>
                  <a:lnTo>
                    <a:pt x="1" y="0"/>
                  </a:lnTo>
                  <a:cubicBezTo>
                    <a:pt x="348" y="834"/>
                    <a:pt x="784" y="1620"/>
                    <a:pt x="1297" y="2349"/>
                  </a:cubicBezTo>
                  <a:cubicBezTo>
                    <a:pt x="2205" y="2658"/>
                    <a:pt x="3126" y="2923"/>
                    <a:pt x="4038" y="3221"/>
                  </a:cubicBezTo>
                  <a:cubicBezTo>
                    <a:pt x="5220" y="3605"/>
                    <a:pt x="6376" y="4066"/>
                    <a:pt x="7443" y="4708"/>
                  </a:cubicBezTo>
                  <a:cubicBezTo>
                    <a:pt x="7971" y="5026"/>
                    <a:pt x="8453" y="5409"/>
                    <a:pt x="8931" y="5797"/>
                  </a:cubicBezTo>
                  <a:cubicBezTo>
                    <a:pt x="9405" y="6183"/>
                    <a:pt x="9865" y="6587"/>
                    <a:pt x="10297" y="7021"/>
                  </a:cubicBezTo>
                  <a:cubicBezTo>
                    <a:pt x="10462" y="7186"/>
                    <a:pt x="10620" y="7356"/>
                    <a:pt x="10774" y="7529"/>
                  </a:cubicBezTo>
                  <a:cubicBezTo>
                    <a:pt x="10947" y="7538"/>
                    <a:pt x="11122" y="7541"/>
                    <a:pt x="11295" y="7541"/>
                  </a:cubicBezTo>
                  <a:cubicBezTo>
                    <a:pt x="12371" y="7541"/>
                    <a:pt x="13414" y="7402"/>
                    <a:pt x="14407" y="7140"/>
                  </a:cubicBezTo>
                  <a:cubicBezTo>
                    <a:pt x="13669" y="6379"/>
                    <a:pt x="12866" y="5686"/>
                    <a:pt x="11981" y="5100"/>
                  </a:cubicBezTo>
                  <a:cubicBezTo>
                    <a:pt x="11243" y="4612"/>
                    <a:pt x="10453" y="4195"/>
                    <a:pt x="9623" y="3886"/>
                  </a:cubicBezTo>
                  <a:cubicBezTo>
                    <a:pt x="8803" y="3583"/>
                    <a:pt x="7966" y="3325"/>
                    <a:pt x="7128" y="3080"/>
                  </a:cubicBezTo>
                  <a:cubicBezTo>
                    <a:pt x="5519" y="2609"/>
                    <a:pt x="3890" y="2176"/>
                    <a:pt x="2367" y="1467"/>
                  </a:cubicBezTo>
                  <a:cubicBezTo>
                    <a:pt x="1517" y="1070"/>
                    <a:pt x="723" y="579"/>
                    <a:pt x="1"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1" name="Google Shape;2571;p31"/>
            <p:cNvSpPr/>
            <p:nvPr/>
          </p:nvSpPr>
          <p:spPr>
            <a:xfrm>
              <a:off x="3351033" y="438519"/>
              <a:ext cx="61726" cy="54147"/>
            </a:xfrm>
            <a:custGeom>
              <a:rect b="b" l="l" r="r" t="t"/>
              <a:pathLst>
                <a:path extrusionOk="0" h="1136" w="1295">
                  <a:moveTo>
                    <a:pt x="648" y="0"/>
                  </a:moveTo>
                  <a:cubicBezTo>
                    <a:pt x="565" y="0"/>
                    <a:pt x="480" y="19"/>
                    <a:pt x="401" y="57"/>
                  </a:cubicBezTo>
                  <a:cubicBezTo>
                    <a:pt x="118" y="193"/>
                    <a:pt x="1" y="532"/>
                    <a:pt x="137" y="815"/>
                  </a:cubicBezTo>
                  <a:cubicBezTo>
                    <a:pt x="234" y="1018"/>
                    <a:pt x="436" y="1135"/>
                    <a:pt x="647" y="1135"/>
                  </a:cubicBezTo>
                  <a:cubicBezTo>
                    <a:pt x="729" y="1135"/>
                    <a:pt x="814" y="1117"/>
                    <a:pt x="894" y="1079"/>
                  </a:cubicBezTo>
                  <a:cubicBezTo>
                    <a:pt x="1175" y="943"/>
                    <a:pt x="1295" y="602"/>
                    <a:pt x="1158" y="321"/>
                  </a:cubicBezTo>
                  <a:cubicBezTo>
                    <a:pt x="1061" y="118"/>
                    <a:pt x="859" y="0"/>
                    <a:pt x="648"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2" name="Google Shape;2572;p31"/>
            <p:cNvSpPr/>
            <p:nvPr/>
          </p:nvSpPr>
          <p:spPr>
            <a:xfrm>
              <a:off x="3333683" y="524077"/>
              <a:ext cx="104529" cy="91660"/>
            </a:xfrm>
            <a:custGeom>
              <a:rect b="b" l="l" r="r" t="t"/>
              <a:pathLst>
                <a:path extrusionOk="0" h="1923" w="2193">
                  <a:moveTo>
                    <a:pt x="1096" y="0"/>
                  </a:moveTo>
                  <a:cubicBezTo>
                    <a:pt x="956" y="0"/>
                    <a:pt x="814" y="31"/>
                    <a:pt x="680" y="96"/>
                  </a:cubicBezTo>
                  <a:cubicBezTo>
                    <a:pt x="202" y="326"/>
                    <a:pt x="0" y="901"/>
                    <a:pt x="232" y="1379"/>
                  </a:cubicBezTo>
                  <a:cubicBezTo>
                    <a:pt x="397" y="1722"/>
                    <a:pt x="740" y="1923"/>
                    <a:pt x="1097" y="1923"/>
                  </a:cubicBezTo>
                  <a:cubicBezTo>
                    <a:pt x="1237" y="1923"/>
                    <a:pt x="1380" y="1892"/>
                    <a:pt x="1514" y="1827"/>
                  </a:cubicBezTo>
                  <a:cubicBezTo>
                    <a:pt x="1992" y="1596"/>
                    <a:pt x="2192" y="1022"/>
                    <a:pt x="1962" y="544"/>
                  </a:cubicBezTo>
                  <a:cubicBezTo>
                    <a:pt x="1797" y="201"/>
                    <a:pt x="1453" y="0"/>
                    <a:pt x="1096"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3" name="Google Shape;2573;p31"/>
            <p:cNvSpPr/>
            <p:nvPr/>
          </p:nvSpPr>
          <p:spPr>
            <a:xfrm>
              <a:off x="3516002" y="358918"/>
              <a:ext cx="61726" cy="54147"/>
            </a:xfrm>
            <a:custGeom>
              <a:rect b="b" l="l" r="r" t="t"/>
              <a:pathLst>
                <a:path extrusionOk="0" h="1136" w="1295">
                  <a:moveTo>
                    <a:pt x="647" y="1"/>
                  </a:moveTo>
                  <a:cubicBezTo>
                    <a:pt x="564" y="1"/>
                    <a:pt x="480" y="19"/>
                    <a:pt x="400" y="57"/>
                  </a:cubicBezTo>
                  <a:cubicBezTo>
                    <a:pt x="120" y="193"/>
                    <a:pt x="0" y="533"/>
                    <a:pt x="137" y="815"/>
                  </a:cubicBezTo>
                  <a:cubicBezTo>
                    <a:pt x="234" y="1018"/>
                    <a:pt x="436" y="1136"/>
                    <a:pt x="647" y="1136"/>
                  </a:cubicBezTo>
                  <a:cubicBezTo>
                    <a:pt x="730" y="1136"/>
                    <a:pt x="815" y="1117"/>
                    <a:pt x="895" y="1079"/>
                  </a:cubicBezTo>
                  <a:cubicBezTo>
                    <a:pt x="1175" y="943"/>
                    <a:pt x="1294" y="604"/>
                    <a:pt x="1158" y="321"/>
                  </a:cubicBezTo>
                  <a:cubicBezTo>
                    <a:pt x="1061" y="119"/>
                    <a:pt x="858" y="1"/>
                    <a:pt x="647"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4" name="Google Shape;2574;p31"/>
            <p:cNvSpPr/>
            <p:nvPr/>
          </p:nvSpPr>
          <p:spPr>
            <a:xfrm>
              <a:off x="3573677" y="408347"/>
              <a:ext cx="104482" cy="91660"/>
            </a:xfrm>
            <a:custGeom>
              <a:rect b="b" l="l" r="r" t="t"/>
              <a:pathLst>
                <a:path extrusionOk="0" h="1923" w="2192">
                  <a:moveTo>
                    <a:pt x="1095" y="0"/>
                  </a:moveTo>
                  <a:cubicBezTo>
                    <a:pt x="955" y="0"/>
                    <a:pt x="813" y="31"/>
                    <a:pt x="679" y="95"/>
                  </a:cubicBezTo>
                  <a:cubicBezTo>
                    <a:pt x="201" y="326"/>
                    <a:pt x="1" y="900"/>
                    <a:pt x="231" y="1378"/>
                  </a:cubicBezTo>
                  <a:cubicBezTo>
                    <a:pt x="396" y="1722"/>
                    <a:pt x="739" y="1922"/>
                    <a:pt x="1096" y="1922"/>
                  </a:cubicBezTo>
                  <a:cubicBezTo>
                    <a:pt x="1236" y="1922"/>
                    <a:pt x="1379" y="1891"/>
                    <a:pt x="1513" y="1826"/>
                  </a:cubicBezTo>
                  <a:cubicBezTo>
                    <a:pt x="1991" y="1596"/>
                    <a:pt x="2192" y="1021"/>
                    <a:pt x="1961" y="543"/>
                  </a:cubicBezTo>
                  <a:cubicBezTo>
                    <a:pt x="1796" y="200"/>
                    <a:pt x="1452" y="0"/>
                    <a:pt x="1095"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5" name="Google Shape;2575;p31"/>
            <p:cNvSpPr/>
            <p:nvPr/>
          </p:nvSpPr>
          <p:spPr>
            <a:xfrm>
              <a:off x="3443456" y="428271"/>
              <a:ext cx="98333" cy="77122"/>
            </a:xfrm>
            <a:custGeom>
              <a:rect b="b" l="l" r="r" t="t"/>
              <a:pathLst>
                <a:path extrusionOk="0" h="1618" w="2063">
                  <a:moveTo>
                    <a:pt x="1720" y="0"/>
                  </a:moveTo>
                  <a:cubicBezTo>
                    <a:pt x="1696" y="0"/>
                    <a:pt x="1670" y="6"/>
                    <a:pt x="1647" y="20"/>
                  </a:cubicBezTo>
                  <a:cubicBezTo>
                    <a:pt x="1575" y="60"/>
                    <a:pt x="1550" y="151"/>
                    <a:pt x="1591" y="222"/>
                  </a:cubicBezTo>
                  <a:cubicBezTo>
                    <a:pt x="1592" y="225"/>
                    <a:pt x="1741" y="502"/>
                    <a:pt x="1664" y="780"/>
                  </a:cubicBezTo>
                  <a:cubicBezTo>
                    <a:pt x="1617" y="946"/>
                    <a:pt x="1493" y="1085"/>
                    <a:pt x="1300" y="1194"/>
                  </a:cubicBezTo>
                  <a:cubicBezTo>
                    <a:pt x="1150" y="1278"/>
                    <a:pt x="1009" y="1320"/>
                    <a:pt x="880" y="1320"/>
                  </a:cubicBezTo>
                  <a:cubicBezTo>
                    <a:pt x="822" y="1320"/>
                    <a:pt x="766" y="1312"/>
                    <a:pt x="713" y="1295"/>
                  </a:cubicBezTo>
                  <a:cubicBezTo>
                    <a:pt x="444" y="1211"/>
                    <a:pt x="307" y="939"/>
                    <a:pt x="304" y="934"/>
                  </a:cubicBezTo>
                  <a:cubicBezTo>
                    <a:pt x="278" y="880"/>
                    <a:pt x="225" y="850"/>
                    <a:pt x="170" y="850"/>
                  </a:cubicBezTo>
                  <a:cubicBezTo>
                    <a:pt x="148" y="850"/>
                    <a:pt x="126" y="854"/>
                    <a:pt x="105" y="865"/>
                  </a:cubicBezTo>
                  <a:cubicBezTo>
                    <a:pt x="31" y="900"/>
                    <a:pt x="0" y="989"/>
                    <a:pt x="36" y="1063"/>
                  </a:cubicBezTo>
                  <a:cubicBezTo>
                    <a:pt x="42" y="1079"/>
                    <a:pt x="226" y="1454"/>
                    <a:pt x="621" y="1577"/>
                  </a:cubicBezTo>
                  <a:cubicBezTo>
                    <a:pt x="705" y="1604"/>
                    <a:pt x="791" y="1617"/>
                    <a:pt x="880" y="1617"/>
                  </a:cubicBezTo>
                  <a:cubicBezTo>
                    <a:pt x="1061" y="1617"/>
                    <a:pt x="1249" y="1562"/>
                    <a:pt x="1445" y="1455"/>
                  </a:cubicBezTo>
                  <a:cubicBezTo>
                    <a:pt x="1712" y="1305"/>
                    <a:pt x="1881" y="1105"/>
                    <a:pt x="1951" y="859"/>
                  </a:cubicBezTo>
                  <a:cubicBezTo>
                    <a:pt x="2063" y="459"/>
                    <a:pt x="1859" y="91"/>
                    <a:pt x="1849" y="75"/>
                  </a:cubicBezTo>
                  <a:cubicBezTo>
                    <a:pt x="1822" y="27"/>
                    <a:pt x="1772" y="0"/>
                    <a:pt x="172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76" name="Google Shape;2576;p31"/>
          <p:cNvGrpSpPr/>
          <p:nvPr/>
        </p:nvGrpSpPr>
        <p:grpSpPr>
          <a:xfrm flipH="1" rot="-369687">
            <a:off x="-19147" y="2739648"/>
            <a:ext cx="1023952" cy="1251372"/>
            <a:chOff x="1562309" y="2509229"/>
            <a:chExt cx="347240" cy="424361"/>
          </a:xfrm>
        </p:grpSpPr>
        <p:sp>
          <p:nvSpPr>
            <p:cNvPr id="2577" name="Google Shape;2577;p31"/>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8" name="Google Shape;2578;p31"/>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9" name="Google Shape;2579;p31"/>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0" name="Google Shape;2580;p31"/>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1" name="Google Shape;2581;p31"/>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2" name="Google Shape;2582;p31"/>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3" name="Google Shape;2583;p31"/>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4" name="Google Shape;2584;p31"/>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5" name="Google Shape;2585;p31"/>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6" name="Google Shape;2586;p31"/>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7" name="Google Shape;2587;p31"/>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8" name="Google Shape;2588;p31"/>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9" name="Google Shape;2589;p31"/>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90" name="Google Shape;2590;p31"/>
          <p:cNvGrpSpPr/>
          <p:nvPr/>
        </p:nvGrpSpPr>
        <p:grpSpPr>
          <a:xfrm rot="1079400">
            <a:off x="5103018" y="970542"/>
            <a:ext cx="1827104" cy="1992440"/>
            <a:chOff x="4518826" y="55435"/>
            <a:chExt cx="440758" cy="480654"/>
          </a:xfrm>
        </p:grpSpPr>
        <p:sp>
          <p:nvSpPr>
            <p:cNvPr id="2591" name="Google Shape;2591;p31"/>
            <p:cNvSpPr/>
            <p:nvPr/>
          </p:nvSpPr>
          <p:spPr>
            <a:xfrm>
              <a:off x="4525547" y="89182"/>
              <a:ext cx="377411" cy="446907"/>
            </a:xfrm>
            <a:custGeom>
              <a:rect b="b" l="l" r="r" t="t"/>
              <a:pathLst>
                <a:path extrusionOk="0" h="9376" w="7918">
                  <a:moveTo>
                    <a:pt x="7153" y="0"/>
                  </a:moveTo>
                  <a:cubicBezTo>
                    <a:pt x="7067" y="0"/>
                    <a:pt x="6980" y="71"/>
                    <a:pt x="7008" y="181"/>
                  </a:cubicBezTo>
                  <a:cubicBezTo>
                    <a:pt x="7606" y="2623"/>
                    <a:pt x="4898" y="3897"/>
                    <a:pt x="3242" y="4962"/>
                  </a:cubicBezTo>
                  <a:cubicBezTo>
                    <a:pt x="1660" y="5979"/>
                    <a:pt x="418" y="7482"/>
                    <a:pt x="4" y="9350"/>
                  </a:cubicBezTo>
                  <a:cubicBezTo>
                    <a:pt x="0" y="9366"/>
                    <a:pt x="13" y="9376"/>
                    <a:pt x="25" y="9376"/>
                  </a:cubicBezTo>
                  <a:cubicBezTo>
                    <a:pt x="33" y="9376"/>
                    <a:pt x="41" y="9371"/>
                    <a:pt x="44" y="9361"/>
                  </a:cubicBezTo>
                  <a:cubicBezTo>
                    <a:pt x="386" y="8298"/>
                    <a:pt x="889" y="7336"/>
                    <a:pt x="1642" y="6501"/>
                  </a:cubicBezTo>
                  <a:cubicBezTo>
                    <a:pt x="2410" y="5648"/>
                    <a:pt x="3373" y="5096"/>
                    <a:pt x="4361" y="4539"/>
                  </a:cubicBezTo>
                  <a:cubicBezTo>
                    <a:pt x="5895" y="3670"/>
                    <a:pt x="7918" y="2156"/>
                    <a:pt x="7290" y="104"/>
                  </a:cubicBezTo>
                  <a:cubicBezTo>
                    <a:pt x="7267" y="32"/>
                    <a:pt x="7210" y="0"/>
                    <a:pt x="715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2" name="Google Shape;2592;p31"/>
            <p:cNvSpPr/>
            <p:nvPr/>
          </p:nvSpPr>
          <p:spPr>
            <a:xfrm>
              <a:off x="4518826" y="55435"/>
              <a:ext cx="277220" cy="458108"/>
            </a:xfrm>
            <a:custGeom>
              <a:rect b="b" l="l" r="r" t="t"/>
              <a:pathLst>
                <a:path extrusionOk="0" h="9611" w="5816">
                  <a:moveTo>
                    <a:pt x="5509" y="1"/>
                  </a:moveTo>
                  <a:cubicBezTo>
                    <a:pt x="5434" y="1"/>
                    <a:pt x="5355" y="52"/>
                    <a:pt x="5358" y="140"/>
                  </a:cubicBezTo>
                  <a:cubicBezTo>
                    <a:pt x="5394" y="1168"/>
                    <a:pt x="5571" y="2258"/>
                    <a:pt x="4997" y="3184"/>
                  </a:cubicBezTo>
                  <a:cubicBezTo>
                    <a:pt x="4475" y="4023"/>
                    <a:pt x="3501" y="4432"/>
                    <a:pt x="2746" y="5020"/>
                  </a:cubicBezTo>
                  <a:cubicBezTo>
                    <a:pt x="1348" y="6107"/>
                    <a:pt x="251" y="7824"/>
                    <a:pt x="2" y="9593"/>
                  </a:cubicBezTo>
                  <a:cubicBezTo>
                    <a:pt x="0" y="9604"/>
                    <a:pt x="8" y="9611"/>
                    <a:pt x="16" y="9611"/>
                  </a:cubicBezTo>
                  <a:cubicBezTo>
                    <a:pt x="21" y="9611"/>
                    <a:pt x="26" y="9608"/>
                    <a:pt x="28" y="9600"/>
                  </a:cubicBezTo>
                  <a:cubicBezTo>
                    <a:pt x="282" y="8613"/>
                    <a:pt x="628" y="7669"/>
                    <a:pt x="1230" y="6837"/>
                  </a:cubicBezTo>
                  <a:cubicBezTo>
                    <a:pt x="1867" y="5957"/>
                    <a:pt x="2672" y="5277"/>
                    <a:pt x="3591" y="4710"/>
                  </a:cubicBezTo>
                  <a:cubicBezTo>
                    <a:pt x="4352" y="4242"/>
                    <a:pt x="5107" y="3751"/>
                    <a:pt x="5459" y="2891"/>
                  </a:cubicBezTo>
                  <a:cubicBezTo>
                    <a:pt x="5815" y="2035"/>
                    <a:pt x="5777" y="1003"/>
                    <a:pt x="5636" y="102"/>
                  </a:cubicBezTo>
                  <a:cubicBezTo>
                    <a:pt x="5625" y="33"/>
                    <a:pt x="5569" y="1"/>
                    <a:pt x="550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3" name="Google Shape;2593;p31"/>
            <p:cNvSpPr/>
            <p:nvPr/>
          </p:nvSpPr>
          <p:spPr>
            <a:xfrm>
              <a:off x="4571019" y="177267"/>
              <a:ext cx="377697" cy="314684"/>
            </a:xfrm>
            <a:custGeom>
              <a:rect b="b" l="l" r="r" t="t"/>
              <a:pathLst>
                <a:path extrusionOk="0" h="6602" w="7924">
                  <a:moveTo>
                    <a:pt x="7553" y="0"/>
                  </a:moveTo>
                  <a:cubicBezTo>
                    <a:pt x="7507" y="0"/>
                    <a:pt x="7461" y="34"/>
                    <a:pt x="7453" y="96"/>
                  </a:cubicBezTo>
                  <a:cubicBezTo>
                    <a:pt x="7394" y="570"/>
                    <a:pt x="7393" y="953"/>
                    <a:pt x="7136" y="1378"/>
                  </a:cubicBezTo>
                  <a:cubicBezTo>
                    <a:pt x="6896" y="1779"/>
                    <a:pt x="6549" y="2114"/>
                    <a:pt x="6159" y="2367"/>
                  </a:cubicBezTo>
                  <a:cubicBezTo>
                    <a:pt x="5339" y="2901"/>
                    <a:pt x="4353" y="3100"/>
                    <a:pt x="3453" y="3457"/>
                  </a:cubicBezTo>
                  <a:cubicBezTo>
                    <a:pt x="1977" y="4042"/>
                    <a:pt x="689" y="5130"/>
                    <a:pt x="6" y="6580"/>
                  </a:cubicBezTo>
                  <a:cubicBezTo>
                    <a:pt x="1" y="6591"/>
                    <a:pt x="9" y="6601"/>
                    <a:pt x="19" y="6601"/>
                  </a:cubicBezTo>
                  <a:cubicBezTo>
                    <a:pt x="23" y="6601"/>
                    <a:pt x="27" y="6599"/>
                    <a:pt x="30" y="6594"/>
                  </a:cubicBezTo>
                  <a:cubicBezTo>
                    <a:pt x="548" y="5775"/>
                    <a:pt x="1175" y="5050"/>
                    <a:pt x="1971" y="4491"/>
                  </a:cubicBezTo>
                  <a:cubicBezTo>
                    <a:pt x="2814" y="3900"/>
                    <a:pt x="3768" y="3616"/>
                    <a:pt x="4735" y="3298"/>
                  </a:cubicBezTo>
                  <a:cubicBezTo>
                    <a:pt x="5555" y="3028"/>
                    <a:pt x="6372" y="2692"/>
                    <a:pt x="6975" y="2056"/>
                  </a:cubicBezTo>
                  <a:cubicBezTo>
                    <a:pt x="7425" y="1581"/>
                    <a:pt x="7924" y="743"/>
                    <a:pt x="7649" y="70"/>
                  </a:cubicBezTo>
                  <a:cubicBezTo>
                    <a:pt x="7630" y="23"/>
                    <a:pt x="7591" y="0"/>
                    <a:pt x="755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4" name="Google Shape;2594;p31"/>
            <p:cNvSpPr/>
            <p:nvPr/>
          </p:nvSpPr>
          <p:spPr>
            <a:xfrm>
              <a:off x="4586987" y="386469"/>
              <a:ext cx="255389" cy="130554"/>
            </a:xfrm>
            <a:custGeom>
              <a:rect b="b" l="l" r="r" t="t"/>
              <a:pathLst>
                <a:path extrusionOk="0" h="2739" w="5358">
                  <a:moveTo>
                    <a:pt x="5269" y="1"/>
                  </a:moveTo>
                  <a:cubicBezTo>
                    <a:pt x="5262" y="1"/>
                    <a:pt x="5255" y="2"/>
                    <a:pt x="5248" y="5"/>
                  </a:cubicBezTo>
                  <a:cubicBezTo>
                    <a:pt x="4898" y="144"/>
                    <a:pt x="4576" y="281"/>
                    <a:pt x="4195" y="302"/>
                  </a:cubicBezTo>
                  <a:cubicBezTo>
                    <a:pt x="4131" y="306"/>
                    <a:pt x="4067" y="307"/>
                    <a:pt x="4004" y="307"/>
                  </a:cubicBezTo>
                  <a:cubicBezTo>
                    <a:pt x="3848" y="307"/>
                    <a:pt x="3692" y="299"/>
                    <a:pt x="3537" y="299"/>
                  </a:cubicBezTo>
                  <a:cubicBezTo>
                    <a:pt x="3480" y="299"/>
                    <a:pt x="3423" y="300"/>
                    <a:pt x="3367" y="303"/>
                  </a:cubicBezTo>
                  <a:cubicBezTo>
                    <a:pt x="2879" y="329"/>
                    <a:pt x="2402" y="458"/>
                    <a:pt x="1962" y="667"/>
                  </a:cubicBezTo>
                  <a:cubicBezTo>
                    <a:pt x="1087" y="1082"/>
                    <a:pt x="352" y="1816"/>
                    <a:pt x="3" y="2726"/>
                  </a:cubicBezTo>
                  <a:cubicBezTo>
                    <a:pt x="0" y="2733"/>
                    <a:pt x="8" y="2738"/>
                    <a:pt x="15" y="2738"/>
                  </a:cubicBezTo>
                  <a:cubicBezTo>
                    <a:pt x="18" y="2738"/>
                    <a:pt x="21" y="2737"/>
                    <a:pt x="23" y="2734"/>
                  </a:cubicBezTo>
                  <a:cubicBezTo>
                    <a:pt x="532" y="1751"/>
                    <a:pt x="1363" y="1002"/>
                    <a:pt x="2432" y="682"/>
                  </a:cubicBezTo>
                  <a:cubicBezTo>
                    <a:pt x="2976" y="518"/>
                    <a:pt x="3495" y="546"/>
                    <a:pt x="4054" y="540"/>
                  </a:cubicBezTo>
                  <a:cubicBezTo>
                    <a:pt x="4515" y="535"/>
                    <a:pt x="4968" y="435"/>
                    <a:pt x="5316" y="118"/>
                  </a:cubicBezTo>
                  <a:cubicBezTo>
                    <a:pt x="5358" y="81"/>
                    <a:pt x="5323" y="1"/>
                    <a:pt x="52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5" name="Google Shape;2595;p31"/>
            <p:cNvSpPr/>
            <p:nvPr/>
          </p:nvSpPr>
          <p:spPr>
            <a:xfrm>
              <a:off x="4764205" y="144855"/>
              <a:ext cx="65682" cy="107866"/>
            </a:xfrm>
            <a:custGeom>
              <a:rect b="b" l="l" r="r" t="t"/>
              <a:pathLst>
                <a:path extrusionOk="0" h="2263" w="1378">
                  <a:moveTo>
                    <a:pt x="1301" y="1"/>
                  </a:moveTo>
                  <a:cubicBezTo>
                    <a:pt x="1263" y="1"/>
                    <a:pt x="1223" y="26"/>
                    <a:pt x="1220" y="75"/>
                  </a:cubicBezTo>
                  <a:cubicBezTo>
                    <a:pt x="1165" y="948"/>
                    <a:pt x="718" y="1716"/>
                    <a:pt x="15" y="2230"/>
                  </a:cubicBezTo>
                  <a:cubicBezTo>
                    <a:pt x="0" y="2240"/>
                    <a:pt x="8" y="2262"/>
                    <a:pt x="23" y="2262"/>
                  </a:cubicBezTo>
                  <a:cubicBezTo>
                    <a:pt x="26" y="2262"/>
                    <a:pt x="29" y="2261"/>
                    <a:pt x="32" y="2260"/>
                  </a:cubicBezTo>
                  <a:cubicBezTo>
                    <a:pt x="830" y="1800"/>
                    <a:pt x="1306" y="988"/>
                    <a:pt x="1374" y="77"/>
                  </a:cubicBezTo>
                  <a:cubicBezTo>
                    <a:pt x="1378" y="26"/>
                    <a:pt x="1340" y="1"/>
                    <a:pt x="130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6" name="Google Shape;2596;p31"/>
            <p:cNvSpPr/>
            <p:nvPr/>
          </p:nvSpPr>
          <p:spPr>
            <a:xfrm>
              <a:off x="4824788" y="97094"/>
              <a:ext cx="12298" cy="14204"/>
            </a:xfrm>
            <a:custGeom>
              <a:rect b="b" l="l" r="r" t="t"/>
              <a:pathLst>
                <a:path extrusionOk="0" h="298" w="258">
                  <a:moveTo>
                    <a:pt x="133" y="1"/>
                  </a:moveTo>
                  <a:cubicBezTo>
                    <a:pt x="131" y="1"/>
                    <a:pt x="130" y="1"/>
                    <a:pt x="128" y="1"/>
                  </a:cubicBezTo>
                  <a:cubicBezTo>
                    <a:pt x="98" y="2"/>
                    <a:pt x="69" y="12"/>
                    <a:pt x="48" y="33"/>
                  </a:cubicBezTo>
                  <a:cubicBezTo>
                    <a:pt x="32" y="50"/>
                    <a:pt x="22" y="71"/>
                    <a:pt x="14" y="93"/>
                  </a:cubicBezTo>
                  <a:cubicBezTo>
                    <a:pt x="6" y="118"/>
                    <a:pt x="6" y="145"/>
                    <a:pt x="2" y="172"/>
                  </a:cubicBezTo>
                  <a:cubicBezTo>
                    <a:pt x="0" y="202"/>
                    <a:pt x="19" y="240"/>
                    <a:pt x="39" y="261"/>
                  </a:cubicBezTo>
                  <a:cubicBezTo>
                    <a:pt x="60" y="282"/>
                    <a:pt x="92" y="297"/>
                    <a:pt x="122" y="297"/>
                  </a:cubicBezTo>
                  <a:cubicBezTo>
                    <a:pt x="124" y="297"/>
                    <a:pt x="126" y="297"/>
                    <a:pt x="128" y="297"/>
                  </a:cubicBezTo>
                  <a:cubicBezTo>
                    <a:pt x="160" y="296"/>
                    <a:pt x="195" y="286"/>
                    <a:pt x="217" y="261"/>
                  </a:cubicBezTo>
                  <a:cubicBezTo>
                    <a:pt x="238" y="238"/>
                    <a:pt x="258" y="205"/>
                    <a:pt x="254" y="172"/>
                  </a:cubicBezTo>
                  <a:cubicBezTo>
                    <a:pt x="252" y="147"/>
                    <a:pt x="252" y="119"/>
                    <a:pt x="243" y="96"/>
                  </a:cubicBezTo>
                  <a:cubicBezTo>
                    <a:pt x="237" y="76"/>
                    <a:pt x="229" y="61"/>
                    <a:pt x="217" y="45"/>
                  </a:cubicBezTo>
                  <a:cubicBezTo>
                    <a:pt x="198" y="20"/>
                    <a:pt x="166" y="1"/>
                    <a:pt x="13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7" name="Google Shape;2597;p31"/>
            <p:cNvSpPr/>
            <p:nvPr/>
          </p:nvSpPr>
          <p:spPr>
            <a:xfrm>
              <a:off x="4811346" y="278984"/>
              <a:ext cx="16015" cy="11440"/>
            </a:xfrm>
            <a:custGeom>
              <a:rect b="b" l="l" r="r" t="t"/>
              <a:pathLst>
                <a:path extrusionOk="0" h="240" w="336">
                  <a:moveTo>
                    <a:pt x="260" y="1"/>
                  </a:moveTo>
                  <a:cubicBezTo>
                    <a:pt x="255" y="1"/>
                    <a:pt x="250" y="1"/>
                    <a:pt x="246" y="2"/>
                  </a:cubicBezTo>
                  <a:lnTo>
                    <a:pt x="202" y="9"/>
                  </a:lnTo>
                  <a:cubicBezTo>
                    <a:pt x="195" y="11"/>
                    <a:pt x="188" y="13"/>
                    <a:pt x="181" y="14"/>
                  </a:cubicBezTo>
                  <a:cubicBezTo>
                    <a:pt x="174" y="17"/>
                    <a:pt x="171" y="18"/>
                    <a:pt x="170" y="18"/>
                  </a:cubicBezTo>
                  <a:cubicBezTo>
                    <a:pt x="170" y="18"/>
                    <a:pt x="171" y="17"/>
                    <a:pt x="173" y="16"/>
                  </a:cubicBezTo>
                  <a:lnTo>
                    <a:pt x="173" y="16"/>
                  </a:lnTo>
                  <a:cubicBezTo>
                    <a:pt x="133" y="23"/>
                    <a:pt x="99" y="39"/>
                    <a:pt x="64" y="59"/>
                  </a:cubicBezTo>
                  <a:cubicBezTo>
                    <a:pt x="19" y="84"/>
                    <a:pt x="1" y="149"/>
                    <a:pt x="28" y="192"/>
                  </a:cubicBezTo>
                  <a:cubicBezTo>
                    <a:pt x="49" y="225"/>
                    <a:pt x="78" y="239"/>
                    <a:pt x="111" y="239"/>
                  </a:cubicBezTo>
                  <a:cubicBezTo>
                    <a:pt x="127" y="239"/>
                    <a:pt x="145" y="235"/>
                    <a:pt x="162" y="228"/>
                  </a:cubicBezTo>
                  <a:cubicBezTo>
                    <a:pt x="175" y="222"/>
                    <a:pt x="189" y="216"/>
                    <a:pt x="202" y="208"/>
                  </a:cubicBezTo>
                  <a:lnTo>
                    <a:pt x="222" y="196"/>
                  </a:lnTo>
                  <a:cubicBezTo>
                    <a:pt x="236" y="187"/>
                    <a:pt x="248" y="177"/>
                    <a:pt x="256" y="163"/>
                  </a:cubicBezTo>
                  <a:lnTo>
                    <a:pt x="256" y="163"/>
                  </a:lnTo>
                  <a:cubicBezTo>
                    <a:pt x="255" y="166"/>
                    <a:pt x="255" y="167"/>
                    <a:pt x="255" y="167"/>
                  </a:cubicBezTo>
                  <a:cubicBezTo>
                    <a:pt x="256" y="167"/>
                    <a:pt x="259" y="164"/>
                    <a:pt x="262" y="159"/>
                  </a:cubicBezTo>
                  <a:cubicBezTo>
                    <a:pt x="268" y="155"/>
                    <a:pt x="273" y="149"/>
                    <a:pt x="279" y="145"/>
                  </a:cubicBezTo>
                  <a:cubicBezTo>
                    <a:pt x="290" y="137"/>
                    <a:pt x="300" y="125"/>
                    <a:pt x="311" y="115"/>
                  </a:cubicBezTo>
                  <a:cubicBezTo>
                    <a:pt x="332" y="93"/>
                    <a:pt x="336" y="59"/>
                    <a:pt x="321" y="33"/>
                  </a:cubicBezTo>
                  <a:cubicBezTo>
                    <a:pt x="308" y="10"/>
                    <a:pt x="284" y="1"/>
                    <a:pt x="26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8" name="Google Shape;2598;p31"/>
            <p:cNvSpPr/>
            <p:nvPr/>
          </p:nvSpPr>
          <p:spPr>
            <a:xfrm>
              <a:off x="4861966" y="242663"/>
              <a:ext cx="17255" cy="13442"/>
            </a:xfrm>
            <a:custGeom>
              <a:rect b="b" l="l" r="r" t="t"/>
              <a:pathLst>
                <a:path extrusionOk="0" h="282" w="362">
                  <a:moveTo>
                    <a:pt x="180" y="1"/>
                  </a:moveTo>
                  <a:cubicBezTo>
                    <a:pt x="0" y="1"/>
                    <a:pt x="0" y="281"/>
                    <a:pt x="180" y="281"/>
                  </a:cubicBezTo>
                  <a:cubicBezTo>
                    <a:pt x="181" y="281"/>
                    <a:pt x="181" y="281"/>
                    <a:pt x="181" y="281"/>
                  </a:cubicBezTo>
                  <a:cubicBezTo>
                    <a:pt x="359" y="281"/>
                    <a:pt x="361" y="1"/>
                    <a:pt x="18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9" name="Google Shape;2599;p31"/>
            <p:cNvSpPr/>
            <p:nvPr/>
          </p:nvSpPr>
          <p:spPr>
            <a:xfrm>
              <a:off x="4892519" y="136084"/>
              <a:ext cx="27455" cy="78171"/>
            </a:xfrm>
            <a:custGeom>
              <a:rect b="b" l="l" r="r" t="t"/>
              <a:pathLst>
                <a:path extrusionOk="0" h="1640" w="576">
                  <a:moveTo>
                    <a:pt x="462" y="0"/>
                  </a:moveTo>
                  <a:cubicBezTo>
                    <a:pt x="446" y="0"/>
                    <a:pt x="429" y="9"/>
                    <a:pt x="424" y="26"/>
                  </a:cubicBezTo>
                  <a:cubicBezTo>
                    <a:pt x="350" y="287"/>
                    <a:pt x="342" y="563"/>
                    <a:pt x="273" y="828"/>
                  </a:cubicBezTo>
                  <a:cubicBezTo>
                    <a:pt x="205" y="1090"/>
                    <a:pt x="114" y="1350"/>
                    <a:pt x="10" y="1599"/>
                  </a:cubicBezTo>
                  <a:cubicBezTo>
                    <a:pt x="1" y="1622"/>
                    <a:pt x="22" y="1639"/>
                    <a:pt x="42" y="1639"/>
                  </a:cubicBezTo>
                  <a:cubicBezTo>
                    <a:pt x="53" y="1639"/>
                    <a:pt x="63" y="1635"/>
                    <a:pt x="69" y="1624"/>
                  </a:cubicBezTo>
                  <a:cubicBezTo>
                    <a:pt x="330" y="1173"/>
                    <a:pt x="576" y="555"/>
                    <a:pt x="493" y="26"/>
                  </a:cubicBezTo>
                  <a:cubicBezTo>
                    <a:pt x="490" y="8"/>
                    <a:pt x="477" y="0"/>
                    <a:pt x="46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0" name="Google Shape;2600;p31"/>
            <p:cNvSpPr/>
            <p:nvPr/>
          </p:nvSpPr>
          <p:spPr>
            <a:xfrm>
              <a:off x="4753433" y="308250"/>
              <a:ext cx="179840" cy="62870"/>
            </a:xfrm>
            <a:custGeom>
              <a:rect b="b" l="l" r="r" t="t"/>
              <a:pathLst>
                <a:path extrusionOk="0" h="1319" w="3773">
                  <a:moveTo>
                    <a:pt x="3696" y="0"/>
                  </a:moveTo>
                  <a:cubicBezTo>
                    <a:pt x="3686" y="0"/>
                    <a:pt x="3676" y="3"/>
                    <a:pt x="3665" y="10"/>
                  </a:cubicBezTo>
                  <a:cubicBezTo>
                    <a:pt x="3392" y="179"/>
                    <a:pt x="3179" y="425"/>
                    <a:pt x="2893" y="589"/>
                  </a:cubicBezTo>
                  <a:cubicBezTo>
                    <a:pt x="2614" y="750"/>
                    <a:pt x="2316" y="870"/>
                    <a:pt x="2008" y="962"/>
                  </a:cubicBezTo>
                  <a:cubicBezTo>
                    <a:pt x="1363" y="1153"/>
                    <a:pt x="687" y="1216"/>
                    <a:pt x="21" y="1287"/>
                  </a:cubicBezTo>
                  <a:cubicBezTo>
                    <a:pt x="2" y="1289"/>
                    <a:pt x="0" y="1318"/>
                    <a:pt x="20" y="1318"/>
                  </a:cubicBezTo>
                  <a:cubicBezTo>
                    <a:pt x="21" y="1318"/>
                    <a:pt x="21" y="1318"/>
                    <a:pt x="21" y="1318"/>
                  </a:cubicBezTo>
                  <a:cubicBezTo>
                    <a:pt x="740" y="1294"/>
                    <a:pt x="1464" y="1240"/>
                    <a:pt x="2162" y="1049"/>
                  </a:cubicBezTo>
                  <a:cubicBezTo>
                    <a:pt x="2702" y="902"/>
                    <a:pt x="3472" y="622"/>
                    <a:pt x="3750" y="94"/>
                  </a:cubicBezTo>
                  <a:cubicBezTo>
                    <a:pt x="3772" y="52"/>
                    <a:pt x="3739" y="0"/>
                    <a:pt x="36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1" name="Google Shape;2601;p31"/>
            <p:cNvSpPr/>
            <p:nvPr/>
          </p:nvSpPr>
          <p:spPr>
            <a:xfrm>
              <a:off x="4947287" y="280652"/>
              <a:ext cx="12298" cy="9533"/>
            </a:xfrm>
            <a:custGeom>
              <a:rect b="b" l="l" r="r" t="t"/>
              <a:pathLst>
                <a:path extrusionOk="0" h="200" w="258">
                  <a:moveTo>
                    <a:pt x="128" y="0"/>
                  </a:moveTo>
                  <a:cubicBezTo>
                    <a:pt x="0" y="0"/>
                    <a:pt x="0" y="199"/>
                    <a:pt x="128" y="199"/>
                  </a:cubicBezTo>
                  <a:cubicBezTo>
                    <a:pt x="129" y="199"/>
                    <a:pt x="129" y="199"/>
                    <a:pt x="130" y="199"/>
                  </a:cubicBezTo>
                  <a:cubicBezTo>
                    <a:pt x="257" y="199"/>
                    <a:pt x="257" y="0"/>
                    <a:pt x="12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2" name="Google Shape;2602;p31"/>
            <p:cNvSpPr/>
            <p:nvPr/>
          </p:nvSpPr>
          <p:spPr>
            <a:xfrm>
              <a:off x="4873549" y="378556"/>
              <a:ext cx="11011" cy="8341"/>
            </a:xfrm>
            <a:custGeom>
              <a:rect b="b" l="l" r="r" t="t"/>
              <a:pathLst>
                <a:path extrusionOk="0" h="175" w="231">
                  <a:moveTo>
                    <a:pt x="87" y="0"/>
                  </a:moveTo>
                  <a:cubicBezTo>
                    <a:pt x="41" y="0"/>
                    <a:pt x="0" y="39"/>
                    <a:pt x="0" y="87"/>
                  </a:cubicBezTo>
                  <a:cubicBezTo>
                    <a:pt x="0" y="136"/>
                    <a:pt x="41" y="174"/>
                    <a:pt x="87" y="174"/>
                  </a:cubicBezTo>
                  <a:cubicBezTo>
                    <a:pt x="95" y="174"/>
                    <a:pt x="102" y="173"/>
                    <a:pt x="110" y="171"/>
                  </a:cubicBezTo>
                  <a:lnTo>
                    <a:pt x="181" y="152"/>
                  </a:lnTo>
                  <a:cubicBezTo>
                    <a:pt x="208" y="144"/>
                    <a:pt x="230" y="116"/>
                    <a:pt x="229" y="87"/>
                  </a:cubicBezTo>
                  <a:cubicBezTo>
                    <a:pt x="229" y="59"/>
                    <a:pt x="211" y="32"/>
                    <a:pt x="181" y="23"/>
                  </a:cubicBezTo>
                  <a:lnTo>
                    <a:pt x="110" y="3"/>
                  </a:lnTo>
                  <a:cubicBezTo>
                    <a:pt x="102" y="1"/>
                    <a:pt x="95" y="0"/>
                    <a:pt x="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03" name="Google Shape;2603;p31"/>
          <p:cNvGrpSpPr/>
          <p:nvPr/>
        </p:nvGrpSpPr>
        <p:grpSpPr>
          <a:xfrm rot="586813">
            <a:off x="4687942" y="1882778"/>
            <a:ext cx="1020672" cy="970119"/>
            <a:chOff x="5626143" y="-593747"/>
            <a:chExt cx="318949" cy="303152"/>
          </a:xfrm>
        </p:grpSpPr>
        <p:sp>
          <p:nvSpPr>
            <p:cNvPr id="2604" name="Google Shape;2604;p31"/>
            <p:cNvSpPr/>
            <p:nvPr/>
          </p:nvSpPr>
          <p:spPr>
            <a:xfrm>
              <a:off x="5626143" y="-593747"/>
              <a:ext cx="318949" cy="302337"/>
            </a:xfrm>
            <a:custGeom>
              <a:rect b="b" l="l" r="r" t="t"/>
              <a:pathLst>
                <a:path extrusionOk="0" h="5187" w="5472">
                  <a:moveTo>
                    <a:pt x="5451" y="1"/>
                  </a:moveTo>
                  <a:cubicBezTo>
                    <a:pt x="5274" y="1"/>
                    <a:pt x="3933" y="64"/>
                    <a:pt x="2037" y="1893"/>
                  </a:cubicBezTo>
                  <a:cubicBezTo>
                    <a:pt x="0" y="3858"/>
                    <a:pt x="1169" y="4799"/>
                    <a:pt x="1581" y="5058"/>
                  </a:cubicBezTo>
                  <a:cubicBezTo>
                    <a:pt x="1711" y="5139"/>
                    <a:pt x="1924" y="5187"/>
                    <a:pt x="2161" y="5187"/>
                  </a:cubicBezTo>
                  <a:cubicBezTo>
                    <a:pt x="2672" y="5187"/>
                    <a:pt x="3293" y="4963"/>
                    <a:pt x="3435" y="4362"/>
                  </a:cubicBezTo>
                  <a:cubicBezTo>
                    <a:pt x="3641" y="3484"/>
                    <a:pt x="3717" y="3038"/>
                    <a:pt x="4069" y="2684"/>
                  </a:cubicBezTo>
                  <a:cubicBezTo>
                    <a:pt x="4423" y="2332"/>
                    <a:pt x="4618" y="2218"/>
                    <a:pt x="4618" y="2218"/>
                  </a:cubicBezTo>
                  <a:lnTo>
                    <a:pt x="3858" y="2148"/>
                  </a:lnTo>
                  <a:cubicBezTo>
                    <a:pt x="3858" y="2148"/>
                    <a:pt x="4308" y="1713"/>
                    <a:pt x="4618" y="1589"/>
                  </a:cubicBezTo>
                  <a:cubicBezTo>
                    <a:pt x="4928" y="1467"/>
                    <a:pt x="5356" y="1342"/>
                    <a:pt x="5356" y="1342"/>
                  </a:cubicBezTo>
                  <a:cubicBezTo>
                    <a:pt x="5356" y="1342"/>
                    <a:pt x="5076" y="1280"/>
                    <a:pt x="4742" y="1280"/>
                  </a:cubicBezTo>
                  <a:cubicBezTo>
                    <a:pt x="4602" y="1280"/>
                    <a:pt x="4452" y="1291"/>
                    <a:pt x="4310" y="1322"/>
                  </a:cubicBezTo>
                  <a:cubicBezTo>
                    <a:pt x="3830" y="1427"/>
                    <a:pt x="3645" y="1640"/>
                    <a:pt x="3645" y="1640"/>
                  </a:cubicBezTo>
                  <a:cubicBezTo>
                    <a:pt x="3645" y="1640"/>
                    <a:pt x="3875" y="1301"/>
                    <a:pt x="4174" y="1116"/>
                  </a:cubicBezTo>
                  <a:cubicBezTo>
                    <a:pt x="4488" y="920"/>
                    <a:pt x="5002" y="889"/>
                    <a:pt x="5002" y="889"/>
                  </a:cubicBezTo>
                  <a:cubicBezTo>
                    <a:pt x="5002" y="889"/>
                    <a:pt x="4694" y="855"/>
                    <a:pt x="4370" y="855"/>
                  </a:cubicBezTo>
                  <a:cubicBezTo>
                    <a:pt x="4156" y="855"/>
                    <a:pt x="3934" y="870"/>
                    <a:pt x="3793" y="920"/>
                  </a:cubicBezTo>
                  <a:cubicBezTo>
                    <a:pt x="4174" y="448"/>
                    <a:pt x="4837" y="88"/>
                    <a:pt x="5471" y="1"/>
                  </a:cubicBezTo>
                  <a:cubicBezTo>
                    <a:pt x="5471" y="1"/>
                    <a:pt x="5464" y="1"/>
                    <a:pt x="545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5" name="Google Shape;2605;p31"/>
            <p:cNvSpPr/>
            <p:nvPr/>
          </p:nvSpPr>
          <p:spPr>
            <a:xfrm>
              <a:off x="5736367" y="-464700"/>
              <a:ext cx="159475" cy="174105"/>
            </a:xfrm>
            <a:custGeom>
              <a:rect b="b" l="l" r="r" t="t"/>
              <a:pathLst>
                <a:path extrusionOk="0" h="2987" w="2736">
                  <a:moveTo>
                    <a:pt x="2699" y="0"/>
                  </a:moveTo>
                  <a:cubicBezTo>
                    <a:pt x="2695" y="0"/>
                    <a:pt x="2690" y="1"/>
                    <a:pt x="2686" y="3"/>
                  </a:cubicBezTo>
                  <a:cubicBezTo>
                    <a:pt x="2156" y="292"/>
                    <a:pt x="1843" y="802"/>
                    <a:pt x="1682" y="1373"/>
                  </a:cubicBezTo>
                  <a:cubicBezTo>
                    <a:pt x="1570" y="1772"/>
                    <a:pt x="1597" y="2213"/>
                    <a:pt x="1288" y="2531"/>
                  </a:cubicBezTo>
                  <a:cubicBezTo>
                    <a:pt x="942" y="2885"/>
                    <a:pt x="471" y="2919"/>
                    <a:pt x="7" y="2964"/>
                  </a:cubicBezTo>
                  <a:cubicBezTo>
                    <a:pt x="1" y="2965"/>
                    <a:pt x="1" y="2974"/>
                    <a:pt x="7" y="2974"/>
                  </a:cubicBezTo>
                  <a:cubicBezTo>
                    <a:pt x="81" y="2982"/>
                    <a:pt x="156" y="2987"/>
                    <a:pt x="232" y="2987"/>
                  </a:cubicBezTo>
                  <a:cubicBezTo>
                    <a:pt x="796" y="2987"/>
                    <a:pt x="1406" y="2756"/>
                    <a:pt x="1602" y="2187"/>
                  </a:cubicBezTo>
                  <a:cubicBezTo>
                    <a:pt x="1729" y="1814"/>
                    <a:pt x="1715" y="1411"/>
                    <a:pt x="1864" y="1040"/>
                  </a:cubicBezTo>
                  <a:cubicBezTo>
                    <a:pt x="2032" y="622"/>
                    <a:pt x="2310" y="263"/>
                    <a:pt x="2711" y="46"/>
                  </a:cubicBezTo>
                  <a:cubicBezTo>
                    <a:pt x="2735" y="34"/>
                    <a:pt x="2721" y="0"/>
                    <a:pt x="269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6" name="Google Shape;2606;p31"/>
            <p:cNvSpPr/>
            <p:nvPr/>
          </p:nvSpPr>
          <p:spPr>
            <a:xfrm>
              <a:off x="5699645" y="-423258"/>
              <a:ext cx="110338" cy="109872"/>
            </a:xfrm>
            <a:custGeom>
              <a:rect b="b" l="l" r="r" t="t"/>
              <a:pathLst>
                <a:path extrusionOk="0" h="1885" w="1893">
                  <a:moveTo>
                    <a:pt x="947" y="0"/>
                  </a:moveTo>
                  <a:cubicBezTo>
                    <a:pt x="945" y="0"/>
                    <a:pt x="943" y="0"/>
                    <a:pt x="941" y="0"/>
                  </a:cubicBezTo>
                  <a:cubicBezTo>
                    <a:pt x="421" y="3"/>
                    <a:pt x="1" y="427"/>
                    <a:pt x="4" y="947"/>
                  </a:cubicBezTo>
                  <a:cubicBezTo>
                    <a:pt x="8" y="1466"/>
                    <a:pt x="429" y="1884"/>
                    <a:pt x="947" y="1884"/>
                  </a:cubicBezTo>
                  <a:cubicBezTo>
                    <a:pt x="948" y="1884"/>
                    <a:pt x="950" y="1884"/>
                    <a:pt x="952" y="1884"/>
                  </a:cubicBezTo>
                  <a:cubicBezTo>
                    <a:pt x="1473" y="1881"/>
                    <a:pt x="1892" y="1456"/>
                    <a:pt x="1888" y="936"/>
                  </a:cubicBezTo>
                  <a:cubicBezTo>
                    <a:pt x="1885" y="418"/>
                    <a:pt x="1464" y="0"/>
                    <a:pt x="947" y="0"/>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7" name="Google Shape;2607;p31"/>
            <p:cNvSpPr/>
            <p:nvPr/>
          </p:nvSpPr>
          <p:spPr>
            <a:xfrm>
              <a:off x="5692592" y="-389219"/>
              <a:ext cx="25064" cy="36488"/>
            </a:xfrm>
            <a:custGeom>
              <a:rect b="b" l="l" r="r" t="t"/>
              <a:pathLst>
                <a:path extrusionOk="0" h="626" w="430">
                  <a:moveTo>
                    <a:pt x="215" y="0"/>
                  </a:moveTo>
                  <a:cubicBezTo>
                    <a:pt x="97" y="0"/>
                    <a:pt x="0" y="141"/>
                    <a:pt x="0" y="313"/>
                  </a:cubicBezTo>
                  <a:cubicBezTo>
                    <a:pt x="0" y="485"/>
                    <a:pt x="97" y="625"/>
                    <a:pt x="215" y="625"/>
                  </a:cubicBezTo>
                  <a:cubicBezTo>
                    <a:pt x="334" y="625"/>
                    <a:pt x="430" y="485"/>
                    <a:pt x="430" y="313"/>
                  </a:cubicBezTo>
                  <a:cubicBezTo>
                    <a:pt x="430" y="141"/>
                    <a:pt x="334" y="0"/>
                    <a:pt x="215"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8" name="Google Shape;2608;p31"/>
            <p:cNvSpPr/>
            <p:nvPr/>
          </p:nvSpPr>
          <p:spPr>
            <a:xfrm>
              <a:off x="5772098" y="-421743"/>
              <a:ext cx="34623" cy="34681"/>
            </a:xfrm>
            <a:custGeom>
              <a:rect b="b" l="l" r="r" t="t"/>
              <a:pathLst>
                <a:path extrusionOk="0" h="595" w="594">
                  <a:moveTo>
                    <a:pt x="298" y="0"/>
                  </a:moveTo>
                  <a:cubicBezTo>
                    <a:pt x="133" y="0"/>
                    <a:pt x="0" y="133"/>
                    <a:pt x="0" y="298"/>
                  </a:cubicBezTo>
                  <a:cubicBezTo>
                    <a:pt x="0" y="462"/>
                    <a:pt x="133" y="595"/>
                    <a:pt x="298" y="595"/>
                  </a:cubicBezTo>
                  <a:cubicBezTo>
                    <a:pt x="461" y="595"/>
                    <a:pt x="594" y="462"/>
                    <a:pt x="594" y="298"/>
                  </a:cubicBezTo>
                  <a:cubicBezTo>
                    <a:pt x="594" y="133"/>
                    <a:pt x="461" y="0"/>
                    <a:pt x="298"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9" name="Google Shape;2609;p31"/>
            <p:cNvSpPr/>
            <p:nvPr/>
          </p:nvSpPr>
          <p:spPr>
            <a:xfrm>
              <a:off x="5696789" y="-383157"/>
              <a:ext cx="16729" cy="24306"/>
            </a:xfrm>
            <a:custGeom>
              <a:rect b="b" l="l" r="r" t="t"/>
              <a:pathLst>
                <a:path extrusionOk="0" h="417" w="287">
                  <a:moveTo>
                    <a:pt x="144" y="1"/>
                  </a:moveTo>
                  <a:cubicBezTo>
                    <a:pt x="65" y="1"/>
                    <a:pt x="1" y="94"/>
                    <a:pt x="1" y="209"/>
                  </a:cubicBezTo>
                  <a:cubicBezTo>
                    <a:pt x="1" y="324"/>
                    <a:pt x="65" y="417"/>
                    <a:pt x="144" y="417"/>
                  </a:cubicBezTo>
                  <a:cubicBezTo>
                    <a:pt x="223" y="417"/>
                    <a:pt x="286" y="324"/>
                    <a:pt x="286" y="209"/>
                  </a:cubicBezTo>
                  <a:cubicBezTo>
                    <a:pt x="286" y="94"/>
                    <a:pt x="223" y="1"/>
                    <a:pt x="144"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0" name="Google Shape;2610;p31"/>
            <p:cNvSpPr/>
            <p:nvPr/>
          </p:nvSpPr>
          <p:spPr>
            <a:xfrm>
              <a:off x="5777111" y="-416672"/>
              <a:ext cx="24656" cy="24539"/>
            </a:xfrm>
            <a:custGeom>
              <a:rect b="b" l="l" r="r" t="t"/>
              <a:pathLst>
                <a:path extrusionOk="0" h="421" w="423">
                  <a:moveTo>
                    <a:pt x="212" y="0"/>
                  </a:moveTo>
                  <a:cubicBezTo>
                    <a:pt x="95" y="0"/>
                    <a:pt x="0" y="94"/>
                    <a:pt x="0" y="211"/>
                  </a:cubicBezTo>
                  <a:cubicBezTo>
                    <a:pt x="0" y="327"/>
                    <a:pt x="95" y="421"/>
                    <a:pt x="212" y="421"/>
                  </a:cubicBezTo>
                  <a:cubicBezTo>
                    <a:pt x="328" y="421"/>
                    <a:pt x="422" y="327"/>
                    <a:pt x="422" y="211"/>
                  </a:cubicBezTo>
                  <a:cubicBezTo>
                    <a:pt x="422" y="94"/>
                    <a:pt x="328" y="0"/>
                    <a:pt x="212"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1" name="Google Shape;2611;p31"/>
            <p:cNvSpPr/>
            <p:nvPr/>
          </p:nvSpPr>
          <p:spPr>
            <a:xfrm>
              <a:off x="5752630" y="-358502"/>
              <a:ext cx="41209" cy="29435"/>
            </a:xfrm>
            <a:custGeom>
              <a:rect b="b" l="l" r="r" t="t"/>
              <a:pathLst>
                <a:path extrusionOk="0" h="505" w="707">
                  <a:moveTo>
                    <a:pt x="440" y="1"/>
                  </a:moveTo>
                  <a:cubicBezTo>
                    <a:pt x="381" y="1"/>
                    <a:pt x="316" y="15"/>
                    <a:pt x="254" y="45"/>
                  </a:cubicBezTo>
                  <a:cubicBezTo>
                    <a:pt x="88" y="123"/>
                    <a:pt x="0" y="280"/>
                    <a:pt x="56" y="396"/>
                  </a:cubicBezTo>
                  <a:cubicBezTo>
                    <a:pt x="90" y="467"/>
                    <a:pt x="170" y="505"/>
                    <a:pt x="266" y="505"/>
                  </a:cubicBezTo>
                  <a:cubicBezTo>
                    <a:pt x="325" y="505"/>
                    <a:pt x="390" y="490"/>
                    <a:pt x="454" y="459"/>
                  </a:cubicBezTo>
                  <a:cubicBezTo>
                    <a:pt x="618" y="381"/>
                    <a:pt x="706" y="224"/>
                    <a:pt x="652" y="109"/>
                  </a:cubicBezTo>
                  <a:cubicBezTo>
                    <a:pt x="617" y="39"/>
                    <a:pt x="536" y="1"/>
                    <a:pt x="440"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2" name="Google Shape;2612;p31"/>
            <p:cNvSpPr/>
            <p:nvPr/>
          </p:nvSpPr>
          <p:spPr>
            <a:xfrm>
              <a:off x="5687813" y="-387004"/>
              <a:ext cx="28444" cy="57005"/>
            </a:xfrm>
            <a:custGeom>
              <a:rect b="b" l="l" r="r" t="t"/>
              <a:pathLst>
                <a:path extrusionOk="0" h="978" w="488">
                  <a:moveTo>
                    <a:pt x="173" y="0"/>
                  </a:moveTo>
                  <a:cubicBezTo>
                    <a:pt x="172" y="0"/>
                    <a:pt x="171" y="0"/>
                    <a:pt x="169" y="1"/>
                  </a:cubicBezTo>
                  <a:cubicBezTo>
                    <a:pt x="1" y="84"/>
                    <a:pt x="15" y="322"/>
                    <a:pt x="74" y="471"/>
                  </a:cubicBezTo>
                  <a:cubicBezTo>
                    <a:pt x="102" y="544"/>
                    <a:pt x="173" y="589"/>
                    <a:pt x="249" y="601"/>
                  </a:cubicBezTo>
                  <a:cubicBezTo>
                    <a:pt x="270" y="758"/>
                    <a:pt x="346" y="888"/>
                    <a:pt x="478" y="977"/>
                  </a:cubicBezTo>
                  <a:cubicBezTo>
                    <a:pt x="479" y="977"/>
                    <a:pt x="480" y="977"/>
                    <a:pt x="481" y="977"/>
                  </a:cubicBezTo>
                  <a:cubicBezTo>
                    <a:pt x="485" y="977"/>
                    <a:pt x="488" y="973"/>
                    <a:pt x="484" y="969"/>
                  </a:cubicBezTo>
                  <a:cubicBezTo>
                    <a:pt x="384" y="873"/>
                    <a:pt x="316" y="744"/>
                    <a:pt x="298" y="605"/>
                  </a:cubicBezTo>
                  <a:cubicBezTo>
                    <a:pt x="333" y="605"/>
                    <a:pt x="368" y="597"/>
                    <a:pt x="400" y="582"/>
                  </a:cubicBezTo>
                  <a:cubicBezTo>
                    <a:pt x="404" y="581"/>
                    <a:pt x="403" y="575"/>
                    <a:pt x="398" y="575"/>
                  </a:cubicBezTo>
                  <a:cubicBezTo>
                    <a:pt x="279" y="545"/>
                    <a:pt x="163" y="582"/>
                    <a:pt x="125" y="427"/>
                  </a:cubicBezTo>
                  <a:cubicBezTo>
                    <a:pt x="91" y="289"/>
                    <a:pt x="70" y="121"/>
                    <a:pt x="180" y="15"/>
                  </a:cubicBezTo>
                  <a:cubicBezTo>
                    <a:pt x="185" y="9"/>
                    <a:pt x="181" y="0"/>
                    <a:pt x="173"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3" name="Google Shape;2613;p31"/>
            <p:cNvSpPr/>
            <p:nvPr/>
          </p:nvSpPr>
          <p:spPr>
            <a:xfrm>
              <a:off x="5696090" y="-383040"/>
              <a:ext cx="15621" cy="16670"/>
            </a:xfrm>
            <a:custGeom>
              <a:rect b="b" l="l" r="r" t="t"/>
              <a:pathLst>
                <a:path extrusionOk="0" h="286" w="268">
                  <a:moveTo>
                    <a:pt x="170" y="1"/>
                  </a:moveTo>
                  <a:cubicBezTo>
                    <a:pt x="137" y="1"/>
                    <a:pt x="103" y="12"/>
                    <a:pt x="77" y="32"/>
                  </a:cubicBezTo>
                  <a:cubicBezTo>
                    <a:pt x="0" y="93"/>
                    <a:pt x="9" y="202"/>
                    <a:pt x="43" y="283"/>
                  </a:cubicBezTo>
                  <a:cubicBezTo>
                    <a:pt x="44" y="285"/>
                    <a:pt x="47" y="286"/>
                    <a:pt x="49" y="286"/>
                  </a:cubicBezTo>
                  <a:cubicBezTo>
                    <a:pt x="51" y="286"/>
                    <a:pt x="54" y="284"/>
                    <a:pt x="52" y="281"/>
                  </a:cubicBezTo>
                  <a:cubicBezTo>
                    <a:pt x="38" y="215"/>
                    <a:pt x="30" y="123"/>
                    <a:pt x="79" y="69"/>
                  </a:cubicBezTo>
                  <a:cubicBezTo>
                    <a:pt x="102" y="43"/>
                    <a:pt x="135" y="29"/>
                    <a:pt x="167" y="29"/>
                  </a:cubicBezTo>
                  <a:cubicBezTo>
                    <a:pt x="194" y="29"/>
                    <a:pt x="222" y="39"/>
                    <a:pt x="243" y="62"/>
                  </a:cubicBezTo>
                  <a:cubicBezTo>
                    <a:pt x="245" y="64"/>
                    <a:pt x="248" y="65"/>
                    <a:pt x="251" y="65"/>
                  </a:cubicBezTo>
                  <a:cubicBezTo>
                    <a:pt x="259" y="65"/>
                    <a:pt x="267" y="56"/>
                    <a:pt x="262" y="47"/>
                  </a:cubicBezTo>
                  <a:cubicBezTo>
                    <a:pt x="240" y="15"/>
                    <a:pt x="206" y="1"/>
                    <a:pt x="170"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4" name="Google Shape;2614;p31"/>
            <p:cNvSpPr/>
            <p:nvPr/>
          </p:nvSpPr>
          <p:spPr>
            <a:xfrm>
              <a:off x="5744702" y="-343405"/>
              <a:ext cx="12240" cy="20692"/>
            </a:xfrm>
            <a:custGeom>
              <a:rect b="b" l="l" r="r" t="t"/>
              <a:pathLst>
                <a:path extrusionOk="0" h="355" w="210">
                  <a:moveTo>
                    <a:pt x="66" y="0"/>
                  </a:moveTo>
                  <a:cubicBezTo>
                    <a:pt x="62" y="0"/>
                    <a:pt x="59" y="2"/>
                    <a:pt x="57" y="7"/>
                  </a:cubicBezTo>
                  <a:cubicBezTo>
                    <a:pt x="0" y="138"/>
                    <a:pt x="76" y="295"/>
                    <a:pt x="199" y="354"/>
                  </a:cubicBezTo>
                  <a:cubicBezTo>
                    <a:pt x="200" y="354"/>
                    <a:pt x="200" y="355"/>
                    <a:pt x="201" y="355"/>
                  </a:cubicBezTo>
                  <a:cubicBezTo>
                    <a:pt x="205" y="355"/>
                    <a:pt x="209" y="347"/>
                    <a:pt x="204" y="344"/>
                  </a:cubicBezTo>
                  <a:cubicBezTo>
                    <a:pt x="91" y="271"/>
                    <a:pt x="55" y="145"/>
                    <a:pt x="79" y="16"/>
                  </a:cubicBezTo>
                  <a:cubicBezTo>
                    <a:pt x="81" y="8"/>
                    <a:pt x="73" y="0"/>
                    <a:pt x="66"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5" name="Google Shape;2615;p31"/>
            <p:cNvSpPr/>
            <p:nvPr/>
          </p:nvSpPr>
          <p:spPr>
            <a:xfrm>
              <a:off x="5788594" y="-369401"/>
              <a:ext cx="11541" cy="22557"/>
            </a:xfrm>
            <a:custGeom>
              <a:rect b="b" l="l" r="r" t="t"/>
              <a:pathLst>
                <a:path extrusionOk="0" h="387" w="198">
                  <a:moveTo>
                    <a:pt x="18" y="1"/>
                  </a:moveTo>
                  <a:cubicBezTo>
                    <a:pt x="7" y="1"/>
                    <a:pt x="1" y="17"/>
                    <a:pt x="8" y="26"/>
                  </a:cubicBezTo>
                  <a:cubicBezTo>
                    <a:pt x="51" y="78"/>
                    <a:pt x="99" y="115"/>
                    <a:pt x="126" y="181"/>
                  </a:cubicBezTo>
                  <a:cubicBezTo>
                    <a:pt x="151" y="243"/>
                    <a:pt x="155" y="311"/>
                    <a:pt x="141" y="377"/>
                  </a:cubicBezTo>
                  <a:cubicBezTo>
                    <a:pt x="141" y="383"/>
                    <a:pt x="145" y="386"/>
                    <a:pt x="149" y="386"/>
                  </a:cubicBezTo>
                  <a:cubicBezTo>
                    <a:pt x="151" y="386"/>
                    <a:pt x="154" y="385"/>
                    <a:pt x="156" y="382"/>
                  </a:cubicBezTo>
                  <a:cubicBezTo>
                    <a:pt x="198" y="258"/>
                    <a:pt x="162" y="54"/>
                    <a:pt x="22" y="2"/>
                  </a:cubicBezTo>
                  <a:cubicBezTo>
                    <a:pt x="20" y="1"/>
                    <a:pt x="19" y="1"/>
                    <a:pt x="18"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6" name="Google Shape;2616;p31"/>
            <p:cNvSpPr/>
            <p:nvPr/>
          </p:nvSpPr>
          <p:spPr>
            <a:xfrm>
              <a:off x="5772506" y="-423958"/>
              <a:ext cx="38411" cy="38819"/>
            </a:xfrm>
            <a:custGeom>
              <a:rect b="b" l="l" r="r" t="t"/>
              <a:pathLst>
                <a:path extrusionOk="0" h="666" w="659">
                  <a:moveTo>
                    <a:pt x="284" y="0"/>
                  </a:moveTo>
                  <a:cubicBezTo>
                    <a:pt x="187" y="0"/>
                    <a:pt x="87" y="41"/>
                    <a:pt x="14" y="117"/>
                  </a:cubicBezTo>
                  <a:cubicBezTo>
                    <a:pt x="0" y="132"/>
                    <a:pt x="13" y="151"/>
                    <a:pt x="29" y="151"/>
                  </a:cubicBezTo>
                  <a:cubicBezTo>
                    <a:pt x="32" y="151"/>
                    <a:pt x="36" y="150"/>
                    <a:pt x="39" y="148"/>
                  </a:cubicBezTo>
                  <a:cubicBezTo>
                    <a:pt x="110" y="116"/>
                    <a:pt x="169" y="72"/>
                    <a:pt x="248" y="57"/>
                  </a:cubicBezTo>
                  <a:cubicBezTo>
                    <a:pt x="264" y="54"/>
                    <a:pt x="280" y="53"/>
                    <a:pt x="296" y="53"/>
                  </a:cubicBezTo>
                  <a:cubicBezTo>
                    <a:pt x="393" y="53"/>
                    <a:pt x="467" y="110"/>
                    <a:pt x="518" y="195"/>
                  </a:cubicBezTo>
                  <a:cubicBezTo>
                    <a:pt x="616" y="361"/>
                    <a:pt x="547" y="551"/>
                    <a:pt x="394" y="653"/>
                  </a:cubicBezTo>
                  <a:cubicBezTo>
                    <a:pt x="387" y="657"/>
                    <a:pt x="391" y="665"/>
                    <a:pt x="397" y="665"/>
                  </a:cubicBezTo>
                  <a:cubicBezTo>
                    <a:pt x="398" y="665"/>
                    <a:pt x="399" y="665"/>
                    <a:pt x="401" y="664"/>
                  </a:cubicBezTo>
                  <a:cubicBezTo>
                    <a:pt x="589" y="567"/>
                    <a:pt x="658" y="340"/>
                    <a:pt x="552" y="153"/>
                  </a:cubicBezTo>
                  <a:cubicBezTo>
                    <a:pt x="492" y="49"/>
                    <a:pt x="389"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7" name="Google Shape;2617;p31"/>
            <p:cNvSpPr/>
            <p:nvPr/>
          </p:nvSpPr>
          <p:spPr>
            <a:xfrm>
              <a:off x="5773905" y="-416730"/>
              <a:ext cx="12182" cy="17661"/>
            </a:xfrm>
            <a:custGeom>
              <a:rect b="b" l="l" r="r" t="t"/>
              <a:pathLst>
                <a:path extrusionOk="0" h="303" w="209">
                  <a:moveTo>
                    <a:pt x="200" y="1"/>
                  </a:moveTo>
                  <a:cubicBezTo>
                    <a:pt x="199" y="1"/>
                    <a:pt x="199" y="1"/>
                    <a:pt x="198" y="1"/>
                  </a:cubicBezTo>
                  <a:cubicBezTo>
                    <a:pt x="79" y="33"/>
                    <a:pt x="1" y="179"/>
                    <a:pt x="52" y="294"/>
                  </a:cubicBezTo>
                  <a:cubicBezTo>
                    <a:pt x="55" y="300"/>
                    <a:pt x="59" y="302"/>
                    <a:pt x="63" y="302"/>
                  </a:cubicBezTo>
                  <a:cubicBezTo>
                    <a:pt x="71" y="302"/>
                    <a:pt x="81" y="293"/>
                    <a:pt x="79" y="283"/>
                  </a:cubicBezTo>
                  <a:cubicBezTo>
                    <a:pt x="63" y="171"/>
                    <a:pt x="100" y="71"/>
                    <a:pt x="203" y="13"/>
                  </a:cubicBezTo>
                  <a:cubicBezTo>
                    <a:pt x="208" y="9"/>
                    <a:pt x="206" y="1"/>
                    <a:pt x="200"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8" name="Google Shape;2618;p31"/>
            <p:cNvSpPr/>
            <p:nvPr/>
          </p:nvSpPr>
          <p:spPr>
            <a:xfrm>
              <a:off x="5756535" y="-424249"/>
              <a:ext cx="19235" cy="5829"/>
            </a:xfrm>
            <a:custGeom>
              <a:rect b="b" l="l" r="r" t="t"/>
              <a:pathLst>
                <a:path extrusionOk="0" h="100" w="330">
                  <a:moveTo>
                    <a:pt x="85" y="0"/>
                  </a:moveTo>
                  <a:cubicBezTo>
                    <a:pt x="60" y="0"/>
                    <a:pt x="35" y="3"/>
                    <a:pt x="10" y="9"/>
                  </a:cubicBezTo>
                  <a:cubicBezTo>
                    <a:pt x="0" y="11"/>
                    <a:pt x="4" y="24"/>
                    <a:pt x="12" y="24"/>
                  </a:cubicBezTo>
                  <a:cubicBezTo>
                    <a:pt x="23" y="24"/>
                    <a:pt x="34" y="24"/>
                    <a:pt x="45" y="24"/>
                  </a:cubicBezTo>
                  <a:cubicBezTo>
                    <a:pt x="134" y="24"/>
                    <a:pt x="220" y="40"/>
                    <a:pt x="293" y="96"/>
                  </a:cubicBezTo>
                  <a:cubicBezTo>
                    <a:pt x="296" y="98"/>
                    <a:pt x="300" y="100"/>
                    <a:pt x="304" y="100"/>
                  </a:cubicBezTo>
                  <a:cubicBezTo>
                    <a:pt x="319" y="100"/>
                    <a:pt x="329" y="78"/>
                    <a:pt x="312" y="68"/>
                  </a:cubicBezTo>
                  <a:cubicBezTo>
                    <a:pt x="241" y="28"/>
                    <a:pt x="165" y="0"/>
                    <a:pt x="85"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19" name="Google Shape;2619;p31"/>
          <p:cNvGrpSpPr/>
          <p:nvPr/>
        </p:nvGrpSpPr>
        <p:grpSpPr>
          <a:xfrm flipH="1" rot="881175">
            <a:off x="7443728" y="2201050"/>
            <a:ext cx="1994571" cy="442619"/>
            <a:chOff x="4339891" y="1046343"/>
            <a:chExt cx="651056" cy="144473"/>
          </a:xfrm>
        </p:grpSpPr>
        <p:sp>
          <p:nvSpPr>
            <p:cNvPr id="2620" name="Google Shape;2620;p31"/>
            <p:cNvSpPr/>
            <p:nvPr/>
          </p:nvSpPr>
          <p:spPr>
            <a:xfrm>
              <a:off x="4351093" y="1055399"/>
              <a:ext cx="633325" cy="130411"/>
            </a:xfrm>
            <a:custGeom>
              <a:rect b="b" l="l" r="r" t="t"/>
              <a:pathLst>
                <a:path extrusionOk="0" h="2736" w="13287">
                  <a:moveTo>
                    <a:pt x="9261" y="1"/>
                  </a:moveTo>
                  <a:lnTo>
                    <a:pt x="5089" y="458"/>
                  </a:lnTo>
                  <a:lnTo>
                    <a:pt x="5083" y="458"/>
                  </a:lnTo>
                  <a:lnTo>
                    <a:pt x="2126" y="2687"/>
                  </a:lnTo>
                  <a:lnTo>
                    <a:pt x="11" y="2142"/>
                  </a:lnTo>
                  <a:lnTo>
                    <a:pt x="1" y="2182"/>
                  </a:lnTo>
                  <a:lnTo>
                    <a:pt x="2125" y="2733"/>
                  </a:lnTo>
                  <a:lnTo>
                    <a:pt x="2135" y="2735"/>
                  </a:lnTo>
                  <a:lnTo>
                    <a:pt x="5100" y="501"/>
                  </a:lnTo>
                  <a:lnTo>
                    <a:pt x="9250" y="46"/>
                  </a:lnTo>
                  <a:lnTo>
                    <a:pt x="11584" y="1573"/>
                  </a:lnTo>
                  <a:lnTo>
                    <a:pt x="11593" y="1579"/>
                  </a:lnTo>
                  <a:lnTo>
                    <a:pt x="13286" y="972"/>
                  </a:lnTo>
                  <a:lnTo>
                    <a:pt x="13272" y="930"/>
                  </a:lnTo>
                  <a:lnTo>
                    <a:pt x="11600" y="1531"/>
                  </a:lnTo>
                  <a:lnTo>
                    <a:pt x="9267" y="6"/>
                  </a:lnTo>
                  <a:lnTo>
                    <a:pt x="926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1" name="Google Shape;2621;p31"/>
            <p:cNvSpPr/>
            <p:nvPr/>
          </p:nvSpPr>
          <p:spPr>
            <a:xfrm>
              <a:off x="4780793" y="1046343"/>
              <a:ext cx="22927" cy="20305"/>
            </a:xfrm>
            <a:custGeom>
              <a:rect b="b" l="l" r="r" t="t"/>
              <a:pathLst>
                <a:path extrusionOk="0" h="426" w="481">
                  <a:moveTo>
                    <a:pt x="240" y="1"/>
                  </a:moveTo>
                  <a:cubicBezTo>
                    <a:pt x="177" y="1"/>
                    <a:pt x="114" y="30"/>
                    <a:pt x="72" y="84"/>
                  </a:cubicBezTo>
                  <a:cubicBezTo>
                    <a:pt x="0" y="177"/>
                    <a:pt x="19" y="311"/>
                    <a:pt x="112" y="381"/>
                  </a:cubicBezTo>
                  <a:cubicBezTo>
                    <a:pt x="150" y="411"/>
                    <a:pt x="195" y="425"/>
                    <a:pt x="240" y="425"/>
                  </a:cubicBezTo>
                  <a:cubicBezTo>
                    <a:pt x="304" y="425"/>
                    <a:pt x="367" y="397"/>
                    <a:pt x="408" y="343"/>
                  </a:cubicBezTo>
                  <a:cubicBezTo>
                    <a:pt x="481" y="249"/>
                    <a:pt x="463" y="115"/>
                    <a:pt x="370" y="45"/>
                  </a:cubicBezTo>
                  <a:cubicBezTo>
                    <a:pt x="331" y="15"/>
                    <a:pt x="285" y="1"/>
                    <a:pt x="24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2" name="Google Shape;2622;p31"/>
            <p:cNvSpPr/>
            <p:nvPr/>
          </p:nvSpPr>
          <p:spPr>
            <a:xfrm>
              <a:off x="4339891" y="1148298"/>
              <a:ext cx="22927" cy="20258"/>
            </a:xfrm>
            <a:custGeom>
              <a:rect b="b" l="l" r="r" t="t"/>
              <a:pathLst>
                <a:path extrusionOk="0" h="425" w="481">
                  <a:moveTo>
                    <a:pt x="241" y="1"/>
                  </a:moveTo>
                  <a:cubicBezTo>
                    <a:pt x="178" y="1"/>
                    <a:pt x="115" y="29"/>
                    <a:pt x="72" y="84"/>
                  </a:cubicBezTo>
                  <a:cubicBezTo>
                    <a:pt x="0" y="177"/>
                    <a:pt x="19" y="310"/>
                    <a:pt x="111" y="380"/>
                  </a:cubicBezTo>
                  <a:cubicBezTo>
                    <a:pt x="150" y="410"/>
                    <a:pt x="195" y="424"/>
                    <a:pt x="241" y="424"/>
                  </a:cubicBezTo>
                  <a:cubicBezTo>
                    <a:pt x="304" y="424"/>
                    <a:pt x="367" y="396"/>
                    <a:pt x="408" y="341"/>
                  </a:cubicBezTo>
                  <a:cubicBezTo>
                    <a:pt x="481" y="248"/>
                    <a:pt x="462" y="115"/>
                    <a:pt x="370" y="44"/>
                  </a:cubicBezTo>
                  <a:cubicBezTo>
                    <a:pt x="331" y="15"/>
                    <a:pt x="286" y="1"/>
                    <a:pt x="241"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3" name="Google Shape;2623;p31"/>
            <p:cNvSpPr/>
            <p:nvPr/>
          </p:nvSpPr>
          <p:spPr>
            <a:xfrm>
              <a:off x="4582316" y="1068173"/>
              <a:ext cx="22879" cy="20258"/>
            </a:xfrm>
            <a:custGeom>
              <a:rect b="b" l="l" r="r" t="t"/>
              <a:pathLst>
                <a:path extrusionOk="0" h="425" w="480">
                  <a:moveTo>
                    <a:pt x="240" y="0"/>
                  </a:moveTo>
                  <a:cubicBezTo>
                    <a:pt x="177" y="0"/>
                    <a:pt x="114" y="29"/>
                    <a:pt x="72" y="82"/>
                  </a:cubicBezTo>
                  <a:cubicBezTo>
                    <a:pt x="1" y="176"/>
                    <a:pt x="18" y="310"/>
                    <a:pt x="112" y="380"/>
                  </a:cubicBezTo>
                  <a:cubicBezTo>
                    <a:pt x="150" y="410"/>
                    <a:pt x="196" y="424"/>
                    <a:pt x="241" y="424"/>
                  </a:cubicBezTo>
                  <a:cubicBezTo>
                    <a:pt x="305" y="424"/>
                    <a:pt x="367" y="395"/>
                    <a:pt x="409" y="341"/>
                  </a:cubicBezTo>
                  <a:cubicBezTo>
                    <a:pt x="479" y="248"/>
                    <a:pt x="462" y="114"/>
                    <a:pt x="369" y="44"/>
                  </a:cubicBezTo>
                  <a:cubicBezTo>
                    <a:pt x="331" y="15"/>
                    <a:pt x="285" y="0"/>
                    <a:pt x="24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4" name="Google Shape;2624;p31"/>
            <p:cNvSpPr/>
            <p:nvPr/>
          </p:nvSpPr>
          <p:spPr>
            <a:xfrm>
              <a:off x="4892376" y="1119366"/>
              <a:ext cx="22927" cy="20258"/>
            </a:xfrm>
            <a:custGeom>
              <a:rect b="b" l="l" r="r" t="t"/>
              <a:pathLst>
                <a:path extrusionOk="0" h="425" w="481">
                  <a:moveTo>
                    <a:pt x="240" y="1"/>
                  </a:moveTo>
                  <a:cubicBezTo>
                    <a:pt x="177" y="1"/>
                    <a:pt x="114" y="29"/>
                    <a:pt x="72" y="84"/>
                  </a:cubicBezTo>
                  <a:cubicBezTo>
                    <a:pt x="1" y="177"/>
                    <a:pt x="19" y="310"/>
                    <a:pt x="112" y="381"/>
                  </a:cubicBezTo>
                  <a:cubicBezTo>
                    <a:pt x="150" y="410"/>
                    <a:pt x="196" y="424"/>
                    <a:pt x="241" y="424"/>
                  </a:cubicBezTo>
                  <a:cubicBezTo>
                    <a:pt x="304" y="424"/>
                    <a:pt x="367" y="396"/>
                    <a:pt x="409" y="341"/>
                  </a:cubicBezTo>
                  <a:cubicBezTo>
                    <a:pt x="480" y="248"/>
                    <a:pt x="462" y="115"/>
                    <a:pt x="369" y="44"/>
                  </a:cubicBezTo>
                  <a:cubicBezTo>
                    <a:pt x="331" y="15"/>
                    <a:pt x="285" y="1"/>
                    <a:pt x="24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5" name="Google Shape;2625;p31"/>
            <p:cNvSpPr/>
            <p:nvPr/>
          </p:nvSpPr>
          <p:spPr>
            <a:xfrm>
              <a:off x="4445660" y="1178518"/>
              <a:ext cx="13871" cy="12298"/>
            </a:xfrm>
            <a:custGeom>
              <a:rect b="b" l="l" r="r" t="t"/>
              <a:pathLst>
                <a:path extrusionOk="0" h="258" w="291">
                  <a:moveTo>
                    <a:pt x="146" y="0"/>
                  </a:moveTo>
                  <a:cubicBezTo>
                    <a:pt x="107" y="0"/>
                    <a:pt x="68" y="17"/>
                    <a:pt x="43" y="51"/>
                  </a:cubicBezTo>
                  <a:cubicBezTo>
                    <a:pt x="0" y="106"/>
                    <a:pt x="11" y="188"/>
                    <a:pt x="67" y="231"/>
                  </a:cubicBezTo>
                  <a:cubicBezTo>
                    <a:pt x="90" y="249"/>
                    <a:pt x="118" y="257"/>
                    <a:pt x="145" y="257"/>
                  </a:cubicBezTo>
                  <a:cubicBezTo>
                    <a:pt x="184" y="257"/>
                    <a:pt x="222" y="240"/>
                    <a:pt x="247" y="208"/>
                  </a:cubicBezTo>
                  <a:cubicBezTo>
                    <a:pt x="290" y="151"/>
                    <a:pt x="280" y="69"/>
                    <a:pt x="224" y="27"/>
                  </a:cubicBezTo>
                  <a:cubicBezTo>
                    <a:pt x="201" y="9"/>
                    <a:pt x="173" y="0"/>
                    <a:pt x="146"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6" name="Google Shape;2626;p31"/>
            <p:cNvSpPr/>
            <p:nvPr/>
          </p:nvSpPr>
          <p:spPr>
            <a:xfrm>
              <a:off x="4977077" y="1094628"/>
              <a:ext cx="13871" cy="12298"/>
            </a:xfrm>
            <a:custGeom>
              <a:rect b="b" l="l" r="r" t="t"/>
              <a:pathLst>
                <a:path extrusionOk="0" h="258" w="291">
                  <a:moveTo>
                    <a:pt x="145" y="0"/>
                  </a:moveTo>
                  <a:cubicBezTo>
                    <a:pt x="107" y="0"/>
                    <a:pt x="68" y="17"/>
                    <a:pt x="43" y="50"/>
                  </a:cubicBezTo>
                  <a:cubicBezTo>
                    <a:pt x="0" y="106"/>
                    <a:pt x="11" y="188"/>
                    <a:pt x="67" y="231"/>
                  </a:cubicBezTo>
                  <a:cubicBezTo>
                    <a:pt x="90" y="249"/>
                    <a:pt x="118" y="257"/>
                    <a:pt x="145" y="257"/>
                  </a:cubicBezTo>
                  <a:cubicBezTo>
                    <a:pt x="184" y="257"/>
                    <a:pt x="222" y="240"/>
                    <a:pt x="247" y="207"/>
                  </a:cubicBezTo>
                  <a:cubicBezTo>
                    <a:pt x="290" y="151"/>
                    <a:pt x="280" y="70"/>
                    <a:pt x="224" y="27"/>
                  </a:cubicBezTo>
                  <a:cubicBezTo>
                    <a:pt x="201" y="9"/>
                    <a:pt x="173" y="0"/>
                    <a:pt x="14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27" name="Google Shape;2627;p31"/>
          <p:cNvGrpSpPr/>
          <p:nvPr/>
        </p:nvGrpSpPr>
        <p:grpSpPr>
          <a:xfrm>
            <a:off x="316664" y="283017"/>
            <a:ext cx="8674101" cy="4560453"/>
            <a:chOff x="3149414" y="-766106"/>
            <a:chExt cx="3770528" cy="1982375"/>
          </a:xfrm>
        </p:grpSpPr>
        <p:sp>
          <p:nvSpPr>
            <p:cNvPr id="2628" name="Google Shape;2628;p31"/>
            <p:cNvSpPr/>
            <p:nvPr/>
          </p:nvSpPr>
          <p:spPr>
            <a:xfrm>
              <a:off x="6580346" y="231855"/>
              <a:ext cx="24929" cy="24976"/>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9" name="Google Shape;2629;p31"/>
            <p:cNvSpPr/>
            <p:nvPr/>
          </p:nvSpPr>
          <p:spPr>
            <a:xfrm>
              <a:off x="3237208" y="461239"/>
              <a:ext cx="24976" cy="24976"/>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0" name="Google Shape;2630;p31"/>
            <p:cNvSpPr/>
            <p:nvPr/>
          </p:nvSpPr>
          <p:spPr>
            <a:xfrm>
              <a:off x="3465973" y="-766106"/>
              <a:ext cx="24976" cy="25024"/>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1" name="Google Shape;2631;p31"/>
            <p:cNvSpPr/>
            <p:nvPr/>
          </p:nvSpPr>
          <p:spPr>
            <a:xfrm>
              <a:off x="6895013" y="810331"/>
              <a:ext cx="24929" cy="25024"/>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2" name="Google Shape;2632;p31"/>
            <p:cNvSpPr/>
            <p:nvPr/>
          </p:nvSpPr>
          <p:spPr>
            <a:xfrm>
              <a:off x="6174076" y="1142993"/>
              <a:ext cx="56435" cy="56435"/>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3" name="Google Shape;2633;p31"/>
            <p:cNvSpPr/>
            <p:nvPr/>
          </p:nvSpPr>
          <p:spPr>
            <a:xfrm>
              <a:off x="5384173" y="-710831"/>
              <a:ext cx="56435" cy="56435"/>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4" name="Google Shape;2634;p31"/>
            <p:cNvSpPr/>
            <p:nvPr/>
          </p:nvSpPr>
          <p:spPr>
            <a:xfrm>
              <a:off x="3818442" y="1188051"/>
              <a:ext cx="28218" cy="28218"/>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5" name="Google Shape;2635;p31"/>
            <p:cNvSpPr/>
            <p:nvPr/>
          </p:nvSpPr>
          <p:spPr>
            <a:xfrm>
              <a:off x="3149414" y="1055593"/>
              <a:ext cx="112775" cy="1127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6" name="Google Shape;2636;p31"/>
            <p:cNvSpPr/>
            <p:nvPr/>
          </p:nvSpPr>
          <p:spPr>
            <a:xfrm>
              <a:off x="6786571" y="-654776"/>
              <a:ext cx="56435" cy="56435"/>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7" name="Google Shape;2637;p31"/>
            <p:cNvSpPr/>
            <p:nvPr/>
          </p:nvSpPr>
          <p:spPr>
            <a:xfrm>
              <a:off x="3310630" y="892023"/>
              <a:ext cx="28218" cy="28170"/>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8" name="Google Shape;2638;p31"/>
            <p:cNvSpPr/>
            <p:nvPr/>
          </p:nvSpPr>
          <p:spPr>
            <a:xfrm>
              <a:off x="6726151" y="253242"/>
              <a:ext cx="112728" cy="112680"/>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spTree>
      <p:nvGrpSpPr>
        <p:cNvPr id="2639" name="Shape 2639"/>
        <p:cNvGrpSpPr/>
        <p:nvPr/>
      </p:nvGrpSpPr>
      <p:grpSpPr>
        <a:xfrm>
          <a:off x="0" y="0"/>
          <a:ext cx="0" cy="0"/>
          <a:chOff x="0" y="0"/>
          <a:chExt cx="0" cy="0"/>
        </a:xfrm>
      </p:grpSpPr>
      <p:grpSp>
        <p:nvGrpSpPr>
          <p:cNvPr id="2640" name="Google Shape;2640;p32"/>
          <p:cNvGrpSpPr/>
          <p:nvPr/>
        </p:nvGrpSpPr>
        <p:grpSpPr>
          <a:xfrm>
            <a:off x="236931" y="-407859"/>
            <a:ext cx="1444789" cy="1740692"/>
            <a:chOff x="5234039" y="-267543"/>
            <a:chExt cx="313064" cy="377173"/>
          </a:xfrm>
        </p:grpSpPr>
        <p:sp>
          <p:nvSpPr>
            <p:cNvPr id="2641" name="Google Shape;2641;p32"/>
            <p:cNvSpPr/>
            <p:nvPr/>
          </p:nvSpPr>
          <p:spPr>
            <a:xfrm>
              <a:off x="5316071" y="-114967"/>
              <a:ext cx="106293" cy="94996"/>
            </a:xfrm>
            <a:custGeom>
              <a:rect b="b" l="l" r="r" t="t"/>
              <a:pathLst>
                <a:path extrusionOk="0" h="1993" w="2230">
                  <a:moveTo>
                    <a:pt x="9" y="0"/>
                  </a:moveTo>
                  <a:cubicBezTo>
                    <a:pt x="5" y="0"/>
                    <a:pt x="1" y="3"/>
                    <a:pt x="1" y="9"/>
                  </a:cubicBezTo>
                  <a:cubicBezTo>
                    <a:pt x="32" y="790"/>
                    <a:pt x="441" y="1674"/>
                    <a:pt x="1232" y="1940"/>
                  </a:cubicBezTo>
                  <a:cubicBezTo>
                    <a:pt x="1340" y="1976"/>
                    <a:pt x="1434" y="1992"/>
                    <a:pt x="1514" y="1992"/>
                  </a:cubicBezTo>
                  <a:cubicBezTo>
                    <a:pt x="2230" y="1992"/>
                    <a:pt x="1894" y="678"/>
                    <a:pt x="1597" y="245"/>
                  </a:cubicBezTo>
                  <a:cubicBezTo>
                    <a:pt x="1591" y="236"/>
                    <a:pt x="1583" y="232"/>
                    <a:pt x="1575" y="232"/>
                  </a:cubicBezTo>
                  <a:cubicBezTo>
                    <a:pt x="1558" y="232"/>
                    <a:pt x="1542" y="251"/>
                    <a:pt x="1551" y="271"/>
                  </a:cubicBezTo>
                  <a:cubicBezTo>
                    <a:pt x="1708" y="624"/>
                    <a:pt x="1849" y="975"/>
                    <a:pt x="1858" y="1367"/>
                  </a:cubicBezTo>
                  <a:cubicBezTo>
                    <a:pt x="1864" y="1664"/>
                    <a:pt x="1746" y="1903"/>
                    <a:pt x="1443" y="1903"/>
                  </a:cubicBezTo>
                  <a:cubicBezTo>
                    <a:pt x="1386" y="1903"/>
                    <a:pt x="1322" y="1894"/>
                    <a:pt x="1251" y="1876"/>
                  </a:cubicBezTo>
                  <a:cubicBezTo>
                    <a:pt x="1094" y="1835"/>
                    <a:pt x="949" y="1741"/>
                    <a:pt x="822" y="1642"/>
                  </a:cubicBezTo>
                  <a:cubicBezTo>
                    <a:pt x="321" y="1253"/>
                    <a:pt x="95" y="621"/>
                    <a:pt x="21" y="9"/>
                  </a:cubicBezTo>
                  <a:cubicBezTo>
                    <a:pt x="19" y="3"/>
                    <a:pt x="14" y="0"/>
                    <a:pt x="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2" name="Google Shape;2642;p32"/>
            <p:cNvSpPr/>
            <p:nvPr/>
          </p:nvSpPr>
          <p:spPr>
            <a:xfrm>
              <a:off x="5309255" y="-154720"/>
              <a:ext cx="67398" cy="95473"/>
            </a:xfrm>
            <a:custGeom>
              <a:rect b="b" l="l" r="r" t="t"/>
              <a:pathLst>
                <a:path extrusionOk="0" h="2003" w="1414">
                  <a:moveTo>
                    <a:pt x="894" y="0"/>
                  </a:moveTo>
                  <a:cubicBezTo>
                    <a:pt x="1" y="0"/>
                    <a:pt x="1149" y="1755"/>
                    <a:pt x="1364" y="1996"/>
                  </a:cubicBezTo>
                  <a:cubicBezTo>
                    <a:pt x="1369" y="2001"/>
                    <a:pt x="1375" y="2003"/>
                    <a:pt x="1381" y="2003"/>
                  </a:cubicBezTo>
                  <a:cubicBezTo>
                    <a:pt x="1398" y="2003"/>
                    <a:pt x="1413" y="1984"/>
                    <a:pt x="1404" y="1966"/>
                  </a:cubicBezTo>
                  <a:cubicBezTo>
                    <a:pt x="1265" y="1731"/>
                    <a:pt x="1121" y="1500"/>
                    <a:pt x="997" y="1255"/>
                  </a:cubicBezTo>
                  <a:cubicBezTo>
                    <a:pt x="908" y="1078"/>
                    <a:pt x="395" y="141"/>
                    <a:pt x="926" y="63"/>
                  </a:cubicBezTo>
                  <a:cubicBezTo>
                    <a:pt x="962" y="58"/>
                    <a:pt x="952" y="0"/>
                    <a:pt x="917" y="0"/>
                  </a:cubicBezTo>
                  <a:cubicBezTo>
                    <a:pt x="909" y="0"/>
                    <a:pt x="902" y="0"/>
                    <a:pt x="89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3" name="Google Shape;2643;p32"/>
            <p:cNvSpPr/>
            <p:nvPr/>
          </p:nvSpPr>
          <p:spPr>
            <a:xfrm>
              <a:off x="5370218" y="-141517"/>
              <a:ext cx="15348" cy="24976"/>
            </a:xfrm>
            <a:custGeom>
              <a:rect b="b" l="l" r="r" t="t"/>
              <a:pathLst>
                <a:path extrusionOk="0" h="524" w="322">
                  <a:moveTo>
                    <a:pt x="39" y="1"/>
                  </a:moveTo>
                  <a:cubicBezTo>
                    <a:pt x="20" y="1"/>
                    <a:pt x="0" y="22"/>
                    <a:pt x="11" y="46"/>
                  </a:cubicBezTo>
                  <a:cubicBezTo>
                    <a:pt x="83" y="199"/>
                    <a:pt x="152" y="354"/>
                    <a:pt x="232" y="503"/>
                  </a:cubicBezTo>
                  <a:cubicBezTo>
                    <a:pt x="240" y="518"/>
                    <a:pt x="252" y="524"/>
                    <a:pt x="265" y="524"/>
                  </a:cubicBezTo>
                  <a:cubicBezTo>
                    <a:pt x="293" y="524"/>
                    <a:pt x="322" y="494"/>
                    <a:pt x="305" y="460"/>
                  </a:cubicBezTo>
                  <a:cubicBezTo>
                    <a:pt x="231" y="309"/>
                    <a:pt x="145" y="162"/>
                    <a:pt x="63" y="16"/>
                  </a:cubicBezTo>
                  <a:cubicBezTo>
                    <a:pt x="57" y="5"/>
                    <a:pt x="48" y="1"/>
                    <a:pt x="3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4" name="Google Shape;2644;p32"/>
            <p:cNvSpPr/>
            <p:nvPr/>
          </p:nvSpPr>
          <p:spPr>
            <a:xfrm>
              <a:off x="5308778" y="-181936"/>
              <a:ext cx="123309" cy="105387"/>
            </a:xfrm>
            <a:custGeom>
              <a:rect b="b" l="l" r="r" t="t"/>
              <a:pathLst>
                <a:path extrusionOk="0" h="2211" w="2587">
                  <a:moveTo>
                    <a:pt x="973" y="0"/>
                  </a:moveTo>
                  <a:cubicBezTo>
                    <a:pt x="476" y="0"/>
                    <a:pt x="0" y="415"/>
                    <a:pt x="280" y="946"/>
                  </a:cubicBezTo>
                  <a:cubicBezTo>
                    <a:pt x="283" y="951"/>
                    <a:pt x="287" y="954"/>
                    <a:pt x="292" y="954"/>
                  </a:cubicBezTo>
                  <a:cubicBezTo>
                    <a:pt x="301" y="954"/>
                    <a:pt x="310" y="943"/>
                    <a:pt x="305" y="932"/>
                  </a:cubicBezTo>
                  <a:cubicBezTo>
                    <a:pt x="99" y="452"/>
                    <a:pt x="514" y="91"/>
                    <a:pt x="943" y="91"/>
                  </a:cubicBezTo>
                  <a:cubicBezTo>
                    <a:pt x="1003" y="91"/>
                    <a:pt x="1063" y="98"/>
                    <a:pt x="1122" y="113"/>
                  </a:cubicBezTo>
                  <a:cubicBezTo>
                    <a:pt x="1479" y="202"/>
                    <a:pt x="1731" y="491"/>
                    <a:pt x="1914" y="793"/>
                  </a:cubicBezTo>
                  <a:cubicBezTo>
                    <a:pt x="2183" y="1233"/>
                    <a:pt x="2294" y="1721"/>
                    <a:pt x="2494" y="2187"/>
                  </a:cubicBezTo>
                  <a:cubicBezTo>
                    <a:pt x="2502" y="2203"/>
                    <a:pt x="2517" y="2210"/>
                    <a:pt x="2532" y="2210"/>
                  </a:cubicBezTo>
                  <a:cubicBezTo>
                    <a:pt x="2558" y="2210"/>
                    <a:pt x="2586" y="2190"/>
                    <a:pt x="2584" y="2162"/>
                  </a:cubicBezTo>
                  <a:cubicBezTo>
                    <a:pt x="2543" y="1408"/>
                    <a:pt x="1992" y="257"/>
                    <a:pt x="1207" y="32"/>
                  </a:cubicBezTo>
                  <a:cubicBezTo>
                    <a:pt x="1130" y="10"/>
                    <a:pt x="1051" y="0"/>
                    <a:pt x="97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5" name="Google Shape;2645;p32"/>
            <p:cNvSpPr/>
            <p:nvPr/>
          </p:nvSpPr>
          <p:spPr>
            <a:xfrm>
              <a:off x="5267548" y="-181031"/>
              <a:ext cx="172500" cy="200479"/>
            </a:xfrm>
            <a:custGeom>
              <a:rect b="b" l="l" r="r" t="t"/>
              <a:pathLst>
                <a:path extrusionOk="0" h="4206" w="3619">
                  <a:moveTo>
                    <a:pt x="341" y="1"/>
                  </a:moveTo>
                  <a:cubicBezTo>
                    <a:pt x="330" y="1"/>
                    <a:pt x="318" y="7"/>
                    <a:pt x="314" y="23"/>
                  </a:cubicBezTo>
                  <a:cubicBezTo>
                    <a:pt x="0" y="1258"/>
                    <a:pt x="691" y="2758"/>
                    <a:pt x="1559" y="3613"/>
                  </a:cubicBezTo>
                  <a:cubicBezTo>
                    <a:pt x="1866" y="3916"/>
                    <a:pt x="2275" y="4206"/>
                    <a:pt x="2711" y="4206"/>
                  </a:cubicBezTo>
                  <a:cubicBezTo>
                    <a:pt x="2830" y="4206"/>
                    <a:pt x="2950" y="4184"/>
                    <a:pt x="3071" y="4136"/>
                  </a:cubicBezTo>
                  <a:cubicBezTo>
                    <a:pt x="3619" y="3916"/>
                    <a:pt x="3619" y="3336"/>
                    <a:pt x="3533" y="2842"/>
                  </a:cubicBezTo>
                  <a:cubicBezTo>
                    <a:pt x="3532" y="2831"/>
                    <a:pt x="3523" y="2825"/>
                    <a:pt x="3514" y="2825"/>
                  </a:cubicBezTo>
                  <a:cubicBezTo>
                    <a:pt x="3503" y="2825"/>
                    <a:pt x="3490" y="2834"/>
                    <a:pt x="3489" y="2848"/>
                  </a:cubicBezTo>
                  <a:cubicBezTo>
                    <a:pt x="3484" y="3127"/>
                    <a:pt x="3490" y="3470"/>
                    <a:pt x="3342" y="3713"/>
                  </a:cubicBezTo>
                  <a:cubicBezTo>
                    <a:pt x="3199" y="3944"/>
                    <a:pt x="2961" y="4039"/>
                    <a:pt x="2715" y="4039"/>
                  </a:cubicBezTo>
                  <a:cubicBezTo>
                    <a:pt x="2556" y="4039"/>
                    <a:pt x="2393" y="4000"/>
                    <a:pt x="2251" y="3932"/>
                  </a:cubicBezTo>
                  <a:cubicBezTo>
                    <a:pt x="1778" y="3707"/>
                    <a:pt x="1385" y="3236"/>
                    <a:pt x="1103" y="2806"/>
                  </a:cubicBezTo>
                  <a:cubicBezTo>
                    <a:pt x="843" y="2409"/>
                    <a:pt x="651" y="1969"/>
                    <a:pt x="531" y="1508"/>
                  </a:cubicBezTo>
                  <a:cubicBezTo>
                    <a:pt x="401" y="1015"/>
                    <a:pt x="411" y="532"/>
                    <a:pt x="375" y="31"/>
                  </a:cubicBezTo>
                  <a:cubicBezTo>
                    <a:pt x="373" y="12"/>
                    <a:pt x="357" y="1"/>
                    <a:pt x="3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6" name="Google Shape;2646;p32"/>
            <p:cNvSpPr/>
            <p:nvPr/>
          </p:nvSpPr>
          <p:spPr>
            <a:xfrm>
              <a:off x="5301485" y="-226170"/>
              <a:ext cx="183558" cy="268592"/>
            </a:xfrm>
            <a:custGeom>
              <a:rect b="b" l="l" r="r" t="t"/>
              <a:pathLst>
                <a:path extrusionOk="0" h="5635" w="3851">
                  <a:moveTo>
                    <a:pt x="1075" y="0"/>
                  </a:moveTo>
                  <a:cubicBezTo>
                    <a:pt x="646" y="0"/>
                    <a:pt x="234" y="183"/>
                    <a:pt x="7" y="576"/>
                  </a:cubicBezTo>
                  <a:cubicBezTo>
                    <a:pt x="1" y="585"/>
                    <a:pt x="10" y="598"/>
                    <a:pt x="20" y="598"/>
                  </a:cubicBezTo>
                  <a:cubicBezTo>
                    <a:pt x="23" y="598"/>
                    <a:pt x="27" y="596"/>
                    <a:pt x="29" y="593"/>
                  </a:cubicBezTo>
                  <a:cubicBezTo>
                    <a:pt x="294" y="271"/>
                    <a:pt x="672" y="118"/>
                    <a:pt x="1059" y="118"/>
                  </a:cubicBezTo>
                  <a:cubicBezTo>
                    <a:pt x="1309" y="118"/>
                    <a:pt x="1563" y="181"/>
                    <a:pt x="1792" y="305"/>
                  </a:cubicBezTo>
                  <a:cubicBezTo>
                    <a:pt x="2350" y="606"/>
                    <a:pt x="2746" y="1169"/>
                    <a:pt x="3038" y="1717"/>
                  </a:cubicBezTo>
                  <a:cubicBezTo>
                    <a:pt x="3323" y="2256"/>
                    <a:pt x="3521" y="2839"/>
                    <a:pt x="3624" y="3440"/>
                  </a:cubicBezTo>
                  <a:cubicBezTo>
                    <a:pt x="3750" y="4179"/>
                    <a:pt x="3850" y="5278"/>
                    <a:pt x="2961" y="5556"/>
                  </a:cubicBezTo>
                  <a:cubicBezTo>
                    <a:pt x="2922" y="5569"/>
                    <a:pt x="2925" y="5635"/>
                    <a:pt x="2968" y="5635"/>
                  </a:cubicBezTo>
                  <a:cubicBezTo>
                    <a:pt x="2969" y="5635"/>
                    <a:pt x="2971" y="5635"/>
                    <a:pt x="2972" y="5635"/>
                  </a:cubicBezTo>
                  <a:cubicBezTo>
                    <a:pt x="3704" y="5572"/>
                    <a:pt x="3825" y="4716"/>
                    <a:pt x="3814" y="4130"/>
                  </a:cubicBezTo>
                  <a:cubicBezTo>
                    <a:pt x="3798" y="3263"/>
                    <a:pt x="3575" y="2405"/>
                    <a:pt x="3158" y="1646"/>
                  </a:cubicBezTo>
                  <a:cubicBezTo>
                    <a:pt x="2808" y="1011"/>
                    <a:pt x="2310" y="345"/>
                    <a:pt x="1601" y="91"/>
                  </a:cubicBezTo>
                  <a:cubicBezTo>
                    <a:pt x="1430" y="31"/>
                    <a:pt x="1251" y="0"/>
                    <a:pt x="10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7" name="Google Shape;2647;p32"/>
            <p:cNvSpPr/>
            <p:nvPr/>
          </p:nvSpPr>
          <p:spPr>
            <a:xfrm>
              <a:off x="5407730" y="37180"/>
              <a:ext cx="9438" cy="6387"/>
            </a:xfrm>
            <a:custGeom>
              <a:rect b="b" l="l" r="r" t="t"/>
              <a:pathLst>
                <a:path extrusionOk="0" h="134" w="198">
                  <a:moveTo>
                    <a:pt x="111" y="13"/>
                  </a:moveTo>
                  <a:cubicBezTo>
                    <a:pt x="112" y="13"/>
                    <a:pt x="112" y="13"/>
                    <a:pt x="113" y="13"/>
                  </a:cubicBezTo>
                  <a:cubicBezTo>
                    <a:pt x="112" y="13"/>
                    <a:pt x="112" y="13"/>
                    <a:pt x="111" y="13"/>
                  </a:cubicBezTo>
                  <a:close/>
                  <a:moveTo>
                    <a:pt x="70" y="0"/>
                  </a:moveTo>
                  <a:cubicBezTo>
                    <a:pt x="34" y="0"/>
                    <a:pt x="1" y="25"/>
                    <a:pt x="1" y="67"/>
                  </a:cubicBezTo>
                  <a:cubicBezTo>
                    <a:pt x="1" y="108"/>
                    <a:pt x="33" y="133"/>
                    <a:pt x="69" y="133"/>
                  </a:cubicBezTo>
                  <a:cubicBezTo>
                    <a:pt x="81" y="133"/>
                    <a:pt x="92" y="131"/>
                    <a:pt x="103" y="125"/>
                  </a:cubicBezTo>
                  <a:cubicBezTo>
                    <a:pt x="105" y="124"/>
                    <a:pt x="106" y="123"/>
                    <a:pt x="110" y="121"/>
                  </a:cubicBezTo>
                  <a:cubicBezTo>
                    <a:pt x="111" y="120"/>
                    <a:pt x="112" y="120"/>
                    <a:pt x="112" y="120"/>
                  </a:cubicBezTo>
                  <a:lnTo>
                    <a:pt x="112" y="120"/>
                  </a:lnTo>
                  <a:cubicBezTo>
                    <a:pt x="113" y="120"/>
                    <a:pt x="111" y="121"/>
                    <a:pt x="109" y="123"/>
                  </a:cubicBezTo>
                  <a:cubicBezTo>
                    <a:pt x="114" y="123"/>
                    <a:pt x="120" y="121"/>
                    <a:pt x="125" y="120"/>
                  </a:cubicBezTo>
                  <a:cubicBezTo>
                    <a:pt x="137" y="119"/>
                    <a:pt x="147" y="118"/>
                    <a:pt x="159" y="115"/>
                  </a:cubicBezTo>
                  <a:cubicBezTo>
                    <a:pt x="180" y="113"/>
                    <a:pt x="197" y="87"/>
                    <a:pt x="197" y="66"/>
                  </a:cubicBezTo>
                  <a:cubicBezTo>
                    <a:pt x="194" y="47"/>
                    <a:pt x="182" y="23"/>
                    <a:pt x="160" y="18"/>
                  </a:cubicBezTo>
                  <a:cubicBezTo>
                    <a:pt x="147" y="17"/>
                    <a:pt x="137" y="15"/>
                    <a:pt x="125" y="13"/>
                  </a:cubicBezTo>
                  <a:cubicBezTo>
                    <a:pt x="120" y="12"/>
                    <a:pt x="114" y="12"/>
                    <a:pt x="109" y="10"/>
                  </a:cubicBezTo>
                  <a:lnTo>
                    <a:pt x="109" y="10"/>
                  </a:lnTo>
                  <a:cubicBezTo>
                    <a:pt x="109" y="11"/>
                    <a:pt x="109" y="11"/>
                    <a:pt x="109" y="11"/>
                  </a:cubicBezTo>
                  <a:lnTo>
                    <a:pt x="109" y="11"/>
                  </a:lnTo>
                  <a:cubicBezTo>
                    <a:pt x="108" y="10"/>
                    <a:pt x="106" y="9"/>
                    <a:pt x="103" y="8"/>
                  </a:cubicBezTo>
                  <a:cubicBezTo>
                    <a:pt x="92" y="3"/>
                    <a:pt x="8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8" name="Google Shape;2648;p32"/>
            <p:cNvSpPr/>
            <p:nvPr/>
          </p:nvSpPr>
          <p:spPr>
            <a:xfrm>
              <a:off x="5371791" y="26407"/>
              <a:ext cx="6435" cy="9438"/>
            </a:xfrm>
            <a:custGeom>
              <a:rect b="b" l="l" r="r" t="t"/>
              <a:pathLst>
                <a:path extrusionOk="0" h="198" w="135">
                  <a:moveTo>
                    <a:pt x="68" y="1"/>
                  </a:moveTo>
                  <a:cubicBezTo>
                    <a:pt x="29" y="3"/>
                    <a:pt x="8" y="30"/>
                    <a:pt x="3" y="66"/>
                  </a:cubicBezTo>
                  <a:cubicBezTo>
                    <a:pt x="1" y="78"/>
                    <a:pt x="4" y="88"/>
                    <a:pt x="9" y="99"/>
                  </a:cubicBezTo>
                  <a:lnTo>
                    <a:pt x="14" y="142"/>
                  </a:lnTo>
                  <a:cubicBezTo>
                    <a:pt x="16" y="171"/>
                    <a:pt x="36" y="197"/>
                    <a:pt x="66" y="197"/>
                  </a:cubicBezTo>
                  <a:cubicBezTo>
                    <a:pt x="67" y="197"/>
                    <a:pt x="67" y="197"/>
                    <a:pt x="68" y="197"/>
                  </a:cubicBezTo>
                  <a:cubicBezTo>
                    <a:pt x="100" y="196"/>
                    <a:pt x="119" y="173"/>
                    <a:pt x="123" y="142"/>
                  </a:cubicBezTo>
                  <a:lnTo>
                    <a:pt x="127" y="99"/>
                  </a:lnTo>
                  <a:cubicBezTo>
                    <a:pt x="131" y="88"/>
                    <a:pt x="135" y="79"/>
                    <a:pt x="134" y="66"/>
                  </a:cubicBezTo>
                  <a:cubicBezTo>
                    <a:pt x="131" y="48"/>
                    <a:pt x="129" y="34"/>
                    <a:pt x="114" y="20"/>
                  </a:cubicBezTo>
                  <a:cubicBezTo>
                    <a:pt x="102" y="9"/>
                    <a:pt x="84" y="1"/>
                    <a:pt x="6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9" name="Google Shape;2649;p32"/>
            <p:cNvSpPr/>
            <p:nvPr/>
          </p:nvSpPr>
          <p:spPr>
            <a:xfrm>
              <a:off x="5256156" y="-232938"/>
              <a:ext cx="83938" cy="240136"/>
            </a:xfrm>
            <a:custGeom>
              <a:rect b="b" l="l" r="r" t="t"/>
              <a:pathLst>
                <a:path extrusionOk="0" h="5038" w="1761">
                  <a:moveTo>
                    <a:pt x="1384" y="1"/>
                  </a:moveTo>
                  <a:cubicBezTo>
                    <a:pt x="439" y="1"/>
                    <a:pt x="0" y="1097"/>
                    <a:pt x="92" y="1921"/>
                  </a:cubicBezTo>
                  <a:cubicBezTo>
                    <a:pt x="221" y="3063"/>
                    <a:pt x="906" y="4210"/>
                    <a:pt x="1689" y="5027"/>
                  </a:cubicBezTo>
                  <a:cubicBezTo>
                    <a:pt x="1696" y="5034"/>
                    <a:pt x="1704" y="5037"/>
                    <a:pt x="1712" y="5037"/>
                  </a:cubicBezTo>
                  <a:cubicBezTo>
                    <a:pt x="1738" y="5037"/>
                    <a:pt x="1761" y="5002"/>
                    <a:pt x="1739" y="4976"/>
                  </a:cubicBezTo>
                  <a:cubicBezTo>
                    <a:pt x="1128" y="4241"/>
                    <a:pt x="605" y="3428"/>
                    <a:pt x="327" y="2505"/>
                  </a:cubicBezTo>
                  <a:cubicBezTo>
                    <a:pt x="24" y="1502"/>
                    <a:pt x="247" y="155"/>
                    <a:pt x="1513" y="58"/>
                  </a:cubicBezTo>
                  <a:cubicBezTo>
                    <a:pt x="1544" y="54"/>
                    <a:pt x="1544" y="12"/>
                    <a:pt x="1513" y="7"/>
                  </a:cubicBezTo>
                  <a:cubicBezTo>
                    <a:pt x="1469" y="3"/>
                    <a:pt x="1426" y="1"/>
                    <a:pt x="13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0" name="Google Shape;2650;p32"/>
            <p:cNvSpPr/>
            <p:nvPr/>
          </p:nvSpPr>
          <p:spPr>
            <a:xfrm>
              <a:off x="5353297" y="-244282"/>
              <a:ext cx="9819" cy="7293"/>
            </a:xfrm>
            <a:custGeom>
              <a:rect b="b" l="l" r="r" t="t"/>
              <a:pathLst>
                <a:path extrusionOk="0" h="153" w="206">
                  <a:moveTo>
                    <a:pt x="75" y="0"/>
                  </a:moveTo>
                  <a:cubicBezTo>
                    <a:pt x="36" y="0"/>
                    <a:pt x="1" y="38"/>
                    <a:pt x="2" y="77"/>
                  </a:cubicBezTo>
                  <a:cubicBezTo>
                    <a:pt x="4" y="114"/>
                    <a:pt x="34" y="152"/>
                    <a:pt x="73" y="152"/>
                  </a:cubicBezTo>
                  <a:cubicBezTo>
                    <a:pt x="75" y="152"/>
                    <a:pt x="76" y="152"/>
                    <a:pt x="78" y="152"/>
                  </a:cubicBezTo>
                  <a:cubicBezTo>
                    <a:pt x="100" y="151"/>
                    <a:pt x="124" y="151"/>
                    <a:pt x="146" y="145"/>
                  </a:cubicBezTo>
                  <a:cubicBezTo>
                    <a:pt x="173" y="136"/>
                    <a:pt x="206" y="109"/>
                    <a:pt x="205" y="78"/>
                  </a:cubicBezTo>
                  <a:cubicBezTo>
                    <a:pt x="204" y="44"/>
                    <a:pt x="177" y="19"/>
                    <a:pt x="148" y="10"/>
                  </a:cubicBezTo>
                  <a:cubicBezTo>
                    <a:pt x="126" y="2"/>
                    <a:pt x="101" y="2"/>
                    <a:pt x="78" y="0"/>
                  </a:cubicBezTo>
                  <a:cubicBezTo>
                    <a:pt x="77" y="0"/>
                    <a:pt x="76"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1" name="Google Shape;2651;p32"/>
            <p:cNvSpPr/>
            <p:nvPr/>
          </p:nvSpPr>
          <p:spPr>
            <a:xfrm>
              <a:off x="5389618" y="-236799"/>
              <a:ext cx="9342" cy="6673"/>
            </a:xfrm>
            <a:custGeom>
              <a:rect b="b" l="l" r="r" t="t"/>
              <a:pathLst>
                <a:path extrusionOk="0" h="140" w="196">
                  <a:moveTo>
                    <a:pt x="70" y="0"/>
                  </a:moveTo>
                  <a:cubicBezTo>
                    <a:pt x="34" y="0"/>
                    <a:pt x="1" y="34"/>
                    <a:pt x="3" y="71"/>
                  </a:cubicBezTo>
                  <a:cubicBezTo>
                    <a:pt x="4" y="106"/>
                    <a:pt x="31" y="140"/>
                    <a:pt x="69" y="140"/>
                  </a:cubicBezTo>
                  <a:cubicBezTo>
                    <a:pt x="70" y="140"/>
                    <a:pt x="71" y="140"/>
                    <a:pt x="72" y="140"/>
                  </a:cubicBezTo>
                  <a:cubicBezTo>
                    <a:pt x="95" y="139"/>
                    <a:pt x="117" y="139"/>
                    <a:pt x="139" y="133"/>
                  </a:cubicBezTo>
                  <a:cubicBezTo>
                    <a:pt x="165" y="125"/>
                    <a:pt x="195" y="100"/>
                    <a:pt x="194" y="71"/>
                  </a:cubicBezTo>
                  <a:cubicBezTo>
                    <a:pt x="192" y="40"/>
                    <a:pt x="168" y="16"/>
                    <a:pt x="142" y="9"/>
                  </a:cubicBezTo>
                  <a:cubicBezTo>
                    <a:pt x="119" y="2"/>
                    <a:pt x="95" y="2"/>
                    <a:pt x="72" y="0"/>
                  </a:cubicBezTo>
                  <a:cubicBezTo>
                    <a:pt x="71" y="0"/>
                    <a:pt x="71" y="0"/>
                    <a:pt x="7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2" name="Google Shape;2652;p32"/>
            <p:cNvSpPr/>
            <p:nvPr/>
          </p:nvSpPr>
          <p:spPr>
            <a:xfrm>
              <a:off x="5429084" y="-211775"/>
              <a:ext cx="7150" cy="9914"/>
            </a:xfrm>
            <a:custGeom>
              <a:rect b="b" l="l" r="r" t="t"/>
              <a:pathLst>
                <a:path extrusionOk="0" h="208" w="150">
                  <a:moveTo>
                    <a:pt x="78" y="1"/>
                  </a:moveTo>
                  <a:cubicBezTo>
                    <a:pt x="77" y="1"/>
                    <a:pt x="76" y="1"/>
                    <a:pt x="75" y="1"/>
                  </a:cubicBezTo>
                  <a:cubicBezTo>
                    <a:pt x="36" y="2"/>
                    <a:pt x="1" y="33"/>
                    <a:pt x="2" y="74"/>
                  </a:cubicBezTo>
                  <a:cubicBezTo>
                    <a:pt x="3" y="101"/>
                    <a:pt x="3" y="129"/>
                    <a:pt x="8" y="156"/>
                  </a:cubicBezTo>
                  <a:cubicBezTo>
                    <a:pt x="12" y="180"/>
                    <a:pt x="34" y="198"/>
                    <a:pt x="57" y="205"/>
                  </a:cubicBezTo>
                  <a:cubicBezTo>
                    <a:pt x="63" y="207"/>
                    <a:pt x="70" y="207"/>
                    <a:pt x="76" y="207"/>
                  </a:cubicBezTo>
                  <a:cubicBezTo>
                    <a:pt x="82" y="207"/>
                    <a:pt x="89" y="207"/>
                    <a:pt x="94" y="205"/>
                  </a:cubicBezTo>
                  <a:cubicBezTo>
                    <a:pt x="116" y="198"/>
                    <a:pt x="138" y="180"/>
                    <a:pt x="142" y="156"/>
                  </a:cubicBezTo>
                  <a:cubicBezTo>
                    <a:pt x="147" y="129"/>
                    <a:pt x="147" y="101"/>
                    <a:pt x="148" y="74"/>
                  </a:cubicBezTo>
                  <a:cubicBezTo>
                    <a:pt x="149" y="37"/>
                    <a:pt x="117" y="1"/>
                    <a:pt x="7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3" name="Google Shape;2653;p32"/>
            <p:cNvSpPr/>
            <p:nvPr/>
          </p:nvSpPr>
          <p:spPr>
            <a:xfrm>
              <a:off x="5287519" y="-173738"/>
              <a:ext cx="259584" cy="283368"/>
            </a:xfrm>
            <a:custGeom>
              <a:rect b="b" l="l" r="r" t="t"/>
              <a:pathLst>
                <a:path extrusionOk="0" h="5945" w="5446">
                  <a:moveTo>
                    <a:pt x="3640" y="0"/>
                  </a:moveTo>
                  <a:cubicBezTo>
                    <a:pt x="3611" y="0"/>
                    <a:pt x="3581" y="33"/>
                    <a:pt x="3601" y="60"/>
                  </a:cubicBezTo>
                  <a:cubicBezTo>
                    <a:pt x="4132" y="806"/>
                    <a:pt x="4526" y="1634"/>
                    <a:pt x="4734" y="2526"/>
                  </a:cubicBezTo>
                  <a:cubicBezTo>
                    <a:pt x="4852" y="3043"/>
                    <a:pt x="4924" y="3572"/>
                    <a:pt x="4974" y="4100"/>
                  </a:cubicBezTo>
                  <a:cubicBezTo>
                    <a:pt x="5022" y="4608"/>
                    <a:pt x="5033" y="5246"/>
                    <a:pt x="4580" y="5587"/>
                  </a:cubicBezTo>
                  <a:cubicBezTo>
                    <a:pt x="4408" y="5716"/>
                    <a:pt x="4206" y="5769"/>
                    <a:pt x="3988" y="5769"/>
                  </a:cubicBezTo>
                  <a:cubicBezTo>
                    <a:pt x="3278" y="5769"/>
                    <a:pt x="2407" y="5208"/>
                    <a:pt x="1921" y="4881"/>
                  </a:cubicBezTo>
                  <a:cubicBezTo>
                    <a:pt x="1195" y="4389"/>
                    <a:pt x="628" y="3760"/>
                    <a:pt x="89" y="3077"/>
                  </a:cubicBezTo>
                  <a:cubicBezTo>
                    <a:pt x="80" y="3067"/>
                    <a:pt x="70" y="3063"/>
                    <a:pt x="60" y="3063"/>
                  </a:cubicBezTo>
                  <a:cubicBezTo>
                    <a:pt x="30" y="3063"/>
                    <a:pt x="1" y="3100"/>
                    <a:pt x="19" y="3132"/>
                  </a:cubicBezTo>
                  <a:cubicBezTo>
                    <a:pt x="496" y="4000"/>
                    <a:pt x="1274" y="4706"/>
                    <a:pt x="2113" y="5216"/>
                  </a:cubicBezTo>
                  <a:cubicBezTo>
                    <a:pt x="2588" y="5504"/>
                    <a:pt x="3348" y="5945"/>
                    <a:pt x="4004" y="5945"/>
                  </a:cubicBezTo>
                  <a:cubicBezTo>
                    <a:pt x="4253" y="5945"/>
                    <a:pt x="4486" y="5882"/>
                    <a:pt x="4684" y="5724"/>
                  </a:cubicBezTo>
                  <a:cubicBezTo>
                    <a:pt x="5445" y="5118"/>
                    <a:pt x="5127" y="3853"/>
                    <a:pt x="4988" y="3046"/>
                  </a:cubicBezTo>
                  <a:cubicBezTo>
                    <a:pt x="4794" y="1923"/>
                    <a:pt x="4386" y="899"/>
                    <a:pt x="3666" y="12"/>
                  </a:cubicBezTo>
                  <a:cubicBezTo>
                    <a:pt x="3659" y="4"/>
                    <a:pt x="3649" y="0"/>
                    <a:pt x="364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4" name="Google Shape;2654;p32"/>
            <p:cNvSpPr/>
            <p:nvPr/>
          </p:nvSpPr>
          <p:spPr>
            <a:xfrm>
              <a:off x="5412688" y="32127"/>
              <a:ext cx="94663" cy="49810"/>
            </a:xfrm>
            <a:custGeom>
              <a:rect b="b" l="l" r="r" t="t"/>
              <a:pathLst>
                <a:path extrusionOk="0" h="1045" w="1986">
                  <a:moveTo>
                    <a:pt x="1737" y="1"/>
                  </a:moveTo>
                  <a:cubicBezTo>
                    <a:pt x="1716" y="1"/>
                    <a:pt x="1694" y="18"/>
                    <a:pt x="1702" y="45"/>
                  </a:cubicBezTo>
                  <a:cubicBezTo>
                    <a:pt x="1821" y="403"/>
                    <a:pt x="1640" y="784"/>
                    <a:pt x="1275" y="909"/>
                  </a:cubicBezTo>
                  <a:cubicBezTo>
                    <a:pt x="1183" y="940"/>
                    <a:pt x="1090" y="954"/>
                    <a:pt x="998" y="954"/>
                  </a:cubicBezTo>
                  <a:cubicBezTo>
                    <a:pt x="662" y="954"/>
                    <a:pt x="336" y="769"/>
                    <a:pt x="56" y="592"/>
                  </a:cubicBezTo>
                  <a:cubicBezTo>
                    <a:pt x="50" y="589"/>
                    <a:pt x="45" y="587"/>
                    <a:pt x="39" y="587"/>
                  </a:cubicBezTo>
                  <a:cubicBezTo>
                    <a:pt x="14" y="587"/>
                    <a:pt x="0" y="626"/>
                    <a:pt x="25" y="645"/>
                  </a:cubicBezTo>
                  <a:cubicBezTo>
                    <a:pt x="301" y="848"/>
                    <a:pt x="671" y="1045"/>
                    <a:pt x="1029" y="1045"/>
                  </a:cubicBezTo>
                  <a:cubicBezTo>
                    <a:pt x="1182" y="1045"/>
                    <a:pt x="1332" y="1009"/>
                    <a:pt x="1472" y="924"/>
                  </a:cubicBezTo>
                  <a:cubicBezTo>
                    <a:pt x="1771" y="742"/>
                    <a:pt x="1985" y="335"/>
                    <a:pt x="1767" y="17"/>
                  </a:cubicBezTo>
                  <a:cubicBezTo>
                    <a:pt x="1760" y="6"/>
                    <a:pt x="1749" y="1"/>
                    <a:pt x="173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5" name="Google Shape;2655;p32"/>
            <p:cNvSpPr/>
            <p:nvPr/>
          </p:nvSpPr>
          <p:spPr>
            <a:xfrm>
              <a:off x="5411258" y="-177027"/>
              <a:ext cx="60725" cy="181890"/>
            </a:xfrm>
            <a:custGeom>
              <a:rect b="b" l="l" r="r" t="t"/>
              <a:pathLst>
                <a:path extrusionOk="0" h="3816" w="1274">
                  <a:moveTo>
                    <a:pt x="56" y="1"/>
                  </a:moveTo>
                  <a:cubicBezTo>
                    <a:pt x="28" y="1"/>
                    <a:pt x="1" y="32"/>
                    <a:pt x="20" y="60"/>
                  </a:cubicBezTo>
                  <a:cubicBezTo>
                    <a:pt x="389" y="606"/>
                    <a:pt x="714" y="1120"/>
                    <a:pt x="878" y="1769"/>
                  </a:cubicBezTo>
                  <a:cubicBezTo>
                    <a:pt x="1047" y="2438"/>
                    <a:pt x="1045" y="3132"/>
                    <a:pt x="909" y="3807"/>
                  </a:cubicBezTo>
                  <a:cubicBezTo>
                    <a:pt x="908" y="3812"/>
                    <a:pt x="912" y="3815"/>
                    <a:pt x="916" y="3815"/>
                  </a:cubicBezTo>
                  <a:cubicBezTo>
                    <a:pt x="918" y="3815"/>
                    <a:pt x="920" y="3814"/>
                    <a:pt x="921" y="3811"/>
                  </a:cubicBezTo>
                  <a:cubicBezTo>
                    <a:pt x="1274" y="2562"/>
                    <a:pt x="1020" y="964"/>
                    <a:pt x="83" y="12"/>
                  </a:cubicBezTo>
                  <a:cubicBezTo>
                    <a:pt x="75" y="4"/>
                    <a:pt x="66" y="1"/>
                    <a:pt x="5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6" name="Google Shape;2656;p32"/>
            <p:cNvSpPr/>
            <p:nvPr/>
          </p:nvSpPr>
          <p:spPr>
            <a:xfrm>
              <a:off x="5377892" y="-197618"/>
              <a:ext cx="8675" cy="11773"/>
            </a:xfrm>
            <a:custGeom>
              <a:rect b="b" l="l" r="r" t="t"/>
              <a:pathLst>
                <a:path extrusionOk="0" h="247" w="182">
                  <a:moveTo>
                    <a:pt x="91" y="1"/>
                  </a:moveTo>
                  <a:cubicBezTo>
                    <a:pt x="76" y="1"/>
                    <a:pt x="61" y="5"/>
                    <a:pt x="49" y="13"/>
                  </a:cubicBezTo>
                  <a:cubicBezTo>
                    <a:pt x="12" y="35"/>
                    <a:pt x="1" y="68"/>
                    <a:pt x="1" y="109"/>
                  </a:cubicBezTo>
                  <a:lnTo>
                    <a:pt x="1" y="156"/>
                  </a:lnTo>
                  <a:cubicBezTo>
                    <a:pt x="1" y="202"/>
                    <a:pt x="40" y="246"/>
                    <a:pt x="86" y="246"/>
                  </a:cubicBezTo>
                  <a:cubicBezTo>
                    <a:pt x="88" y="246"/>
                    <a:pt x="89" y="246"/>
                    <a:pt x="91" y="246"/>
                  </a:cubicBezTo>
                  <a:cubicBezTo>
                    <a:pt x="140" y="244"/>
                    <a:pt x="181" y="207"/>
                    <a:pt x="181" y="156"/>
                  </a:cubicBezTo>
                  <a:lnTo>
                    <a:pt x="181" y="109"/>
                  </a:lnTo>
                  <a:cubicBezTo>
                    <a:pt x="182" y="68"/>
                    <a:pt x="170" y="35"/>
                    <a:pt x="134" y="13"/>
                  </a:cubicBezTo>
                  <a:cubicBezTo>
                    <a:pt x="121" y="5"/>
                    <a:pt x="106" y="1"/>
                    <a:pt x="9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7" name="Google Shape;2657;p32"/>
            <p:cNvSpPr/>
            <p:nvPr/>
          </p:nvSpPr>
          <p:spPr>
            <a:xfrm>
              <a:off x="5338426" y="-89895"/>
              <a:ext cx="37465" cy="45091"/>
            </a:xfrm>
            <a:custGeom>
              <a:rect b="b" l="l" r="r" t="t"/>
              <a:pathLst>
                <a:path extrusionOk="0" h="946" w="786">
                  <a:moveTo>
                    <a:pt x="15" y="0"/>
                  </a:moveTo>
                  <a:cubicBezTo>
                    <a:pt x="8" y="0"/>
                    <a:pt x="1" y="7"/>
                    <a:pt x="3" y="14"/>
                  </a:cubicBezTo>
                  <a:cubicBezTo>
                    <a:pt x="103" y="401"/>
                    <a:pt x="386" y="771"/>
                    <a:pt x="752" y="944"/>
                  </a:cubicBezTo>
                  <a:cubicBezTo>
                    <a:pt x="756" y="945"/>
                    <a:pt x="759" y="946"/>
                    <a:pt x="762" y="946"/>
                  </a:cubicBezTo>
                  <a:cubicBezTo>
                    <a:pt x="777" y="946"/>
                    <a:pt x="785" y="926"/>
                    <a:pt x="771" y="915"/>
                  </a:cubicBezTo>
                  <a:cubicBezTo>
                    <a:pt x="429" y="671"/>
                    <a:pt x="188" y="394"/>
                    <a:pt x="23" y="6"/>
                  </a:cubicBezTo>
                  <a:cubicBezTo>
                    <a:pt x="21" y="2"/>
                    <a:pt x="18" y="0"/>
                    <a:pt x="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8" name="Google Shape;2658;p32"/>
            <p:cNvSpPr/>
            <p:nvPr/>
          </p:nvSpPr>
          <p:spPr>
            <a:xfrm>
              <a:off x="5431706" y="-63537"/>
              <a:ext cx="9152" cy="10772"/>
            </a:xfrm>
            <a:custGeom>
              <a:rect b="b" l="l" r="r" t="t"/>
              <a:pathLst>
                <a:path extrusionOk="0" h="226" w="192">
                  <a:moveTo>
                    <a:pt x="96" y="1"/>
                  </a:moveTo>
                  <a:cubicBezTo>
                    <a:pt x="69" y="1"/>
                    <a:pt x="42" y="16"/>
                    <a:pt x="34" y="47"/>
                  </a:cubicBezTo>
                  <a:cubicBezTo>
                    <a:pt x="26" y="70"/>
                    <a:pt x="20" y="94"/>
                    <a:pt x="15" y="117"/>
                  </a:cubicBezTo>
                  <a:cubicBezTo>
                    <a:pt x="0" y="171"/>
                    <a:pt x="41" y="225"/>
                    <a:pt x="96" y="225"/>
                  </a:cubicBezTo>
                  <a:cubicBezTo>
                    <a:pt x="151" y="225"/>
                    <a:pt x="192" y="170"/>
                    <a:pt x="177" y="117"/>
                  </a:cubicBezTo>
                  <a:cubicBezTo>
                    <a:pt x="171" y="94"/>
                    <a:pt x="165" y="70"/>
                    <a:pt x="159" y="47"/>
                  </a:cubicBezTo>
                  <a:cubicBezTo>
                    <a:pt x="150" y="16"/>
                    <a:pt x="123" y="1"/>
                    <a:pt x="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9" name="Google Shape;2659;p32"/>
            <p:cNvSpPr/>
            <p:nvPr/>
          </p:nvSpPr>
          <p:spPr>
            <a:xfrm>
              <a:off x="5234039" y="-267543"/>
              <a:ext cx="161155" cy="218830"/>
            </a:xfrm>
            <a:custGeom>
              <a:rect b="b" l="l" r="r" t="t"/>
              <a:pathLst>
                <a:path extrusionOk="0" h="4591" w="3381">
                  <a:moveTo>
                    <a:pt x="1779" y="1"/>
                  </a:moveTo>
                  <a:cubicBezTo>
                    <a:pt x="1170" y="1"/>
                    <a:pt x="601" y="217"/>
                    <a:pt x="307" y="831"/>
                  </a:cubicBezTo>
                  <a:cubicBezTo>
                    <a:pt x="79" y="1307"/>
                    <a:pt x="96" y="1863"/>
                    <a:pt x="168" y="2373"/>
                  </a:cubicBezTo>
                  <a:cubicBezTo>
                    <a:pt x="277" y="3136"/>
                    <a:pt x="496" y="3880"/>
                    <a:pt x="811" y="4582"/>
                  </a:cubicBezTo>
                  <a:cubicBezTo>
                    <a:pt x="813" y="4588"/>
                    <a:pt x="819" y="4591"/>
                    <a:pt x="825" y="4591"/>
                  </a:cubicBezTo>
                  <a:cubicBezTo>
                    <a:pt x="836" y="4591"/>
                    <a:pt x="849" y="4580"/>
                    <a:pt x="843" y="4568"/>
                  </a:cubicBezTo>
                  <a:cubicBezTo>
                    <a:pt x="457" y="3570"/>
                    <a:pt x="1" y="2294"/>
                    <a:pt x="263" y="1216"/>
                  </a:cubicBezTo>
                  <a:cubicBezTo>
                    <a:pt x="429" y="543"/>
                    <a:pt x="988" y="148"/>
                    <a:pt x="1665" y="109"/>
                  </a:cubicBezTo>
                  <a:cubicBezTo>
                    <a:pt x="1704" y="107"/>
                    <a:pt x="1742" y="106"/>
                    <a:pt x="1780" y="106"/>
                  </a:cubicBezTo>
                  <a:cubicBezTo>
                    <a:pt x="2316" y="106"/>
                    <a:pt x="2810" y="322"/>
                    <a:pt x="3324" y="450"/>
                  </a:cubicBezTo>
                  <a:cubicBezTo>
                    <a:pt x="3327" y="450"/>
                    <a:pt x="3329" y="450"/>
                    <a:pt x="3331" y="450"/>
                  </a:cubicBezTo>
                  <a:cubicBezTo>
                    <a:pt x="3362" y="450"/>
                    <a:pt x="3381" y="407"/>
                    <a:pt x="3349" y="392"/>
                  </a:cubicBezTo>
                  <a:cubicBezTo>
                    <a:pt x="2906" y="175"/>
                    <a:pt x="2326" y="1"/>
                    <a:pt x="17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60" name="Google Shape;2660;p32"/>
          <p:cNvGrpSpPr/>
          <p:nvPr/>
        </p:nvGrpSpPr>
        <p:grpSpPr>
          <a:xfrm>
            <a:off x="6611118" y="1388899"/>
            <a:ext cx="2471458" cy="1069504"/>
            <a:chOff x="3758998" y="-241279"/>
            <a:chExt cx="873461" cy="377983"/>
          </a:xfrm>
        </p:grpSpPr>
        <p:sp>
          <p:nvSpPr>
            <p:cNvPr id="2661" name="Google Shape;2661;p32"/>
            <p:cNvSpPr/>
            <p:nvPr/>
          </p:nvSpPr>
          <p:spPr>
            <a:xfrm>
              <a:off x="3758998" y="-241279"/>
              <a:ext cx="20448" cy="24643"/>
            </a:xfrm>
            <a:custGeom>
              <a:rect b="b" l="l" r="r" t="t"/>
              <a:pathLst>
                <a:path extrusionOk="0" h="517" w="429">
                  <a:moveTo>
                    <a:pt x="215" y="0"/>
                  </a:moveTo>
                  <a:cubicBezTo>
                    <a:pt x="162" y="0"/>
                    <a:pt x="106" y="24"/>
                    <a:pt x="69" y="61"/>
                  </a:cubicBezTo>
                  <a:cubicBezTo>
                    <a:pt x="13" y="115"/>
                    <a:pt x="1" y="188"/>
                    <a:pt x="15" y="262"/>
                  </a:cubicBezTo>
                  <a:cubicBezTo>
                    <a:pt x="23" y="302"/>
                    <a:pt x="31" y="342"/>
                    <a:pt x="38" y="381"/>
                  </a:cubicBezTo>
                  <a:cubicBezTo>
                    <a:pt x="47" y="419"/>
                    <a:pt x="75" y="453"/>
                    <a:pt x="104" y="476"/>
                  </a:cubicBezTo>
                  <a:cubicBezTo>
                    <a:pt x="135" y="500"/>
                    <a:pt x="172" y="516"/>
                    <a:pt x="212" y="516"/>
                  </a:cubicBezTo>
                  <a:cubicBezTo>
                    <a:pt x="213" y="516"/>
                    <a:pt x="214" y="516"/>
                    <a:pt x="215" y="516"/>
                  </a:cubicBezTo>
                  <a:cubicBezTo>
                    <a:pt x="248" y="515"/>
                    <a:pt x="279" y="507"/>
                    <a:pt x="308" y="491"/>
                  </a:cubicBezTo>
                  <a:cubicBezTo>
                    <a:pt x="345" y="471"/>
                    <a:pt x="384" y="423"/>
                    <a:pt x="392" y="381"/>
                  </a:cubicBezTo>
                  <a:cubicBezTo>
                    <a:pt x="400" y="342"/>
                    <a:pt x="408" y="302"/>
                    <a:pt x="415" y="262"/>
                  </a:cubicBezTo>
                  <a:cubicBezTo>
                    <a:pt x="429" y="191"/>
                    <a:pt x="419" y="113"/>
                    <a:pt x="362" y="61"/>
                  </a:cubicBezTo>
                  <a:cubicBezTo>
                    <a:pt x="321" y="24"/>
                    <a:pt x="272" y="0"/>
                    <a:pt x="21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2" name="Google Shape;2662;p32"/>
            <p:cNvSpPr/>
            <p:nvPr/>
          </p:nvSpPr>
          <p:spPr>
            <a:xfrm>
              <a:off x="3769770" y="-168495"/>
              <a:ext cx="22927" cy="17779"/>
            </a:xfrm>
            <a:custGeom>
              <a:rect b="b" l="l" r="r" t="t"/>
              <a:pathLst>
                <a:path extrusionOk="0" h="373" w="481">
                  <a:moveTo>
                    <a:pt x="241" y="1"/>
                  </a:moveTo>
                  <a:cubicBezTo>
                    <a:pt x="1" y="1"/>
                    <a:pt x="1" y="372"/>
                    <a:pt x="241" y="372"/>
                  </a:cubicBezTo>
                  <a:cubicBezTo>
                    <a:pt x="241" y="372"/>
                    <a:pt x="241" y="372"/>
                    <a:pt x="242" y="372"/>
                  </a:cubicBezTo>
                  <a:cubicBezTo>
                    <a:pt x="480" y="372"/>
                    <a:pt x="480" y="1"/>
                    <a:pt x="24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3" name="Google Shape;2663;p32"/>
            <p:cNvSpPr/>
            <p:nvPr/>
          </p:nvSpPr>
          <p:spPr>
            <a:xfrm>
              <a:off x="3806472" y="-111583"/>
              <a:ext cx="53909" cy="47808"/>
            </a:xfrm>
            <a:custGeom>
              <a:rect b="b" l="l" r="r" t="t"/>
              <a:pathLst>
                <a:path extrusionOk="0" h="1003" w="1131">
                  <a:moveTo>
                    <a:pt x="630" y="1"/>
                  </a:moveTo>
                  <a:cubicBezTo>
                    <a:pt x="586" y="1"/>
                    <a:pt x="541" y="7"/>
                    <a:pt x="497" y="19"/>
                  </a:cubicBezTo>
                  <a:cubicBezTo>
                    <a:pt x="449" y="27"/>
                    <a:pt x="399" y="37"/>
                    <a:pt x="351" y="47"/>
                  </a:cubicBezTo>
                  <a:cubicBezTo>
                    <a:pt x="313" y="63"/>
                    <a:pt x="277" y="78"/>
                    <a:pt x="239" y="94"/>
                  </a:cubicBezTo>
                  <a:cubicBezTo>
                    <a:pt x="183" y="125"/>
                    <a:pt x="139" y="165"/>
                    <a:pt x="106" y="216"/>
                  </a:cubicBezTo>
                  <a:cubicBezTo>
                    <a:pt x="45" y="296"/>
                    <a:pt x="0" y="398"/>
                    <a:pt x="5" y="501"/>
                  </a:cubicBezTo>
                  <a:cubicBezTo>
                    <a:pt x="10" y="585"/>
                    <a:pt x="31" y="665"/>
                    <a:pt x="69" y="739"/>
                  </a:cubicBezTo>
                  <a:cubicBezTo>
                    <a:pt x="120" y="833"/>
                    <a:pt x="245" y="936"/>
                    <a:pt x="351" y="956"/>
                  </a:cubicBezTo>
                  <a:cubicBezTo>
                    <a:pt x="399" y="964"/>
                    <a:pt x="449" y="975"/>
                    <a:pt x="497" y="984"/>
                  </a:cubicBezTo>
                  <a:cubicBezTo>
                    <a:pt x="542" y="996"/>
                    <a:pt x="586" y="1002"/>
                    <a:pt x="631" y="1002"/>
                  </a:cubicBezTo>
                  <a:cubicBezTo>
                    <a:pt x="675" y="1002"/>
                    <a:pt x="719" y="996"/>
                    <a:pt x="763" y="984"/>
                  </a:cubicBezTo>
                  <a:cubicBezTo>
                    <a:pt x="848" y="960"/>
                    <a:pt x="921" y="917"/>
                    <a:pt x="984" y="855"/>
                  </a:cubicBezTo>
                  <a:cubicBezTo>
                    <a:pt x="1074" y="758"/>
                    <a:pt x="1131" y="637"/>
                    <a:pt x="1131" y="502"/>
                  </a:cubicBezTo>
                  <a:cubicBezTo>
                    <a:pt x="1131" y="372"/>
                    <a:pt x="1074" y="237"/>
                    <a:pt x="984" y="146"/>
                  </a:cubicBezTo>
                  <a:cubicBezTo>
                    <a:pt x="921" y="85"/>
                    <a:pt x="848" y="42"/>
                    <a:pt x="763" y="19"/>
                  </a:cubicBezTo>
                  <a:cubicBezTo>
                    <a:pt x="719" y="7"/>
                    <a:pt x="674" y="1"/>
                    <a:pt x="63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4" name="Google Shape;2664;p32"/>
            <p:cNvSpPr/>
            <p:nvPr/>
          </p:nvSpPr>
          <p:spPr>
            <a:xfrm>
              <a:off x="3884166" y="-38465"/>
              <a:ext cx="37322" cy="33270"/>
            </a:xfrm>
            <a:custGeom>
              <a:rect b="b" l="l" r="r" t="t"/>
              <a:pathLst>
                <a:path extrusionOk="0" h="698" w="783">
                  <a:moveTo>
                    <a:pt x="346" y="1"/>
                  </a:moveTo>
                  <a:cubicBezTo>
                    <a:pt x="299" y="1"/>
                    <a:pt x="258" y="10"/>
                    <a:pt x="219" y="31"/>
                  </a:cubicBezTo>
                  <a:cubicBezTo>
                    <a:pt x="176" y="46"/>
                    <a:pt x="139" y="69"/>
                    <a:pt x="107" y="103"/>
                  </a:cubicBezTo>
                  <a:cubicBezTo>
                    <a:pt x="46" y="163"/>
                    <a:pt x="0" y="262"/>
                    <a:pt x="4" y="349"/>
                  </a:cubicBezTo>
                  <a:cubicBezTo>
                    <a:pt x="9" y="439"/>
                    <a:pt x="39" y="532"/>
                    <a:pt x="107" y="595"/>
                  </a:cubicBezTo>
                  <a:cubicBezTo>
                    <a:pt x="166" y="649"/>
                    <a:pt x="248" y="698"/>
                    <a:pt x="331" y="698"/>
                  </a:cubicBezTo>
                  <a:cubicBezTo>
                    <a:pt x="339" y="698"/>
                    <a:pt x="346" y="698"/>
                    <a:pt x="353" y="697"/>
                  </a:cubicBezTo>
                  <a:cubicBezTo>
                    <a:pt x="381" y="695"/>
                    <a:pt x="411" y="692"/>
                    <a:pt x="439" y="688"/>
                  </a:cubicBezTo>
                  <a:cubicBezTo>
                    <a:pt x="441" y="688"/>
                    <a:pt x="443" y="688"/>
                    <a:pt x="446" y="688"/>
                  </a:cubicBezTo>
                  <a:cubicBezTo>
                    <a:pt x="490" y="688"/>
                    <a:pt x="531" y="679"/>
                    <a:pt x="570" y="659"/>
                  </a:cubicBezTo>
                  <a:cubicBezTo>
                    <a:pt x="612" y="647"/>
                    <a:pt x="648" y="622"/>
                    <a:pt x="679" y="589"/>
                  </a:cubicBezTo>
                  <a:cubicBezTo>
                    <a:pt x="737" y="529"/>
                    <a:pt x="782" y="433"/>
                    <a:pt x="778" y="349"/>
                  </a:cubicBezTo>
                  <a:cubicBezTo>
                    <a:pt x="774" y="260"/>
                    <a:pt x="746" y="170"/>
                    <a:pt x="679" y="108"/>
                  </a:cubicBezTo>
                  <a:cubicBezTo>
                    <a:pt x="657" y="92"/>
                    <a:pt x="632" y="73"/>
                    <a:pt x="610" y="56"/>
                  </a:cubicBezTo>
                  <a:cubicBezTo>
                    <a:pt x="558" y="26"/>
                    <a:pt x="501" y="10"/>
                    <a:pt x="439" y="10"/>
                  </a:cubicBezTo>
                  <a:cubicBezTo>
                    <a:pt x="411" y="6"/>
                    <a:pt x="381" y="4"/>
                    <a:pt x="353" y="1"/>
                  </a:cubicBezTo>
                  <a:cubicBezTo>
                    <a:pt x="350" y="1"/>
                    <a:pt x="348" y="1"/>
                    <a:pt x="34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5" name="Google Shape;2665;p32"/>
            <p:cNvSpPr/>
            <p:nvPr/>
          </p:nvSpPr>
          <p:spPr>
            <a:xfrm>
              <a:off x="3943748" y="-20924"/>
              <a:ext cx="49810" cy="49619"/>
            </a:xfrm>
            <a:custGeom>
              <a:rect b="b" l="l" r="r" t="t"/>
              <a:pathLst>
                <a:path extrusionOk="0" h="1041" w="1045">
                  <a:moveTo>
                    <a:pt x="469" y="1"/>
                  </a:moveTo>
                  <a:cubicBezTo>
                    <a:pt x="410" y="1"/>
                    <a:pt x="353" y="15"/>
                    <a:pt x="302" y="43"/>
                  </a:cubicBezTo>
                  <a:cubicBezTo>
                    <a:pt x="243" y="62"/>
                    <a:pt x="191" y="95"/>
                    <a:pt x="147" y="142"/>
                  </a:cubicBezTo>
                  <a:cubicBezTo>
                    <a:pt x="63" y="234"/>
                    <a:pt x="0" y="354"/>
                    <a:pt x="7" y="481"/>
                  </a:cubicBezTo>
                  <a:cubicBezTo>
                    <a:pt x="13" y="522"/>
                    <a:pt x="19" y="566"/>
                    <a:pt x="24" y="609"/>
                  </a:cubicBezTo>
                  <a:cubicBezTo>
                    <a:pt x="46" y="690"/>
                    <a:pt x="88" y="761"/>
                    <a:pt x="147" y="821"/>
                  </a:cubicBezTo>
                  <a:cubicBezTo>
                    <a:pt x="170" y="841"/>
                    <a:pt x="190" y="862"/>
                    <a:pt x="213" y="882"/>
                  </a:cubicBezTo>
                  <a:cubicBezTo>
                    <a:pt x="242" y="909"/>
                    <a:pt x="283" y="939"/>
                    <a:pt x="317" y="961"/>
                  </a:cubicBezTo>
                  <a:cubicBezTo>
                    <a:pt x="323" y="965"/>
                    <a:pt x="328" y="967"/>
                    <a:pt x="333" y="972"/>
                  </a:cubicBezTo>
                  <a:cubicBezTo>
                    <a:pt x="335" y="973"/>
                    <a:pt x="338" y="975"/>
                    <a:pt x="340" y="977"/>
                  </a:cubicBezTo>
                  <a:cubicBezTo>
                    <a:pt x="395" y="1011"/>
                    <a:pt x="452" y="1029"/>
                    <a:pt x="514" y="1032"/>
                  </a:cubicBezTo>
                  <a:cubicBezTo>
                    <a:pt x="547" y="1037"/>
                    <a:pt x="557" y="1040"/>
                    <a:pt x="571" y="1040"/>
                  </a:cubicBezTo>
                  <a:cubicBezTo>
                    <a:pt x="577" y="1040"/>
                    <a:pt x="583" y="1040"/>
                    <a:pt x="591" y="1039"/>
                  </a:cubicBezTo>
                  <a:cubicBezTo>
                    <a:pt x="595" y="1039"/>
                    <a:pt x="599" y="1039"/>
                    <a:pt x="604" y="1039"/>
                  </a:cubicBezTo>
                  <a:cubicBezTo>
                    <a:pt x="661" y="1039"/>
                    <a:pt x="715" y="1026"/>
                    <a:pt x="764" y="999"/>
                  </a:cubicBezTo>
                  <a:cubicBezTo>
                    <a:pt x="821" y="981"/>
                    <a:pt x="869" y="950"/>
                    <a:pt x="910" y="907"/>
                  </a:cubicBezTo>
                  <a:cubicBezTo>
                    <a:pt x="933" y="876"/>
                    <a:pt x="957" y="845"/>
                    <a:pt x="980" y="815"/>
                  </a:cubicBezTo>
                  <a:cubicBezTo>
                    <a:pt x="1021" y="744"/>
                    <a:pt x="1042" y="668"/>
                    <a:pt x="1042" y="587"/>
                  </a:cubicBezTo>
                  <a:cubicBezTo>
                    <a:pt x="1042" y="582"/>
                    <a:pt x="1043" y="578"/>
                    <a:pt x="1043" y="573"/>
                  </a:cubicBezTo>
                  <a:cubicBezTo>
                    <a:pt x="1045" y="509"/>
                    <a:pt x="1031" y="448"/>
                    <a:pt x="1003" y="394"/>
                  </a:cubicBezTo>
                  <a:cubicBezTo>
                    <a:pt x="997" y="373"/>
                    <a:pt x="988" y="353"/>
                    <a:pt x="977" y="333"/>
                  </a:cubicBezTo>
                  <a:cubicBezTo>
                    <a:pt x="952" y="289"/>
                    <a:pt x="918" y="244"/>
                    <a:pt x="885" y="207"/>
                  </a:cubicBezTo>
                  <a:cubicBezTo>
                    <a:pt x="866" y="185"/>
                    <a:pt x="845" y="164"/>
                    <a:pt x="825" y="142"/>
                  </a:cubicBezTo>
                  <a:cubicBezTo>
                    <a:pt x="782" y="95"/>
                    <a:pt x="730" y="62"/>
                    <a:pt x="670" y="43"/>
                  </a:cubicBezTo>
                  <a:cubicBezTo>
                    <a:pt x="616" y="15"/>
                    <a:pt x="560" y="1"/>
                    <a:pt x="499" y="1"/>
                  </a:cubicBezTo>
                  <a:cubicBezTo>
                    <a:pt x="495" y="1"/>
                    <a:pt x="490" y="1"/>
                    <a:pt x="486" y="1"/>
                  </a:cubicBezTo>
                  <a:cubicBezTo>
                    <a:pt x="480" y="1"/>
                    <a:pt x="474" y="1"/>
                    <a:pt x="4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6" name="Google Shape;2666;p32"/>
            <p:cNvSpPr/>
            <p:nvPr/>
          </p:nvSpPr>
          <p:spPr>
            <a:xfrm>
              <a:off x="4040794" y="9438"/>
              <a:ext cx="49905" cy="44996"/>
            </a:xfrm>
            <a:custGeom>
              <a:rect b="b" l="l" r="r" t="t"/>
              <a:pathLst>
                <a:path extrusionOk="0" h="944" w="1047">
                  <a:moveTo>
                    <a:pt x="582" y="1"/>
                  </a:moveTo>
                  <a:cubicBezTo>
                    <a:pt x="534" y="1"/>
                    <a:pt x="487" y="9"/>
                    <a:pt x="429" y="18"/>
                  </a:cubicBezTo>
                  <a:lnTo>
                    <a:pt x="402" y="22"/>
                  </a:lnTo>
                  <a:cubicBezTo>
                    <a:pt x="381" y="26"/>
                    <a:pt x="359" y="29"/>
                    <a:pt x="338" y="32"/>
                  </a:cubicBezTo>
                  <a:cubicBezTo>
                    <a:pt x="302" y="48"/>
                    <a:pt x="266" y="62"/>
                    <a:pt x="229" y="78"/>
                  </a:cubicBezTo>
                  <a:cubicBezTo>
                    <a:pt x="176" y="107"/>
                    <a:pt x="134" y="146"/>
                    <a:pt x="102" y="196"/>
                  </a:cubicBezTo>
                  <a:cubicBezTo>
                    <a:pt x="72" y="225"/>
                    <a:pt x="53" y="257"/>
                    <a:pt x="42" y="297"/>
                  </a:cubicBezTo>
                  <a:cubicBezTo>
                    <a:pt x="14" y="351"/>
                    <a:pt x="0" y="409"/>
                    <a:pt x="3" y="472"/>
                  </a:cubicBezTo>
                  <a:lnTo>
                    <a:pt x="19" y="594"/>
                  </a:lnTo>
                  <a:cubicBezTo>
                    <a:pt x="35" y="631"/>
                    <a:pt x="49" y="665"/>
                    <a:pt x="65" y="702"/>
                  </a:cubicBezTo>
                  <a:cubicBezTo>
                    <a:pt x="93" y="756"/>
                    <a:pt x="133" y="798"/>
                    <a:pt x="182" y="831"/>
                  </a:cubicBezTo>
                  <a:cubicBezTo>
                    <a:pt x="227" y="872"/>
                    <a:pt x="278" y="899"/>
                    <a:pt x="337" y="911"/>
                  </a:cubicBezTo>
                  <a:cubicBezTo>
                    <a:pt x="358" y="916"/>
                    <a:pt x="380" y="919"/>
                    <a:pt x="401" y="922"/>
                  </a:cubicBezTo>
                  <a:lnTo>
                    <a:pt x="428" y="926"/>
                  </a:lnTo>
                  <a:cubicBezTo>
                    <a:pt x="485" y="935"/>
                    <a:pt x="531" y="944"/>
                    <a:pt x="579" y="944"/>
                  </a:cubicBezTo>
                  <a:cubicBezTo>
                    <a:pt x="616" y="944"/>
                    <a:pt x="654" y="939"/>
                    <a:pt x="698" y="925"/>
                  </a:cubicBezTo>
                  <a:cubicBezTo>
                    <a:pt x="736" y="909"/>
                    <a:pt x="773" y="894"/>
                    <a:pt x="810" y="878"/>
                  </a:cubicBezTo>
                  <a:cubicBezTo>
                    <a:pt x="866" y="848"/>
                    <a:pt x="909" y="809"/>
                    <a:pt x="942" y="756"/>
                  </a:cubicBezTo>
                  <a:cubicBezTo>
                    <a:pt x="972" y="727"/>
                    <a:pt x="993" y="692"/>
                    <a:pt x="1003" y="653"/>
                  </a:cubicBezTo>
                  <a:cubicBezTo>
                    <a:pt x="1033" y="596"/>
                    <a:pt x="1046" y="537"/>
                    <a:pt x="1044" y="472"/>
                  </a:cubicBezTo>
                  <a:cubicBezTo>
                    <a:pt x="1039" y="432"/>
                    <a:pt x="1033" y="390"/>
                    <a:pt x="1028" y="348"/>
                  </a:cubicBezTo>
                  <a:cubicBezTo>
                    <a:pt x="1013" y="309"/>
                    <a:pt x="997" y="273"/>
                    <a:pt x="981" y="235"/>
                  </a:cubicBezTo>
                  <a:cubicBezTo>
                    <a:pt x="951" y="181"/>
                    <a:pt x="911" y="136"/>
                    <a:pt x="859" y="103"/>
                  </a:cubicBezTo>
                  <a:cubicBezTo>
                    <a:pt x="814" y="61"/>
                    <a:pt x="761" y="34"/>
                    <a:pt x="700" y="19"/>
                  </a:cubicBezTo>
                  <a:cubicBezTo>
                    <a:pt x="656" y="6"/>
                    <a:pt x="618" y="1"/>
                    <a:pt x="58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7" name="Google Shape;2667;p32"/>
            <p:cNvSpPr/>
            <p:nvPr/>
          </p:nvSpPr>
          <p:spPr>
            <a:xfrm>
              <a:off x="4181739" y="5673"/>
              <a:ext cx="45043" cy="40754"/>
            </a:xfrm>
            <a:custGeom>
              <a:rect b="b" l="l" r="r" t="t"/>
              <a:pathLst>
                <a:path extrusionOk="0" h="855" w="945">
                  <a:moveTo>
                    <a:pt x="528" y="1"/>
                  </a:moveTo>
                  <a:cubicBezTo>
                    <a:pt x="524" y="1"/>
                    <a:pt x="520" y="1"/>
                    <a:pt x="516" y="1"/>
                  </a:cubicBezTo>
                  <a:lnTo>
                    <a:pt x="506" y="1"/>
                  </a:lnTo>
                  <a:cubicBezTo>
                    <a:pt x="467" y="6"/>
                    <a:pt x="430" y="12"/>
                    <a:pt x="393" y="17"/>
                  </a:cubicBezTo>
                  <a:cubicBezTo>
                    <a:pt x="366" y="23"/>
                    <a:pt x="340" y="35"/>
                    <a:pt x="315" y="47"/>
                  </a:cubicBezTo>
                  <a:lnTo>
                    <a:pt x="287" y="56"/>
                  </a:lnTo>
                  <a:cubicBezTo>
                    <a:pt x="256" y="68"/>
                    <a:pt x="226" y="82"/>
                    <a:pt x="194" y="94"/>
                  </a:cubicBezTo>
                  <a:cubicBezTo>
                    <a:pt x="150" y="119"/>
                    <a:pt x="114" y="152"/>
                    <a:pt x="85" y="194"/>
                  </a:cubicBezTo>
                  <a:cubicBezTo>
                    <a:pt x="62" y="218"/>
                    <a:pt x="46" y="246"/>
                    <a:pt x="36" y="279"/>
                  </a:cubicBezTo>
                  <a:cubicBezTo>
                    <a:pt x="11" y="325"/>
                    <a:pt x="1" y="375"/>
                    <a:pt x="4" y="428"/>
                  </a:cubicBezTo>
                  <a:cubicBezTo>
                    <a:pt x="9" y="462"/>
                    <a:pt x="13" y="496"/>
                    <a:pt x="18" y="532"/>
                  </a:cubicBezTo>
                  <a:cubicBezTo>
                    <a:pt x="31" y="563"/>
                    <a:pt x="45" y="593"/>
                    <a:pt x="57" y="624"/>
                  </a:cubicBezTo>
                  <a:cubicBezTo>
                    <a:pt x="82" y="669"/>
                    <a:pt x="115" y="706"/>
                    <a:pt x="157" y="733"/>
                  </a:cubicBezTo>
                  <a:cubicBezTo>
                    <a:pt x="194" y="767"/>
                    <a:pt x="238" y="790"/>
                    <a:pt x="288" y="802"/>
                  </a:cubicBezTo>
                  <a:cubicBezTo>
                    <a:pt x="307" y="807"/>
                    <a:pt x="324" y="812"/>
                    <a:pt x="343" y="818"/>
                  </a:cubicBezTo>
                  <a:lnTo>
                    <a:pt x="344" y="818"/>
                  </a:lnTo>
                  <a:cubicBezTo>
                    <a:pt x="390" y="841"/>
                    <a:pt x="439" y="855"/>
                    <a:pt x="491" y="855"/>
                  </a:cubicBezTo>
                  <a:cubicBezTo>
                    <a:pt x="496" y="855"/>
                    <a:pt x="502" y="855"/>
                    <a:pt x="507" y="854"/>
                  </a:cubicBezTo>
                  <a:lnTo>
                    <a:pt x="517" y="854"/>
                  </a:lnTo>
                  <a:cubicBezTo>
                    <a:pt x="522" y="855"/>
                    <a:pt x="528" y="855"/>
                    <a:pt x="533" y="855"/>
                  </a:cubicBezTo>
                  <a:cubicBezTo>
                    <a:pt x="586" y="855"/>
                    <a:pt x="635" y="841"/>
                    <a:pt x="680" y="818"/>
                  </a:cubicBezTo>
                  <a:cubicBezTo>
                    <a:pt x="732" y="801"/>
                    <a:pt x="778" y="771"/>
                    <a:pt x="817" y="731"/>
                  </a:cubicBezTo>
                  <a:cubicBezTo>
                    <a:pt x="859" y="692"/>
                    <a:pt x="888" y="647"/>
                    <a:pt x="905" y="593"/>
                  </a:cubicBezTo>
                  <a:cubicBezTo>
                    <a:pt x="931" y="542"/>
                    <a:pt x="945" y="487"/>
                    <a:pt x="942" y="429"/>
                  </a:cubicBezTo>
                  <a:cubicBezTo>
                    <a:pt x="936" y="317"/>
                    <a:pt x="900" y="203"/>
                    <a:pt x="816" y="126"/>
                  </a:cubicBezTo>
                  <a:cubicBezTo>
                    <a:pt x="737" y="54"/>
                    <a:pt x="636" y="1"/>
                    <a:pt x="528"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8" name="Google Shape;2668;p32"/>
            <p:cNvSpPr/>
            <p:nvPr/>
          </p:nvSpPr>
          <p:spPr>
            <a:xfrm>
              <a:off x="4279881" y="-11153"/>
              <a:ext cx="80363" cy="62298"/>
            </a:xfrm>
            <a:custGeom>
              <a:rect b="b" l="l" r="r" t="t"/>
              <a:pathLst>
                <a:path extrusionOk="0" h="1307" w="1686">
                  <a:moveTo>
                    <a:pt x="842" y="0"/>
                  </a:moveTo>
                  <a:cubicBezTo>
                    <a:pt x="2" y="0"/>
                    <a:pt x="1" y="1307"/>
                    <a:pt x="842" y="1307"/>
                  </a:cubicBezTo>
                  <a:cubicBezTo>
                    <a:pt x="843" y="1307"/>
                    <a:pt x="844" y="1307"/>
                    <a:pt x="844" y="1307"/>
                  </a:cubicBezTo>
                  <a:cubicBezTo>
                    <a:pt x="1684" y="1307"/>
                    <a:pt x="1685" y="0"/>
                    <a:pt x="8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9" name="Google Shape;2669;p32"/>
            <p:cNvSpPr/>
            <p:nvPr/>
          </p:nvSpPr>
          <p:spPr>
            <a:xfrm>
              <a:off x="4419444" y="47856"/>
              <a:ext cx="28694" cy="28504"/>
            </a:xfrm>
            <a:custGeom>
              <a:rect b="b" l="l" r="r" t="t"/>
              <a:pathLst>
                <a:path extrusionOk="0" h="598" w="602">
                  <a:moveTo>
                    <a:pt x="301" y="0"/>
                  </a:moveTo>
                  <a:cubicBezTo>
                    <a:pt x="275" y="0"/>
                    <a:pt x="248" y="3"/>
                    <a:pt x="222" y="9"/>
                  </a:cubicBezTo>
                  <a:cubicBezTo>
                    <a:pt x="159" y="24"/>
                    <a:pt x="105" y="67"/>
                    <a:pt x="68" y="115"/>
                  </a:cubicBezTo>
                  <a:cubicBezTo>
                    <a:pt x="28" y="165"/>
                    <a:pt x="1" y="230"/>
                    <a:pt x="4" y="294"/>
                  </a:cubicBezTo>
                  <a:cubicBezTo>
                    <a:pt x="6" y="346"/>
                    <a:pt x="20" y="397"/>
                    <a:pt x="44" y="445"/>
                  </a:cubicBezTo>
                  <a:cubicBezTo>
                    <a:pt x="63" y="479"/>
                    <a:pt x="89" y="507"/>
                    <a:pt x="120" y="528"/>
                  </a:cubicBezTo>
                  <a:cubicBezTo>
                    <a:pt x="148" y="554"/>
                    <a:pt x="183" y="573"/>
                    <a:pt x="221" y="582"/>
                  </a:cubicBezTo>
                  <a:cubicBezTo>
                    <a:pt x="245" y="592"/>
                    <a:pt x="273" y="597"/>
                    <a:pt x="301" y="597"/>
                  </a:cubicBezTo>
                  <a:cubicBezTo>
                    <a:pt x="322" y="597"/>
                    <a:pt x="344" y="594"/>
                    <a:pt x="363" y="587"/>
                  </a:cubicBezTo>
                  <a:cubicBezTo>
                    <a:pt x="439" y="563"/>
                    <a:pt x="518" y="519"/>
                    <a:pt x="557" y="445"/>
                  </a:cubicBezTo>
                  <a:cubicBezTo>
                    <a:pt x="582" y="397"/>
                    <a:pt x="595" y="348"/>
                    <a:pt x="597" y="294"/>
                  </a:cubicBezTo>
                  <a:cubicBezTo>
                    <a:pt x="602" y="230"/>
                    <a:pt x="572" y="166"/>
                    <a:pt x="535" y="115"/>
                  </a:cubicBezTo>
                  <a:cubicBezTo>
                    <a:pt x="497" y="67"/>
                    <a:pt x="444" y="22"/>
                    <a:pt x="381" y="9"/>
                  </a:cubicBezTo>
                  <a:cubicBezTo>
                    <a:pt x="355" y="3"/>
                    <a:pt x="328" y="0"/>
                    <a:pt x="30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0" name="Google Shape;2670;p32"/>
            <p:cNvSpPr/>
            <p:nvPr/>
          </p:nvSpPr>
          <p:spPr>
            <a:xfrm>
              <a:off x="4468444" y="106913"/>
              <a:ext cx="38418" cy="29791"/>
            </a:xfrm>
            <a:custGeom>
              <a:rect b="b" l="l" r="r" t="t"/>
              <a:pathLst>
                <a:path extrusionOk="0" h="625" w="806">
                  <a:moveTo>
                    <a:pt x="403" y="0"/>
                  </a:moveTo>
                  <a:cubicBezTo>
                    <a:pt x="1" y="0"/>
                    <a:pt x="1" y="624"/>
                    <a:pt x="403" y="624"/>
                  </a:cubicBezTo>
                  <a:cubicBezTo>
                    <a:pt x="805" y="624"/>
                    <a:pt x="806" y="0"/>
                    <a:pt x="40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1" name="Google Shape;2671;p32"/>
            <p:cNvSpPr/>
            <p:nvPr/>
          </p:nvSpPr>
          <p:spPr>
            <a:xfrm>
              <a:off x="3818484" y="-232366"/>
              <a:ext cx="33223" cy="25787"/>
            </a:xfrm>
            <a:custGeom>
              <a:rect b="b" l="l" r="r" t="t"/>
              <a:pathLst>
                <a:path extrusionOk="0" h="541" w="697">
                  <a:moveTo>
                    <a:pt x="349" y="1"/>
                  </a:moveTo>
                  <a:cubicBezTo>
                    <a:pt x="3" y="1"/>
                    <a:pt x="1" y="541"/>
                    <a:pt x="349" y="541"/>
                  </a:cubicBezTo>
                  <a:cubicBezTo>
                    <a:pt x="697" y="541"/>
                    <a:pt x="697" y="1"/>
                    <a:pt x="34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2" name="Google Shape;2672;p32"/>
            <p:cNvSpPr/>
            <p:nvPr/>
          </p:nvSpPr>
          <p:spPr>
            <a:xfrm>
              <a:off x="3851182" y="-185559"/>
              <a:ext cx="51669" cy="40086"/>
            </a:xfrm>
            <a:custGeom>
              <a:rect b="b" l="l" r="r" t="t"/>
              <a:pathLst>
                <a:path extrusionOk="0" h="841" w="1084">
                  <a:moveTo>
                    <a:pt x="542" y="0"/>
                  </a:moveTo>
                  <a:cubicBezTo>
                    <a:pt x="2" y="0"/>
                    <a:pt x="0" y="840"/>
                    <a:pt x="542" y="840"/>
                  </a:cubicBezTo>
                  <a:cubicBezTo>
                    <a:pt x="1083" y="839"/>
                    <a:pt x="1084" y="0"/>
                    <a:pt x="5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3" name="Google Shape;2673;p32"/>
            <p:cNvSpPr/>
            <p:nvPr/>
          </p:nvSpPr>
          <p:spPr>
            <a:xfrm>
              <a:off x="3918962" y="-131555"/>
              <a:ext cx="35796" cy="27789"/>
            </a:xfrm>
            <a:custGeom>
              <a:rect b="b" l="l" r="r" t="t"/>
              <a:pathLst>
                <a:path extrusionOk="0" h="583" w="751">
                  <a:moveTo>
                    <a:pt x="377" y="0"/>
                  </a:moveTo>
                  <a:cubicBezTo>
                    <a:pt x="2" y="0"/>
                    <a:pt x="1" y="582"/>
                    <a:pt x="377" y="582"/>
                  </a:cubicBezTo>
                  <a:cubicBezTo>
                    <a:pt x="750" y="582"/>
                    <a:pt x="750" y="0"/>
                    <a:pt x="37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4" name="Google Shape;2674;p32"/>
            <p:cNvSpPr/>
            <p:nvPr/>
          </p:nvSpPr>
          <p:spPr>
            <a:xfrm>
              <a:off x="4005855" y="-91945"/>
              <a:ext cx="41659" cy="32317"/>
            </a:xfrm>
            <a:custGeom>
              <a:rect b="b" l="l" r="r" t="t"/>
              <a:pathLst>
                <a:path extrusionOk="0" h="678" w="874">
                  <a:moveTo>
                    <a:pt x="438" y="0"/>
                  </a:moveTo>
                  <a:cubicBezTo>
                    <a:pt x="3" y="0"/>
                    <a:pt x="0" y="678"/>
                    <a:pt x="438" y="678"/>
                  </a:cubicBezTo>
                  <a:cubicBezTo>
                    <a:pt x="873" y="678"/>
                    <a:pt x="873" y="0"/>
                    <a:pt x="43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5" name="Google Shape;2675;p32"/>
            <p:cNvSpPr/>
            <p:nvPr/>
          </p:nvSpPr>
          <p:spPr>
            <a:xfrm>
              <a:off x="4090270" y="-113680"/>
              <a:ext cx="69829" cy="63823"/>
            </a:xfrm>
            <a:custGeom>
              <a:rect b="b" l="l" r="r" t="t"/>
              <a:pathLst>
                <a:path extrusionOk="0" h="1339" w="1465">
                  <a:moveTo>
                    <a:pt x="663" y="1"/>
                  </a:moveTo>
                  <a:cubicBezTo>
                    <a:pt x="497" y="1"/>
                    <a:pt x="318" y="81"/>
                    <a:pt x="203" y="197"/>
                  </a:cubicBezTo>
                  <a:cubicBezTo>
                    <a:pt x="87" y="314"/>
                    <a:pt x="1" y="504"/>
                    <a:pt x="7" y="670"/>
                  </a:cubicBezTo>
                  <a:cubicBezTo>
                    <a:pt x="14" y="843"/>
                    <a:pt x="71" y="1022"/>
                    <a:pt x="203" y="1142"/>
                  </a:cubicBezTo>
                  <a:cubicBezTo>
                    <a:pt x="329" y="1258"/>
                    <a:pt x="488" y="1338"/>
                    <a:pt x="663" y="1338"/>
                  </a:cubicBezTo>
                  <a:cubicBezTo>
                    <a:pt x="667" y="1338"/>
                    <a:pt x="671" y="1338"/>
                    <a:pt x="676" y="1338"/>
                  </a:cubicBezTo>
                  <a:cubicBezTo>
                    <a:pt x="773" y="1336"/>
                    <a:pt x="873" y="1338"/>
                    <a:pt x="969" y="1312"/>
                  </a:cubicBezTo>
                  <a:cubicBezTo>
                    <a:pt x="1250" y="1235"/>
                    <a:pt x="1464" y="963"/>
                    <a:pt x="1464" y="670"/>
                  </a:cubicBezTo>
                  <a:cubicBezTo>
                    <a:pt x="1464" y="385"/>
                    <a:pt x="1252" y="92"/>
                    <a:pt x="969" y="27"/>
                  </a:cubicBezTo>
                  <a:cubicBezTo>
                    <a:pt x="873" y="5"/>
                    <a:pt x="773" y="2"/>
                    <a:pt x="676" y="1"/>
                  </a:cubicBezTo>
                  <a:cubicBezTo>
                    <a:pt x="672" y="1"/>
                    <a:pt x="668" y="1"/>
                    <a:pt x="66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6" name="Google Shape;2676;p32"/>
            <p:cNvSpPr/>
            <p:nvPr/>
          </p:nvSpPr>
          <p:spPr>
            <a:xfrm>
              <a:off x="4193608" y="-136083"/>
              <a:ext cx="65158" cy="60773"/>
            </a:xfrm>
            <a:custGeom>
              <a:rect b="b" l="l" r="r" t="t"/>
              <a:pathLst>
                <a:path extrusionOk="0" h="1275" w="1367">
                  <a:moveTo>
                    <a:pt x="620" y="0"/>
                  </a:moveTo>
                  <a:cubicBezTo>
                    <a:pt x="541" y="0"/>
                    <a:pt x="467" y="19"/>
                    <a:pt x="399" y="55"/>
                  </a:cubicBezTo>
                  <a:cubicBezTo>
                    <a:pt x="320" y="82"/>
                    <a:pt x="252" y="126"/>
                    <a:pt x="194" y="186"/>
                  </a:cubicBezTo>
                  <a:cubicBezTo>
                    <a:pt x="84" y="296"/>
                    <a:pt x="1" y="478"/>
                    <a:pt x="8" y="636"/>
                  </a:cubicBezTo>
                  <a:cubicBezTo>
                    <a:pt x="16" y="802"/>
                    <a:pt x="70" y="971"/>
                    <a:pt x="194" y="1087"/>
                  </a:cubicBezTo>
                  <a:cubicBezTo>
                    <a:pt x="303" y="1187"/>
                    <a:pt x="454" y="1275"/>
                    <a:pt x="607" y="1275"/>
                  </a:cubicBezTo>
                  <a:cubicBezTo>
                    <a:pt x="620" y="1275"/>
                    <a:pt x="632" y="1274"/>
                    <a:pt x="645" y="1273"/>
                  </a:cubicBezTo>
                  <a:cubicBezTo>
                    <a:pt x="730" y="1265"/>
                    <a:pt x="824" y="1262"/>
                    <a:pt x="906" y="1235"/>
                  </a:cubicBezTo>
                  <a:cubicBezTo>
                    <a:pt x="955" y="1214"/>
                    <a:pt x="1004" y="1193"/>
                    <a:pt x="1054" y="1172"/>
                  </a:cubicBezTo>
                  <a:cubicBezTo>
                    <a:pt x="1126" y="1133"/>
                    <a:pt x="1185" y="1080"/>
                    <a:pt x="1228" y="1012"/>
                  </a:cubicBezTo>
                  <a:cubicBezTo>
                    <a:pt x="1309" y="908"/>
                    <a:pt x="1367" y="773"/>
                    <a:pt x="1362" y="636"/>
                  </a:cubicBezTo>
                  <a:cubicBezTo>
                    <a:pt x="1355" y="528"/>
                    <a:pt x="1326" y="423"/>
                    <a:pt x="1275" y="324"/>
                  </a:cubicBezTo>
                  <a:cubicBezTo>
                    <a:pt x="1200" y="183"/>
                    <a:pt x="1052" y="89"/>
                    <a:pt x="905" y="39"/>
                  </a:cubicBezTo>
                  <a:cubicBezTo>
                    <a:pt x="821" y="11"/>
                    <a:pt x="730" y="8"/>
                    <a:pt x="643" y="1"/>
                  </a:cubicBezTo>
                  <a:cubicBezTo>
                    <a:pt x="635" y="1"/>
                    <a:pt x="627" y="0"/>
                    <a:pt x="62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7" name="Google Shape;2677;p32"/>
            <p:cNvSpPr/>
            <p:nvPr/>
          </p:nvSpPr>
          <p:spPr>
            <a:xfrm>
              <a:off x="4324543" y="-126025"/>
              <a:ext cx="33318" cy="28837"/>
            </a:xfrm>
            <a:custGeom>
              <a:rect b="b" l="l" r="r" t="t"/>
              <a:pathLst>
                <a:path extrusionOk="0" h="605" w="699">
                  <a:moveTo>
                    <a:pt x="392" y="1"/>
                  </a:moveTo>
                  <a:cubicBezTo>
                    <a:pt x="363" y="1"/>
                    <a:pt x="334" y="5"/>
                    <a:pt x="300" y="13"/>
                  </a:cubicBezTo>
                  <a:cubicBezTo>
                    <a:pt x="291" y="14"/>
                    <a:pt x="281" y="16"/>
                    <a:pt x="272" y="19"/>
                  </a:cubicBezTo>
                  <a:cubicBezTo>
                    <a:pt x="251" y="24"/>
                    <a:pt x="230" y="29"/>
                    <a:pt x="208" y="34"/>
                  </a:cubicBezTo>
                  <a:lnTo>
                    <a:pt x="141" y="61"/>
                  </a:lnTo>
                  <a:cubicBezTo>
                    <a:pt x="108" y="78"/>
                    <a:pt x="82" y="103"/>
                    <a:pt x="62" y="133"/>
                  </a:cubicBezTo>
                  <a:cubicBezTo>
                    <a:pt x="27" y="180"/>
                    <a:pt x="1" y="240"/>
                    <a:pt x="3" y="302"/>
                  </a:cubicBezTo>
                  <a:cubicBezTo>
                    <a:pt x="6" y="351"/>
                    <a:pt x="17" y="398"/>
                    <a:pt x="40" y="443"/>
                  </a:cubicBezTo>
                  <a:cubicBezTo>
                    <a:pt x="71" y="501"/>
                    <a:pt x="144" y="557"/>
                    <a:pt x="207" y="571"/>
                  </a:cubicBezTo>
                  <a:lnTo>
                    <a:pt x="271" y="586"/>
                  </a:lnTo>
                  <a:cubicBezTo>
                    <a:pt x="280" y="589"/>
                    <a:pt x="290" y="590"/>
                    <a:pt x="298" y="592"/>
                  </a:cubicBezTo>
                  <a:cubicBezTo>
                    <a:pt x="332" y="600"/>
                    <a:pt x="362" y="604"/>
                    <a:pt x="392" y="604"/>
                  </a:cubicBezTo>
                  <a:cubicBezTo>
                    <a:pt x="419" y="604"/>
                    <a:pt x="446" y="600"/>
                    <a:pt x="477" y="592"/>
                  </a:cubicBezTo>
                  <a:cubicBezTo>
                    <a:pt x="539" y="575"/>
                    <a:pt x="593" y="536"/>
                    <a:pt x="632" y="485"/>
                  </a:cubicBezTo>
                  <a:cubicBezTo>
                    <a:pt x="672" y="434"/>
                    <a:pt x="699" y="370"/>
                    <a:pt x="696" y="303"/>
                  </a:cubicBezTo>
                  <a:cubicBezTo>
                    <a:pt x="695" y="249"/>
                    <a:pt x="682" y="197"/>
                    <a:pt x="657" y="150"/>
                  </a:cubicBezTo>
                  <a:cubicBezTo>
                    <a:pt x="624" y="86"/>
                    <a:pt x="547" y="31"/>
                    <a:pt x="478" y="13"/>
                  </a:cubicBezTo>
                  <a:cubicBezTo>
                    <a:pt x="447" y="4"/>
                    <a:pt x="419" y="1"/>
                    <a:pt x="39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8" name="Google Shape;2678;p32"/>
            <p:cNvSpPr/>
            <p:nvPr/>
          </p:nvSpPr>
          <p:spPr>
            <a:xfrm>
              <a:off x="4414487" y="-126264"/>
              <a:ext cx="58628" cy="53194"/>
            </a:xfrm>
            <a:custGeom>
              <a:rect b="b" l="l" r="r" t="t"/>
              <a:pathLst>
                <a:path extrusionOk="0" h="1116" w="1230">
                  <a:moveTo>
                    <a:pt x="700" y="0"/>
                  </a:moveTo>
                  <a:cubicBezTo>
                    <a:pt x="688" y="0"/>
                    <a:pt x="677" y="1"/>
                    <a:pt x="665" y="2"/>
                  </a:cubicBezTo>
                  <a:cubicBezTo>
                    <a:pt x="626" y="5"/>
                    <a:pt x="587" y="10"/>
                    <a:pt x="549" y="15"/>
                  </a:cubicBezTo>
                  <a:cubicBezTo>
                    <a:pt x="401" y="31"/>
                    <a:pt x="273" y="65"/>
                    <a:pt x="165" y="174"/>
                  </a:cubicBezTo>
                  <a:cubicBezTo>
                    <a:pt x="71" y="268"/>
                    <a:pt x="0" y="423"/>
                    <a:pt x="5" y="558"/>
                  </a:cubicBezTo>
                  <a:cubicBezTo>
                    <a:pt x="12" y="697"/>
                    <a:pt x="58" y="845"/>
                    <a:pt x="165" y="941"/>
                  </a:cubicBezTo>
                  <a:cubicBezTo>
                    <a:pt x="277" y="1045"/>
                    <a:pt x="398" y="1084"/>
                    <a:pt x="549" y="1101"/>
                  </a:cubicBezTo>
                  <a:cubicBezTo>
                    <a:pt x="587" y="1105"/>
                    <a:pt x="626" y="1109"/>
                    <a:pt x="665" y="1114"/>
                  </a:cubicBezTo>
                  <a:cubicBezTo>
                    <a:pt x="676" y="1115"/>
                    <a:pt x="688" y="1116"/>
                    <a:pt x="700" y="1116"/>
                  </a:cubicBezTo>
                  <a:cubicBezTo>
                    <a:pt x="871" y="1116"/>
                    <a:pt x="1074" y="987"/>
                    <a:pt x="1145" y="840"/>
                  </a:cubicBezTo>
                  <a:cubicBezTo>
                    <a:pt x="1188" y="750"/>
                    <a:pt x="1229" y="662"/>
                    <a:pt x="1224" y="559"/>
                  </a:cubicBezTo>
                  <a:cubicBezTo>
                    <a:pt x="1220" y="453"/>
                    <a:pt x="1191" y="371"/>
                    <a:pt x="1145" y="277"/>
                  </a:cubicBezTo>
                  <a:cubicBezTo>
                    <a:pt x="1074" y="129"/>
                    <a:pt x="872" y="0"/>
                    <a:pt x="70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9" name="Google Shape;2679;p32"/>
            <p:cNvSpPr/>
            <p:nvPr/>
          </p:nvSpPr>
          <p:spPr>
            <a:xfrm>
              <a:off x="4501333" y="-44232"/>
              <a:ext cx="49238" cy="50668"/>
            </a:xfrm>
            <a:custGeom>
              <a:rect b="b" l="l" r="r" t="t"/>
              <a:pathLst>
                <a:path extrusionOk="0" h="1063" w="1033">
                  <a:moveTo>
                    <a:pt x="502" y="0"/>
                  </a:moveTo>
                  <a:cubicBezTo>
                    <a:pt x="413" y="0"/>
                    <a:pt x="327" y="24"/>
                    <a:pt x="251" y="68"/>
                  </a:cubicBezTo>
                  <a:cubicBezTo>
                    <a:pt x="211" y="90"/>
                    <a:pt x="172" y="118"/>
                    <a:pt x="143" y="153"/>
                  </a:cubicBezTo>
                  <a:cubicBezTo>
                    <a:pt x="119" y="184"/>
                    <a:pt x="94" y="218"/>
                    <a:pt x="69" y="249"/>
                  </a:cubicBezTo>
                  <a:cubicBezTo>
                    <a:pt x="35" y="304"/>
                    <a:pt x="15" y="361"/>
                    <a:pt x="12" y="425"/>
                  </a:cubicBezTo>
                  <a:cubicBezTo>
                    <a:pt x="1" y="467"/>
                    <a:pt x="1" y="509"/>
                    <a:pt x="12" y="551"/>
                  </a:cubicBezTo>
                  <a:cubicBezTo>
                    <a:pt x="12" y="561"/>
                    <a:pt x="15" y="571"/>
                    <a:pt x="16" y="581"/>
                  </a:cubicBezTo>
                  <a:cubicBezTo>
                    <a:pt x="21" y="663"/>
                    <a:pt x="43" y="738"/>
                    <a:pt x="84" y="810"/>
                  </a:cubicBezTo>
                  <a:cubicBezTo>
                    <a:pt x="111" y="844"/>
                    <a:pt x="138" y="880"/>
                    <a:pt x="164" y="914"/>
                  </a:cubicBezTo>
                  <a:cubicBezTo>
                    <a:pt x="229" y="977"/>
                    <a:pt x="303" y="1021"/>
                    <a:pt x="389" y="1045"/>
                  </a:cubicBezTo>
                  <a:cubicBezTo>
                    <a:pt x="429" y="1057"/>
                    <a:pt x="467" y="1062"/>
                    <a:pt x="506" y="1062"/>
                  </a:cubicBezTo>
                  <a:cubicBezTo>
                    <a:pt x="512" y="1062"/>
                    <a:pt x="519" y="1062"/>
                    <a:pt x="525" y="1062"/>
                  </a:cubicBezTo>
                  <a:lnTo>
                    <a:pt x="525" y="1062"/>
                  </a:lnTo>
                  <a:lnTo>
                    <a:pt x="524" y="1063"/>
                  </a:lnTo>
                  <a:cubicBezTo>
                    <a:pt x="527" y="1063"/>
                    <a:pt x="531" y="1063"/>
                    <a:pt x="534" y="1063"/>
                  </a:cubicBezTo>
                  <a:cubicBezTo>
                    <a:pt x="579" y="1063"/>
                    <a:pt x="620" y="1056"/>
                    <a:pt x="660" y="1043"/>
                  </a:cubicBezTo>
                  <a:cubicBezTo>
                    <a:pt x="702" y="1034"/>
                    <a:pt x="743" y="1017"/>
                    <a:pt x="781" y="994"/>
                  </a:cubicBezTo>
                  <a:cubicBezTo>
                    <a:pt x="784" y="993"/>
                    <a:pt x="785" y="991"/>
                    <a:pt x="787" y="989"/>
                  </a:cubicBezTo>
                  <a:cubicBezTo>
                    <a:pt x="822" y="970"/>
                    <a:pt x="855" y="946"/>
                    <a:pt x="884" y="915"/>
                  </a:cubicBezTo>
                  <a:cubicBezTo>
                    <a:pt x="915" y="885"/>
                    <a:pt x="942" y="849"/>
                    <a:pt x="964" y="812"/>
                  </a:cubicBezTo>
                  <a:cubicBezTo>
                    <a:pt x="1010" y="732"/>
                    <a:pt x="1033" y="647"/>
                    <a:pt x="1033" y="554"/>
                  </a:cubicBezTo>
                  <a:cubicBezTo>
                    <a:pt x="1026" y="435"/>
                    <a:pt x="1014" y="375"/>
                    <a:pt x="957" y="270"/>
                  </a:cubicBezTo>
                  <a:cubicBezTo>
                    <a:pt x="955" y="265"/>
                    <a:pt x="952" y="261"/>
                    <a:pt x="948" y="257"/>
                  </a:cubicBezTo>
                  <a:cubicBezTo>
                    <a:pt x="922" y="224"/>
                    <a:pt x="898" y="190"/>
                    <a:pt x="872" y="157"/>
                  </a:cubicBezTo>
                  <a:cubicBezTo>
                    <a:pt x="870" y="156"/>
                    <a:pt x="870" y="155"/>
                    <a:pt x="868" y="155"/>
                  </a:cubicBezTo>
                  <a:cubicBezTo>
                    <a:pt x="867" y="153"/>
                    <a:pt x="864" y="152"/>
                    <a:pt x="863" y="150"/>
                  </a:cubicBezTo>
                  <a:cubicBezTo>
                    <a:pt x="767" y="56"/>
                    <a:pt x="638" y="0"/>
                    <a:pt x="50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0" name="Google Shape;2680;p32"/>
            <p:cNvSpPr/>
            <p:nvPr/>
          </p:nvSpPr>
          <p:spPr>
            <a:xfrm>
              <a:off x="3922155" y="-84509"/>
              <a:ext cx="32937" cy="29505"/>
            </a:xfrm>
            <a:custGeom>
              <a:rect b="b" l="l" r="r" t="t"/>
              <a:pathLst>
                <a:path extrusionOk="0" h="619" w="691">
                  <a:moveTo>
                    <a:pt x="310" y="0"/>
                  </a:moveTo>
                  <a:cubicBezTo>
                    <a:pt x="253" y="0"/>
                    <a:pt x="202" y="14"/>
                    <a:pt x="154" y="42"/>
                  </a:cubicBezTo>
                  <a:cubicBezTo>
                    <a:pt x="59" y="97"/>
                    <a:pt x="1" y="200"/>
                    <a:pt x="1" y="309"/>
                  </a:cubicBezTo>
                  <a:cubicBezTo>
                    <a:pt x="1" y="417"/>
                    <a:pt x="59" y="521"/>
                    <a:pt x="154" y="576"/>
                  </a:cubicBezTo>
                  <a:cubicBezTo>
                    <a:pt x="202" y="603"/>
                    <a:pt x="254" y="618"/>
                    <a:pt x="310" y="618"/>
                  </a:cubicBezTo>
                  <a:cubicBezTo>
                    <a:pt x="365" y="618"/>
                    <a:pt x="416" y="603"/>
                    <a:pt x="466" y="576"/>
                  </a:cubicBezTo>
                  <a:lnTo>
                    <a:pt x="563" y="529"/>
                  </a:lnTo>
                  <a:cubicBezTo>
                    <a:pt x="642" y="490"/>
                    <a:pt x="689" y="393"/>
                    <a:pt x="689" y="309"/>
                  </a:cubicBezTo>
                  <a:cubicBezTo>
                    <a:pt x="691" y="225"/>
                    <a:pt x="644" y="127"/>
                    <a:pt x="563" y="89"/>
                  </a:cubicBezTo>
                  <a:lnTo>
                    <a:pt x="466" y="42"/>
                  </a:lnTo>
                  <a:cubicBezTo>
                    <a:pt x="416" y="14"/>
                    <a:pt x="364" y="0"/>
                    <a:pt x="3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1" name="Google Shape;2681;p32"/>
            <p:cNvSpPr/>
            <p:nvPr/>
          </p:nvSpPr>
          <p:spPr>
            <a:xfrm>
              <a:off x="4035789" y="-34747"/>
              <a:ext cx="17731" cy="13728"/>
            </a:xfrm>
            <a:custGeom>
              <a:rect b="b" l="l" r="r" t="t"/>
              <a:pathLst>
                <a:path extrusionOk="0" h="288" w="372">
                  <a:moveTo>
                    <a:pt x="187" y="0"/>
                  </a:moveTo>
                  <a:cubicBezTo>
                    <a:pt x="1" y="0"/>
                    <a:pt x="1" y="288"/>
                    <a:pt x="187" y="288"/>
                  </a:cubicBezTo>
                  <a:cubicBezTo>
                    <a:pt x="371" y="288"/>
                    <a:pt x="371" y="0"/>
                    <a:pt x="1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2" name="Google Shape;2682;p32"/>
            <p:cNvSpPr/>
            <p:nvPr/>
          </p:nvSpPr>
          <p:spPr>
            <a:xfrm>
              <a:off x="4154379" y="-35605"/>
              <a:ext cx="20019" cy="15491"/>
            </a:xfrm>
            <a:custGeom>
              <a:rect b="b" l="l" r="r" t="t"/>
              <a:pathLst>
                <a:path extrusionOk="0" h="325" w="420">
                  <a:moveTo>
                    <a:pt x="210" y="0"/>
                  </a:moveTo>
                  <a:cubicBezTo>
                    <a:pt x="2" y="0"/>
                    <a:pt x="1" y="325"/>
                    <a:pt x="210" y="325"/>
                  </a:cubicBezTo>
                  <a:cubicBezTo>
                    <a:pt x="420" y="325"/>
                    <a:pt x="420" y="0"/>
                    <a:pt x="2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3" name="Google Shape;2683;p32"/>
            <p:cNvSpPr/>
            <p:nvPr/>
          </p:nvSpPr>
          <p:spPr>
            <a:xfrm>
              <a:off x="4246277" y="-70543"/>
              <a:ext cx="63728" cy="49476"/>
            </a:xfrm>
            <a:custGeom>
              <a:rect b="b" l="l" r="r" t="t"/>
              <a:pathLst>
                <a:path extrusionOk="0" h="1038" w="1337">
                  <a:moveTo>
                    <a:pt x="669" y="0"/>
                  </a:moveTo>
                  <a:cubicBezTo>
                    <a:pt x="1" y="0"/>
                    <a:pt x="0" y="1038"/>
                    <a:pt x="669" y="1038"/>
                  </a:cubicBezTo>
                  <a:cubicBezTo>
                    <a:pt x="1336" y="1038"/>
                    <a:pt x="1337" y="0"/>
                    <a:pt x="66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4" name="Google Shape;2684;p32"/>
            <p:cNvSpPr/>
            <p:nvPr/>
          </p:nvSpPr>
          <p:spPr>
            <a:xfrm>
              <a:off x="4357528" y="-50190"/>
              <a:ext cx="24547" cy="20687"/>
            </a:xfrm>
            <a:custGeom>
              <a:rect b="b" l="l" r="r" t="t"/>
              <a:pathLst>
                <a:path extrusionOk="0" h="434" w="515">
                  <a:moveTo>
                    <a:pt x="208" y="0"/>
                  </a:moveTo>
                  <a:cubicBezTo>
                    <a:pt x="159" y="0"/>
                    <a:pt x="99" y="31"/>
                    <a:pt x="66" y="63"/>
                  </a:cubicBezTo>
                  <a:cubicBezTo>
                    <a:pt x="28" y="102"/>
                    <a:pt x="1" y="163"/>
                    <a:pt x="3" y="217"/>
                  </a:cubicBezTo>
                  <a:cubicBezTo>
                    <a:pt x="6" y="273"/>
                    <a:pt x="24" y="330"/>
                    <a:pt x="66" y="370"/>
                  </a:cubicBezTo>
                  <a:cubicBezTo>
                    <a:pt x="102" y="404"/>
                    <a:pt x="153" y="434"/>
                    <a:pt x="204" y="434"/>
                  </a:cubicBezTo>
                  <a:cubicBezTo>
                    <a:pt x="209" y="434"/>
                    <a:pt x="214" y="433"/>
                    <a:pt x="218" y="433"/>
                  </a:cubicBezTo>
                  <a:cubicBezTo>
                    <a:pt x="255" y="429"/>
                    <a:pt x="299" y="429"/>
                    <a:pt x="332" y="419"/>
                  </a:cubicBezTo>
                  <a:cubicBezTo>
                    <a:pt x="349" y="414"/>
                    <a:pt x="379" y="402"/>
                    <a:pt x="398" y="391"/>
                  </a:cubicBezTo>
                  <a:cubicBezTo>
                    <a:pt x="435" y="372"/>
                    <a:pt x="456" y="345"/>
                    <a:pt x="479" y="313"/>
                  </a:cubicBezTo>
                  <a:cubicBezTo>
                    <a:pt x="515" y="261"/>
                    <a:pt x="515" y="172"/>
                    <a:pt x="479" y="121"/>
                  </a:cubicBezTo>
                  <a:cubicBezTo>
                    <a:pt x="456" y="88"/>
                    <a:pt x="435" y="62"/>
                    <a:pt x="398" y="42"/>
                  </a:cubicBezTo>
                  <a:cubicBezTo>
                    <a:pt x="379" y="32"/>
                    <a:pt x="351" y="19"/>
                    <a:pt x="332" y="14"/>
                  </a:cubicBezTo>
                  <a:cubicBezTo>
                    <a:pt x="299" y="5"/>
                    <a:pt x="256" y="4"/>
                    <a:pt x="218" y="1"/>
                  </a:cubicBezTo>
                  <a:cubicBezTo>
                    <a:pt x="215" y="0"/>
                    <a:pt x="211" y="0"/>
                    <a:pt x="20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5" name="Google Shape;2685;p32"/>
            <p:cNvSpPr/>
            <p:nvPr/>
          </p:nvSpPr>
          <p:spPr>
            <a:xfrm>
              <a:off x="4410436" y="-45043"/>
              <a:ext cx="58723" cy="58294"/>
            </a:xfrm>
            <a:custGeom>
              <a:rect b="b" l="l" r="r" t="t"/>
              <a:pathLst>
                <a:path extrusionOk="0" h="1223" w="1232">
                  <a:moveTo>
                    <a:pt x="595" y="0"/>
                  </a:moveTo>
                  <a:cubicBezTo>
                    <a:pt x="519" y="0"/>
                    <a:pt x="447" y="17"/>
                    <a:pt x="379" y="53"/>
                  </a:cubicBezTo>
                  <a:cubicBezTo>
                    <a:pt x="304" y="78"/>
                    <a:pt x="238" y="119"/>
                    <a:pt x="183" y="179"/>
                  </a:cubicBezTo>
                  <a:cubicBezTo>
                    <a:pt x="123" y="234"/>
                    <a:pt x="81" y="301"/>
                    <a:pt x="56" y="375"/>
                  </a:cubicBezTo>
                  <a:cubicBezTo>
                    <a:pt x="18" y="448"/>
                    <a:pt x="0" y="527"/>
                    <a:pt x="3" y="611"/>
                  </a:cubicBezTo>
                  <a:cubicBezTo>
                    <a:pt x="12" y="665"/>
                    <a:pt x="18" y="720"/>
                    <a:pt x="26" y="773"/>
                  </a:cubicBezTo>
                  <a:cubicBezTo>
                    <a:pt x="55" y="877"/>
                    <a:pt x="107" y="968"/>
                    <a:pt x="183" y="1043"/>
                  </a:cubicBezTo>
                  <a:cubicBezTo>
                    <a:pt x="225" y="1075"/>
                    <a:pt x="265" y="1107"/>
                    <a:pt x="307" y="1138"/>
                  </a:cubicBezTo>
                  <a:cubicBezTo>
                    <a:pt x="403" y="1194"/>
                    <a:pt x="507" y="1222"/>
                    <a:pt x="616" y="1222"/>
                  </a:cubicBezTo>
                  <a:cubicBezTo>
                    <a:pt x="622" y="1222"/>
                    <a:pt x="629" y="1222"/>
                    <a:pt x="635" y="1222"/>
                  </a:cubicBezTo>
                  <a:cubicBezTo>
                    <a:pt x="712" y="1222"/>
                    <a:pt x="784" y="1205"/>
                    <a:pt x="851" y="1170"/>
                  </a:cubicBezTo>
                  <a:cubicBezTo>
                    <a:pt x="928" y="1146"/>
                    <a:pt x="993" y="1104"/>
                    <a:pt x="1048" y="1043"/>
                  </a:cubicBezTo>
                  <a:cubicBezTo>
                    <a:pt x="1109" y="989"/>
                    <a:pt x="1150" y="922"/>
                    <a:pt x="1175" y="847"/>
                  </a:cubicBezTo>
                  <a:cubicBezTo>
                    <a:pt x="1214" y="774"/>
                    <a:pt x="1231" y="696"/>
                    <a:pt x="1227" y="612"/>
                  </a:cubicBezTo>
                  <a:cubicBezTo>
                    <a:pt x="1221" y="557"/>
                    <a:pt x="1214" y="503"/>
                    <a:pt x="1205" y="450"/>
                  </a:cubicBezTo>
                  <a:cubicBezTo>
                    <a:pt x="1176" y="346"/>
                    <a:pt x="1124" y="256"/>
                    <a:pt x="1048" y="179"/>
                  </a:cubicBezTo>
                  <a:cubicBezTo>
                    <a:pt x="1006" y="148"/>
                    <a:pt x="965" y="116"/>
                    <a:pt x="924" y="84"/>
                  </a:cubicBezTo>
                  <a:cubicBezTo>
                    <a:pt x="828" y="29"/>
                    <a:pt x="725" y="0"/>
                    <a:pt x="615" y="0"/>
                  </a:cubicBezTo>
                  <a:cubicBezTo>
                    <a:pt x="608" y="0"/>
                    <a:pt x="602" y="0"/>
                    <a:pt x="59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6" name="Google Shape;2686;p32"/>
            <p:cNvSpPr/>
            <p:nvPr/>
          </p:nvSpPr>
          <p:spPr>
            <a:xfrm>
              <a:off x="4499855" y="15587"/>
              <a:ext cx="23547" cy="26835"/>
            </a:xfrm>
            <a:custGeom>
              <a:rect b="b" l="l" r="r" t="t"/>
              <a:pathLst>
                <a:path extrusionOk="0" h="563" w="494">
                  <a:moveTo>
                    <a:pt x="258" y="0"/>
                  </a:moveTo>
                  <a:cubicBezTo>
                    <a:pt x="255" y="0"/>
                    <a:pt x="251" y="0"/>
                    <a:pt x="248" y="0"/>
                  </a:cubicBezTo>
                  <a:cubicBezTo>
                    <a:pt x="209" y="1"/>
                    <a:pt x="172" y="12"/>
                    <a:pt x="138" y="31"/>
                  </a:cubicBezTo>
                  <a:cubicBezTo>
                    <a:pt x="97" y="53"/>
                    <a:pt x="45" y="112"/>
                    <a:pt x="37" y="162"/>
                  </a:cubicBezTo>
                  <a:cubicBezTo>
                    <a:pt x="25" y="237"/>
                    <a:pt x="0" y="324"/>
                    <a:pt x="27" y="395"/>
                  </a:cubicBezTo>
                  <a:cubicBezTo>
                    <a:pt x="46" y="444"/>
                    <a:pt x="68" y="482"/>
                    <a:pt x="109" y="514"/>
                  </a:cubicBezTo>
                  <a:cubicBezTo>
                    <a:pt x="144" y="543"/>
                    <a:pt x="190" y="563"/>
                    <a:pt x="238" y="563"/>
                  </a:cubicBezTo>
                  <a:cubicBezTo>
                    <a:pt x="242" y="563"/>
                    <a:pt x="245" y="563"/>
                    <a:pt x="248" y="563"/>
                  </a:cubicBezTo>
                  <a:cubicBezTo>
                    <a:pt x="288" y="561"/>
                    <a:pt x="328" y="551"/>
                    <a:pt x="362" y="531"/>
                  </a:cubicBezTo>
                  <a:cubicBezTo>
                    <a:pt x="417" y="503"/>
                    <a:pt x="446" y="449"/>
                    <a:pt x="467" y="395"/>
                  </a:cubicBezTo>
                  <a:cubicBezTo>
                    <a:pt x="493" y="324"/>
                    <a:pt x="469" y="236"/>
                    <a:pt x="459" y="162"/>
                  </a:cubicBezTo>
                  <a:cubicBezTo>
                    <a:pt x="450" y="144"/>
                    <a:pt x="444" y="126"/>
                    <a:pt x="437" y="109"/>
                  </a:cubicBezTo>
                  <a:cubicBezTo>
                    <a:pt x="422" y="83"/>
                    <a:pt x="403" y="63"/>
                    <a:pt x="380" y="47"/>
                  </a:cubicBezTo>
                  <a:cubicBezTo>
                    <a:pt x="346" y="20"/>
                    <a:pt x="302" y="0"/>
                    <a:pt x="2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7" name="Google Shape;2687;p32"/>
            <p:cNvSpPr/>
            <p:nvPr/>
          </p:nvSpPr>
          <p:spPr>
            <a:xfrm>
              <a:off x="4533983" y="70736"/>
              <a:ext cx="39085" cy="30315"/>
            </a:xfrm>
            <a:custGeom>
              <a:rect b="b" l="l" r="r" t="t"/>
              <a:pathLst>
                <a:path extrusionOk="0" h="636" w="820">
                  <a:moveTo>
                    <a:pt x="410" y="0"/>
                  </a:moveTo>
                  <a:cubicBezTo>
                    <a:pt x="0" y="0"/>
                    <a:pt x="0" y="636"/>
                    <a:pt x="410" y="636"/>
                  </a:cubicBezTo>
                  <a:cubicBezTo>
                    <a:pt x="820" y="636"/>
                    <a:pt x="820" y="0"/>
                    <a:pt x="4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8" name="Google Shape;2688;p32"/>
            <p:cNvSpPr/>
            <p:nvPr/>
          </p:nvSpPr>
          <p:spPr>
            <a:xfrm>
              <a:off x="4500570" y="-88942"/>
              <a:ext cx="33985" cy="26311"/>
            </a:xfrm>
            <a:custGeom>
              <a:rect b="b" l="l" r="r" t="t"/>
              <a:pathLst>
                <a:path extrusionOk="0" h="552" w="713">
                  <a:moveTo>
                    <a:pt x="357" y="0"/>
                  </a:moveTo>
                  <a:cubicBezTo>
                    <a:pt x="3" y="0"/>
                    <a:pt x="1" y="552"/>
                    <a:pt x="357" y="552"/>
                  </a:cubicBezTo>
                  <a:cubicBezTo>
                    <a:pt x="713" y="552"/>
                    <a:pt x="713" y="0"/>
                    <a:pt x="35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9" name="Google Shape;2689;p32"/>
            <p:cNvSpPr/>
            <p:nvPr/>
          </p:nvSpPr>
          <p:spPr>
            <a:xfrm>
              <a:off x="4595757" y="-38513"/>
              <a:ext cx="36702" cy="35796"/>
            </a:xfrm>
            <a:custGeom>
              <a:rect b="b" l="l" r="r" t="t"/>
              <a:pathLst>
                <a:path extrusionOk="0" h="751" w="770">
                  <a:moveTo>
                    <a:pt x="370" y="1"/>
                  </a:moveTo>
                  <a:cubicBezTo>
                    <a:pt x="281" y="1"/>
                    <a:pt x="187" y="40"/>
                    <a:pt x="124" y="103"/>
                  </a:cubicBezTo>
                  <a:cubicBezTo>
                    <a:pt x="38" y="189"/>
                    <a:pt x="0" y="323"/>
                    <a:pt x="35" y="441"/>
                  </a:cubicBezTo>
                  <a:cubicBezTo>
                    <a:pt x="58" y="517"/>
                    <a:pt x="82" y="591"/>
                    <a:pt x="140" y="649"/>
                  </a:cubicBezTo>
                  <a:cubicBezTo>
                    <a:pt x="164" y="672"/>
                    <a:pt x="192" y="692"/>
                    <a:pt x="221" y="707"/>
                  </a:cubicBezTo>
                  <a:cubicBezTo>
                    <a:pt x="264" y="731"/>
                    <a:pt x="311" y="750"/>
                    <a:pt x="361" y="750"/>
                  </a:cubicBezTo>
                  <a:cubicBezTo>
                    <a:pt x="365" y="750"/>
                    <a:pt x="368" y="750"/>
                    <a:pt x="372" y="750"/>
                  </a:cubicBezTo>
                  <a:cubicBezTo>
                    <a:pt x="448" y="747"/>
                    <a:pt x="511" y="719"/>
                    <a:pt x="569" y="674"/>
                  </a:cubicBezTo>
                  <a:cubicBezTo>
                    <a:pt x="605" y="644"/>
                    <a:pt x="635" y="617"/>
                    <a:pt x="658" y="574"/>
                  </a:cubicBezTo>
                  <a:cubicBezTo>
                    <a:pt x="672" y="546"/>
                    <a:pt x="686" y="515"/>
                    <a:pt x="694" y="486"/>
                  </a:cubicBezTo>
                  <a:cubicBezTo>
                    <a:pt x="700" y="472"/>
                    <a:pt x="704" y="456"/>
                    <a:pt x="708" y="441"/>
                  </a:cubicBezTo>
                  <a:cubicBezTo>
                    <a:pt x="770" y="224"/>
                    <a:pt x="593" y="1"/>
                    <a:pt x="3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0" name="Google Shape;2690;p32"/>
            <p:cNvSpPr/>
            <p:nvPr/>
          </p:nvSpPr>
          <p:spPr>
            <a:xfrm>
              <a:off x="4570352" y="1049"/>
              <a:ext cx="42088" cy="38084"/>
            </a:xfrm>
            <a:custGeom>
              <a:rect b="b" l="l" r="r" t="t"/>
              <a:pathLst>
                <a:path extrusionOk="0" h="799" w="883">
                  <a:moveTo>
                    <a:pt x="383" y="0"/>
                  </a:moveTo>
                  <a:cubicBezTo>
                    <a:pt x="335" y="0"/>
                    <a:pt x="290" y="12"/>
                    <a:pt x="247" y="34"/>
                  </a:cubicBezTo>
                  <a:cubicBezTo>
                    <a:pt x="198" y="50"/>
                    <a:pt x="154" y="77"/>
                    <a:pt x="120" y="117"/>
                  </a:cubicBezTo>
                  <a:cubicBezTo>
                    <a:pt x="80" y="154"/>
                    <a:pt x="53" y="195"/>
                    <a:pt x="37" y="245"/>
                  </a:cubicBezTo>
                  <a:cubicBezTo>
                    <a:pt x="12" y="292"/>
                    <a:pt x="0" y="343"/>
                    <a:pt x="3" y="399"/>
                  </a:cubicBezTo>
                  <a:cubicBezTo>
                    <a:pt x="8" y="501"/>
                    <a:pt x="41" y="609"/>
                    <a:pt x="120" y="681"/>
                  </a:cubicBezTo>
                  <a:lnTo>
                    <a:pt x="200" y="744"/>
                  </a:lnTo>
                  <a:cubicBezTo>
                    <a:pt x="263" y="781"/>
                    <a:pt x="330" y="797"/>
                    <a:pt x="402" y="798"/>
                  </a:cubicBezTo>
                  <a:lnTo>
                    <a:pt x="465" y="791"/>
                  </a:lnTo>
                  <a:cubicBezTo>
                    <a:pt x="489" y="788"/>
                    <a:pt x="515" y="784"/>
                    <a:pt x="541" y="781"/>
                  </a:cubicBezTo>
                  <a:cubicBezTo>
                    <a:pt x="592" y="778"/>
                    <a:pt x="640" y="762"/>
                    <a:pt x="685" y="735"/>
                  </a:cubicBezTo>
                  <a:cubicBezTo>
                    <a:pt x="715" y="717"/>
                    <a:pt x="745" y="695"/>
                    <a:pt x="767" y="669"/>
                  </a:cubicBezTo>
                  <a:cubicBezTo>
                    <a:pt x="831" y="597"/>
                    <a:pt x="883" y="500"/>
                    <a:pt x="878" y="400"/>
                  </a:cubicBezTo>
                  <a:cubicBezTo>
                    <a:pt x="872" y="364"/>
                    <a:pt x="869" y="332"/>
                    <a:pt x="864" y="297"/>
                  </a:cubicBezTo>
                  <a:cubicBezTo>
                    <a:pt x="845" y="233"/>
                    <a:pt x="813" y="177"/>
                    <a:pt x="766" y="129"/>
                  </a:cubicBezTo>
                  <a:cubicBezTo>
                    <a:pt x="720" y="79"/>
                    <a:pt x="655" y="46"/>
                    <a:pt x="591" y="25"/>
                  </a:cubicBezTo>
                  <a:cubicBezTo>
                    <a:pt x="561" y="14"/>
                    <a:pt x="504" y="13"/>
                    <a:pt x="463" y="8"/>
                  </a:cubicBezTo>
                  <a:lnTo>
                    <a:pt x="400" y="1"/>
                  </a:lnTo>
                  <a:cubicBezTo>
                    <a:pt x="394" y="0"/>
                    <a:pt x="389" y="0"/>
                    <a:pt x="38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91" name="Google Shape;2691;p32"/>
          <p:cNvGrpSpPr/>
          <p:nvPr/>
        </p:nvGrpSpPr>
        <p:grpSpPr>
          <a:xfrm rot="-636634">
            <a:off x="2782458" y="4733640"/>
            <a:ext cx="1135986" cy="503459"/>
            <a:chOff x="4059002" y="793671"/>
            <a:chExt cx="401482" cy="177933"/>
          </a:xfrm>
        </p:grpSpPr>
        <p:sp>
          <p:nvSpPr>
            <p:cNvPr id="2692" name="Google Shape;2692;p32"/>
            <p:cNvSpPr/>
            <p:nvPr/>
          </p:nvSpPr>
          <p:spPr>
            <a:xfrm>
              <a:off x="4419301" y="862833"/>
              <a:ext cx="20925" cy="15014"/>
            </a:xfrm>
            <a:custGeom>
              <a:rect b="b" l="l" r="r" t="t"/>
              <a:pathLst>
                <a:path extrusionOk="0" h="315" w="439">
                  <a:moveTo>
                    <a:pt x="216" y="0"/>
                  </a:moveTo>
                  <a:cubicBezTo>
                    <a:pt x="50" y="0"/>
                    <a:pt x="1" y="267"/>
                    <a:pt x="183" y="310"/>
                  </a:cubicBezTo>
                  <a:cubicBezTo>
                    <a:pt x="196" y="313"/>
                    <a:pt x="210" y="315"/>
                    <a:pt x="222" y="315"/>
                  </a:cubicBezTo>
                  <a:cubicBezTo>
                    <a:pt x="388" y="315"/>
                    <a:pt x="438" y="47"/>
                    <a:pt x="255" y="5"/>
                  </a:cubicBezTo>
                  <a:cubicBezTo>
                    <a:pt x="241" y="2"/>
                    <a:pt x="228" y="0"/>
                    <a:pt x="21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3" name="Google Shape;2693;p32"/>
            <p:cNvSpPr/>
            <p:nvPr/>
          </p:nvSpPr>
          <p:spPr>
            <a:xfrm>
              <a:off x="4359148" y="868123"/>
              <a:ext cx="21449" cy="19161"/>
            </a:xfrm>
            <a:custGeom>
              <a:rect b="b" l="l" r="r" t="t"/>
              <a:pathLst>
                <a:path extrusionOk="0" h="402" w="450">
                  <a:moveTo>
                    <a:pt x="189" y="1"/>
                  </a:moveTo>
                  <a:cubicBezTo>
                    <a:pt x="164" y="1"/>
                    <a:pt x="140" y="7"/>
                    <a:pt x="118" y="19"/>
                  </a:cubicBezTo>
                  <a:cubicBezTo>
                    <a:pt x="94" y="27"/>
                    <a:pt x="74" y="42"/>
                    <a:pt x="58" y="60"/>
                  </a:cubicBezTo>
                  <a:cubicBezTo>
                    <a:pt x="36" y="86"/>
                    <a:pt x="20" y="116"/>
                    <a:pt x="9" y="147"/>
                  </a:cubicBezTo>
                  <a:cubicBezTo>
                    <a:pt x="0" y="174"/>
                    <a:pt x="0" y="199"/>
                    <a:pt x="6" y="223"/>
                  </a:cubicBezTo>
                  <a:cubicBezTo>
                    <a:pt x="9" y="241"/>
                    <a:pt x="12" y="256"/>
                    <a:pt x="21" y="271"/>
                  </a:cubicBezTo>
                  <a:cubicBezTo>
                    <a:pt x="29" y="294"/>
                    <a:pt x="43" y="314"/>
                    <a:pt x="62" y="331"/>
                  </a:cubicBezTo>
                  <a:lnTo>
                    <a:pt x="103" y="360"/>
                  </a:lnTo>
                  <a:cubicBezTo>
                    <a:pt x="134" y="372"/>
                    <a:pt x="166" y="383"/>
                    <a:pt x="198" y="395"/>
                  </a:cubicBezTo>
                  <a:cubicBezTo>
                    <a:pt x="212" y="400"/>
                    <a:pt x="226" y="402"/>
                    <a:pt x="241" y="402"/>
                  </a:cubicBezTo>
                  <a:cubicBezTo>
                    <a:pt x="278" y="402"/>
                    <a:pt x="316" y="388"/>
                    <a:pt x="347" y="372"/>
                  </a:cubicBezTo>
                  <a:cubicBezTo>
                    <a:pt x="393" y="346"/>
                    <a:pt x="420" y="298"/>
                    <a:pt x="435" y="249"/>
                  </a:cubicBezTo>
                  <a:cubicBezTo>
                    <a:pt x="449" y="201"/>
                    <a:pt x="436" y="141"/>
                    <a:pt x="412" y="100"/>
                  </a:cubicBezTo>
                  <a:cubicBezTo>
                    <a:pt x="398" y="78"/>
                    <a:pt x="381" y="60"/>
                    <a:pt x="359" y="47"/>
                  </a:cubicBezTo>
                  <a:cubicBezTo>
                    <a:pt x="339" y="29"/>
                    <a:pt x="316" y="18"/>
                    <a:pt x="290" y="12"/>
                  </a:cubicBezTo>
                  <a:cubicBezTo>
                    <a:pt x="257" y="7"/>
                    <a:pt x="223" y="5"/>
                    <a:pt x="18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4" name="Google Shape;2694;p32"/>
            <p:cNvSpPr/>
            <p:nvPr/>
          </p:nvSpPr>
          <p:spPr>
            <a:xfrm>
              <a:off x="4285649" y="845006"/>
              <a:ext cx="34748" cy="37036"/>
            </a:xfrm>
            <a:custGeom>
              <a:rect b="b" l="l" r="r" t="t"/>
              <a:pathLst>
                <a:path extrusionOk="0" h="777" w="729">
                  <a:moveTo>
                    <a:pt x="378" y="0"/>
                  </a:moveTo>
                  <a:cubicBezTo>
                    <a:pt x="355" y="0"/>
                    <a:pt x="333" y="3"/>
                    <a:pt x="310" y="9"/>
                  </a:cubicBezTo>
                  <a:cubicBezTo>
                    <a:pt x="264" y="13"/>
                    <a:pt x="222" y="26"/>
                    <a:pt x="183" y="53"/>
                  </a:cubicBezTo>
                  <a:cubicBezTo>
                    <a:pt x="142" y="77"/>
                    <a:pt x="110" y="108"/>
                    <a:pt x="86" y="147"/>
                  </a:cubicBezTo>
                  <a:cubicBezTo>
                    <a:pt x="56" y="182"/>
                    <a:pt x="35" y="224"/>
                    <a:pt x="27" y="272"/>
                  </a:cubicBezTo>
                  <a:lnTo>
                    <a:pt x="14" y="345"/>
                  </a:lnTo>
                  <a:cubicBezTo>
                    <a:pt x="0" y="406"/>
                    <a:pt x="1" y="468"/>
                    <a:pt x="19" y="528"/>
                  </a:cubicBezTo>
                  <a:cubicBezTo>
                    <a:pt x="32" y="554"/>
                    <a:pt x="44" y="581"/>
                    <a:pt x="56" y="609"/>
                  </a:cubicBezTo>
                  <a:cubicBezTo>
                    <a:pt x="89" y="662"/>
                    <a:pt x="132" y="702"/>
                    <a:pt x="185" y="732"/>
                  </a:cubicBezTo>
                  <a:cubicBezTo>
                    <a:pt x="215" y="743"/>
                    <a:pt x="244" y="754"/>
                    <a:pt x="273" y="766"/>
                  </a:cubicBezTo>
                  <a:cubicBezTo>
                    <a:pt x="297" y="773"/>
                    <a:pt x="321" y="776"/>
                    <a:pt x="345" y="776"/>
                  </a:cubicBezTo>
                  <a:cubicBezTo>
                    <a:pt x="367" y="776"/>
                    <a:pt x="390" y="773"/>
                    <a:pt x="412" y="768"/>
                  </a:cubicBezTo>
                  <a:cubicBezTo>
                    <a:pt x="457" y="763"/>
                    <a:pt x="498" y="749"/>
                    <a:pt x="537" y="723"/>
                  </a:cubicBezTo>
                  <a:cubicBezTo>
                    <a:pt x="578" y="699"/>
                    <a:pt x="610" y="669"/>
                    <a:pt x="635" y="630"/>
                  </a:cubicBezTo>
                  <a:cubicBezTo>
                    <a:pt x="666" y="595"/>
                    <a:pt x="686" y="553"/>
                    <a:pt x="694" y="506"/>
                  </a:cubicBezTo>
                  <a:lnTo>
                    <a:pt x="714" y="435"/>
                  </a:lnTo>
                  <a:cubicBezTo>
                    <a:pt x="729" y="374"/>
                    <a:pt x="726" y="312"/>
                    <a:pt x="708" y="250"/>
                  </a:cubicBezTo>
                  <a:cubicBezTo>
                    <a:pt x="694" y="223"/>
                    <a:pt x="683" y="196"/>
                    <a:pt x="670" y="168"/>
                  </a:cubicBezTo>
                  <a:cubicBezTo>
                    <a:pt x="637" y="115"/>
                    <a:pt x="594" y="73"/>
                    <a:pt x="539" y="44"/>
                  </a:cubicBezTo>
                  <a:cubicBezTo>
                    <a:pt x="509" y="32"/>
                    <a:pt x="480" y="21"/>
                    <a:pt x="450" y="10"/>
                  </a:cubicBezTo>
                  <a:cubicBezTo>
                    <a:pt x="426" y="3"/>
                    <a:pt x="402" y="0"/>
                    <a:pt x="37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5" name="Google Shape;2695;p32"/>
            <p:cNvSpPr/>
            <p:nvPr/>
          </p:nvSpPr>
          <p:spPr>
            <a:xfrm>
              <a:off x="4214104" y="807065"/>
              <a:ext cx="32508" cy="30649"/>
            </a:xfrm>
            <a:custGeom>
              <a:rect b="b" l="l" r="r" t="t"/>
              <a:pathLst>
                <a:path extrusionOk="0" h="643" w="682">
                  <a:moveTo>
                    <a:pt x="299" y="0"/>
                  </a:moveTo>
                  <a:cubicBezTo>
                    <a:pt x="273" y="0"/>
                    <a:pt x="245" y="4"/>
                    <a:pt x="217" y="11"/>
                  </a:cubicBezTo>
                  <a:cubicBezTo>
                    <a:pt x="187" y="19"/>
                    <a:pt x="146" y="42"/>
                    <a:pt x="114" y="58"/>
                  </a:cubicBezTo>
                  <a:cubicBezTo>
                    <a:pt x="37" y="95"/>
                    <a:pt x="4" y="191"/>
                    <a:pt x="2" y="266"/>
                  </a:cubicBezTo>
                  <a:cubicBezTo>
                    <a:pt x="1" y="298"/>
                    <a:pt x="2" y="322"/>
                    <a:pt x="7" y="352"/>
                  </a:cubicBezTo>
                  <a:cubicBezTo>
                    <a:pt x="22" y="439"/>
                    <a:pt x="69" y="501"/>
                    <a:pt x="132" y="558"/>
                  </a:cubicBezTo>
                  <a:cubicBezTo>
                    <a:pt x="194" y="614"/>
                    <a:pt x="272" y="642"/>
                    <a:pt x="348" y="642"/>
                  </a:cubicBezTo>
                  <a:cubicBezTo>
                    <a:pt x="444" y="642"/>
                    <a:pt x="538" y="598"/>
                    <a:pt x="600" y="514"/>
                  </a:cubicBezTo>
                  <a:cubicBezTo>
                    <a:pt x="656" y="436"/>
                    <a:pt x="681" y="331"/>
                    <a:pt x="649" y="237"/>
                  </a:cubicBezTo>
                  <a:cubicBezTo>
                    <a:pt x="624" y="166"/>
                    <a:pt x="575" y="87"/>
                    <a:pt x="499" y="54"/>
                  </a:cubicBezTo>
                  <a:cubicBezTo>
                    <a:pt x="484" y="48"/>
                    <a:pt x="470" y="41"/>
                    <a:pt x="454" y="35"/>
                  </a:cubicBezTo>
                  <a:cubicBezTo>
                    <a:pt x="401" y="13"/>
                    <a:pt x="351" y="0"/>
                    <a:pt x="29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6" name="Google Shape;2696;p32"/>
            <p:cNvSpPr/>
            <p:nvPr/>
          </p:nvSpPr>
          <p:spPr>
            <a:xfrm>
              <a:off x="4122587" y="793671"/>
              <a:ext cx="39085" cy="31602"/>
            </a:xfrm>
            <a:custGeom>
              <a:rect b="b" l="l" r="r" t="t"/>
              <a:pathLst>
                <a:path extrusionOk="0" h="663" w="820">
                  <a:moveTo>
                    <a:pt x="452" y="1"/>
                  </a:moveTo>
                  <a:cubicBezTo>
                    <a:pt x="419" y="1"/>
                    <a:pt x="386" y="6"/>
                    <a:pt x="353" y="18"/>
                  </a:cubicBezTo>
                  <a:cubicBezTo>
                    <a:pt x="287" y="41"/>
                    <a:pt x="237" y="75"/>
                    <a:pt x="183" y="119"/>
                  </a:cubicBezTo>
                  <a:cubicBezTo>
                    <a:pt x="203" y="103"/>
                    <a:pt x="224" y="87"/>
                    <a:pt x="243" y="70"/>
                  </a:cubicBezTo>
                  <a:lnTo>
                    <a:pt x="243" y="70"/>
                  </a:lnTo>
                  <a:cubicBezTo>
                    <a:pt x="213" y="91"/>
                    <a:pt x="182" y="114"/>
                    <a:pt x="153" y="140"/>
                  </a:cubicBezTo>
                  <a:cubicBezTo>
                    <a:pt x="0" y="281"/>
                    <a:pt x="83" y="561"/>
                    <a:pt x="276" y="611"/>
                  </a:cubicBezTo>
                  <a:cubicBezTo>
                    <a:pt x="306" y="631"/>
                    <a:pt x="339" y="645"/>
                    <a:pt x="374" y="653"/>
                  </a:cubicBezTo>
                  <a:cubicBezTo>
                    <a:pt x="400" y="660"/>
                    <a:pt x="426" y="663"/>
                    <a:pt x="452" y="663"/>
                  </a:cubicBezTo>
                  <a:cubicBezTo>
                    <a:pt x="484" y="663"/>
                    <a:pt x="516" y="658"/>
                    <a:pt x="546" y="648"/>
                  </a:cubicBezTo>
                  <a:cubicBezTo>
                    <a:pt x="656" y="614"/>
                    <a:pt x="744" y="521"/>
                    <a:pt x="770" y="409"/>
                  </a:cubicBezTo>
                  <a:cubicBezTo>
                    <a:pt x="819" y="205"/>
                    <a:pt x="652" y="1"/>
                    <a:pt x="45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7" name="Google Shape;2697;p32"/>
            <p:cNvSpPr/>
            <p:nvPr/>
          </p:nvSpPr>
          <p:spPr>
            <a:xfrm>
              <a:off x="4059002" y="822651"/>
              <a:ext cx="31745" cy="27598"/>
            </a:xfrm>
            <a:custGeom>
              <a:rect b="b" l="l" r="r" t="t"/>
              <a:pathLst>
                <a:path extrusionOk="0" h="579" w="666">
                  <a:moveTo>
                    <a:pt x="310" y="0"/>
                  </a:moveTo>
                  <a:cubicBezTo>
                    <a:pt x="264" y="0"/>
                    <a:pt x="217" y="11"/>
                    <a:pt x="176" y="33"/>
                  </a:cubicBezTo>
                  <a:cubicBezTo>
                    <a:pt x="99" y="59"/>
                    <a:pt x="37" y="139"/>
                    <a:pt x="19" y="216"/>
                  </a:cubicBezTo>
                  <a:cubicBezTo>
                    <a:pt x="0" y="291"/>
                    <a:pt x="19" y="391"/>
                    <a:pt x="78" y="449"/>
                  </a:cubicBezTo>
                  <a:cubicBezTo>
                    <a:pt x="121" y="509"/>
                    <a:pt x="191" y="549"/>
                    <a:pt x="261" y="564"/>
                  </a:cubicBezTo>
                  <a:cubicBezTo>
                    <a:pt x="301" y="574"/>
                    <a:pt x="349" y="574"/>
                    <a:pt x="391" y="578"/>
                  </a:cubicBezTo>
                  <a:cubicBezTo>
                    <a:pt x="394" y="578"/>
                    <a:pt x="397" y="578"/>
                    <a:pt x="400" y="578"/>
                  </a:cubicBezTo>
                  <a:cubicBezTo>
                    <a:pt x="460" y="578"/>
                    <a:pt x="544" y="534"/>
                    <a:pt x="580" y="491"/>
                  </a:cubicBezTo>
                  <a:cubicBezTo>
                    <a:pt x="613" y="455"/>
                    <a:pt x="637" y="412"/>
                    <a:pt x="649" y="365"/>
                  </a:cubicBezTo>
                  <a:cubicBezTo>
                    <a:pt x="665" y="307"/>
                    <a:pt x="655" y="242"/>
                    <a:pt x="631" y="188"/>
                  </a:cubicBezTo>
                  <a:cubicBezTo>
                    <a:pt x="618" y="154"/>
                    <a:pt x="599" y="125"/>
                    <a:pt x="571" y="101"/>
                  </a:cubicBezTo>
                  <a:cubicBezTo>
                    <a:pt x="553" y="87"/>
                    <a:pt x="533" y="73"/>
                    <a:pt x="513" y="59"/>
                  </a:cubicBezTo>
                  <a:cubicBezTo>
                    <a:pt x="475" y="43"/>
                    <a:pt x="434" y="23"/>
                    <a:pt x="392" y="12"/>
                  </a:cubicBezTo>
                  <a:cubicBezTo>
                    <a:pt x="366" y="4"/>
                    <a:pt x="338" y="0"/>
                    <a:pt x="31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8" name="Google Shape;2698;p32"/>
            <p:cNvSpPr/>
            <p:nvPr/>
          </p:nvSpPr>
          <p:spPr>
            <a:xfrm>
              <a:off x="4438415" y="889239"/>
              <a:ext cx="22069" cy="17159"/>
            </a:xfrm>
            <a:custGeom>
              <a:rect b="b" l="l" r="r" t="t"/>
              <a:pathLst>
                <a:path extrusionOk="0" h="360" w="463">
                  <a:moveTo>
                    <a:pt x="284" y="0"/>
                  </a:moveTo>
                  <a:cubicBezTo>
                    <a:pt x="268" y="0"/>
                    <a:pt x="252" y="2"/>
                    <a:pt x="236" y="7"/>
                  </a:cubicBezTo>
                  <a:cubicBezTo>
                    <a:pt x="171" y="27"/>
                    <a:pt x="100" y="44"/>
                    <a:pt x="52" y="96"/>
                  </a:cubicBezTo>
                  <a:cubicBezTo>
                    <a:pt x="15" y="135"/>
                    <a:pt x="1" y="191"/>
                    <a:pt x="17" y="247"/>
                  </a:cubicBezTo>
                  <a:cubicBezTo>
                    <a:pt x="34" y="302"/>
                    <a:pt x="75" y="329"/>
                    <a:pt x="127" y="349"/>
                  </a:cubicBezTo>
                  <a:cubicBezTo>
                    <a:pt x="147" y="357"/>
                    <a:pt x="168" y="359"/>
                    <a:pt x="189" y="359"/>
                  </a:cubicBezTo>
                  <a:cubicBezTo>
                    <a:pt x="239" y="359"/>
                    <a:pt x="291" y="345"/>
                    <a:pt x="337" y="337"/>
                  </a:cubicBezTo>
                  <a:cubicBezTo>
                    <a:pt x="381" y="328"/>
                    <a:pt x="417" y="290"/>
                    <a:pt x="438" y="254"/>
                  </a:cubicBezTo>
                  <a:cubicBezTo>
                    <a:pt x="461" y="213"/>
                    <a:pt x="462" y="164"/>
                    <a:pt x="451" y="120"/>
                  </a:cubicBezTo>
                  <a:cubicBezTo>
                    <a:pt x="433" y="47"/>
                    <a:pt x="358" y="0"/>
                    <a:pt x="28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9" name="Google Shape;2699;p32"/>
            <p:cNvSpPr/>
            <p:nvPr/>
          </p:nvSpPr>
          <p:spPr>
            <a:xfrm>
              <a:off x="4383743" y="914883"/>
              <a:ext cx="31793" cy="27884"/>
            </a:xfrm>
            <a:custGeom>
              <a:rect b="b" l="l" r="r" t="t"/>
              <a:pathLst>
                <a:path extrusionOk="0" h="585" w="667">
                  <a:moveTo>
                    <a:pt x="382" y="0"/>
                  </a:moveTo>
                  <a:cubicBezTo>
                    <a:pt x="329" y="0"/>
                    <a:pt x="272" y="12"/>
                    <a:pt x="234" y="41"/>
                  </a:cubicBezTo>
                  <a:cubicBezTo>
                    <a:pt x="203" y="63"/>
                    <a:pt x="173" y="87"/>
                    <a:pt x="143" y="110"/>
                  </a:cubicBezTo>
                  <a:cubicBezTo>
                    <a:pt x="88" y="155"/>
                    <a:pt x="48" y="223"/>
                    <a:pt x="39" y="295"/>
                  </a:cubicBezTo>
                  <a:cubicBezTo>
                    <a:pt x="34" y="311"/>
                    <a:pt x="28" y="324"/>
                    <a:pt x="23" y="340"/>
                  </a:cubicBezTo>
                  <a:cubicBezTo>
                    <a:pt x="0" y="435"/>
                    <a:pt x="64" y="542"/>
                    <a:pt x="160" y="563"/>
                  </a:cubicBezTo>
                  <a:cubicBezTo>
                    <a:pt x="177" y="565"/>
                    <a:pt x="192" y="568"/>
                    <a:pt x="207" y="569"/>
                  </a:cubicBezTo>
                  <a:cubicBezTo>
                    <a:pt x="238" y="579"/>
                    <a:pt x="270" y="584"/>
                    <a:pt x="301" y="584"/>
                  </a:cubicBezTo>
                  <a:cubicBezTo>
                    <a:pt x="342" y="584"/>
                    <a:pt x="383" y="576"/>
                    <a:pt x="420" y="559"/>
                  </a:cubicBezTo>
                  <a:cubicBezTo>
                    <a:pt x="456" y="543"/>
                    <a:pt x="489" y="524"/>
                    <a:pt x="524" y="508"/>
                  </a:cubicBezTo>
                  <a:cubicBezTo>
                    <a:pt x="588" y="476"/>
                    <a:pt x="628" y="404"/>
                    <a:pt x="646" y="338"/>
                  </a:cubicBezTo>
                  <a:cubicBezTo>
                    <a:pt x="666" y="267"/>
                    <a:pt x="648" y="191"/>
                    <a:pt x="613" y="130"/>
                  </a:cubicBezTo>
                  <a:cubicBezTo>
                    <a:pt x="579" y="69"/>
                    <a:pt x="508" y="22"/>
                    <a:pt x="442" y="6"/>
                  </a:cubicBezTo>
                  <a:cubicBezTo>
                    <a:pt x="424" y="2"/>
                    <a:pt x="403"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0" name="Google Shape;2700;p32"/>
            <p:cNvSpPr/>
            <p:nvPr/>
          </p:nvSpPr>
          <p:spPr>
            <a:xfrm>
              <a:off x="4325878" y="935283"/>
              <a:ext cx="26645" cy="22450"/>
            </a:xfrm>
            <a:custGeom>
              <a:rect b="b" l="l" r="r" t="t"/>
              <a:pathLst>
                <a:path extrusionOk="0" h="471" w="559">
                  <a:moveTo>
                    <a:pt x="197" y="0"/>
                  </a:moveTo>
                  <a:cubicBezTo>
                    <a:pt x="174" y="0"/>
                    <a:pt x="149" y="4"/>
                    <a:pt x="124" y="14"/>
                  </a:cubicBezTo>
                  <a:cubicBezTo>
                    <a:pt x="56" y="38"/>
                    <a:pt x="1" y="103"/>
                    <a:pt x="5" y="179"/>
                  </a:cubicBezTo>
                  <a:cubicBezTo>
                    <a:pt x="11" y="270"/>
                    <a:pt x="54" y="328"/>
                    <a:pt x="120" y="381"/>
                  </a:cubicBezTo>
                  <a:cubicBezTo>
                    <a:pt x="182" y="430"/>
                    <a:pt x="253" y="444"/>
                    <a:pt x="326" y="465"/>
                  </a:cubicBezTo>
                  <a:cubicBezTo>
                    <a:pt x="339" y="468"/>
                    <a:pt x="353" y="470"/>
                    <a:pt x="366" y="470"/>
                  </a:cubicBezTo>
                  <a:cubicBezTo>
                    <a:pt x="426" y="470"/>
                    <a:pt x="484" y="433"/>
                    <a:pt x="515" y="381"/>
                  </a:cubicBezTo>
                  <a:cubicBezTo>
                    <a:pt x="559" y="312"/>
                    <a:pt x="531" y="231"/>
                    <a:pt x="484" y="176"/>
                  </a:cubicBezTo>
                  <a:cubicBezTo>
                    <a:pt x="471" y="160"/>
                    <a:pt x="455" y="134"/>
                    <a:pt x="440" y="119"/>
                  </a:cubicBezTo>
                  <a:cubicBezTo>
                    <a:pt x="430" y="109"/>
                    <a:pt x="421" y="97"/>
                    <a:pt x="412" y="87"/>
                  </a:cubicBezTo>
                  <a:cubicBezTo>
                    <a:pt x="397" y="71"/>
                    <a:pt x="374" y="58"/>
                    <a:pt x="355" y="47"/>
                  </a:cubicBezTo>
                  <a:cubicBezTo>
                    <a:pt x="302" y="21"/>
                    <a:pt x="251" y="0"/>
                    <a:pt x="19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1" name="Google Shape;2701;p32"/>
            <p:cNvSpPr/>
            <p:nvPr/>
          </p:nvSpPr>
          <p:spPr>
            <a:xfrm>
              <a:off x="4274543" y="925512"/>
              <a:ext cx="15253" cy="13013"/>
            </a:xfrm>
            <a:custGeom>
              <a:rect b="b" l="l" r="r" t="t"/>
              <a:pathLst>
                <a:path extrusionOk="0" h="273" w="320">
                  <a:moveTo>
                    <a:pt x="147" y="0"/>
                  </a:moveTo>
                  <a:cubicBezTo>
                    <a:pt x="119" y="0"/>
                    <a:pt x="84" y="7"/>
                    <a:pt x="62" y="23"/>
                  </a:cubicBezTo>
                  <a:cubicBezTo>
                    <a:pt x="44" y="35"/>
                    <a:pt x="31" y="49"/>
                    <a:pt x="21" y="68"/>
                  </a:cubicBezTo>
                  <a:cubicBezTo>
                    <a:pt x="16" y="77"/>
                    <a:pt x="12" y="88"/>
                    <a:pt x="10" y="99"/>
                  </a:cubicBezTo>
                  <a:cubicBezTo>
                    <a:pt x="1" y="132"/>
                    <a:pt x="11" y="161"/>
                    <a:pt x="25" y="189"/>
                  </a:cubicBezTo>
                  <a:cubicBezTo>
                    <a:pt x="37" y="216"/>
                    <a:pt x="75" y="242"/>
                    <a:pt x="101" y="252"/>
                  </a:cubicBezTo>
                  <a:cubicBezTo>
                    <a:pt x="117" y="257"/>
                    <a:pt x="135" y="264"/>
                    <a:pt x="150" y="269"/>
                  </a:cubicBezTo>
                  <a:cubicBezTo>
                    <a:pt x="159" y="272"/>
                    <a:pt x="168" y="273"/>
                    <a:pt x="177" y="273"/>
                  </a:cubicBezTo>
                  <a:cubicBezTo>
                    <a:pt x="203" y="273"/>
                    <a:pt x="229" y="264"/>
                    <a:pt x="251" y="252"/>
                  </a:cubicBezTo>
                  <a:cubicBezTo>
                    <a:pt x="282" y="234"/>
                    <a:pt x="302" y="201"/>
                    <a:pt x="311" y="168"/>
                  </a:cubicBezTo>
                  <a:cubicBezTo>
                    <a:pt x="320" y="137"/>
                    <a:pt x="311" y="95"/>
                    <a:pt x="294" y="68"/>
                  </a:cubicBezTo>
                  <a:cubicBezTo>
                    <a:pt x="277" y="42"/>
                    <a:pt x="241" y="11"/>
                    <a:pt x="210" y="7"/>
                  </a:cubicBezTo>
                  <a:cubicBezTo>
                    <a:pt x="193" y="5"/>
                    <a:pt x="177" y="2"/>
                    <a:pt x="160" y="1"/>
                  </a:cubicBezTo>
                  <a:cubicBezTo>
                    <a:pt x="156" y="1"/>
                    <a:pt x="152" y="0"/>
                    <a:pt x="14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2" name="Google Shape;2702;p32"/>
            <p:cNvSpPr/>
            <p:nvPr/>
          </p:nvSpPr>
          <p:spPr>
            <a:xfrm>
              <a:off x="4204857" y="894625"/>
              <a:ext cx="31173" cy="30982"/>
            </a:xfrm>
            <a:custGeom>
              <a:rect b="b" l="l" r="r" t="t"/>
              <a:pathLst>
                <a:path extrusionOk="0" h="650" w="654">
                  <a:moveTo>
                    <a:pt x="315" y="1"/>
                  </a:moveTo>
                  <a:cubicBezTo>
                    <a:pt x="272" y="1"/>
                    <a:pt x="232" y="11"/>
                    <a:pt x="195" y="32"/>
                  </a:cubicBezTo>
                  <a:cubicBezTo>
                    <a:pt x="169" y="41"/>
                    <a:pt x="145" y="54"/>
                    <a:pt x="126" y="75"/>
                  </a:cubicBezTo>
                  <a:cubicBezTo>
                    <a:pt x="101" y="92"/>
                    <a:pt x="83" y="111"/>
                    <a:pt x="68" y="136"/>
                  </a:cubicBezTo>
                  <a:cubicBezTo>
                    <a:pt x="60" y="146"/>
                    <a:pt x="52" y="158"/>
                    <a:pt x="43" y="170"/>
                  </a:cubicBezTo>
                  <a:cubicBezTo>
                    <a:pt x="42" y="171"/>
                    <a:pt x="41" y="174"/>
                    <a:pt x="39" y="176"/>
                  </a:cubicBezTo>
                  <a:cubicBezTo>
                    <a:pt x="12" y="219"/>
                    <a:pt x="12" y="246"/>
                    <a:pt x="5" y="292"/>
                  </a:cubicBezTo>
                  <a:cubicBezTo>
                    <a:pt x="1" y="331"/>
                    <a:pt x="0" y="318"/>
                    <a:pt x="1" y="333"/>
                  </a:cubicBezTo>
                  <a:cubicBezTo>
                    <a:pt x="1" y="335"/>
                    <a:pt x="2" y="336"/>
                    <a:pt x="2" y="339"/>
                  </a:cubicBezTo>
                  <a:cubicBezTo>
                    <a:pt x="2" y="382"/>
                    <a:pt x="13" y="423"/>
                    <a:pt x="34" y="459"/>
                  </a:cubicBezTo>
                  <a:cubicBezTo>
                    <a:pt x="42" y="486"/>
                    <a:pt x="57" y="509"/>
                    <a:pt x="78" y="528"/>
                  </a:cubicBezTo>
                  <a:cubicBezTo>
                    <a:pt x="102" y="562"/>
                    <a:pt x="132" y="590"/>
                    <a:pt x="172" y="609"/>
                  </a:cubicBezTo>
                  <a:cubicBezTo>
                    <a:pt x="199" y="620"/>
                    <a:pt x="225" y="630"/>
                    <a:pt x="253" y="640"/>
                  </a:cubicBezTo>
                  <a:cubicBezTo>
                    <a:pt x="282" y="645"/>
                    <a:pt x="310" y="648"/>
                    <a:pt x="339" y="650"/>
                  </a:cubicBezTo>
                  <a:lnTo>
                    <a:pt x="421" y="635"/>
                  </a:lnTo>
                  <a:cubicBezTo>
                    <a:pt x="447" y="624"/>
                    <a:pt x="472" y="613"/>
                    <a:pt x="498" y="602"/>
                  </a:cubicBezTo>
                  <a:cubicBezTo>
                    <a:pt x="535" y="580"/>
                    <a:pt x="565" y="551"/>
                    <a:pt x="587" y="515"/>
                  </a:cubicBezTo>
                  <a:cubicBezTo>
                    <a:pt x="607" y="494"/>
                    <a:pt x="620" y="470"/>
                    <a:pt x="627" y="440"/>
                  </a:cubicBezTo>
                  <a:cubicBezTo>
                    <a:pt x="641" y="414"/>
                    <a:pt x="648" y="387"/>
                    <a:pt x="646" y="357"/>
                  </a:cubicBezTo>
                  <a:cubicBezTo>
                    <a:pt x="653" y="328"/>
                    <a:pt x="651" y="299"/>
                    <a:pt x="644" y="272"/>
                  </a:cubicBezTo>
                  <a:cubicBezTo>
                    <a:pt x="641" y="230"/>
                    <a:pt x="627" y="190"/>
                    <a:pt x="603" y="156"/>
                  </a:cubicBezTo>
                  <a:cubicBezTo>
                    <a:pt x="587" y="135"/>
                    <a:pt x="568" y="112"/>
                    <a:pt x="551" y="91"/>
                  </a:cubicBezTo>
                  <a:lnTo>
                    <a:pt x="483" y="42"/>
                  </a:lnTo>
                  <a:cubicBezTo>
                    <a:pt x="456" y="31"/>
                    <a:pt x="429" y="21"/>
                    <a:pt x="401" y="10"/>
                  </a:cubicBezTo>
                  <a:cubicBezTo>
                    <a:pt x="373" y="6"/>
                    <a:pt x="345" y="4"/>
                    <a:pt x="315"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3" name="Google Shape;2703;p32"/>
            <p:cNvSpPr/>
            <p:nvPr/>
          </p:nvSpPr>
          <p:spPr>
            <a:xfrm>
              <a:off x="4139746" y="912214"/>
              <a:ext cx="27264" cy="24261"/>
            </a:xfrm>
            <a:custGeom>
              <a:rect b="b" l="l" r="r" t="t"/>
              <a:pathLst>
                <a:path extrusionOk="0" h="509" w="572">
                  <a:moveTo>
                    <a:pt x="352" y="1"/>
                  </a:moveTo>
                  <a:cubicBezTo>
                    <a:pt x="347" y="1"/>
                    <a:pt x="342" y="1"/>
                    <a:pt x="337" y="1"/>
                  </a:cubicBezTo>
                  <a:cubicBezTo>
                    <a:pt x="317" y="3"/>
                    <a:pt x="300" y="8"/>
                    <a:pt x="280" y="11"/>
                  </a:cubicBezTo>
                  <a:cubicBezTo>
                    <a:pt x="237" y="29"/>
                    <a:pt x="191" y="45"/>
                    <a:pt x="152" y="74"/>
                  </a:cubicBezTo>
                  <a:cubicBezTo>
                    <a:pt x="112" y="102"/>
                    <a:pt x="73" y="132"/>
                    <a:pt x="49" y="175"/>
                  </a:cubicBezTo>
                  <a:cubicBezTo>
                    <a:pt x="38" y="196"/>
                    <a:pt x="32" y="218"/>
                    <a:pt x="27" y="241"/>
                  </a:cubicBezTo>
                  <a:cubicBezTo>
                    <a:pt x="24" y="246"/>
                    <a:pt x="22" y="252"/>
                    <a:pt x="21" y="257"/>
                  </a:cubicBezTo>
                  <a:cubicBezTo>
                    <a:pt x="0" y="310"/>
                    <a:pt x="5" y="367"/>
                    <a:pt x="33" y="416"/>
                  </a:cubicBezTo>
                  <a:cubicBezTo>
                    <a:pt x="66" y="477"/>
                    <a:pt x="132" y="498"/>
                    <a:pt x="195" y="503"/>
                  </a:cubicBezTo>
                  <a:cubicBezTo>
                    <a:pt x="212" y="506"/>
                    <a:pt x="229" y="508"/>
                    <a:pt x="245" y="508"/>
                  </a:cubicBezTo>
                  <a:cubicBezTo>
                    <a:pt x="258" y="508"/>
                    <a:pt x="271" y="507"/>
                    <a:pt x="285" y="505"/>
                  </a:cubicBezTo>
                  <a:cubicBezTo>
                    <a:pt x="325" y="499"/>
                    <a:pt x="357" y="483"/>
                    <a:pt x="393" y="464"/>
                  </a:cubicBezTo>
                  <a:cubicBezTo>
                    <a:pt x="435" y="442"/>
                    <a:pt x="469" y="410"/>
                    <a:pt x="506" y="378"/>
                  </a:cubicBezTo>
                  <a:cubicBezTo>
                    <a:pt x="546" y="344"/>
                    <a:pt x="572" y="267"/>
                    <a:pt x="568" y="216"/>
                  </a:cubicBezTo>
                  <a:cubicBezTo>
                    <a:pt x="565" y="178"/>
                    <a:pt x="553" y="142"/>
                    <a:pt x="535" y="107"/>
                  </a:cubicBezTo>
                  <a:cubicBezTo>
                    <a:pt x="511" y="65"/>
                    <a:pt x="469" y="35"/>
                    <a:pt x="425" y="18"/>
                  </a:cubicBezTo>
                  <a:cubicBezTo>
                    <a:pt x="402" y="8"/>
                    <a:pt x="378" y="1"/>
                    <a:pt x="35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4" name="Google Shape;2704;p32"/>
            <p:cNvSpPr/>
            <p:nvPr/>
          </p:nvSpPr>
          <p:spPr>
            <a:xfrm>
              <a:off x="4104712" y="950727"/>
              <a:ext cx="28933" cy="20877"/>
            </a:xfrm>
            <a:custGeom>
              <a:rect b="b" l="l" r="r" t="t"/>
              <a:pathLst>
                <a:path extrusionOk="0" h="438" w="607">
                  <a:moveTo>
                    <a:pt x="299" y="0"/>
                  </a:moveTo>
                  <a:cubicBezTo>
                    <a:pt x="70" y="0"/>
                    <a:pt x="1" y="370"/>
                    <a:pt x="255" y="431"/>
                  </a:cubicBezTo>
                  <a:cubicBezTo>
                    <a:pt x="274" y="435"/>
                    <a:pt x="292" y="437"/>
                    <a:pt x="310" y="437"/>
                  </a:cubicBezTo>
                  <a:cubicBezTo>
                    <a:pt x="539" y="437"/>
                    <a:pt x="607" y="67"/>
                    <a:pt x="354" y="7"/>
                  </a:cubicBezTo>
                  <a:cubicBezTo>
                    <a:pt x="335" y="2"/>
                    <a:pt x="316" y="0"/>
                    <a:pt x="29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5" name="Google Shape;2705;p32"/>
            <p:cNvSpPr/>
            <p:nvPr/>
          </p:nvSpPr>
          <p:spPr>
            <a:xfrm>
              <a:off x="4393658" y="889620"/>
              <a:ext cx="14776" cy="12298"/>
            </a:xfrm>
            <a:custGeom>
              <a:rect b="b" l="l" r="r" t="t"/>
              <a:pathLst>
                <a:path extrusionOk="0" h="258" w="310">
                  <a:moveTo>
                    <a:pt x="130" y="1"/>
                  </a:moveTo>
                  <a:cubicBezTo>
                    <a:pt x="117" y="1"/>
                    <a:pt x="105" y="2"/>
                    <a:pt x="91" y="5"/>
                  </a:cubicBezTo>
                  <a:cubicBezTo>
                    <a:pt x="51" y="15"/>
                    <a:pt x="18" y="52"/>
                    <a:pt x="9" y="90"/>
                  </a:cubicBezTo>
                  <a:cubicBezTo>
                    <a:pt x="1" y="128"/>
                    <a:pt x="11" y="179"/>
                    <a:pt x="43" y="204"/>
                  </a:cubicBezTo>
                  <a:cubicBezTo>
                    <a:pt x="53" y="212"/>
                    <a:pt x="61" y="220"/>
                    <a:pt x="72" y="226"/>
                  </a:cubicBezTo>
                  <a:cubicBezTo>
                    <a:pt x="81" y="230"/>
                    <a:pt x="92" y="235"/>
                    <a:pt x="102" y="238"/>
                  </a:cubicBezTo>
                  <a:cubicBezTo>
                    <a:pt x="107" y="241"/>
                    <a:pt x="113" y="242"/>
                    <a:pt x="118" y="243"/>
                  </a:cubicBezTo>
                  <a:cubicBezTo>
                    <a:pt x="129" y="247"/>
                    <a:pt x="140" y="250"/>
                    <a:pt x="150" y="253"/>
                  </a:cubicBezTo>
                  <a:cubicBezTo>
                    <a:pt x="159" y="256"/>
                    <a:pt x="168" y="257"/>
                    <a:pt x="177" y="257"/>
                  </a:cubicBezTo>
                  <a:cubicBezTo>
                    <a:pt x="201" y="257"/>
                    <a:pt x="225" y="249"/>
                    <a:pt x="244" y="238"/>
                  </a:cubicBezTo>
                  <a:cubicBezTo>
                    <a:pt x="274" y="222"/>
                    <a:pt x="292" y="193"/>
                    <a:pt x="301" y="161"/>
                  </a:cubicBezTo>
                  <a:cubicBezTo>
                    <a:pt x="309" y="131"/>
                    <a:pt x="301" y="93"/>
                    <a:pt x="285" y="67"/>
                  </a:cubicBezTo>
                  <a:cubicBezTo>
                    <a:pt x="270" y="41"/>
                    <a:pt x="238" y="16"/>
                    <a:pt x="208" y="11"/>
                  </a:cubicBezTo>
                  <a:cubicBezTo>
                    <a:pt x="197" y="10"/>
                    <a:pt x="186" y="6"/>
                    <a:pt x="175" y="5"/>
                  </a:cubicBezTo>
                  <a:cubicBezTo>
                    <a:pt x="169" y="4"/>
                    <a:pt x="164" y="4"/>
                    <a:pt x="159" y="3"/>
                  </a:cubicBezTo>
                  <a:cubicBezTo>
                    <a:pt x="148" y="1"/>
                    <a:pt x="139" y="1"/>
                    <a:pt x="13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6" name="Google Shape;2706;p32"/>
            <p:cNvSpPr/>
            <p:nvPr/>
          </p:nvSpPr>
          <p:spPr>
            <a:xfrm>
              <a:off x="4330930" y="896818"/>
              <a:ext cx="30124" cy="21640"/>
            </a:xfrm>
            <a:custGeom>
              <a:rect b="b" l="l" r="r" t="t"/>
              <a:pathLst>
                <a:path extrusionOk="0" h="454" w="632">
                  <a:moveTo>
                    <a:pt x="309" y="0"/>
                  </a:moveTo>
                  <a:cubicBezTo>
                    <a:pt x="71" y="0"/>
                    <a:pt x="0" y="385"/>
                    <a:pt x="264" y="447"/>
                  </a:cubicBezTo>
                  <a:cubicBezTo>
                    <a:pt x="285" y="452"/>
                    <a:pt x="304" y="454"/>
                    <a:pt x="322" y="454"/>
                  </a:cubicBezTo>
                  <a:cubicBezTo>
                    <a:pt x="560" y="454"/>
                    <a:pt x="631" y="69"/>
                    <a:pt x="367" y="7"/>
                  </a:cubicBezTo>
                  <a:cubicBezTo>
                    <a:pt x="347" y="2"/>
                    <a:pt x="328" y="0"/>
                    <a:pt x="309"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7" name="Google Shape;2707;p32"/>
            <p:cNvSpPr/>
            <p:nvPr/>
          </p:nvSpPr>
          <p:spPr>
            <a:xfrm>
              <a:off x="4256192" y="879706"/>
              <a:ext cx="29123" cy="27407"/>
            </a:xfrm>
            <a:custGeom>
              <a:rect b="b" l="l" r="r" t="t"/>
              <a:pathLst>
                <a:path extrusionOk="0" h="575" w="611">
                  <a:moveTo>
                    <a:pt x="307" y="0"/>
                  </a:moveTo>
                  <a:cubicBezTo>
                    <a:pt x="279" y="0"/>
                    <a:pt x="250" y="5"/>
                    <a:pt x="223" y="13"/>
                  </a:cubicBezTo>
                  <a:cubicBezTo>
                    <a:pt x="215" y="15"/>
                    <a:pt x="206" y="20"/>
                    <a:pt x="196" y="23"/>
                  </a:cubicBezTo>
                  <a:cubicBezTo>
                    <a:pt x="175" y="31"/>
                    <a:pt x="154" y="42"/>
                    <a:pt x="133" y="51"/>
                  </a:cubicBezTo>
                  <a:cubicBezTo>
                    <a:pt x="111" y="63"/>
                    <a:pt x="93" y="77"/>
                    <a:pt x="79" y="96"/>
                  </a:cubicBezTo>
                  <a:cubicBezTo>
                    <a:pt x="63" y="113"/>
                    <a:pt x="50" y="133"/>
                    <a:pt x="37" y="152"/>
                  </a:cubicBezTo>
                  <a:cubicBezTo>
                    <a:pt x="28" y="175"/>
                    <a:pt x="19" y="197"/>
                    <a:pt x="11" y="218"/>
                  </a:cubicBezTo>
                  <a:cubicBezTo>
                    <a:pt x="2" y="253"/>
                    <a:pt x="0" y="288"/>
                    <a:pt x="9" y="322"/>
                  </a:cubicBezTo>
                  <a:cubicBezTo>
                    <a:pt x="11" y="334"/>
                    <a:pt x="13" y="347"/>
                    <a:pt x="16" y="359"/>
                  </a:cubicBezTo>
                  <a:cubicBezTo>
                    <a:pt x="25" y="380"/>
                    <a:pt x="35" y="401"/>
                    <a:pt x="44" y="422"/>
                  </a:cubicBezTo>
                  <a:cubicBezTo>
                    <a:pt x="58" y="442"/>
                    <a:pt x="74" y="459"/>
                    <a:pt x="91" y="476"/>
                  </a:cubicBezTo>
                  <a:cubicBezTo>
                    <a:pt x="97" y="483"/>
                    <a:pt x="103" y="489"/>
                    <a:pt x="110" y="495"/>
                  </a:cubicBezTo>
                  <a:cubicBezTo>
                    <a:pt x="163" y="547"/>
                    <a:pt x="236" y="574"/>
                    <a:pt x="310" y="574"/>
                  </a:cubicBezTo>
                  <a:cubicBezTo>
                    <a:pt x="338" y="574"/>
                    <a:pt x="366" y="570"/>
                    <a:pt x="393" y="562"/>
                  </a:cubicBezTo>
                  <a:cubicBezTo>
                    <a:pt x="489" y="533"/>
                    <a:pt x="564" y="452"/>
                    <a:pt x="588" y="354"/>
                  </a:cubicBezTo>
                  <a:cubicBezTo>
                    <a:pt x="611" y="255"/>
                    <a:pt x="579" y="149"/>
                    <a:pt x="506" y="80"/>
                  </a:cubicBezTo>
                  <a:cubicBezTo>
                    <a:pt x="452" y="29"/>
                    <a:pt x="380" y="0"/>
                    <a:pt x="30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8" name="Google Shape;2708;p32"/>
            <p:cNvSpPr/>
            <p:nvPr/>
          </p:nvSpPr>
          <p:spPr>
            <a:xfrm>
              <a:off x="4188984" y="856827"/>
              <a:ext cx="21497" cy="21926"/>
            </a:xfrm>
            <a:custGeom>
              <a:rect b="b" l="l" r="r" t="t"/>
              <a:pathLst>
                <a:path extrusionOk="0" h="460" w="451">
                  <a:moveTo>
                    <a:pt x="231" y="0"/>
                  </a:moveTo>
                  <a:cubicBezTo>
                    <a:pt x="190" y="0"/>
                    <a:pt x="148" y="14"/>
                    <a:pt x="112" y="34"/>
                  </a:cubicBezTo>
                  <a:cubicBezTo>
                    <a:pt x="87" y="48"/>
                    <a:pt x="66" y="68"/>
                    <a:pt x="52" y="92"/>
                  </a:cubicBezTo>
                  <a:cubicBezTo>
                    <a:pt x="32" y="115"/>
                    <a:pt x="19" y="142"/>
                    <a:pt x="14" y="174"/>
                  </a:cubicBezTo>
                  <a:cubicBezTo>
                    <a:pt x="0" y="229"/>
                    <a:pt x="11" y="291"/>
                    <a:pt x="41" y="341"/>
                  </a:cubicBezTo>
                  <a:cubicBezTo>
                    <a:pt x="56" y="365"/>
                    <a:pt x="76" y="386"/>
                    <a:pt x="100" y="400"/>
                  </a:cubicBezTo>
                  <a:cubicBezTo>
                    <a:pt x="121" y="419"/>
                    <a:pt x="146" y="431"/>
                    <a:pt x="173" y="437"/>
                  </a:cubicBezTo>
                  <a:cubicBezTo>
                    <a:pt x="199" y="451"/>
                    <a:pt x="227" y="459"/>
                    <a:pt x="257" y="459"/>
                  </a:cubicBezTo>
                  <a:cubicBezTo>
                    <a:pt x="261" y="459"/>
                    <a:pt x="264" y="459"/>
                    <a:pt x="267" y="459"/>
                  </a:cubicBezTo>
                  <a:cubicBezTo>
                    <a:pt x="299" y="458"/>
                    <a:pt x="329" y="448"/>
                    <a:pt x="356" y="432"/>
                  </a:cubicBezTo>
                  <a:cubicBezTo>
                    <a:pt x="385" y="415"/>
                    <a:pt x="404" y="391"/>
                    <a:pt x="420" y="364"/>
                  </a:cubicBezTo>
                  <a:cubicBezTo>
                    <a:pt x="437" y="335"/>
                    <a:pt x="444" y="304"/>
                    <a:pt x="443" y="269"/>
                  </a:cubicBezTo>
                  <a:lnTo>
                    <a:pt x="443" y="268"/>
                  </a:lnTo>
                  <a:cubicBezTo>
                    <a:pt x="444" y="260"/>
                    <a:pt x="445" y="252"/>
                    <a:pt x="445" y="243"/>
                  </a:cubicBezTo>
                  <a:cubicBezTo>
                    <a:pt x="451" y="214"/>
                    <a:pt x="449" y="186"/>
                    <a:pt x="439" y="157"/>
                  </a:cubicBezTo>
                  <a:lnTo>
                    <a:pt x="416" y="106"/>
                  </a:lnTo>
                  <a:cubicBezTo>
                    <a:pt x="387" y="54"/>
                    <a:pt x="333" y="22"/>
                    <a:pt x="278" y="7"/>
                  </a:cubicBezTo>
                  <a:cubicBezTo>
                    <a:pt x="263" y="2"/>
                    <a:pt x="247" y="0"/>
                    <a:pt x="23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9" name="Google Shape;2709;p32"/>
            <p:cNvSpPr/>
            <p:nvPr/>
          </p:nvSpPr>
          <p:spPr>
            <a:xfrm>
              <a:off x="4124779" y="855349"/>
              <a:ext cx="24166" cy="22021"/>
            </a:xfrm>
            <a:custGeom>
              <a:rect b="b" l="l" r="r" t="t"/>
              <a:pathLst>
                <a:path extrusionOk="0" h="462" w="507">
                  <a:moveTo>
                    <a:pt x="283" y="1"/>
                  </a:moveTo>
                  <a:cubicBezTo>
                    <a:pt x="270" y="1"/>
                    <a:pt x="258" y="2"/>
                    <a:pt x="245" y="6"/>
                  </a:cubicBezTo>
                  <a:cubicBezTo>
                    <a:pt x="217" y="8"/>
                    <a:pt x="191" y="18"/>
                    <a:pt x="168" y="33"/>
                  </a:cubicBezTo>
                  <a:cubicBezTo>
                    <a:pt x="154" y="43"/>
                    <a:pt x="142" y="50"/>
                    <a:pt x="130" y="60"/>
                  </a:cubicBezTo>
                  <a:cubicBezTo>
                    <a:pt x="110" y="73"/>
                    <a:pt x="90" y="87"/>
                    <a:pt x="74" y="105"/>
                  </a:cubicBezTo>
                  <a:cubicBezTo>
                    <a:pt x="58" y="123"/>
                    <a:pt x="47" y="140"/>
                    <a:pt x="36" y="162"/>
                  </a:cubicBezTo>
                  <a:cubicBezTo>
                    <a:pt x="0" y="225"/>
                    <a:pt x="4" y="305"/>
                    <a:pt x="39" y="366"/>
                  </a:cubicBezTo>
                  <a:cubicBezTo>
                    <a:pt x="74" y="423"/>
                    <a:pt x="140" y="462"/>
                    <a:pt x="208" y="462"/>
                  </a:cubicBezTo>
                  <a:cubicBezTo>
                    <a:pt x="212" y="462"/>
                    <a:pt x="215" y="462"/>
                    <a:pt x="219" y="462"/>
                  </a:cubicBezTo>
                  <a:cubicBezTo>
                    <a:pt x="243" y="461"/>
                    <a:pt x="263" y="458"/>
                    <a:pt x="288" y="451"/>
                  </a:cubicBezTo>
                  <a:cubicBezTo>
                    <a:pt x="311" y="445"/>
                    <a:pt x="332" y="434"/>
                    <a:pt x="353" y="422"/>
                  </a:cubicBezTo>
                  <a:cubicBezTo>
                    <a:pt x="366" y="414"/>
                    <a:pt x="380" y="408"/>
                    <a:pt x="394" y="400"/>
                  </a:cubicBezTo>
                  <a:cubicBezTo>
                    <a:pt x="445" y="374"/>
                    <a:pt x="474" y="320"/>
                    <a:pt x="490" y="267"/>
                  </a:cubicBezTo>
                  <a:cubicBezTo>
                    <a:pt x="507" y="210"/>
                    <a:pt x="492" y="152"/>
                    <a:pt x="464" y="102"/>
                  </a:cubicBezTo>
                  <a:cubicBezTo>
                    <a:pt x="450" y="78"/>
                    <a:pt x="430" y="59"/>
                    <a:pt x="406" y="44"/>
                  </a:cubicBezTo>
                  <a:cubicBezTo>
                    <a:pt x="384" y="26"/>
                    <a:pt x="358" y="12"/>
                    <a:pt x="330" y="7"/>
                  </a:cubicBezTo>
                  <a:cubicBezTo>
                    <a:pt x="314" y="3"/>
                    <a:pt x="298" y="1"/>
                    <a:pt x="28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0" name="Google Shape;2710;p32"/>
            <p:cNvSpPr/>
            <p:nvPr/>
          </p:nvSpPr>
          <p:spPr>
            <a:xfrm>
              <a:off x="4074207" y="888476"/>
              <a:ext cx="25024" cy="23642"/>
            </a:xfrm>
            <a:custGeom>
              <a:rect b="b" l="l" r="r" t="t"/>
              <a:pathLst>
                <a:path extrusionOk="0" h="496" w="525">
                  <a:moveTo>
                    <a:pt x="274" y="1"/>
                  </a:moveTo>
                  <a:cubicBezTo>
                    <a:pt x="209" y="1"/>
                    <a:pt x="145" y="31"/>
                    <a:pt x="99" y="76"/>
                  </a:cubicBezTo>
                  <a:cubicBezTo>
                    <a:pt x="58" y="116"/>
                    <a:pt x="28" y="160"/>
                    <a:pt x="15" y="219"/>
                  </a:cubicBezTo>
                  <a:cubicBezTo>
                    <a:pt x="14" y="226"/>
                    <a:pt x="13" y="231"/>
                    <a:pt x="11" y="238"/>
                  </a:cubicBezTo>
                  <a:cubicBezTo>
                    <a:pt x="1" y="291"/>
                    <a:pt x="7" y="343"/>
                    <a:pt x="35" y="392"/>
                  </a:cubicBezTo>
                  <a:cubicBezTo>
                    <a:pt x="52" y="421"/>
                    <a:pt x="80" y="444"/>
                    <a:pt x="108" y="462"/>
                  </a:cubicBezTo>
                  <a:cubicBezTo>
                    <a:pt x="125" y="472"/>
                    <a:pt x="145" y="477"/>
                    <a:pt x="163" y="483"/>
                  </a:cubicBezTo>
                  <a:cubicBezTo>
                    <a:pt x="170" y="484"/>
                    <a:pt x="176" y="486"/>
                    <a:pt x="183" y="488"/>
                  </a:cubicBezTo>
                  <a:cubicBezTo>
                    <a:pt x="197" y="491"/>
                    <a:pt x="205" y="491"/>
                    <a:pt x="223" y="493"/>
                  </a:cubicBezTo>
                  <a:cubicBezTo>
                    <a:pt x="235" y="494"/>
                    <a:pt x="247" y="495"/>
                    <a:pt x="259" y="495"/>
                  </a:cubicBezTo>
                  <a:cubicBezTo>
                    <a:pt x="278" y="491"/>
                    <a:pt x="299" y="489"/>
                    <a:pt x="319" y="485"/>
                  </a:cubicBezTo>
                  <a:cubicBezTo>
                    <a:pt x="328" y="483"/>
                    <a:pt x="336" y="478"/>
                    <a:pt x="345" y="475"/>
                  </a:cubicBezTo>
                  <a:cubicBezTo>
                    <a:pt x="427" y="448"/>
                    <a:pt x="491" y="385"/>
                    <a:pt x="510" y="300"/>
                  </a:cubicBezTo>
                  <a:cubicBezTo>
                    <a:pt x="524" y="240"/>
                    <a:pt x="513" y="170"/>
                    <a:pt x="480" y="117"/>
                  </a:cubicBezTo>
                  <a:cubicBezTo>
                    <a:pt x="444" y="61"/>
                    <a:pt x="391" y="25"/>
                    <a:pt x="329" y="8"/>
                  </a:cubicBezTo>
                  <a:cubicBezTo>
                    <a:pt x="311" y="3"/>
                    <a:pt x="293" y="1"/>
                    <a:pt x="27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11" name="Google Shape;2711;p32"/>
          <p:cNvGrpSpPr/>
          <p:nvPr/>
        </p:nvGrpSpPr>
        <p:grpSpPr>
          <a:xfrm rot="994520">
            <a:off x="7019172" y="3889872"/>
            <a:ext cx="1655340" cy="1805327"/>
            <a:chOff x="4518826" y="55435"/>
            <a:chExt cx="440758" cy="480654"/>
          </a:xfrm>
        </p:grpSpPr>
        <p:sp>
          <p:nvSpPr>
            <p:cNvPr id="2712" name="Google Shape;2712;p32"/>
            <p:cNvSpPr/>
            <p:nvPr/>
          </p:nvSpPr>
          <p:spPr>
            <a:xfrm>
              <a:off x="4525547" y="89182"/>
              <a:ext cx="377411" cy="446907"/>
            </a:xfrm>
            <a:custGeom>
              <a:rect b="b" l="l" r="r" t="t"/>
              <a:pathLst>
                <a:path extrusionOk="0" h="9376" w="7918">
                  <a:moveTo>
                    <a:pt x="7153" y="0"/>
                  </a:moveTo>
                  <a:cubicBezTo>
                    <a:pt x="7067" y="0"/>
                    <a:pt x="6980" y="71"/>
                    <a:pt x="7008" y="181"/>
                  </a:cubicBezTo>
                  <a:cubicBezTo>
                    <a:pt x="7606" y="2623"/>
                    <a:pt x="4898" y="3897"/>
                    <a:pt x="3242" y="4962"/>
                  </a:cubicBezTo>
                  <a:cubicBezTo>
                    <a:pt x="1660" y="5979"/>
                    <a:pt x="418" y="7482"/>
                    <a:pt x="4" y="9350"/>
                  </a:cubicBezTo>
                  <a:cubicBezTo>
                    <a:pt x="0" y="9366"/>
                    <a:pt x="13" y="9376"/>
                    <a:pt x="25" y="9376"/>
                  </a:cubicBezTo>
                  <a:cubicBezTo>
                    <a:pt x="33" y="9376"/>
                    <a:pt x="41" y="9371"/>
                    <a:pt x="44" y="9361"/>
                  </a:cubicBezTo>
                  <a:cubicBezTo>
                    <a:pt x="386" y="8298"/>
                    <a:pt x="889" y="7336"/>
                    <a:pt x="1642" y="6501"/>
                  </a:cubicBezTo>
                  <a:cubicBezTo>
                    <a:pt x="2410" y="5648"/>
                    <a:pt x="3373" y="5096"/>
                    <a:pt x="4361" y="4539"/>
                  </a:cubicBezTo>
                  <a:cubicBezTo>
                    <a:pt x="5895" y="3670"/>
                    <a:pt x="7918" y="2156"/>
                    <a:pt x="7290" y="104"/>
                  </a:cubicBezTo>
                  <a:cubicBezTo>
                    <a:pt x="7267" y="32"/>
                    <a:pt x="7210" y="0"/>
                    <a:pt x="715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3" name="Google Shape;2713;p32"/>
            <p:cNvSpPr/>
            <p:nvPr/>
          </p:nvSpPr>
          <p:spPr>
            <a:xfrm>
              <a:off x="4518826" y="55435"/>
              <a:ext cx="277220" cy="458108"/>
            </a:xfrm>
            <a:custGeom>
              <a:rect b="b" l="l" r="r" t="t"/>
              <a:pathLst>
                <a:path extrusionOk="0" h="9611" w="5816">
                  <a:moveTo>
                    <a:pt x="5509" y="1"/>
                  </a:moveTo>
                  <a:cubicBezTo>
                    <a:pt x="5434" y="1"/>
                    <a:pt x="5355" y="52"/>
                    <a:pt x="5358" y="140"/>
                  </a:cubicBezTo>
                  <a:cubicBezTo>
                    <a:pt x="5394" y="1168"/>
                    <a:pt x="5571" y="2258"/>
                    <a:pt x="4997" y="3184"/>
                  </a:cubicBezTo>
                  <a:cubicBezTo>
                    <a:pt x="4475" y="4023"/>
                    <a:pt x="3501" y="4432"/>
                    <a:pt x="2746" y="5020"/>
                  </a:cubicBezTo>
                  <a:cubicBezTo>
                    <a:pt x="1348" y="6107"/>
                    <a:pt x="251" y="7824"/>
                    <a:pt x="2" y="9593"/>
                  </a:cubicBezTo>
                  <a:cubicBezTo>
                    <a:pt x="0" y="9604"/>
                    <a:pt x="8" y="9611"/>
                    <a:pt x="16" y="9611"/>
                  </a:cubicBezTo>
                  <a:cubicBezTo>
                    <a:pt x="21" y="9611"/>
                    <a:pt x="26" y="9608"/>
                    <a:pt x="28" y="9600"/>
                  </a:cubicBezTo>
                  <a:cubicBezTo>
                    <a:pt x="282" y="8613"/>
                    <a:pt x="628" y="7669"/>
                    <a:pt x="1230" y="6837"/>
                  </a:cubicBezTo>
                  <a:cubicBezTo>
                    <a:pt x="1867" y="5957"/>
                    <a:pt x="2672" y="5277"/>
                    <a:pt x="3591" y="4710"/>
                  </a:cubicBezTo>
                  <a:cubicBezTo>
                    <a:pt x="4352" y="4242"/>
                    <a:pt x="5107" y="3751"/>
                    <a:pt x="5459" y="2891"/>
                  </a:cubicBezTo>
                  <a:cubicBezTo>
                    <a:pt x="5815" y="2035"/>
                    <a:pt x="5777" y="1003"/>
                    <a:pt x="5636" y="102"/>
                  </a:cubicBezTo>
                  <a:cubicBezTo>
                    <a:pt x="5625" y="33"/>
                    <a:pt x="5569" y="1"/>
                    <a:pt x="550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4" name="Google Shape;2714;p32"/>
            <p:cNvSpPr/>
            <p:nvPr/>
          </p:nvSpPr>
          <p:spPr>
            <a:xfrm>
              <a:off x="4571019" y="177267"/>
              <a:ext cx="377697" cy="314684"/>
            </a:xfrm>
            <a:custGeom>
              <a:rect b="b" l="l" r="r" t="t"/>
              <a:pathLst>
                <a:path extrusionOk="0" h="6602" w="7924">
                  <a:moveTo>
                    <a:pt x="7553" y="0"/>
                  </a:moveTo>
                  <a:cubicBezTo>
                    <a:pt x="7507" y="0"/>
                    <a:pt x="7461" y="34"/>
                    <a:pt x="7453" y="96"/>
                  </a:cubicBezTo>
                  <a:cubicBezTo>
                    <a:pt x="7394" y="570"/>
                    <a:pt x="7393" y="953"/>
                    <a:pt x="7136" y="1378"/>
                  </a:cubicBezTo>
                  <a:cubicBezTo>
                    <a:pt x="6896" y="1779"/>
                    <a:pt x="6549" y="2114"/>
                    <a:pt x="6159" y="2367"/>
                  </a:cubicBezTo>
                  <a:cubicBezTo>
                    <a:pt x="5339" y="2901"/>
                    <a:pt x="4353" y="3100"/>
                    <a:pt x="3453" y="3457"/>
                  </a:cubicBezTo>
                  <a:cubicBezTo>
                    <a:pt x="1977" y="4042"/>
                    <a:pt x="689" y="5130"/>
                    <a:pt x="6" y="6580"/>
                  </a:cubicBezTo>
                  <a:cubicBezTo>
                    <a:pt x="1" y="6591"/>
                    <a:pt x="9" y="6601"/>
                    <a:pt x="19" y="6601"/>
                  </a:cubicBezTo>
                  <a:cubicBezTo>
                    <a:pt x="23" y="6601"/>
                    <a:pt x="27" y="6599"/>
                    <a:pt x="30" y="6594"/>
                  </a:cubicBezTo>
                  <a:cubicBezTo>
                    <a:pt x="548" y="5775"/>
                    <a:pt x="1175" y="5050"/>
                    <a:pt x="1971" y="4491"/>
                  </a:cubicBezTo>
                  <a:cubicBezTo>
                    <a:pt x="2814" y="3900"/>
                    <a:pt x="3768" y="3616"/>
                    <a:pt x="4735" y="3298"/>
                  </a:cubicBezTo>
                  <a:cubicBezTo>
                    <a:pt x="5555" y="3028"/>
                    <a:pt x="6372" y="2692"/>
                    <a:pt x="6975" y="2056"/>
                  </a:cubicBezTo>
                  <a:cubicBezTo>
                    <a:pt x="7425" y="1581"/>
                    <a:pt x="7924" y="743"/>
                    <a:pt x="7649" y="70"/>
                  </a:cubicBezTo>
                  <a:cubicBezTo>
                    <a:pt x="7630" y="23"/>
                    <a:pt x="7591" y="0"/>
                    <a:pt x="7553"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5" name="Google Shape;2715;p32"/>
            <p:cNvSpPr/>
            <p:nvPr/>
          </p:nvSpPr>
          <p:spPr>
            <a:xfrm>
              <a:off x="4586987" y="386469"/>
              <a:ext cx="255389" cy="130554"/>
            </a:xfrm>
            <a:custGeom>
              <a:rect b="b" l="l" r="r" t="t"/>
              <a:pathLst>
                <a:path extrusionOk="0" h="2739" w="5358">
                  <a:moveTo>
                    <a:pt x="5269" y="1"/>
                  </a:moveTo>
                  <a:cubicBezTo>
                    <a:pt x="5262" y="1"/>
                    <a:pt x="5255" y="2"/>
                    <a:pt x="5248" y="5"/>
                  </a:cubicBezTo>
                  <a:cubicBezTo>
                    <a:pt x="4898" y="144"/>
                    <a:pt x="4576" y="281"/>
                    <a:pt x="4195" y="302"/>
                  </a:cubicBezTo>
                  <a:cubicBezTo>
                    <a:pt x="4131" y="306"/>
                    <a:pt x="4067" y="307"/>
                    <a:pt x="4004" y="307"/>
                  </a:cubicBezTo>
                  <a:cubicBezTo>
                    <a:pt x="3848" y="307"/>
                    <a:pt x="3692" y="299"/>
                    <a:pt x="3537" y="299"/>
                  </a:cubicBezTo>
                  <a:cubicBezTo>
                    <a:pt x="3480" y="299"/>
                    <a:pt x="3423" y="300"/>
                    <a:pt x="3367" y="303"/>
                  </a:cubicBezTo>
                  <a:cubicBezTo>
                    <a:pt x="2879" y="329"/>
                    <a:pt x="2402" y="458"/>
                    <a:pt x="1962" y="667"/>
                  </a:cubicBezTo>
                  <a:cubicBezTo>
                    <a:pt x="1087" y="1082"/>
                    <a:pt x="352" y="1816"/>
                    <a:pt x="3" y="2726"/>
                  </a:cubicBezTo>
                  <a:cubicBezTo>
                    <a:pt x="0" y="2733"/>
                    <a:pt x="8" y="2738"/>
                    <a:pt x="15" y="2738"/>
                  </a:cubicBezTo>
                  <a:cubicBezTo>
                    <a:pt x="18" y="2738"/>
                    <a:pt x="21" y="2737"/>
                    <a:pt x="23" y="2734"/>
                  </a:cubicBezTo>
                  <a:cubicBezTo>
                    <a:pt x="532" y="1751"/>
                    <a:pt x="1363" y="1002"/>
                    <a:pt x="2432" y="682"/>
                  </a:cubicBezTo>
                  <a:cubicBezTo>
                    <a:pt x="2976" y="518"/>
                    <a:pt x="3495" y="546"/>
                    <a:pt x="4054" y="540"/>
                  </a:cubicBezTo>
                  <a:cubicBezTo>
                    <a:pt x="4515" y="535"/>
                    <a:pt x="4968" y="435"/>
                    <a:pt x="5316" y="118"/>
                  </a:cubicBezTo>
                  <a:cubicBezTo>
                    <a:pt x="5358" y="81"/>
                    <a:pt x="5323" y="1"/>
                    <a:pt x="526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6" name="Google Shape;2716;p32"/>
            <p:cNvSpPr/>
            <p:nvPr/>
          </p:nvSpPr>
          <p:spPr>
            <a:xfrm>
              <a:off x="4764205" y="144855"/>
              <a:ext cx="65682" cy="107866"/>
            </a:xfrm>
            <a:custGeom>
              <a:rect b="b" l="l" r="r" t="t"/>
              <a:pathLst>
                <a:path extrusionOk="0" h="2263" w="1378">
                  <a:moveTo>
                    <a:pt x="1301" y="1"/>
                  </a:moveTo>
                  <a:cubicBezTo>
                    <a:pt x="1263" y="1"/>
                    <a:pt x="1223" y="26"/>
                    <a:pt x="1220" y="75"/>
                  </a:cubicBezTo>
                  <a:cubicBezTo>
                    <a:pt x="1165" y="948"/>
                    <a:pt x="718" y="1716"/>
                    <a:pt x="15" y="2230"/>
                  </a:cubicBezTo>
                  <a:cubicBezTo>
                    <a:pt x="0" y="2240"/>
                    <a:pt x="8" y="2262"/>
                    <a:pt x="23" y="2262"/>
                  </a:cubicBezTo>
                  <a:cubicBezTo>
                    <a:pt x="26" y="2262"/>
                    <a:pt x="29" y="2261"/>
                    <a:pt x="32" y="2260"/>
                  </a:cubicBezTo>
                  <a:cubicBezTo>
                    <a:pt x="830" y="1800"/>
                    <a:pt x="1306" y="988"/>
                    <a:pt x="1374" y="77"/>
                  </a:cubicBezTo>
                  <a:cubicBezTo>
                    <a:pt x="1378" y="26"/>
                    <a:pt x="1340" y="1"/>
                    <a:pt x="130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7" name="Google Shape;2717;p32"/>
            <p:cNvSpPr/>
            <p:nvPr/>
          </p:nvSpPr>
          <p:spPr>
            <a:xfrm>
              <a:off x="4824788" y="97094"/>
              <a:ext cx="12298" cy="14204"/>
            </a:xfrm>
            <a:custGeom>
              <a:rect b="b" l="l" r="r" t="t"/>
              <a:pathLst>
                <a:path extrusionOk="0" h="298" w="258">
                  <a:moveTo>
                    <a:pt x="133" y="1"/>
                  </a:moveTo>
                  <a:cubicBezTo>
                    <a:pt x="131" y="1"/>
                    <a:pt x="130" y="1"/>
                    <a:pt x="128" y="1"/>
                  </a:cubicBezTo>
                  <a:cubicBezTo>
                    <a:pt x="98" y="2"/>
                    <a:pt x="69" y="12"/>
                    <a:pt x="48" y="33"/>
                  </a:cubicBezTo>
                  <a:cubicBezTo>
                    <a:pt x="32" y="50"/>
                    <a:pt x="22" y="71"/>
                    <a:pt x="14" y="93"/>
                  </a:cubicBezTo>
                  <a:cubicBezTo>
                    <a:pt x="6" y="118"/>
                    <a:pt x="6" y="145"/>
                    <a:pt x="2" y="172"/>
                  </a:cubicBezTo>
                  <a:cubicBezTo>
                    <a:pt x="0" y="202"/>
                    <a:pt x="19" y="240"/>
                    <a:pt x="39" y="261"/>
                  </a:cubicBezTo>
                  <a:cubicBezTo>
                    <a:pt x="60" y="282"/>
                    <a:pt x="92" y="297"/>
                    <a:pt x="122" y="297"/>
                  </a:cubicBezTo>
                  <a:cubicBezTo>
                    <a:pt x="124" y="297"/>
                    <a:pt x="126" y="297"/>
                    <a:pt x="128" y="297"/>
                  </a:cubicBezTo>
                  <a:cubicBezTo>
                    <a:pt x="160" y="296"/>
                    <a:pt x="195" y="286"/>
                    <a:pt x="217" y="261"/>
                  </a:cubicBezTo>
                  <a:cubicBezTo>
                    <a:pt x="238" y="238"/>
                    <a:pt x="258" y="205"/>
                    <a:pt x="254" y="172"/>
                  </a:cubicBezTo>
                  <a:cubicBezTo>
                    <a:pt x="252" y="147"/>
                    <a:pt x="252" y="119"/>
                    <a:pt x="243" y="96"/>
                  </a:cubicBezTo>
                  <a:cubicBezTo>
                    <a:pt x="237" y="76"/>
                    <a:pt x="229" y="61"/>
                    <a:pt x="217" y="45"/>
                  </a:cubicBezTo>
                  <a:cubicBezTo>
                    <a:pt x="198" y="20"/>
                    <a:pt x="166" y="1"/>
                    <a:pt x="133"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8" name="Google Shape;2718;p32"/>
            <p:cNvSpPr/>
            <p:nvPr/>
          </p:nvSpPr>
          <p:spPr>
            <a:xfrm>
              <a:off x="4811346" y="278984"/>
              <a:ext cx="16015" cy="11440"/>
            </a:xfrm>
            <a:custGeom>
              <a:rect b="b" l="l" r="r" t="t"/>
              <a:pathLst>
                <a:path extrusionOk="0" h="240" w="336">
                  <a:moveTo>
                    <a:pt x="260" y="1"/>
                  </a:moveTo>
                  <a:cubicBezTo>
                    <a:pt x="255" y="1"/>
                    <a:pt x="250" y="1"/>
                    <a:pt x="246" y="2"/>
                  </a:cubicBezTo>
                  <a:lnTo>
                    <a:pt x="202" y="9"/>
                  </a:lnTo>
                  <a:cubicBezTo>
                    <a:pt x="195" y="11"/>
                    <a:pt x="188" y="13"/>
                    <a:pt x="181" y="14"/>
                  </a:cubicBezTo>
                  <a:cubicBezTo>
                    <a:pt x="174" y="17"/>
                    <a:pt x="171" y="18"/>
                    <a:pt x="170" y="18"/>
                  </a:cubicBezTo>
                  <a:cubicBezTo>
                    <a:pt x="170" y="18"/>
                    <a:pt x="171" y="17"/>
                    <a:pt x="173" y="16"/>
                  </a:cubicBezTo>
                  <a:lnTo>
                    <a:pt x="173" y="16"/>
                  </a:lnTo>
                  <a:cubicBezTo>
                    <a:pt x="133" y="23"/>
                    <a:pt x="99" y="39"/>
                    <a:pt x="64" y="59"/>
                  </a:cubicBezTo>
                  <a:cubicBezTo>
                    <a:pt x="19" y="84"/>
                    <a:pt x="1" y="149"/>
                    <a:pt x="28" y="192"/>
                  </a:cubicBezTo>
                  <a:cubicBezTo>
                    <a:pt x="49" y="225"/>
                    <a:pt x="78" y="239"/>
                    <a:pt x="111" y="239"/>
                  </a:cubicBezTo>
                  <a:cubicBezTo>
                    <a:pt x="127" y="239"/>
                    <a:pt x="145" y="235"/>
                    <a:pt x="162" y="228"/>
                  </a:cubicBezTo>
                  <a:cubicBezTo>
                    <a:pt x="175" y="222"/>
                    <a:pt x="189" y="216"/>
                    <a:pt x="202" y="208"/>
                  </a:cubicBezTo>
                  <a:lnTo>
                    <a:pt x="222" y="196"/>
                  </a:lnTo>
                  <a:cubicBezTo>
                    <a:pt x="236" y="187"/>
                    <a:pt x="248" y="177"/>
                    <a:pt x="256" y="163"/>
                  </a:cubicBezTo>
                  <a:lnTo>
                    <a:pt x="256" y="163"/>
                  </a:lnTo>
                  <a:cubicBezTo>
                    <a:pt x="255" y="166"/>
                    <a:pt x="255" y="167"/>
                    <a:pt x="255" y="167"/>
                  </a:cubicBezTo>
                  <a:cubicBezTo>
                    <a:pt x="256" y="167"/>
                    <a:pt x="259" y="164"/>
                    <a:pt x="262" y="159"/>
                  </a:cubicBezTo>
                  <a:cubicBezTo>
                    <a:pt x="268" y="155"/>
                    <a:pt x="273" y="149"/>
                    <a:pt x="279" y="145"/>
                  </a:cubicBezTo>
                  <a:cubicBezTo>
                    <a:pt x="290" y="137"/>
                    <a:pt x="300" y="125"/>
                    <a:pt x="311" y="115"/>
                  </a:cubicBezTo>
                  <a:cubicBezTo>
                    <a:pt x="332" y="93"/>
                    <a:pt x="336" y="59"/>
                    <a:pt x="321" y="33"/>
                  </a:cubicBezTo>
                  <a:cubicBezTo>
                    <a:pt x="308" y="10"/>
                    <a:pt x="284" y="1"/>
                    <a:pt x="26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9" name="Google Shape;2719;p32"/>
            <p:cNvSpPr/>
            <p:nvPr/>
          </p:nvSpPr>
          <p:spPr>
            <a:xfrm>
              <a:off x="4861966" y="242663"/>
              <a:ext cx="17255" cy="13442"/>
            </a:xfrm>
            <a:custGeom>
              <a:rect b="b" l="l" r="r" t="t"/>
              <a:pathLst>
                <a:path extrusionOk="0" h="282" w="362">
                  <a:moveTo>
                    <a:pt x="180" y="1"/>
                  </a:moveTo>
                  <a:cubicBezTo>
                    <a:pt x="0" y="1"/>
                    <a:pt x="0" y="281"/>
                    <a:pt x="180" y="281"/>
                  </a:cubicBezTo>
                  <a:cubicBezTo>
                    <a:pt x="181" y="281"/>
                    <a:pt x="181" y="281"/>
                    <a:pt x="181" y="281"/>
                  </a:cubicBezTo>
                  <a:cubicBezTo>
                    <a:pt x="359" y="281"/>
                    <a:pt x="361" y="1"/>
                    <a:pt x="18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0" name="Google Shape;2720;p32"/>
            <p:cNvSpPr/>
            <p:nvPr/>
          </p:nvSpPr>
          <p:spPr>
            <a:xfrm>
              <a:off x="4892519" y="136084"/>
              <a:ext cx="27455" cy="78171"/>
            </a:xfrm>
            <a:custGeom>
              <a:rect b="b" l="l" r="r" t="t"/>
              <a:pathLst>
                <a:path extrusionOk="0" h="1640" w="576">
                  <a:moveTo>
                    <a:pt x="462" y="0"/>
                  </a:moveTo>
                  <a:cubicBezTo>
                    <a:pt x="446" y="0"/>
                    <a:pt x="429" y="9"/>
                    <a:pt x="424" y="26"/>
                  </a:cubicBezTo>
                  <a:cubicBezTo>
                    <a:pt x="350" y="287"/>
                    <a:pt x="342" y="563"/>
                    <a:pt x="273" y="828"/>
                  </a:cubicBezTo>
                  <a:cubicBezTo>
                    <a:pt x="205" y="1090"/>
                    <a:pt x="114" y="1350"/>
                    <a:pt x="10" y="1599"/>
                  </a:cubicBezTo>
                  <a:cubicBezTo>
                    <a:pt x="1" y="1622"/>
                    <a:pt x="22" y="1639"/>
                    <a:pt x="42" y="1639"/>
                  </a:cubicBezTo>
                  <a:cubicBezTo>
                    <a:pt x="53" y="1639"/>
                    <a:pt x="63" y="1635"/>
                    <a:pt x="69" y="1624"/>
                  </a:cubicBezTo>
                  <a:cubicBezTo>
                    <a:pt x="330" y="1173"/>
                    <a:pt x="576" y="555"/>
                    <a:pt x="493" y="26"/>
                  </a:cubicBezTo>
                  <a:cubicBezTo>
                    <a:pt x="490" y="8"/>
                    <a:pt x="477" y="0"/>
                    <a:pt x="46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1" name="Google Shape;2721;p32"/>
            <p:cNvSpPr/>
            <p:nvPr/>
          </p:nvSpPr>
          <p:spPr>
            <a:xfrm>
              <a:off x="4753433" y="308250"/>
              <a:ext cx="179840" cy="62870"/>
            </a:xfrm>
            <a:custGeom>
              <a:rect b="b" l="l" r="r" t="t"/>
              <a:pathLst>
                <a:path extrusionOk="0" h="1319" w="3773">
                  <a:moveTo>
                    <a:pt x="3696" y="0"/>
                  </a:moveTo>
                  <a:cubicBezTo>
                    <a:pt x="3686" y="0"/>
                    <a:pt x="3676" y="3"/>
                    <a:pt x="3665" y="10"/>
                  </a:cubicBezTo>
                  <a:cubicBezTo>
                    <a:pt x="3392" y="179"/>
                    <a:pt x="3179" y="425"/>
                    <a:pt x="2893" y="589"/>
                  </a:cubicBezTo>
                  <a:cubicBezTo>
                    <a:pt x="2614" y="750"/>
                    <a:pt x="2316" y="870"/>
                    <a:pt x="2008" y="962"/>
                  </a:cubicBezTo>
                  <a:cubicBezTo>
                    <a:pt x="1363" y="1153"/>
                    <a:pt x="687" y="1216"/>
                    <a:pt x="21" y="1287"/>
                  </a:cubicBezTo>
                  <a:cubicBezTo>
                    <a:pt x="2" y="1289"/>
                    <a:pt x="0" y="1318"/>
                    <a:pt x="20" y="1318"/>
                  </a:cubicBezTo>
                  <a:cubicBezTo>
                    <a:pt x="21" y="1318"/>
                    <a:pt x="21" y="1318"/>
                    <a:pt x="21" y="1318"/>
                  </a:cubicBezTo>
                  <a:cubicBezTo>
                    <a:pt x="740" y="1294"/>
                    <a:pt x="1464" y="1240"/>
                    <a:pt x="2162" y="1049"/>
                  </a:cubicBezTo>
                  <a:cubicBezTo>
                    <a:pt x="2702" y="902"/>
                    <a:pt x="3472" y="622"/>
                    <a:pt x="3750" y="94"/>
                  </a:cubicBezTo>
                  <a:cubicBezTo>
                    <a:pt x="3772" y="52"/>
                    <a:pt x="3739" y="0"/>
                    <a:pt x="36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2" name="Google Shape;2722;p32"/>
            <p:cNvSpPr/>
            <p:nvPr/>
          </p:nvSpPr>
          <p:spPr>
            <a:xfrm>
              <a:off x="4947287" y="280652"/>
              <a:ext cx="12298" cy="9533"/>
            </a:xfrm>
            <a:custGeom>
              <a:rect b="b" l="l" r="r" t="t"/>
              <a:pathLst>
                <a:path extrusionOk="0" h="200" w="258">
                  <a:moveTo>
                    <a:pt x="128" y="0"/>
                  </a:moveTo>
                  <a:cubicBezTo>
                    <a:pt x="0" y="0"/>
                    <a:pt x="0" y="199"/>
                    <a:pt x="128" y="199"/>
                  </a:cubicBezTo>
                  <a:cubicBezTo>
                    <a:pt x="129" y="199"/>
                    <a:pt x="129" y="199"/>
                    <a:pt x="130" y="199"/>
                  </a:cubicBezTo>
                  <a:cubicBezTo>
                    <a:pt x="257" y="199"/>
                    <a:pt x="257" y="0"/>
                    <a:pt x="12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3" name="Google Shape;2723;p32"/>
            <p:cNvSpPr/>
            <p:nvPr/>
          </p:nvSpPr>
          <p:spPr>
            <a:xfrm>
              <a:off x="4873549" y="378556"/>
              <a:ext cx="11011" cy="8341"/>
            </a:xfrm>
            <a:custGeom>
              <a:rect b="b" l="l" r="r" t="t"/>
              <a:pathLst>
                <a:path extrusionOk="0" h="175" w="231">
                  <a:moveTo>
                    <a:pt x="87" y="0"/>
                  </a:moveTo>
                  <a:cubicBezTo>
                    <a:pt x="41" y="0"/>
                    <a:pt x="0" y="39"/>
                    <a:pt x="0" y="87"/>
                  </a:cubicBezTo>
                  <a:cubicBezTo>
                    <a:pt x="0" y="136"/>
                    <a:pt x="41" y="174"/>
                    <a:pt x="87" y="174"/>
                  </a:cubicBezTo>
                  <a:cubicBezTo>
                    <a:pt x="95" y="174"/>
                    <a:pt x="102" y="173"/>
                    <a:pt x="110" y="171"/>
                  </a:cubicBezTo>
                  <a:lnTo>
                    <a:pt x="181" y="152"/>
                  </a:lnTo>
                  <a:cubicBezTo>
                    <a:pt x="208" y="144"/>
                    <a:pt x="230" y="116"/>
                    <a:pt x="229" y="87"/>
                  </a:cubicBezTo>
                  <a:cubicBezTo>
                    <a:pt x="229" y="59"/>
                    <a:pt x="211" y="32"/>
                    <a:pt x="181" y="23"/>
                  </a:cubicBezTo>
                  <a:lnTo>
                    <a:pt x="110" y="3"/>
                  </a:lnTo>
                  <a:cubicBezTo>
                    <a:pt x="102" y="1"/>
                    <a:pt x="95" y="0"/>
                    <a:pt x="8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24" name="Google Shape;2724;p32"/>
          <p:cNvGrpSpPr/>
          <p:nvPr/>
        </p:nvGrpSpPr>
        <p:grpSpPr>
          <a:xfrm rot="1304130">
            <a:off x="19366" y="2353777"/>
            <a:ext cx="648525" cy="818432"/>
            <a:chOff x="4198851" y="-806491"/>
            <a:chExt cx="163968" cy="206914"/>
          </a:xfrm>
        </p:grpSpPr>
        <p:sp>
          <p:nvSpPr>
            <p:cNvPr id="2725" name="Google Shape;2725;p32"/>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6" name="Google Shape;2726;p32"/>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7" name="Google Shape;2727;p32"/>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8" name="Google Shape;2728;p32"/>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9" name="Google Shape;2729;p32"/>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0" name="Google Shape;2730;p32"/>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1" name="Google Shape;2731;p32"/>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2" name="Google Shape;2732;p32"/>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3" name="Google Shape;2733;p32"/>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4" name="Google Shape;2734;p32"/>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35" name="Google Shape;2735;p32"/>
          <p:cNvGrpSpPr/>
          <p:nvPr/>
        </p:nvGrpSpPr>
        <p:grpSpPr>
          <a:xfrm>
            <a:off x="557211" y="4342059"/>
            <a:ext cx="453302" cy="490152"/>
            <a:chOff x="3127056" y="-728177"/>
            <a:chExt cx="193711" cy="209440"/>
          </a:xfrm>
        </p:grpSpPr>
        <p:sp>
          <p:nvSpPr>
            <p:cNvPr id="2736" name="Google Shape;2736;p32"/>
            <p:cNvSpPr/>
            <p:nvPr/>
          </p:nvSpPr>
          <p:spPr>
            <a:xfrm>
              <a:off x="3137113" y="-723697"/>
              <a:ext cx="174216" cy="196523"/>
            </a:xfrm>
            <a:custGeom>
              <a:rect b="b" l="l" r="r" t="t"/>
              <a:pathLst>
                <a:path extrusionOk="0" h="4123" w="3655">
                  <a:moveTo>
                    <a:pt x="2204" y="71"/>
                  </a:moveTo>
                  <a:lnTo>
                    <a:pt x="3588" y="1395"/>
                  </a:lnTo>
                  <a:lnTo>
                    <a:pt x="132" y="3971"/>
                  </a:lnTo>
                  <a:lnTo>
                    <a:pt x="2204" y="71"/>
                  </a:lnTo>
                  <a:close/>
                  <a:moveTo>
                    <a:pt x="2193" y="0"/>
                  </a:moveTo>
                  <a:lnTo>
                    <a:pt x="1" y="4123"/>
                  </a:lnTo>
                  <a:lnTo>
                    <a:pt x="1" y="4123"/>
                  </a:lnTo>
                  <a:lnTo>
                    <a:pt x="3654" y="1399"/>
                  </a:lnTo>
                  <a:lnTo>
                    <a:pt x="219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7" name="Google Shape;2737;p32"/>
            <p:cNvSpPr/>
            <p:nvPr/>
          </p:nvSpPr>
          <p:spPr>
            <a:xfrm>
              <a:off x="3298554" y="-667166"/>
              <a:ext cx="22212" cy="20210"/>
            </a:xfrm>
            <a:custGeom>
              <a:rect b="b" l="l" r="r" t="t"/>
              <a:pathLst>
                <a:path extrusionOk="0" h="424" w="466">
                  <a:moveTo>
                    <a:pt x="233" y="0"/>
                  </a:moveTo>
                  <a:cubicBezTo>
                    <a:pt x="137" y="0"/>
                    <a:pt x="49" y="66"/>
                    <a:pt x="26" y="165"/>
                  </a:cubicBezTo>
                  <a:cubicBezTo>
                    <a:pt x="0" y="278"/>
                    <a:pt x="72" y="392"/>
                    <a:pt x="186" y="418"/>
                  </a:cubicBezTo>
                  <a:cubicBezTo>
                    <a:pt x="202" y="422"/>
                    <a:pt x="218" y="423"/>
                    <a:pt x="233" y="423"/>
                  </a:cubicBezTo>
                  <a:cubicBezTo>
                    <a:pt x="329" y="423"/>
                    <a:pt x="416" y="358"/>
                    <a:pt x="439" y="260"/>
                  </a:cubicBezTo>
                  <a:cubicBezTo>
                    <a:pt x="465" y="146"/>
                    <a:pt x="395" y="32"/>
                    <a:pt x="281" y="5"/>
                  </a:cubicBezTo>
                  <a:cubicBezTo>
                    <a:pt x="265" y="2"/>
                    <a:pt x="249" y="0"/>
                    <a:pt x="23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8" name="Google Shape;2738;p32"/>
            <p:cNvSpPr/>
            <p:nvPr/>
          </p:nvSpPr>
          <p:spPr>
            <a:xfrm>
              <a:off x="3127056" y="-542808"/>
              <a:ext cx="26454" cy="24071"/>
            </a:xfrm>
            <a:custGeom>
              <a:rect b="b" l="l" r="r" t="t"/>
              <a:pathLst>
                <a:path extrusionOk="0" h="505" w="555">
                  <a:moveTo>
                    <a:pt x="277" y="1"/>
                  </a:moveTo>
                  <a:cubicBezTo>
                    <a:pt x="162" y="1"/>
                    <a:pt x="59" y="80"/>
                    <a:pt x="32" y="196"/>
                  </a:cubicBezTo>
                  <a:cubicBezTo>
                    <a:pt x="0" y="332"/>
                    <a:pt x="84" y="467"/>
                    <a:pt x="220" y="498"/>
                  </a:cubicBezTo>
                  <a:cubicBezTo>
                    <a:pt x="239" y="503"/>
                    <a:pt x="258" y="505"/>
                    <a:pt x="277" y="505"/>
                  </a:cubicBezTo>
                  <a:cubicBezTo>
                    <a:pt x="392" y="505"/>
                    <a:pt x="496" y="426"/>
                    <a:pt x="523" y="310"/>
                  </a:cubicBezTo>
                  <a:cubicBezTo>
                    <a:pt x="554" y="174"/>
                    <a:pt x="468" y="39"/>
                    <a:pt x="334" y="7"/>
                  </a:cubicBezTo>
                  <a:cubicBezTo>
                    <a:pt x="315" y="3"/>
                    <a:pt x="296" y="1"/>
                    <a:pt x="277"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9" name="Google Shape;2739;p32"/>
            <p:cNvSpPr/>
            <p:nvPr/>
          </p:nvSpPr>
          <p:spPr>
            <a:xfrm>
              <a:off x="3235112" y="-728177"/>
              <a:ext cx="13537" cy="12393"/>
            </a:xfrm>
            <a:custGeom>
              <a:rect b="b" l="l" r="r" t="t"/>
              <a:pathLst>
                <a:path extrusionOk="0" h="260" w="284">
                  <a:moveTo>
                    <a:pt x="143" y="1"/>
                  </a:moveTo>
                  <a:cubicBezTo>
                    <a:pt x="83" y="1"/>
                    <a:pt x="30" y="42"/>
                    <a:pt x="16" y="101"/>
                  </a:cubicBezTo>
                  <a:cubicBezTo>
                    <a:pt x="1" y="171"/>
                    <a:pt x="44" y="239"/>
                    <a:pt x="114" y="256"/>
                  </a:cubicBezTo>
                  <a:cubicBezTo>
                    <a:pt x="123" y="258"/>
                    <a:pt x="132" y="259"/>
                    <a:pt x="141" y="259"/>
                  </a:cubicBezTo>
                  <a:cubicBezTo>
                    <a:pt x="200" y="259"/>
                    <a:pt x="254" y="219"/>
                    <a:pt x="268" y="159"/>
                  </a:cubicBezTo>
                  <a:cubicBezTo>
                    <a:pt x="283" y="90"/>
                    <a:pt x="241" y="21"/>
                    <a:pt x="171" y="4"/>
                  </a:cubicBezTo>
                  <a:cubicBezTo>
                    <a:pt x="162" y="2"/>
                    <a:pt x="152" y="1"/>
                    <a:pt x="14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40" name="Google Shape;2740;p32"/>
          <p:cNvGrpSpPr/>
          <p:nvPr/>
        </p:nvGrpSpPr>
        <p:grpSpPr>
          <a:xfrm>
            <a:off x="8073009" y="3876203"/>
            <a:ext cx="640408" cy="564311"/>
            <a:chOff x="2006404" y="4069782"/>
            <a:chExt cx="447431" cy="394237"/>
          </a:xfrm>
        </p:grpSpPr>
        <p:sp>
          <p:nvSpPr>
            <p:cNvPr id="2741" name="Google Shape;2741;p32"/>
            <p:cNvSpPr/>
            <p:nvPr/>
          </p:nvSpPr>
          <p:spPr>
            <a:xfrm>
              <a:off x="2006404" y="4069782"/>
              <a:ext cx="413494" cy="394237"/>
            </a:xfrm>
            <a:custGeom>
              <a:rect b="b" l="l" r="r" t="t"/>
              <a:pathLst>
                <a:path extrusionOk="0" h="8271" w="8675">
                  <a:moveTo>
                    <a:pt x="4539" y="1"/>
                  </a:moveTo>
                  <a:cubicBezTo>
                    <a:pt x="3481" y="1"/>
                    <a:pt x="2423" y="404"/>
                    <a:pt x="1615" y="1212"/>
                  </a:cubicBezTo>
                  <a:cubicBezTo>
                    <a:pt x="0" y="2827"/>
                    <a:pt x="0" y="5445"/>
                    <a:pt x="1615" y="7059"/>
                  </a:cubicBezTo>
                  <a:cubicBezTo>
                    <a:pt x="2391" y="7835"/>
                    <a:pt x="3442" y="8270"/>
                    <a:pt x="4539" y="8270"/>
                  </a:cubicBezTo>
                  <a:cubicBezTo>
                    <a:pt x="5635" y="8270"/>
                    <a:pt x="6687" y="7835"/>
                    <a:pt x="7463" y="7059"/>
                  </a:cubicBezTo>
                  <a:cubicBezTo>
                    <a:pt x="8239" y="6284"/>
                    <a:pt x="8674" y="5232"/>
                    <a:pt x="8674" y="4135"/>
                  </a:cubicBezTo>
                  <a:cubicBezTo>
                    <a:pt x="8674" y="3039"/>
                    <a:pt x="8239" y="1987"/>
                    <a:pt x="7463" y="1212"/>
                  </a:cubicBezTo>
                  <a:cubicBezTo>
                    <a:pt x="6655" y="404"/>
                    <a:pt x="5597" y="1"/>
                    <a:pt x="4539" y="1"/>
                  </a:cubicBez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2" name="Google Shape;2742;p32"/>
            <p:cNvSpPr/>
            <p:nvPr/>
          </p:nvSpPr>
          <p:spPr>
            <a:xfrm>
              <a:off x="2029736" y="4286943"/>
              <a:ext cx="276886" cy="133510"/>
            </a:xfrm>
            <a:custGeom>
              <a:rect b="b" l="l" r="r" t="t"/>
              <a:pathLst>
                <a:path extrusionOk="0" h="2801" w="5809">
                  <a:moveTo>
                    <a:pt x="1739" y="0"/>
                  </a:moveTo>
                  <a:cubicBezTo>
                    <a:pt x="1516" y="0"/>
                    <a:pt x="1294" y="14"/>
                    <a:pt x="1073" y="36"/>
                  </a:cubicBezTo>
                  <a:cubicBezTo>
                    <a:pt x="714" y="72"/>
                    <a:pt x="356" y="131"/>
                    <a:pt x="0" y="196"/>
                  </a:cubicBezTo>
                  <a:cubicBezTo>
                    <a:pt x="155" y="1229"/>
                    <a:pt x="690" y="2136"/>
                    <a:pt x="1459" y="2770"/>
                  </a:cubicBezTo>
                  <a:cubicBezTo>
                    <a:pt x="1613" y="2790"/>
                    <a:pt x="1770" y="2801"/>
                    <a:pt x="1928" y="2801"/>
                  </a:cubicBezTo>
                  <a:cubicBezTo>
                    <a:pt x="1936" y="2801"/>
                    <a:pt x="1943" y="2801"/>
                    <a:pt x="1951" y="2801"/>
                  </a:cubicBezTo>
                  <a:cubicBezTo>
                    <a:pt x="2438" y="2796"/>
                    <a:pt x="2921" y="2721"/>
                    <a:pt x="3408" y="2686"/>
                  </a:cubicBezTo>
                  <a:cubicBezTo>
                    <a:pt x="3547" y="2676"/>
                    <a:pt x="3688" y="2670"/>
                    <a:pt x="3828" y="2670"/>
                  </a:cubicBezTo>
                  <a:cubicBezTo>
                    <a:pt x="4112" y="2670"/>
                    <a:pt x="4395" y="2695"/>
                    <a:pt x="4672" y="2759"/>
                  </a:cubicBezTo>
                  <a:cubicBezTo>
                    <a:pt x="4579" y="2698"/>
                    <a:pt x="4481" y="2646"/>
                    <a:pt x="4378" y="2606"/>
                  </a:cubicBezTo>
                  <a:cubicBezTo>
                    <a:pt x="3757" y="2361"/>
                    <a:pt x="3071" y="2399"/>
                    <a:pt x="2442" y="2192"/>
                  </a:cubicBezTo>
                  <a:cubicBezTo>
                    <a:pt x="2394" y="2177"/>
                    <a:pt x="2405" y="2111"/>
                    <a:pt x="2453" y="2109"/>
                  </a:cubicBezTo>
                  <a:cubicBezTo>
                    <a:pt x="2774" y="2089"/>
                    <a:pt x="3098" y="2067"/>
                    <a:pt x="3418" y="2033"/>
                  </a:cubicBezTo>
                  <a:cubicBezTo>
                    <a:pt x="3915" y="1983"/>
                    <a:pt x="4408" y="1896"/>
                    <a:pt x="4879" y="1732"/>
                  </a:cubicBezTo>
                  <a:cubicBezTo>
                    <a:pt x="5202" y="1619"/>
                    <a:pt x="5511" y="1471"/>
                    <a:pt x="5808" y="1300"/>
                  </a:cubicBezTo>
                  <a:lnTo>
                    <a:pt x="5808" y="1300"/>
                  </a:lnTo>
                  <a:cubicBezTo>
                    <a:pt x="5604" y="1379"/>
                    <a:pt x="5396" y="1447"/>
                    <a:pt x="5184" y="1502"/>
                  </a:cubicBezTo>
                  <a:cubicBezTo>
                    <a:pt x="4822" y="1597"/>
                    <a:pt x="4446" y="1659"/>
                    <a:pt x="4070" y="1659"/>
                  </a:cubicBezTo>
                  <a:cubicBezTo>
                    <a:pt x="4055" y="1659"/>
                    <a:pt x="4040" y="1659"/>
                    <a:pt x="4024" y="1658"/>
                  </a:cubicBezTo>
                  <a:cubicBezTo>
                    <a:pt x="3657" y="1654"/>
                    <a:pt x="3301" y="1581"/>
                    <a:pt x="2956" y="1454"/>
                  </a:cubicBezTo>
                  <a:cubicBezTo>
                    <a:pt x="2259" y="1198"/>
                    <a:pt x="1603" y="785"/>
                    <a:pt x="838" y="782"/>
                  </a:cubicBezTo>
                  <a:cubicBezTo>
                    <a:pt x="788" y="780"/>
                    <a:pt x="782" y="712"/>
                    <a:pt x="826" y="697"/>
                  </a:cubicBezTo>
                  <a:cubicBezTo>
                    <a:pt x="1059" y="617"/>
                    <a:pt x="1296" y="556"/>
                    <a:pt x="1538" y="514"/>
                  </a:cubicBezTo>
                  <a:cubicBezTo>
                    <a:pt x="1838" y="462"/>
                    <a:pt x="2148" y="434"/>
                    <a:pt x="2458" y="434"/>
                  </a:cubicBezTo>
                  <a:cubicBezTo>
                    <a:pt x="2945" y="434"/>
                    <a:pt x="3433" y="504"/>
                    <a:pt x="3890" y="660"/>
                  </a:cubicBezTo>
                  <a:cubicBezTo>
                    <a:pt x="3639" y="469"/>
                    <a:pt x="3363" y="314"/>
                    <a:pt x="3064" y="209"/>
                  </a:cubicBezTo>
                  <a:cubicBezTo>
                    <a:pt x="2638" y="56"/>
                    <a:pt x="2189" y="0"/>
                    <a:pt x="1739"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3" name="Google Shape;2743;p32"/>
            <p:cNvSpPr/>
            <p:nvPr/>
          </p:nvSpPr>
          <p:spPr>
            <a:xfrm>
              <a:off x="2151139" y="4111536"/>
              <a:ext cx="270547" cy="201718"/>
            </a:xfrm>
            <a:custGeom>
              <a:rect b="b" l="l" r="r" t="t"/>
              <a:pathLst>
                <a:path extrusionOk="0" h="4232" w="5676">
                  <a:moveTo>
                    <a:pt x="4083" y="1"/>
                  </a:moveTo>
                  <a:cubicBezTo>
                    <a:pt x="3503" y="131"/>
                    <a:pt x="2943" y="371"/>
                    <a:pt x="2370" y="519"/>
                  </a:cubicBezTo>
                  <a:cubicBezTo>
                    <a:pt x="1950" y="628"/>
                    <a:pt x="1522" y="682"/>
                    <a:pt x="1095" y="682"/>
                  </a:cubicBezTo>
                  <a:cubicBezTo>
                    <a:pt x="728" y="682"/>
                    <a:pt x="362" y="643"/>
                    <a:pt x="0" y="565"/>
                  </a:cubicBezTo>
                  <a:lnTo>
                    <a:pt x="0" y="565"/>
                  </a:lnTo>
                  <a:cubicBezTo>
                    <a:pt x="239" y="777"/>
                    <a:pt x="502" y="963"/>
                    <a:pt x="792" y="1098"/>
                  </a:cubicBezTo>
                  <a:cubicBezTo>
                    <a:pt x="1204" y="1288"/>
                    <a:pt x="1647" y="1353"/>
                    <a:pt x="2094" y="1353"/>
                  </a:cubicBezTo>
                  <a:cubicBezTo>
                    <a:pt x="2190" y="1353"/>
                    <a:pt x="2286" y="1350"/>
                    <a:pt x="2382" y="1345"/>
                  </a:cubicBezTo>
                  <a:cubicBezTo>
                    <a:pt x="2869" y="1317"/>
                    <a:pt x="3350" y="1245"/>
                    <a:pt x="3837" y="1213"/>
                  </a:cubicBezTo>
                  <a:cubicBezTo>
                    <a:pt x="3920" y="1204"/>
                    <a:pt x="4003" y="1199"/>
                    <a:pt x="4087" y="1199"/>
                  </a:cubicBezTo>
                  <a:cubicBezTo>
                    <a:pt x="4142" y="1199"/>
                    <a:pt x="4142" y="1283"/>
                    <a:pt x="4087" y="1284"/>
                  </a:cubicBezTo>
                  <a:cubicBezTo>
                    <a:pt x="4014" y="1287"/>
                    <a:pt x="3941" y="1291"/>
                    <a:pt x="3867" y="1294"/>
                  </a:cubicBezTo>
                  <a:cubicBezTo>
                    <a:pt x="3764" y="1304"/>
                    <a:pt x="3659" y="1319"/>
                    <a:pt x="3558" y="1340"/>
                  </a:cubicBezTo>
                  <a:cubicBezTo>
                    <a:pt x="3010" y="1457"/>
                    <a:pt x="2498" y="1733"/>
                    <a:pt x="2083" y="2106"/>
                  </a:cubicBezTo>
                  <a:cubicBezTo>
                    <a:pt x="2536" y="1974"/>
                    <a:pt x="3004" y="1879"/>
                    <a:pt x="3472" y="1879"/>
                  </a:cubicBezTo>
                  <a:cubicBezTo>
                    <a:pt x="3766" y="1879"/>
                    <a:pt x="4060" y="1917"/>
                    <a:pt x="4350" y="2006"/>
                  </a:cubicBezTo>
                  <a:cubicBezTo>
                    <a:pt x="4394" y="2021"/>
                    <a:pt x="4388" y="2090"/>
                    <a:pt x="4342" y="2090"/>
                  </a:cubicBezTo>
                  <a:cubicBezTo>
                    <a:pt x="4341" y="2090"/>
                    <a:pt x="4340" y="2090"/>
                    <a:pt x="4338" y="2090"/>
                  </a:cubicBezTo>
                  <a:cubicBezTo>
                    <a:pt x="4316" y="2089"/>
                    <a:pt x="4294" y="2088"/>
                    <a:pt x="4272" y="2088"/>
                  </a:cubicBezTo>
                  <a:cubicBezTo>
                    <a:pt x="3946" y="2088"/>
                    <a:pt x="3637" y="2208"/>
                    <a:pt x="3345" y="2350"/>
                  </a:cubicBezTo>
                  <a:cubicBezTo>
                    <a:pt x="3057" y="2488"/>
                    <a:pt x="2778" y="2648"/>
                    <a:pt x="2477" y="2760"/>
                  </a:cubicBezTo>
                  <a:cubicBezTo>
                    <a:pt x="2220" y="2856"/>
                    <a:pt x="1947" y="2900"/>
                    <a:pt x="1673" y="2900"/>
                  </a:cubicBezTo>
                  <a:cubicBezTo>
                    <a:pt x="1618" y="2900"/>
                    <a:pt x="1564" y="2899"/>
                    <a:pt x="1509" y="2895"/>
                  </a:cubicBezTo>
                  <a:cubicBezTo>
                    <a:pt x="1063" y="2866"/>
                    <a:pt x="627" y="2753"/>
                    <a:pt x="210" y="2587"/>
                  </a:cubicBezTo>
                  <a:lnTo>
                    <a:pt x="210" y="2587"/>
                  </a:lnTo>
                  <a:cubicBezTo>
                    <a:pt x="307" y="2643"/>
                    <a:pt x="403" y="2697"/>
                    <a:pt x="502" y="2749"/>
                  </a:cubicBezTo>
                  <a:cubicBezTo>
                    <a:pt x="817" y="2915"/>
                    <a:pt x="1147" y="3056"/>
                    <a:pt x="1492" y="3150"/>
                  </a:cubicBezTo>
                  <a:cubicBezTo>
                    <a:pt x="1825" y="3239"/>
                    <a:pt x="2167" y="3282"/>
                    <a:pt x="2511" y="3282"/>
                  </a:cubicBezTo>
                  <a:cubicBezTo>
                    <a:pt x="2560" y="3282"/>
                    <a:pt x="2609" y="3281"/>
                    <a:pt x="2657" y="3279"/>
                  </a:cubicBezTo>
                  <a:cubicBezTo>
                    <a:pt x="3391" y="3254"/>
                    <a:pt x="4113" y="3058"/>
                    <a:pt x="4849" y="3058"/>
                  </a:cubicBezTo>
                  <a:cubicBezTo>
                    <a:pt x="4914" y="3058"/>
                    <a:pt x="4979" y="3059"/>
                    <a:pt x="5044" y="3063"/>
                  </a:cubicBezTo>
                  <a:cubicBezTo>
                    <a:pt x="5092" y="3068"/>
                    <a:pt x="5102" y="3135"/>
                    <a:pt x="5056" y="3149"/>
                  </a:cubicBezTo>
                  <a:cubicBezTo>
                    <a:pt x="4861" y="3213"/>
                    <a:pt x="4665" y="3273"/>
                    <a:pt x="4469" y="3334"/>
                  </a:cubicBezTo>
                  <a:cubicBezTo>
                    <a:pt x="4140" y="3435"/>
                    <a:pt x="3810" y="3543"/>
                    <a:pt x="3501" y="3699"/>
                  </a:cubicBezTo>
                  <a:cubicBezTo>
                    <a:pt x="3226" y="3837"/>
                    <a:pt x="2978" y="4015"/>
                    <a:pt x="2762" y="4232"/>
                  </a:cubicBezTo>
                  <a:cubicBezTo>
                    <a:pt x="2953" y="4176"/>
                    <a:pt x="3146" y="4118"/>
                    <a:pt x="3339" y="4062"/>
                  </a:cubicBezTo>
                  <a:cubicBezTo>
                    <a:pt x="3765" y="3940"/>
                    <a:pt x="4199" y="3831"/>
                    <a:pt x="4644" y="3804"/>
                  </a:cubicBezTo>
                  <a:cubicBezTo>
                    <a:pt x="4708" y="3800"/>
                    <a:pt x="4772" y="3798"/>
                    <a:pt x="4835" y="3798"/>
                  </a:cubicBezTo>
                  <a:cubicBezTo>
                    <a:pt x="5103" y="3798"/>
                    <a:pt x="5368" y="3834"/>
                    <a:pt x="5623" y="3914"/>
                  </a:cubicBezTo>
                  <a:cubicBezTo>
                    <a:pt x="5657" y="3701"/>
                    <a:pt x="5675" y="3482"/>
                    <a:pt x="5675" y="3260"/>
                  </a:cubicBezTo>
                  <a:cubicBezTo>
                    <a:pt x="5675" y="1936"/>
                    <a:pt x="5051" y="757"/>
                    <a:pt x="4083"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4" name="Google Shape;2744;p32"/>
            <p:cNvSpPr/>
            <p:nvPr/>
          </p:nvSpPr>
          <p:spPr>
            <a:xfrm>
              <a:off x="2058788" y="4081888"/>
              <a:ext cx="194187" cy="92136"/>
            </a:xfrm>
            <a:custGeom>
              <a:rect b="b" l="l" r="r" t="t"/>
              <a:pathLst>
                <a:path extrusionOk="0" h="1933" w="4074">
                  <a:moveTo>
                    <a:pt x="2014" y="1"/>
                  </a:moveTo>
                  <a:cubicBezTo>
                    <a:pt x="1186" y="306"/>
                    <a:pt x="483" y="869"/>
                    <a:pt x="0" y="1591"/>
                  </a:cubicBezTo>
                  <a:cubicBezTo>
                    <a:pt x="225" y="1705"/>
                    <a:pt x="450" y="1822"/>
                    <a:pt x="697" y="1861"/>
                  </a:cubicBezTo>
                  <a:cubicBezTo>
                    <a:pt x="635" y="1810"/>
                    <a:pt x="577" y="1752"/>
                    <a:pt x="527" y="1687"/>
                  </a:cubicBezTo>
                  <a:cubicBezTo>
                    <a:pt x="448" y="1590"/>
                    <a:pt x="380" y="1483"/>
                    <a:pt x="305" y="1383"/>
                  </a:cubicBezTo>
                  <a:cubicBezTo>
                    <a:pt x="282" y="1352"/>
                    <a:pt x="314" y="1321"/>
                    <a:pt x="345" y="1321"/>
                  </a:cubicBezTo>
                  <a:cubicBezTo>
                    <a:pt x="355" y="1321"/>
                    <a:pt x="364" y="1324"/>
                    <a:pt x="372" y="1330"/>
                  </a:cubicBezTo>
                  <a:cubicBezTo>
                    <a:pt x="774" y="1684"/>
                    <a:pt x="1305" y="1835"/>
                    <a:pt x="1825" y="1932"/>
                  </a:cubicBezTo>
                  <a:cubicBezTo>
                    <a:pt x="1626" y="1812"/>
                    <a:pt x="1433" y="1681"/>
                    <a:pt x="1257" y="1530"/>
                  </a:cubicBezTo>
                  <a:cubicBezTo>
                    <a:pt x="1037" y="1344"/>
                    <a:pt x="815" y="1108"/>
                    <a:pt x="754" y="817"/>
                  </a:cubicBezTo>
                  <a:cubicBezTo>
                    <a:pt x="749" y="790"/>
                    <a:pt x="769" y="767"/>
                    <a:pt x="796" y="764"/>
                  </a:cubicBezTo>
                  <a:cubicBezTo>
                    <a:pt x="1071" y="742"/>
                    <a:pt x="1343" y="702"/>
                    <a:pt x="1613" y="654"/>
                  </a:cubicBezTo>
                  <a:cubicBezTo>
                    <a:pt x="2433" y="507"/>
                    <a:pt x="3241" y="296"/>
                    <a:pt x="4074" y="261"/>
                  </a:cubicBezTo>
                  <a:cubicBezTo>
                    <a:pt x="3919" y="230"/>
                    <a:pt x="3763" y="199"/>
                    <a:pt x="3606" y="171"/>
                  </a:cubicBezTo>
                  <a:cubicBezTo>
                    <a:pt x="3081" y="77"/>
                    <a:pt x="2548" y="5"/>
                    <a:pt x="2014"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5" name="Google Shape;2745;p32"/>
            <p:cNvSpPr/>
            <p:nvPr/>
          </p:nvSpPr>
          <p:spPr>
            <a:xfrm>
              <a:off x="2227998" y="4337706"/>
              <a:ext cx="178648" cy="123643"/>
            </a:xfrm>
            <a:custGeom>
              <a:rect b="b" l="l" r="r" t="t"/>
              <a:pathLst>
                <a:path extrusionOk="0" h="2594" w="3748">
                  <a:moveTo>
                    <a:pt x="3748" y="1"/>
                  </a:moveTo>
                  <a:lnTo>
                    <a:pt x="3748" y="1"/>
                  </a:lnTo>
                  <a:cubicBezTo>
                    <a:pt x="3349" y="48"/>
                    <a:pt x="2936" y="154"/>
                    <a:pt x="2589" y="365"/>
                  </a:cubicBezTo>
                  <a:cubicBezTo>
                    <a:pt x="2757" y="420"/>
                    <a:pt x="2916" y="498"/>
                    <a:pt x="3062" y="594"/>
                  </a:cubicBezTo>
                  <a:cubicBezTo>
                    <a:pt x="3090" y="612"/>
                    <a:pt x="3092" y="667"/>
                    <a:pt x="3052" y="673"/>
                  </a:cubicBezTo>
                  <a:cubicBezTo>
                    <a:pt x="2369" y="766"/>
                    <a:pt x="1768" y="1128"/>
                    <a:pt x="1109" y="1298"/>
                  </a:cubicBezTo>
                  <a:cubicBezTo>
                    <a:pt x="1453" y="1448"/>
                    <a:pt x="1803" y="1594"/>
                    <a:pt x="2185" y="1596"/>
                  </a:cubicBezTo>
                  <a:cubicBezTo>
                    <a:pt x="2228" y="1596"/>
                    <a:pt x="2240" y="1654"/>
                    <a:pt x="2206" y="1677"/>
                  </a:cubicBezTo>
                  <a:cubicBezTo>
                    <a:pt x="2049" y="1777"/>
                    <a:pt x="1884" y="1867"/>
                    <a:pt x="1715" y="1945"/>
                  </a:cubicBezTo>
                  <a:cubicBezTo>
                    <a:pt x="1177" y="2192"/>
                    <a:pt x="591" y="2317"/>
                    <a:pt x="0" y="2333"/>
                  </a:cubicBezTo>
                  <a:cubicBezTo>
                    <a:pt x="177" y="2447"/>
                    <a:pt x="372" y="2532"/>
                    <a:pt x="574" y="2594"/>
                  </a:cubicBezTo>
                  <a:cubicBezTo>
                    <a:pt x="2033" y="2351"/>
                    <a:pt x="3232" y="1345"/>
                    <a:pt x="3748"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6" name="Google Shape;2746;p32"/>
            <p:cNvSpPr/>
            <p:nvPr/>
          </p:nvSpPr>
          <p:spPr>
            <a:xfrm>
              <a:off x="2007309" y="4141613"/>
              <a:ext cx="184035" cy="319213"/>
            </a:xfrm>
            <a:custGeom>
              <a:rect b="b" l="l" r="r" t="t"/>
              <a:pathLst>
                <a:path extrusionOk="0" h="6697" w="3861">
                  <a:moveTo>
                    <a:pt x="1275" y="0"/>
                  </a:moveTo>
                  <a:cubicBezTo>
                    <a:pt x="1266" y="0"/>
                    <a:pt x="1257" y="4"/>
                    <a:pt x="1249" y="13"/>
                  </a:cubicBezTo>
                  <a:cubicBezTo>
                    <a:pt x="284" y="1181"/>
                    <a:pt x="1" y="2851"/>
                    <a:pt x="597" y="4257"/>
                  </a:cubicBezTo>
                  <a:cubicBezTo>
                    <a:pt x="1142" y="5545"/>
                    <a:pt x="2435" y="6571"/>
                    <a:pt x="3845" y="6696"/>
                  </a:cubicBezTo>
                  <a:cubicBezTo>
                    <a:pt x="3846" y="6697"/>
                    <a:pt x="3846" y="6697"/>
                    <a:pt x="3847" y="6697"/>
                  </a:cubicBezTo>
                  <a:cubicBezTo>
                    <a:pt x="3859" y="6697"/>
                    <a:pt x="3860" y="6677"/>
                    <a:pt x="3848" y="6674"/>
                  </a:cubicBezTo>
                  <a:cubicBezTo>
                    <a:pt x="2511" y="6373"/>
                    <a:pt x="1347" y="5584"/>
                    <a:pt x="760" y="4314"/>
                  </a:cubicBezTo>
                  <a:cubicBezTo>
                    <a:pt x="118" y="2927"/>
                    <a:pt x="375" y="1260"/>
                    <a:pt x="1304" y="69"/>
                  </a:cubicBezTo>
                  <a:cubicBezTo>
                    <a:pt x="1327" y="39"/>
                    <a:pt x="1303" y="0"/>
                    <a:pt x="127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7" name="Google Shape;2747;p32"/>
            <p:cNvSpPr/>
            <p:nvPr/>
          </p:nvSpPr>
          <p:spPr>
            <a:xfrm>
              <a:off x="2283433" y="4080744"/>
              <a:ext cx="170402" cy="273692"/>
            </a:xfrm>
            <a:custGeom>
              <a:rect b="b" l="l" r="r" t="t"/>
              <a:pathLst>
                <a:path extrusionOk="0" h="5742" w="3575">
                  <a:moveTo>
                    <a:pt x="11" y="0"/>
                  </a:moveTo>
                  <a:cubicBezTo>
                    <a:pt x="3" y="0"/>
                    <a:pt x="0" y="14"/>
                    <a:pt x="9" y="17"/>
                  </a:cubicBezTo>
                  <a:cubicBezTo>
                    <a:pt x="2271" y="923"/>
                    <a:pt x="3489" y="3378"/>
                    <a:pt x="2449" y="5680"/>
                  </a:cubicBezTo>
                  <a:cubicBezTo>
                    <a:pt x="2434" y="5712"/>
                    <a:pt x="2463" y="5742"/>
                    <a:pt x="2490" y="5742"/>
                  </a:cubicBezTo>
                  <a:cubicBezTo>
                    <a:pt x="2502" y="5742"/>
                    <a:pt x="2513" y="5736"/>
                    <a:pt x="2520" y="5722"/>
                  </a:cubicBezTo>
                  <a:cubicBezTo>
                    <a:pt x="3574" y="3503"/>
                    <a:pt x="2484" y="629"/>
                    <a:pt x="14" y="1"/>
                  </a:cubicBezTo>
                  <a:cubicBezTo>
                    <a:pt x="13" y="0"/>
                    <a:pt x="12" y="0"/>
                    <a:pt x="1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8" name="Google Shape;2748;p32"/>
            <p:cNvSpPr/>
            <p:nvPr/>
          </p:nvSpPr>
          <p:spPr>
            <a:xfrm>
              <a:off x="2150972" y="4183510"/>
              <a:ext cx="57007" cy="33080"/>
            </a:xfrm>
            <a:custGeom>
              <a:rect b="b" l="l" r="r" t="t"/>
              <a:pathLst>
                <a:path extrusionOk="0" h="694" w="1196">
                  <a:moveTo>
                    <a:pt x="1096" y="1"/>
                  </a:moveTo>
                  <a:cubicBezTo>
                    <a:pt x="1094" y="1"/>
                    <a:pt x="1093" y="1"/>
                    <a:pt x="1091" y="1"/>
                  </a:cubicBezTo>
                  <a:cubicBezTo>
                    <a:pt x="1044" y="3"/>
                    <a:pt x="1008" y="44"/>
                    <a:pt x="1011" y="91"/>
                  </a:cubicBezTo>
                  <a:cubicBezTo>
                    <a:pt x="1013" y="133"/>
                    <a:pt x="1023" y="496"/>
                    <a:pt x="620" y="521"/>
                  </a:cubicBezTo>
                  <a:cubicBezTo>
                    <a:pt x="605" y="522"/>
                    <a:pt x="590" y="523"/>
                    <a:pt x="576" y="523"/>
                  </a:cubicBezTo>
                  <a:cubicBezTo>
                    <a:pt x="455" y="523"/>
                    <a:pt x="360" y="491"/>
                    <a:pt x="292" y="427"/>
                  </a:cubicBezTo>
                  <a:cubicBezTo>
                    <a:pt x="175" y="317"/>
                    <a:pt x="170" y="145"/>
                    <a:pt x="170" y="139"/>
                  </a:cubicBezTo>
                  <a:cubicBezTo>
                    <a:pt x="170" y="92"/>
                    <a:pt x="133" y="55"/>
                    <a:pt x="86" y="55"/>
                  </a:cubicBezTo>
                  <a:cubicBezTo>
                    <a:pt x="39" y="55"/>
                    <a:pt x="1" y="92"/>
                    <a:pt x="1" y="139"/>
                  </a:cubicBezTo>
                  <a:cubicBezTo>
                    <a:pt x="1" y="150"/>
                    <a:pt x="2" y="388"/>
                    <a:pt x="175" y="551"/>
                  </a:cubicBezTo>
                  <a:cubicBezTo>
                    <a:pt x="275" y="645"/>
                    <a:pt x="410" y="693"/>
                    <a:pt x="575" y="693"/>
                  </a:cubicBezTo>
                  <a:cubicBezTo>
                    <a:pt x="593" y="693"/>
                    <a:pt x="611" y="692"/>
                    <a:pt x="630" y="692"/>
                  </a:cubicBezTo>
                  <a:cubicBezTo>
                    <a:pt x="804" y="682"/>
                    <a:pt x="941" y="620"/>
                    <a:pt x="1038" y="510"/>
                  </a:cubicBezTo>
                  <a:cubicBezTo>
                    <a:pt x="1195" y="332"/>
                    <a:pt x="1182" y="91"/>
                    <a:pt x="1181" y="81"/>
                  </a:cubicBezTo>
                  <a:cubicBezTo>
                    <a:pt x="1179" y="36"/>
                    <a:pt x="1141" y="1"/>
                    <a:pt x="109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9" name="Google Shape;2749;p32"/>
            <p:cNvSpPr/>
            <p:nvPr/>
          </p:nvSpPr>
          <p:spPr>
            <a:xfrm>
              <a:off x="2074422" y="4194235"/>
              <a:ext cx="56817" cy="52574"/>
            </a:xfrm>
            <a:custGeom>
              <a:rect b="b" l="l" r="r" t="t"/>
              <a:pathLst>
                <a:path extrusionOk="0" h="1103" w="1192">
                  <a:moveTo>
                    <a:pt x="595" y="0"/>
                  </a:moveTo>
                  <a:cubicBezTo>
                    <a:pt x="332" y="0"/>
                    <a:pt x="100" y="189"/>
                    <a:pt x="53" y="457"/>
                  </a:cubicBezTo>
                  <a:cubicBezTo>
                    <a:pt x="1" y="757"/>
                    <a:pt x="202" y="1042"/>
                    <a:pt x="502" y="1094"/>
                  </a:cubicBezTo>
                  <a:cubicBezTo>
                    <a:pt x="534" y="1099"/>
                    <a:pt x="565" y="1102"/>
                    <a:pt x="596" y="1102"/>
                  </a:cubicBezTo>
                  <a:cubicBezTo>
                    <a:pt x="859" y="1102"/>
                    <a:pt x="1092" y="913"/>
                    <a:pt x="1139" y="645"/>
                  </a:cubicBezTo>
                  <a:cubicBezTo>
                    <a:pt x="1191" y="346"/>
                    <a:pt x="990" y="60"/>
                    <a:pt x="691" y="9"/>
                  </a:cubicBezTo>
                  <a:cubicBezTo>
                    <a:pt x="659" y="3"/>
                    <a:pt x="627" y="0"/>
                    <a:pt x="595" y="0"/>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0" name="Google Shape;2750;p32"/>
            <p:cNvSpPr/>
            <p:nvPr/>
          </p:nvSpPr>
          <p:spPr>
            <a:xfrm>
              <a:off x="2227140" y="4194187"/>
              <a:ext cx="56769" cy="52574"/>
            </a:xfrm>
            <a:custGeom>
              <a:rect b="b" l="l" r="r" t="t"/>
              <a:pathLst>
                <a:path extrusionOk="0" h="1103" w="1191">
                  <a:moveTo>
                    <a:pt x="596" y="0"/>
                  </a:moveTo>
                  <a:cubicBezTo>
                    <a:pt x="332" y="0"/>
                    <a:pt x="99" y="190"/>
                    <a:pt x="53" y="458"/>
                  </a:cubicBezTo>
                  <a:cubicBezTo>
                    <a:pt x="0" y="757"/>
                    <a:pt x="201" y="1043"/>
                    <a:pt x="501" y="1094"/>
                  </a:cubicBezTo>
                  <a:cubicBezTo>
                    <a:pt x="533" y="1100"/>
                    <a:pt x="565" y="1102"/>
                    <a:pt x="596" y="1102"/>
                  </a:cubicBezTo>
                  <a:cubicBezTo>
                    <a:pt x="859" y="1102"/>
                    <a:pt x="1092" y="913"/>
                    <a:pt x="1138" y="646"/>
                  </a:cubicBezTo>
                  <a:cubicBezTo>
                    <a:pt x="1191" y="346"/>
                    <a:pt x="990" y="61"/>
                    <a:pt x="689" y="8"/>
                  </a:cubicBezTo>
                  <a:cubicBezTo>
                    <a:pt x="658" y="3"/>
                    <a:pt x="626" y="0"/>
                    <a:pt x="596" y="0"/>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1" name="Google Shape;2751;p32"/>
            <p:cNvSpPr/>
            <p:nvPr/>
          </p:nvSpPr>
          <p:spPr>
            <a:xfrm>
              <a:off x="2099493" y="4157151"/>
              <a:ext cx="45615" cy="28885"/>
            </a:xfrm>
            <a:custGeom>
              <a:rect b="b" l="l" r="r" t="t"/>
              <a:pathLst>
                <a:path extrusionOk="0" h="606" w="957">
                  <a:moveTo>
                    <a:pt x="869" y="0"/>
                  </a:moveTo>
                  <a:cubicBezTo>
                    <a:pt x="822" y="0"/>
                    <a:pt x="785" y="38"/>
                    <a:pt x="785" y="85"/>
                  </a:cubicBezTo>
                  <a:cubicBezTo>
                    <a:pt x="784" y="100"/>
                    <a:pt x="779" y="436"/>
                    <a:pt x="519" y="436"/>
                  </a:cubicBezTo>
                  <a:cubicBezTo>
                    <a:pt x="244" y="436"/>
                    <a:pt x="181" y="165"/>
                    <a:pt x="177" y="153"/>
                  </a:cubicBezTo>
                  <a:cubicBezTo>
                    <a:pt x="169" y="113"/>
                    <a:pt x="134" y="85"/>
                    <a:pt x="94" y="85"/>
                  </a:cubicBezTo>
                  <a:cubicBezTo>
                    <a:pt x="89" y="85"/>
                    <a:pt x="83" y="86"/>
                    <a:pt x="77" y="87"/>
                  </a:cubicBezTo>
                  <a:cubicBezTo>
                    <a:pt x="31" y="97"/>
                    <a:pt x="1" y="143"/>
                    <a:pt x="11" y="189"/>
                  </a:cubicBezTo>
                  <a:cubicBezTo>
                    <a:pt x="42" y="332"/>
                    <a:pt x="189" y="605"/>
                    <a:pt x="521" y="605"/>
                  </a:cubicBezTo>
                  <a:cubicBezTo>
                    <a:pt x="866" y="605"/>
                    <a:pt x="956" y="264"/>
                    <a:pt x="955" y="85"/>
                  </a:cubicBezTo>
                  <a:cubicBezTo>
                    <a:pt x="955"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2" name="Google Shape;2752;p32"/>
            <p:cNvSpPr/>
            <p:nvPr/>
          </p:nvSpPr>
          <p:spPr>
            <a:xfrm>
              <a:off x="2208122" y="4157151"/>
              <a:ext cx="45520" cy="28885"/>
            </a:xfrm>
            <a:custGeom>
              <a:rect b="b" l="l" r="r" t="t"/>
              <a:pathLst>
                <a:path extrusionOk="0" h="606" w="955">
                  <a:moveTo>
                    <a:pt x="869" y="0"/>
                  </a:moveTo>
                  <a:cubicBezTo>
                    <a:pt x="822" y="0"/>
                    <a:pt x="784" y="38"/>
                    <a:pt x="784" y="85"/>
                  </a:cubicBezTo>
                  <a:cubicBezTo>
                    <a:pt x="783" y="100"/>
                    <a:pt x="778" y="436"/>
                    <a:pt x="519" y="436"/>
                  </a:cubicBezTo>
                  <a:cubicBezTo>
                    <a:pt x="243" y="436"/>
                    <a:pt x="180" y="165"/>
                    <a:pt x="176" y="153"/>
                  </a:cubicBezTo>
                  <a:cubicBezTo>
                    <a:pt x="169" y="113"/>
                    <a:pt x="133" y="85"/>
                    <a:pt x="93" y="85"/>
                  </a:cubicBezTo>
                  <a:cubicBezTo>
                    <a:pt x="88" y="85"/>
                    <a:pt x="82" y="86"/>
                    <a:pt x="76" y="87"/>
                  </a:cubicBezTo>
                  <a:cubicBezTo>
                    <a:pt x="30" y="97"/>
                    <a:pt x="1" y="143"/>
                    <a:pt x="11" y="189"/>
                  </a:cubicBezTo>
                  <a:cubicBezTo>
                    <a:pt x="42" y="332"/>
                    <a:pt x="189" y="605"/>
                    <a:pt x="520" y="605"/>
                  </a:cubicBezTo>
                  <a:cubicBezTo>
                    <a:pt x="864" y="605"/>
                    <a:pt x="954" y="264"/>
                    <a:pt x="954" y="85"/>
                  </a:cubicBezTo>
                  <a:cubicBezTo>
                    <a:pt x="954"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53" name="Google Shape;2753;p32"/>
          <p:cNvGrpSpPr/>
          <p:nvPr/>
        </p:nvGrpSpPr>
        <p:grpSpPr>
          <a:xfrm flipH="1">
            <a:off x="8423999" y="259956"/>
            <a:ext cx="327101" cy="405072"/>
            <a:chOff x="454479" y="2550746"/>
            <a:chExt cx="94996" cy="117637"/>
          </a:xfrm>
        </p:grpSpPr>
        <p:sp>
          <p:nvSpPr>
            <p:cNvPr id="2754" name="Google Shape;2754;p32"/>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5" name="Google Shape;2755;p32"/>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6" name="Google Shape;2756;p32"/>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7" name="Google Shape;2757;p32"/>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8" name="Google Shape;2758;p32"/>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9" name="Google Shape;2759;p32"/>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0" name="Google Shape;2760;p32"/>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1" name="Google Shape;2761;p32"/>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62" name="Google Shape;2762;p32"/>
          <p:cNvGrpSpPr/>
          <p:nvPr/>
        </p:nvGrpSpPr>
        <p:grpSpPr>
          <a:xfrm flipH="1">
            <a:off x="316664" y="283017"/>
            <a:ext cx="8674101" cy="4560453"/>
            <a:chOff x="3149414" y="-766106"/>
            <a:chExt cx="3770528" cy="1982375"/>
          </a:xfrm>
        </p:grpSpPr>
        <p:sp>
          <p:nvSpPr>
            <p:cNvPr id="2763" name="Google Shape;2763;p32"/>
            <p:cNvSpPr/>
            <p:nvPr/>
          </p:nvSpPr>
          <p:spPr>
            <a:xfrm>
              <a:off x="6580346" y="231855"/>
              <a:ext cx="24929" cy="24976"/>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4" name="Google Shape;2764;p32"/>
            <p:cNvSpPr/>
            <p:nvPr/>
          </p:nvSpPr>
          <p:spPr>
            <a:xfrm>
              <a:off x="3237208" y="461239"/>
              <a:ext cx="24976" cy="24976"/>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5" name="Google Shape;2765;p32"/>
            <p:cNvSpPr/>
            <p:nvPr/>
          </p:nvSpPr>
          <p:spPr>
            <a:xfrm>
              <a:off x="3465973" y="-766106"/>
              <a:ext cx="24976" cy="25024"/>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6" name="Google Shape;2766;p32"/>
            <p:cNvSpPr/>
            <p:nvPr/>
          </p:nvSpPr>
          <p:spPr>
            <a:xfrm>
              <a:off x="6895013" y="810331"/>
              <a:ext cx="24929" cy="25024"/>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7" name="Google Shape;2767;p32"/>
            <p:cNvSpPr/>
            <p:nvPr/>
          </p:nvSpPr>
          <p:spPr>
            <a:xfrm>
              <a:off x="6174076" y="1142993"/>
              <a:ext cx="56435" cy="56435"/>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8" name="Google Shape;2768;p32"/>
            <p:cNvSpPr/>
            <p:nvPr/>
          </p:nvSpPr>
          <p:spPr>
            <a:xfrm>
              <a:off x="5384173" y="-710831"/>
              <a:ext cx="56435" cy="56435"/>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9" name="Google Shape;2769;p32"/>
            <p:cNvSpPr/>
            <p:nvPr/>
          </p:nvSpPr>
          <p:spPr>
            <a:xfrm>
              <a:off x="3818442" y="1188051"/>
              <a:ext cx="28218" cy="28218"/>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0" name="Google Shape;2770;p32"/>
            <p:cNvSpPr/>
            <p:nvPr/>
          </p:nvSpPr>
          <p:spPr>
            <a:xfrm>
              <a:off x="3149414" y="1055593"/>
              <a:ext cx="112775" cy="1127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1" name="Google Shape;2771;p32"/>
            <p:cNvSpPr/>
            <p:nvPr/>
          </p:nvSpPr>
          <p:spPr>
            <a:xfrm>
              <a:off x="6786571" y="-654776"/>
              <a:ext cx="56435" cy="56435"/>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2" name="Google Shape;2772;p32"/>
            <p:cNvSpPr/>
            <p:nvPr/>
          </p:nvSpPr>
          <p:spPr>
            <a:xfrm>
              <a:off x="3310630" y="892023"/>
              <a:ext cx="28218" cy="28170"/>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3" name="Google Shape;2773;p32"/>
            <p:cNvSpPr/>
            <p:nvPr/>
          </p:nvSpPr>
          <p:spPr>
            <a:xfrm>
              <a:off x="6726151" y="253242"/>
              <a:ext cx="112728" cy="112680"/>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2">
  <p:cSld name="TITLE_AND_TWO_COLUMNS_3">
    <p:spTree>
      <p:nvGrpSpPr>
        <p:cNvPr id="2774" name="Shape 2774"/>
        <p:cNvGrpSpPr/>
        <p:nvPr/>
      </p:nvGrpSpPr>
      <p:grpSpPr>
        <a:xfrm>
          <a:off x="0" y="0"/>
          <a:ext cx="0" cy="0"/>
          <a:chOff x="0" y="0"/>
          <a:chExt cx="0" cy="0"/>
        </a:xfrm>
      </p:grpSpPr>
      <p:sp>
        <p:nvSpPr>
          <p:cNvPr id="2775" name="Google Shape;2775;p33"/>
          <p:cNvSpPr txBox="1"/>
          <p:nvPr>
            <p:ph type="title"/>
          </p:nvPr>
        </p:nvSpPr>
        <p:spPr>
          <a:xfrm>
            <a:off x="311700" y="445025"/>
            <a:ext cx="8520600" cy="5727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2776" name="Google Shape;2776;p33"/>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777" name="Google Shape;2777;p33"/>
          <p:cNvSpPr txBox="1"/>
          <p:nvPr>
            <p:ph idx="2" type="body"/>
          </p:nvPr>
        </p:nvSpPr>
        <p:spPr>
          <a:xfrm>
            <a:off x="4832400" y="11524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778" name="Google Shape;2778;p33"/>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3">
  <p:cSld name="TITLE_AND_TWO_COLUMNS_4">
    <p:spTree>
      <p:nvGrpSpPr>
        <p:cNvPr id="2779" name="Shape 2779"/>
        <p:cNvGrpSpPr/>
        <p:nvPr/>
      </p:nvGrpSpPr>
      <p:grpSpPr>
        <a:xfrm>
          <a:off x="0" y="0"/>
          <a:ext cx="0" cy="0"/>
          <a:chOff x="0" y="0"/>
          <a:chExt cx="0" cy="0"/>
        </a:xfrm>
      </p:grpSpPr>
      <p:sp>
        <p:nvSpPr>
          <p:cNvPr id="2780" name="Google Shape;2780;p34"/>
          <p:cNvSpPr txBox="1"/>
          <p:nvPr>
            <p:ph type="title"/>
          </p:nvPr>
        </p:nvSpPr>
        <p:spPr>
          <a:xfrm>
            <a:off x="311700" y="445025"/>
            <a:ext cx="8520600" cy="5727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2781" name="Google Shape;2781;p34"/>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782" name="Google Shape;2782;p34"/>
          <p:cNvSpPr txBox="1"/>
          <p:nvPr>
            <p:ph idx="2" type="body"/>
          </p:nvPr>
        </p:nvSpPr>
        <p:spPr>
          <a:xfrm>
            <a:off x="4832400" y="11524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783" name="Google Shape;2783;p34"/>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4">
  <p:cSld name="TITLE_AND_TWO_COLUMNS_5">
    <p:spTree>
      <p:nvGrpSpPr>
        <p:cNvPr id="2784" name="Shape 2784"/>
        <p:cNvGrpSpPr/>
        <p:nvPr/>
      </p:nvGrpSpPr>
      <p:grpSpPr>
        <a:xfrm>
          <a:off x="0" y="0"/>
          <a:ext cx="0" cy="0"/>
          <a:chOff x="0" y="0"/>
          <a:chExt cx="0" cy="0"/>
        </a:xfrm>
      </p:grpSpPr>
      <p:sp>
        <p:nvSpPr>
          <p:cNvPr id="2785" name="Google Shape;2785;p35"/>
          <p:cNvSpPr txBox="1"/>
          <p:nvPr>
            <p:ph type="title"/>
          </p:nvPr>
        </p:nvSpPr>
        <p:spPr>
          <a:xfrm>
            <a:off x="311700" y="445025"/>
            <a:ext cx="8520600" cy="572700"/>
          </a:xfrm>
          <a:prstGeom prst="rect">
            <a:avLst/>
          </a:prstGeom>
        </p:spPr>
        <p:txBody>
          <a:bodyPr anchorCtr="0" anchor="ctr" bIns="91425" lIns="91425" spcFirstLastPara="1" rIns="91425" wrap="square" tIns="91425">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p:txBody>
      </p:sp>
      <p:sp>
        <p:nvSpPr>
          <p:cNvPr id="2786" name="Google Shape;2786;p35"/>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787" name="Google Shape;2787;p35"/>
          <p:cNvSpPr txBox="1"/>
          <p:nvPr>
            <p:ph idx="2" type="body"/>
          </p:nvPr>
        </p:nvSpPr>
        <p:spPr>
          <a:xfrm>
            <a:off x="4832400" y="11524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788" name="Google Shape;2788;p35"/>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5" Type="http://schemas.openxmlformats.org/officeDocument/2006/relationships/slideLayout" Target="../slideLayouts/slideLayout5.xml"/><Relationship Id="rId6" Type="http://schemas.openxmlformats.org/officeDocument/2006/relationships/slideLayout" Target="../slideLayouts/slideLayout6.xml"/><Relationship Id="rId29" Type="http://schemas.openxmlformats.org/officeDocument/2006/relationships/slideLayout" Target="../slideLayouts/slideLayout29.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11" Type="http://schemas.openxmlformats.org/officeDocument/2006/relationships/slideLayout" Target="../slideLayouts/slideLayout11.xml"/><Relationship Id="rId33" Type="http://schemas.openxmlformats.org/officeDocument/2006/relationships/slideLayout" Target="../slideLayouts/slideLayout33.xml"/><Relationship Id="rId10" Type="http://schemas.openxmlformats.org/officeDocument/2006/relationships/slideLayout" Target="../slideLayouts/slideLayout10.xml"/><Relationship Id="rId32" Type="http://schemas.openxmlformats.org/officeDocument/2006/relationships/slideLayout" Target="../slideLayouts/slideLayout32.xml"/><Relationship Id="rId13" Type="http://schemas.openxmlformats.org/officeDocument/2006/relationships/slideLayout" Target="../slideLayouts/slideLayout13.xml"/><Relationship Id="rId35" Type="http://schemas.openxmlformats.org/officeDocument/2006/relationships/theme" Target="../theme/theme2.xml"/><Relationship Id="rId12" Type="http://schemas.openxmlformats.org/officeDocument/2006/relationships/slideLayout" Target="../slideLayouts/slideLayout12.xml"/><Relationship Id="rId34" Type="http://schemas.openxmlformats.org/officeDocument/2006/relationships/slideLayout" Target="../slideLayouts/slideLayout34.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20000" y="540000"/>
            <a:ext cx="7704000" cy="5643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Clr>
                <a:schemeClr val="accent4"/>
              </a:buClr>
              <a:buSzPts val="3100"/>
              <a:buFont typeface="Exo Medium"/>
              <a:buNone/>
              <a:defRPr sz="3100">
                <a:solidFill>
                  <a:schemeClr val="accent4"/>
                </a:solidFill>
                <a:latin typeface="Exo Medium"/>
                <a:ea typeface="Exo Medium"/>
                <a:cs typeface="Exo Medium"/>
                <a:sym typeface="Exo Medium"/>
              </a:defRPr>
            </a:lvl1pPr>
            <a:lvl2pPr lvl="1" rtl="0">
              <a:spcBef>
                <a:spcPts val="0"/>
              </a:spcBef>
              <a:spcAft>
                <a:spcPts val="0"/>
              </a:spcAft>
              <a:buClr>
                <a:schemeClr val="accent4"/>
              </a:buClr>
              <a:buSzPts val="3100"/>
              <a:buFont typeface="Exo Medium"/>
              <a:buNone/>
              <a:defRPr sz="3100">
                <a:solidFill>
                  <a:schemeClr val="accent4"/>
                </a:solidFill>
                <a:latin typeface="Exo Medium"/>
                <a:ea typeface="Exo Medium"/>
                <a:cs typeface="Exo Medium"/>
                <a:sym typeface="Exo Medium"/>
              </a:defRPr>
            </a:lvl2pPr>
            <a:lvl3pPr lvl="2" rtl="0">
              <a:spcBef>
                <a:spcPts val="0"/>
              </a:spcBef>
              <a:spcAft>
                <a:spcPts val="0"/>
              </a:spcAft>
              <a:buClr>
                <a:schemeClr val="accent4"/>
              </a:buClr>
              <a:buSzPts val="3100"/>
              <a:buFont typeface="Exo Medium"/>
              <a:buNone/>
              <a:defRPr sz="3100">
                <a:solidFill>
                  <a:schemeClr val="accent4"/>
                </a:solidFill>
                <a:latin typeface="Exo Medium"/>
                <a:ea typeface="Exo Medium"/>
                <a:cs typeface="Exo Medium"/>
                <a:sym typeface="Exo Medium"/>
              </a:defRPr>
            </a:lvl3pPr>
            <a:lvl4pPr lvl="3" rtl="0">
              <a:spcBef>
                <a:spcPts val="0"/>
              </a:spcBef>
              <a:spcAft>
                <a:spcPts val="0"/>
              </a:spcAft>
              <a:buClr>
                <a:schemeClr val="accent4"/>
              </a:buClr>
              <a:buSzPts val="3100"/>
              <a:buFont typeface="Exo Medium"/>
              <a:buNone/>
              <a:defRPr sz="3100">
                <a:solidFill>
                  <a:schemeClr val="accent4"/>
                </a:solidFill>
                <a:latin typeface="Exo Medium"/>
                <a:ea typeface="Exo Medium"/>
                <a:cs typeface="Exo Medium"/>
                <a:sym typeface="Exo Medium"/>
              </a:defRPr>
            </a:lvl4pPr>
            <a:lvl5pPr lvl="4" rtl="0">
              <a:spcBef>
                <a:spcPts val="0"/>
              </a:spcBef>
              <a:spcAft>
                <a:spcPts val="0"/>
              </a:spcAft>
              <a:buClr>
                <a:schemeClr val="accent4"/>
              </a:buClr>
              <a:buSzPts val="3100"/>
              <a:buFont typeface="Exo Medium"/>
              <a:buNone/>
              <a:defRPr sz="3100">
                <a:solidFill>
                  <a:schemeClr val="accent4"/>
                </a:solidFill>
                <a:latin typeface="Exo Medium"/>
                <a:ea typeface="Exo Medium"/>
                <a:cs typeface="Exo Medium"/>
                <a:sym typeface="Exo Medium"/>
              </a:defRPr>
            </a:lvl5pPr>
            <a:lvl6pPr lvl="5" rtl="0">
              <a:spcBef>
                <a:spcPts val="0"/>
              </a:spcBef>
              <a:spcAft>
                <a:spcPts val="0"/>
              </a:spcAft>
              <a:buClr>
                <a:schemeClr val="accent4"/>
              </a:buClr>
              <a:buSzPts val="3100"/>
              <a:buFont typeface="Exo Medium"/>
              <a:buNone/>
              <a:defRPr sz="3100">
                <a:solidFill>
                  <a:schemeClr val="accent4"/>
                </a:solidFill>
                <a:latin typeface="Exo Medium"/>
                <a:ea typeface="Exo Medium"/>
                <a:cs typeface="Exo Medium"/>
                <a:sym typeface="Exo Medium"/>
              </a:defRPr>
            </a:lvl6pPr>
            <a:lvl7pPr lvl="6" rtl="0">
              <a:spcBef>
                <a:spcPts val="0"/>
              </a:spcBef>
              <a:spcAft>
                <a:spcPts val="0"/>
              </a:spcAft>
              <a:buClr>
                <a:schemeClr val="accent4"/>
              </a:buClr>
              <a:buSzPts val="3100"/>
              <a:buFont typeface="Exo Medium"/>
              <a:buNone/>
              <a:defRPr sz="3100">
                <a:solidFill>
                  <a:schemeClr val="accent4"/>
                </a:solidFill>
                <a:latin typeface="Exo Medium"/>
                <a:ea typeface="Exo Medium"/>
                <a:cs typeface="Exo Medium"/>
                <a:sym typeface="Exo Medium"/>
              </a:defRPr>
            </a:lvl7pPr>
            <a:lvl8pPr lvl="7" rtl="0">
              <a:spcBef>
                <a:spcPts val="0"/>
              </a:spcBef>
              <a:spcAft>
                <a:spcPts val="0"/>
              </a:spcAft>
              <a:buClr>
                <a:schemeClr val="accent4"/>
              </a:buClr>
              <a:buSzPts val="3100"/>
              <a:buFont typeface="Exo Medium"/>
              <a:buNone/>
              <a:defRPr sz="3100">
                <a:solidFill>
                  <a:schemeClr val="accent4"/>
                </a:solidFill>
                <a:latin typeface="Exo Medium"/>
                <a:ea typeface="Exo Medium"/>
                <a:cs typeface="Exo Medium"/>
                <a:sym typeface="Exo Medium"/>
              </a:defRPr>
            </a:lvl8pPr>
            <a:lvl9pPr lvl="8" rtl="0">
              <a:spcBef>
                <a:spcPts val="0"/>
              </a:spcBef>
              <a:spcAft>
                <a:spcPts val="0"/>
              </a:spcAft>
              <a:buClr>
                <a:schemeClr val="accent4"/>
              </a:buClr>
              <a:buSzPts val="3100"/>
              <a:buFont typeface="Exo Medium"/>
              <a:buNone/>
              <a:defRPr sz="3100">
                <a:solidFill>
                  <a:schemeClr val="accent4"/>
                </a:solidFill>
                <a:latin typeface="Exo Medium"/>
                <a:ea typeface="Exo Medium"/>
                <a:cs typeface="Exo Medium"/>
                <a:sym typeface="Exo Medium"/>
              </a:defRPr>
            </a:lvl9pPr>
          </a:lstStyle>
          <a:p/>
        </p:txBody>
      </p:sp>
      <p:sp>
        <p:nvSpPr>
          <p:cNvPr id="7" name="Google Shape;7;p1"/>
          <p:cNvSpPr txBox="1"/>
          <p:nvPr>
            <p:ph idx="1" type="body"/>
          </p:nvPr>
        </p:nvSpPr>
        <p:spPr>
          <a:xfrm>
            <a:off x="720000" y="1237083"/>
            <a:ext cx="7704000" cy="3366300"/>
          </a:xfrm>
          <a:prstGeom prst="rect">
            <a:avLst/>
          </a:prstGeom>
          <a:noFill/>
          <a:ln>
            <a:noFill/>
          </a:ln>
        </p:spPr>
        <p:txBody>
          <a:bodyPr anchorCtr="0" anchor="t" bIns="91425" lIns="91425" spcFirstLastPara="1" rIns="91425" wrap="square" tIns="91425">
            <a:noAutofit/>
          </a:bodyPr>
          <a:lstStyle>
            <a:lvl1pPr indent="-317500" lvl="0" marL="457200">
              <a:lnSpc>
                <a:spcPct val="100000"/>
              </a:lnSpc>
              <a:spcBef>
                <a:spcPts val="0"/>
              </a:spcBef>
              <a:spcAft>
                <a:spcPts val="0"/>
              </a:spcAft>
              <a:buClr>
                <a:schemeClr val="dk1"/>
              </a:buClr>
              <a:buSzPts val="1400"/>
              <a:buFont typeface="Barlow"/>
              <a:buChar char="●"/>
              <a:defRPr>
                <a:solidFill>
                  <a:schemeClr val="dk1"/>
                </a:solidFill>
                <a:latin typeface="Barlow"/>
                <a:ea typeface="Barlow"/>
                <a:cs typeface="Barlow"/>
                <a:sym typeface="Barlow"/>
              </a:defRPr>
            </a:lvl1pPr>
            <a:lvl2pPr indent="-317500" lvl="1" marL="9144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2pPr>
            <a:lvl3pPr indent="-317500" lvl="2" marL="13716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3pPr>
            <a:lvl4pPr indent="-317500" lvl="3" marL="18288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4pPr>
            <a:lvl5pPr indent="-317500" lvl="4" marL="22860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5pPr>
            <a:lvl6pPr indent="-317500" lvl="5" marL="27432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6pPr>
            <a:lvl7pPr indent="-317500" lvl="6" marL="32004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7pPr>
            <a:lvl8pPr indent="-317500" lvl="7" marL="36576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8pPr>
            <a:lvl9pPr indent="-317500" lvl="8" marL="4114800">
              <a:lnSpc>
                <a:spcPct val="100000"/>
              </a:lnSpc>
              <a:spcBef>
                <a:spcPts val="1600"/>
              </a:spcBef>
              <a:spcAft>
                <a:spcPts val="1600"/>
              </a:spcAft>
              <a:buClr>
                <a:schemeClr val="dk1"/>
              </a:buClr>
              <a:buSzPts val="1400"/>
              <a:buFont typeface="Barlow"/>
              <a:buChar char="■"/>
              <a:defRPr>
                <a:solidFill>
                  <a:schemeClr val="dk1"/>
                </a:solidFill>
                <a:latin typeface="Barlow"/>
                <a:ea typeface="Barlow"/>
                <a:cs typeface="Barlow"/>
                <a:sym typeface="Barlow"/>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340">
          <p15:clr>
            <a:srgbClr val="EA4335"/>
          </p15:clr>
        </p15:guide>
        <p15:guide id="2" pos="454">
          <p15:clr>
            <a:srgbClr val="EA4335"/>
          </p15:clr>
        </p15:guide>
        <p15:guide id="3" orient="horz" pos="2900">
          <p15:clr>
            <a:srgbClr val="EA4335"/>
          </p15:clr>
        </p15:guide>
        <p15:guide id="4" pos="5306">
          <p15:clr>
            <a:srgbClr val="EA4335"/>
          </p15:clr>
        </p15:guide>
        <p15:guide id="5" orient="horz" pos="1620">
          <p15:clr>
            <a:srgbClr val="EA4335"/>
          </p15:clr>
        </p15:guide>
        <p15:guide id="6" pos="2880">
          <p15:clr>
            <a:srgbClr val="EA4335"/>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2.png"/><Relationship Id="rId4" Type="http://schemas.openxmlformats.org/officeDocument/2006/relationships/image" Target="../media/image18.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hyperlink" Target="https://kerbalspacechallenge.fr/about/"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6.xml"/><Relationship Id="rId3" Type="http://schemas.openxmlformats.org/officeDocument/2006/relationships/hyperlink" Target="https://docs.google.com/spreadsheets/d/1q7clQgWDOAintw1fmnXmM8R5t47QOuN2qRvPF-4d0QQ/copy#gid=0" TargetMode="Externa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7.xml"/><Relationship Id="rId3" Type="http://schemas.openxmlformats.org/officeDocument/2006/relationships/image" Target="../media/image4.png"/><Relationship Id="rId4" Type="http://schemas.openxmlformats.org/officeDocument/2006/relationships/image" Target="../media/image20.png"/><Relationship Id="rId9" Type="http://schemas.openxmlformats.org/officeDocument/2006/relationships/image" Target="../media/image15.jpg"/><Relationship Id="rId5" Type="http://schemas.openxmlformats.org/officeDocument/2006/relationships/image" Target="../media/image5.png"/><Relationship Id="rId6" Type="http://schemas.openxmlformats.org/officeDocument/2006/relationships/image" Target="../media/image13.png"/><Relationship Id="rId7" Type="http://schemas.openxmlformats.org/officeDocument/2006/relationships/image" Target="../media/image16.png"/><Relationship Id="rId8" Type="http://schemas.openxmlformats.org/officeDocument/2006/relationships/image" Target="../media/image49.png"/><Relationship Id="rId10" Type="http://schemas.openxmlformats.org/officeDocument/2006/relationships/image" Target="../media/image4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8.xml"/><Relationship Id="rId3" Type="http://schemas.openxmlformats.org/officeDocument/2006/relationships/hyperlink" Target="http://www.youtube.com/watch?v=faJSpDjuYw8" TargetMode="External"/><Relationship Id="rId4" Type="http://schemas.openxmlformats.org/officeDocument/2006/relationships/image" Target="../media/image10.jpg"/><Relationship Id="rId9" Type="http://schemas.openxmlformats.org/officeDocument/2006/relationships/image" Target="../media/image9.png"/><Relationship Id="rId5" Type="http://schemas.openxmlformats.org/officeDocument/2006/relationships/image" Target="../media/image12.png"/><Relationship Id="rId6" Type="http://schemas.openxmlformats.org/officeDocument/2006/relationships/image" Target="../media/image11.jpg"/><Relationship Id="rId7" Type="http://schemas.openxmlformats.org/officeDocument/2006/relationships/image" Target="../media/image8.png"/><Relationship Id="rId8" Type="http://schemas.openxmlformats.org/officeDocument/2006/relationships/image" Target="../media/image7.png"/><Relationship Id="rId10"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hyperlink" Target="https://kerbalspacechallenge.fr/2018/02/08/ksp-suivez-lguide-n1-configuration-des-touches/"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10.xml"/><Relationship Id="rId3" Type="http://schemas.openxmlformats.org/officeDocument/2006/relationships/hyperlink" Target="https://static.kerbalspacechallenge.fr/IPSA/"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1.xml"/><Relationship Id="rId3" Type="http://schemas.openxmlformats.org/officeDocument/2006/relationships/image" Target="../media/image17.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hyperlink" Target="https://kerbalspacechallenge.fr/2018/01/03/ksp-suivez-lguide-n0-a-la-decouverte-de-ksp/"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4.xml"/><Relationship Id="rId3" Type="http://schemas.openxmlformats.org/officeDocument/2006/relationships/image" Target="../media/image24.png"/><Relationship Id="rId4" Type="http://schemas.openxmlformats.org/officeDocument/2006/relationships/image" Target="../media/image56.png"/><Relationship Id="rId5" Type="http://schemas.openxmlformats.org/officeDocument/2006/relationships/image" Target="../media/image22.jpg"/><Relationship Id="rId6" Type="http://schemas.openxmlformats.org/officeDocument/2006/relationships/image" Target="../media/image54.gi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5.xml"/><Relationship Id="rId3" Type="http://schemas.openxmlformats.org/officeDocument/2006/relationships/image" Target="../media/image27.png"/><Relationship Id="rId4" Type="http://schemas.openxmlformats.org/officeDocument/2006/relationships/image" Target="../media/image2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6.xml"/><Relationship Id="rId3" Type="http://schemas.openxmlformats.org/officeDocument/2006/relationships/image" Target="../media/image47.png"/><Relationship Id="rId4" Type="http://schemas.openxmlformats.org/officeDocument/2006/relationships/image" Target="../media/image53.jpg"/><Relationship Id="rId5" Type="http://schemas.openxmlformats.org/officeDocument/2006/relationships/image" Target="../media/image2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21.png"/><Relationship Id="rId4" Type="http://schemas.openxmlformats.org/officeDocument/2006/relationships/hyperlink" Target="https://xkcd.com/1356/"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19.pn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hyperlink" Target="https://kerbalspacechallenge.fr/2018/05/08/ksp-suivez-lguide-n2-conception-basique-dune-fusee/"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6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22.xml"/><Relationship Id="rId3" Type="http://schemas.openxmlformats.org/officeDocument/2006/relationships/image" Target="../media/image33.png"/><Relationship Id="rId4" Type="http://schemas.openxmlformats.org/officeDocument/2006/relationships/image" Target="../media/image39.png"/><Relationship Id="rId5" Type="http://schemas.openxmlformats.org/officeDocument/2006/relationships/image" Target="../media/image29.png"/><Relationship Id="rId6" Type="http://schemas.openxmlformats.org/officeDocument/2006/relationships/hyperlink" Target="https://forum.kerbalspaceprogram.com/index.php?/topic/87463-173-community-delta-v-map-27/"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image" Target="../media/image3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image" Target="../media/image3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26.xml"/><Relationship Id="rId3" Type="http://schemas.openxmlformats.org/officeDocument/2006/relationships/image" Target="../media/image35.png"/><Relationship Id="rId4" Type="http://schemas.openxmlformats.org/officeDocument/2006/relationships/image" Target="../media/image42.png"/><Relationship Id="rId5" Type="http://schemas.openxmlformats.org/officeDocument/2006/relationships/image" Target="../media/image46.png"/><Relationship Id="rId6" Type="http://schemas.openxmlformats.org/officeDocument/2006/relationships/image" Target="../media/image32.png"/><Relationship Id="rId7" Type="http://schemas.openxmlformats.org/officeDocument/2006/relationships/image" Target="../media/image2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hyperlink" Target="https://kerbalspacechallenge.fr/2019/01/11/ksp-suivez-lguide-n3-mise-en-orbite-et-gravity-turn/"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8.xml"/><Relationship Id="rId3" Type="http://schemas.openxmlformats.org/officeDocument/2006/relationships/image" Target="../media/image36.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 Id="rId3" Type="http://schemas.openxmlformats.org/officeDocument/2006/relationships/image" Target="../media/image66.gif"/><Relationship Id="rId4" Type="http://schemas.openxmlformats.org/officeDocument/2006/relationships/image" Target="../media/image37.png"/><Relationship Id="rId5" Type="http://schemas.openxmlformats.org/officeDocument/2006/relationships/image" Target="../media/image50.gi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 Id="rId3" Type="http://schemas.openxmlformats.org/officeDocument/2006/relationships/image" Target="../media/image59.gi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1.xml"/><Relationship Id="rId3" Type="http://schemas.openxmlformats.org/officeDocument/2006/relationships/image" Target="../media/image34.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2.xml"/><Relationship Id="rId3" Type="http://schemas.openxmlformats.org/officeDocument/2006/relationships/image" Target="../media/image38.png"/><Relationship Id="rId4" Type="http://schemas.openxmlformats.org/officeDocument/2006/relationships/image" Target="../media/image43.gi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3.xml"/><Relationship Id="rId3" Type="http://schemas.openxmlformats.org/officeDocument/2006/relationships/image" Target="../media/image70.gi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4.xml"/><Relationship Id="rId3" Type="http://schemas.openxmlformats.org/officeDocument/2006/relationships/image" Target="../media/image45.png"/><Relationship Id="rId4" Type="http://schemas.openxmlformats.org/officeDocument/2006/relationships/image" Target="../media/image51.png"/><Relationship Id="rId5" Type="http://schemas.openxmlformats.org/officeDocument/2006/relationships/image" Target="../media/image41.png"/><Relationship Id="rId6" Type="http://schemas.openxmlformats.org/officeDocument/2006/relationships/image" Target="../media/image48.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5.xml"/><Relationship Id="rId3" Type="http://schemas.openxmlformats.org/officeDocument/2006/relationships/image" Target="../media/image4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36.xml"/><Relationship Id="rId3" Type="http://schemas.openxmlformats.org/officeDocument/2006/relationships/image" Target="../media/image70.gif"/><Relationship Id="rId4" Type="http://schemas.openxmlformats.org/officeDocument/2006/relationships/image" Target="../media/image55.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 Id="rId3" Type="http://schemas.openxmlformats.org/officeDocument/2006/relationships/hyperlink" Target="https://kerbalspacechallenge.fr/2020/08/25/ksp-suivez-lguide-n4-les-points-de-manoeuvre/"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8.xml"/><Relationship Id="rId3" Type="http://schemas.openxmlformats.org/officeDocument/2006/relationships/image" Target="../media/image52.gif"/><Relationship Id="rId4" Type="http://schemas.openxmlformats.org/officeDocument/2006/relationships/image" Target="../media/image58.gif"/></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9.xml"/><Relationship Id="rId3" Type="http://schemas.openxmlformats.org/officeDocument/2006/relationships/image" Target="../media/image86.gif"/><Relationship Id="rId4" Type="http://schemas.openxmlformats.org/officeDocument/2006/relationships/image" Target="../media/image84.gif"/><Relationship Id="rId5" Type="http://schemas.openxmlformats.org/officeDocument/2006/relationships/image" Target="../media/image85.gif"/></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40.xml"/><Relationship Id="rId3" Type="http://schemas.openxmlformats.org/officeDocument/2006/relationships/image" Target="../media/image57.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1.xml"/><Relationship Id="rId3" Type="http://schemas.openxmlformats.org/officeDocument/2006/relationships/image" Target="../media/image61.png"/><Relationship Id="rId4" Type="http://schemas.openxmlformats.org/officeDocument/2006/relationships/image" Target="../media/image62.png"/><Relationship Id="rId5" Type="http://schemas.openxmlformats.org/officeDocument/2006/relationships/image" Target="../media/image60.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2.xml"/><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2.xml"/><Relationship Id="rId2" Type="http://schemas.openxmlformats.org/officeDocument/2006/relationships/notesSlide" Target="../notesSlides/notesSlide45.xml"/><Relationship Id="rId3" Type="http://schemas.openxmlformats.org/officeDocument/2006/relationships/image" Target="../media/image72.png"/><Relationship Id="rId4" Type="http://schemas.openxmlformats.org/officeDocument/2006/relationships/image" Target="../media/image59.gif"/><Relationship Id="rId5" Type="http://schemas.openxmlformats.org/officeDocument/2006/relationships/image" Target="../media/image69.gif"/><Relationship Id="rId6" Type="http://schemas.openxmlformats.org/officeDocument/2006/relationships/image" Target="../media/image67.gif"/></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2.xml"/><Relationship Id="rId2" Type="http://schemas.openxmlformats.org/officeDocument/2006/relationships/notesSlide" Target="../notesSlides/notesSlide46.xml"/><Relationship Id="rId3" Type="http://schemas.openxmlformats.org/officeDocument/2006/relationships/image" Target="../media/image73.gif"/><Relationship Id="rId4" Type="http://schemas.openxmlformats.org/officeDocument/2006/relationships/image" Target="../media/image83.gif"/><Relationship Id="rId5" Type="http://schemas.openxmlformats.org/officeDocument/2006/relationships/image" Target="../media/image78.gif"/></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7.xml"/><Relationship Id="rId3" Type="http://schemas.openxmlformats.org/officeDocument/2006/relationships/image" Target="../media/image75.png"/><Relationship Id="rId4" Type="http://schemas.openxmlformats.org/officeDocument/2006/relationships/image" Target="../media/image71.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48.xml"/><Relationship Id="rId3" Type="http://schemas.openxmlformats.org/officeDocument/2006/relationships/image" Target="../media/image74.png"/><Relationship Id="rId4" Type="http://schemas.openxmlformats.org/officeDocument/2006/relationships/image" Target="../media/image76.png"/><Relationship Id="rId5" Type="http://schemas.openxmlformats.org/officeDocument/2006/relationships/image" Target="../media/image77.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9.xml"/><Relationship Id="rId3" Type="http://schemas.openxmlformats.org/officeDocument/2006/relationships/hyperlink" Target="https://kerbalspacechallenge.fr/2020/08/25/ksp-suivez-lguide-n4-les-points-de-manoeuvre/"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0.xml"/><Relationship Id="rId3" Type="http://schemas.openxmlformats.org/officeDocument/2006/relationships/hyperlink" Target="https://kerbalspacechallenge.fr/category/tuto-guide/"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51.xml"/><Relationship Id="rId3" Type="http://schemas.openxmlformats.org/officeDocument/2006/relationships/image" Target="../media/image80.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3.xml"/><Relationship Id="rId3" Type="http://schemas.openxmlformats.org/officeDocument/2006/relationships/image" Target="../media/image1.png"/><Relationship Id="rId4" Type="http://schemas.openxmlformats.org/officeDocument/2006/relationships/image" Target="../media/image8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2" name="Shape 2792"/>
        <p:cNvGrpSpPr/>
        <p:nvPr/>
      </p:nvGrpSpPr>
      <p:grpSpPr>
        <a:xfrm>
          <a:off x="0" y="0"/>
          <a:ext cx="0" cy="0"/>
          <a:chOff x="0" y="0"/>
          <a:chExt cx="0" cy="0"/>
        </a:xfrm>
      </p:grpSpPr>
      <p:sp>
        <p:nvSpPr>
          <p:cNvPr id="2793" name="Google Shape;2793;p36"/>
          <p:cNvSpPr/>
          <p:nvPr/>
        </p:nvSpPr>
        <p:spPr>
          <a:xfrm>
            <a:off x="2068938" y="340139"/>
            <a:ext cx="5006124" cy="1601532"/>
          </a:xfrm>
          <a:prstGeom prst="flowChartTermina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4" name="Google Shape;2794;p36"/>
          <p:cNvSpPr txBox="1"/>
          <p:nvPr>
            <p:ph idx="1" type="subTitle"/>
          </p:nvPr>
        </p:nvSpPr>
        <p:spPr>
          <a:xfrm rot="-546">
            <a:off x="2683650" y="4001551"/>
            <a:ext cx="3776700" cy="371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23/03/2023 - IPSA</a:t>
            </a:r>
            <a:endParaRPr/>
          </a:p>
        </p:txBody>
      </p:sp>
      <p:sp>
        <p:nvSpPr>
          <p:cNvPr id="2795" name="Google Shape;2795;p36"/>
          <p:cNvSpPr txBox="1"/>
          <p:nvPr>
            <p:ph type="ctrTitle"/>
          </p:nvPr>
        </p:nvSpPr>
        <p:spPr>
          <a:xfrm>
            <a:off x="1735738" y="1522563"/>
            <a:ext cx="5569500" cy="2536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 sz="4100"/>
              <a:t>KSP Workshop by KSC</a:t>
            </a:r>
            <a:r>
              <a:rPr lang="en" sz="4100"/>
              <a:t> </a:t>
            </a:r>
            <a:r>
              <a:rPr lang="en" sz="2800">
                <a:solidFill>
                  <a:srgbClr val="CACACA"/>
                </a:solidFill>
                <a:latin typeface="Average"/>
                <a:ea typeface="Average"/>
                <a:cs typeface="Average"/>
                <a:sym typeface="Average"/>
              </a:rPr>
              <a:t>Initiation et prise en main du jeu Kerbal Space Program</a:t>
            </a:r>
            <a:endParaRPr sz="4800">
              <a:solidFill>
                <a:schemeClr val="accent4"/>
              </a:solidFill>
            </a:endParaRPr>
          </a:p>
        </p:txBody>
      </p:sp>
      <p:cxnSp>
        <p:nvCxnSpPr>
          <p:cNvPr id="2796" name="Google Shape;2796;p36"/>
          <p:cNvCxnSpPr/>
          <p:nvPr/>
        </p:nvCxnSpPr>
        <p:spPr>
          <a:xfrm>
            <a:off x="1814550" y="3751275"/>
            <a:ext cx="5514900" cy="0"/>
          </a:xfrm>
          <a:prstGeom prst="straightConnector1">
            <a:avLst/>
          </a:prstGeom>
          <a:noFill/>
          <a:ln cap="flat" cmpd="sng" w="9525">
            <a:solidFill>
              <a:schemeClr val="dk2"/>
            </a:solidFill>
            <a:prstDash val="solid"/>
            <a:round/>
            <a:headEnd len="med" w="med" type="none"/>
            <a:tailEnd len="med" w="med" type="none"/>
          </a:ln>
        </p:spPr>
      </p:cxnSp>
      <p:grpSp>
        <p:nvGrpSpPr>
          <p:cNvPr id="2797" name="Google Shape;2797;p36"/>
          <p:cNvGrpSpPr/>
          <p:nvPr/>
        </p:nvGrpSpPr>
        <p:grpSpPr>
          <a:xfrm>
            <a:off x="7441578" y="4263596"/>
            <a:ext cx="588701" cy="534204"/>
            <a:chOff x="3227772" y="-134367"/>
            <a:chExt cx="166828" cy="151384"/>
          </a:xfrm>
        </p:grpSpPr>
        <p:sp>
          <p:nvSpPr>
            <p:cNvPr id="2798" name="Google Shape;2798;p36"/>
            <p:cNvSpPr/>
            <p:nvPr/>
          </p:nvSpPr>
          <p:spPr>
            <a:xfrm>
              <a:off x="3227772" y="-134367"/>
              <a:ext cx="166828" cy="151384"/>
            </a:xfrm>
            <a:custGeom>
              <a:rect b="b" l="l" r="r" t="t"/>
              <a:pathLst>
                <a:path extrusionOk="0" h="3176" w="3500">
                  <a:moveTo>
                    <a:pt x="1" y="1"/>
                  </a:moveTo>
                  <a:lnTo>
                    <a:pt x="1" y="1"/>
                  </a:lnTo>
                  <a:cubicBezTo>
                    <a:pt x="761" y="368"/>
                    <a:pt x="1137" y="1374"/>
                    <a:pt x="1137" y="1374"/>
                  </a:cubicBezTo>
                  <a:cubicBezTo>
                    <a:pt x="1137" y="1374"/>
                    <a:pt x="1137" y="1374"/>
                    <a:pt x="1137" y="1374"/>
                  </a:cubicBezTo>
                  <a:lnTo>
                    <a:pt x="808" y="1374"/>
                  </a:lnTo>
                  <a:cubicBezTo>
                    <a:pt x="808" y="1374"/>
                    <a:pt x="1399" y="2696"/>
                    <a:pt x="1929" y="3030"/>
                  </a:cubicBezTo>
                  <a:cubicBezTo>
                    <a:pt x="2086" y="3128"/>
                    <a:pt x="2267" y="3175"/>
                    <a:pt x="2444" y="3175"/>
                  </a:cubicBezTo>
                  <a:cubicBezTo>
                    <a:pt x="2989" y="3175"/>
                    <a:pt x="3500" y="2728"/>
                    <a:pt x="3158" y="1944"/>
                  </a:cubicBezTo>
                  <a:cubicBezTo>
                    <a:pt x="2705" y="905"/>
                    <a:pt x="1894" y="656"/>
                    <a:pt x="1894" y="656"/>
                  </a:cubicBezTo>
                  <a:lnTo>
                    <a:pt x="1894" y="656"/>
                  </a:lnTo>
                  <a:lnTo>
                    <a:pt x="1953" y="1008"/>
                  </a:lnTo>
                  <a:cubicBezTo>
                    <a:pt x="1953" y="1008"/>
                    <a:pt x="1661" y="638"/>
                    <a:pt x="1202" y="393"/>
                  </a:cubicBezTo>
                  <a:cubicBezTo>
                    <a:pt x="838" y="201"/>
                    <a:pt x="1" y="1"/>
                    <a:pt x="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9" name="Google Shape;2799;p36"/>
            <p:cNvSpPr/>
            <p:nvPr/>
          </p:nvSpPr>
          <p:spPr>
            <a:xfrm>
              <a:off x="3293740" y="-79933"/>
              <a:ext cx="86417" cy="93090"/>
            </a:xfrm>
            <a:custGeom>
              <a:rect b="b" l="l" r="r" t="t"/>
              <a:pathLst>
                <a:path extrusionOk="0" h="1953" w="1813">
                  <a:moveTo>
                    <a:pt x="1" y="1"/>
                  </a:moveTo>
                  <a:cubicBezTo>
                    <a:pt x="1" y="1"/>
                    <a:pt x="253" y="257"/>
                    <a:pt x="337" y="504"/>
                  </a:cubicBezTo>
                  <a:cubicBezTo>
                    <a:pt x="415" y="733"/>
                    <a:pt x="413" y="932"/>
                    <a:pt x="413" y="932"/>
                  </a:cubicBezTo>
                  <a:lnTo>
                    <a:pt x="124" y="692"/>
                  </a:lnTo>
                  <a:lnTo>
                    <a:pt x="124" y="692"/>
                  </a:lnTo>
                  <a:cubicBezTo>
                    <a:pt x="124" y="692"/>
                    <a:pt x="131" y="888"/>
                    <a:pt x="232" y="1135"/>
                  </a:cubicBezTo>
                  <a:cubicBezTo>
                    <a:pt x="335" y="1383"/>
                    <a:pt x="653" y="1708"/>
                    <a:pt x="817" y="1823"/>
                  </a:cubicBezTo>
                  <a:cubicBezTo>
                    <a:pt x="937" y="1907"/>
                    <a:pt x="1086" y="1953"/>
                    <a:pt x="1231" y="1953"/>
                  </a:cubicBezTo>
                  <a:cubicBezTo>
                    <a:pt x="1531" y="1953"/>
                    <a:pt x="1812" y="1754"/>
                    <a:pt x="1770" y="1281"/>
                  </a:cubicBezTo>
                  <a:cubicBezTo>
                    <a:pt x="1707" y="580"/>
                    <a:pt x="910" y="267"/>
                    <a:pt x="909" y="267"/>
                  </a:cubicBezTo>
                  <a:lnTo>
                    <a:pt x="909" y="267"/>
                  </a:lnTo>
                  <a:lnTo>
                    <a:pt x="938" y="546"/>
                  </a:lnTo>
                  <a:cubicBezTo>
                    <a:pt x="938" y="546"/>
                    <a:pt x="775" y="362"/>
                    <a:pt x="604" y="257"/>
                  </a:cubicBezTo>
                  <a:cubicBezTo>
                    <a:pt x="376" y="119"/>
                    <a:pt x="1" y="1"/>
                    <a:pt x="1" y="1"/>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0" name="Google Shape;2800;p36"/>
            <p:cNvSpPr/>
            <p:nvPr/>
          </p:nvSpPr>
          <p:spPr>
            <a:xfrm>
              <a:off x="3326724" y="-36797"/>
              <a:ext cx="60439" cy="45329"/>
            </a:xfrm>
            <a:custGeom>
              <a:rect b="b" l="l" r="r" t="t"/>
              <a:pathLst>
                <a:path extrusionOk="0" h="951" w="1268">
                  <a:moveTo>
                    <a:pt x="550" y="0"/>
                  </a:moveTo>
                  <a:lnTo>
                    <a:pt x="633" y="272"/>
                  </a:lnTo>
                  <a:lnTo>
                    <a:pt x="73" y="4"/>
                  </a:lnTo>
                  <a:lnTo>
                    <a:pt x="73" y="4"/>
                  </a:lnTo>
                  <a:lnTo>
                    <a:pt x="302" y="550"/>
                  </a:lnTo>
                  <a:lnTo>
                    <a:pt x="302" y="550"/>
                  </a:lnTo>
                  <a:lnTo>
                    <a:pt x="1" y="450"/>
                  </a:lnTo>
                  <a:lnTo>
                    <a:pt x="1" y="450"/>
                  </a:lnTo>
                  <a:cubicBezTo>
                    <a:pt x="1" y="450"/>
                    <a:pt x="266" y="950"/>
                    <a:pt x="581" y="950"/>
                  </a:cubicBezTo>
                  <a:cubicBezTo>
                    <a:pt x="669" y="950"/>
                    <a:pt x="761" y="911"/>
                    <a:pt x="852" y="811"/>
                  </a:cubicBezTo>
                  <a:cubicBezTo>
                    <a:pt x="1267" y="355"/>
                    <a:pt x="551" y="0"/>
                    <a:pt x="550" y="0"/>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1" name="Google Shape;2801;p36"/>
            <p:cNvSpPr/>
            <p:nvPr/>
          </p:nvSpPr>
          <p:spPr>
            <a:xfrm>
              <a:off x="3299889" y="-42516"/>
              <a:ext cx="56435" cy="56435"/>
            </a:xfrm>
            <a:custGeom>
              <a:rect b="b" l="l" r="r" t="t"/>
              <a:pathLst>
                <a:path extrusionOk="0" h="1184" w="1184">
                  <a:moveTo>
                    <a:pt x="1" y="0"/>
                  </a:moveTo>
                  <a:cubicBezTo>
                    <a:pt x="1" y="0"/>
                    <a:pt x="1" y="1"/>
                    <a:pt x="1" y="1"/>
                  </a:cubicBezTo>
                  <a:cubicBezTo>
                    <a:pt x="102" y="599"/>
                    <a:pt x="542" y="1141"/>
                    <a:pt x="1173" y="1184"/>
                  </a:cubicBezTo>
                  <a:cubicBezTo>
                    <a:pt x="1184" y="1184"/>
                    <a:pt x="1184" y="1166"/>
                    <a:pt x="1173" y="1166"/>
                  </a:cubicBezTo>
                  <a:cubicBezTo>
                    <a:pt x="522" y="1124"/>
                    <a:pt x="192" y="548"/>
                    <a:pt x="2" y="1"/>
                  </a:cubicBezTo>
                  <a:cubicBezTo>
                    <a:pt x="2" y="0"/>
                    <a:pt x="2" y="0"/>
                    <a:pt x="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2" name="Google Shape;2802;p36"/>
            <p:cNvSpPr/>
            <p:nvPr/>
          </p:nvSpPr>
          <p:spPr>
            <a:xfrm>
              <a:off x="3334208" y="-5433"/>
              <a:ext cx="31936" cy="13918"/>
            </a:xfrm>
            <a:custGeom>
              <a:rect b="b" l="l" r="r" t="t"/>
              <a:pathLst>
                <a:path extrusionOk="0" h="292" w="670">
                  <a:moveTo>
                    <a:pt x="3" y="1"/>
                  </a:moveTo>
                  <a:cubicBezTo>
                    <a:pt x="3" y="1"/>
                    <a:pt x="1" y="1"/>
                    <a:pt x="1" y="2"/>
                  </a:cubicBezTo>
                  <a:cubicBezTo>
                    <a:pt x="82" y="131"/>
                    <a:pt x="288" y="292"/>
                    <a:pt x="464" y="292"/>
                  </a:cubicBezTo>
                  <a:cubicBezTo>
                    <a:pt x="541" y="292"/>
                    <a:pt x="612" y="261"/>
                    <a:pt x="666" y="184"/>
                  </a:cubicBezTo>
                  <a:cubicBezTo>
                    <a:pt x="669" y="178"/>
                    <a:pt x="665" y="173"/>
                    <a:pt x="660" y="173"/>
                  </a:cubicBezTo>
                  <a:cubicBezTo>
                    <a:pt x="658" y="173"/>
                    <a:pt x="656" y="173"/>
                    <a:pt x="655" y="174"/>
                  </a:cubicBezTo>
                  <a:cubicBezTo>
                    <a:pt x="589" y="231"/>
                    <a:pt x="518" y="255"/>
                    <a:pt x="447" y="255"/>
                  </a:cubicBezTo>
                  <a:cubicBezTo>
                    <a:pt x="280" y="255"/>
                    <a:pt x="113" y="127"/>
                    <a:pt x="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3" name="Google Shape;2803;p36"/>
            <p:cNvSpPr/>
            <p:nvPr/>
          </p:nvSpPr>
          <p:spPr>
            <a:xfrm>
              <a:off x="3330490" y="-36987"/>
              <a:ext cx="27169" cy="13442"/>
            </a:xfrm>
            <a:custGeom>
              <a:rect b="b" l="l" r="r" t="t"/>
              <a:pathLst>
                <a:path extrusionOk="0" h="282" w="570">
                  <a:moveTo>
                    <a:pt x="9" y="1"/>
                  </a:moveTo>
                  <a:cubicBezTo>
                    <a:pt x="4" y="1"/>
                    <a:pt x="1" y="7"/>
                    <a:pt x="6" y="9"/>
                  </a:cubicBezTo>
                  <a:cubicBezTo>
                    <a:pt x="97" y="68"/>
                    <a:pt x="194" y="114"/>
                    <a:pt x="290" y="161"/>
                  </a:cubicBezTo>
                  <a:cubicBezTo>
                    <a:pt x="375" y="203"/>
                    <a:pt x="458" y="251"/>
                    <a:pt x="549" y="281"/>
                  </a:cubicBezTo>
                  <a:cubicBezTo>
                    <a:pt x="550" y="281"/>
                    <a:pt x="552" y="281"/>
                    <a:pt x="553" y="281"/>
                  </a:cubicBezTo>
                  <a:cubicBezTo>
                    <a:pt x="564" y="281"/>
                    <a:pt x="569" y="264"/>
                    <a:pt x="558" y="258"/>
                  </a:cubicBezTo>
                  <a:cubicBezTo>
                    <a:pt x="468" y="212"/>
                    <a:pt x="371" y="182"/>
                    <a:pt x="281" y="139"/>
                  </a:cubicBezTo>
                  <a:cubicBezTo>
                    <a:pt x="189" y="95"/>
                    <a:pt x="103" y="45"/>
                    <a:pt x="11" y="1"/>
                  </a:cubicBezTo>
                  <a:cubicBezTo>
                    <a:pt x="10" y="1"/>
                    <a:pt x="10" y="1"/>
                    <a:pt x="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4" name="Google Shape;2804;p36"/>
            <p:cNvSpPr/>
            <p:nvPr/>
          </p:nvSpPr>
          <p:spPr>
            <a:xfrm>
              <a:off x="3294169" y="-80219"/>
              <a:ext cx="45043" cy="25405"/>
            </a:xfrm>
            <a:custGeom>
              <a:rect b="b" l="l" r="r" t="t"/>
              <a:pathLst>
                <a:path extrusionOk="0" h="533" w="945">
                  <a:moveTo>
                    <a:pt x="8" y="0"/>
                  </a:moveTo>
                  <a:cubicBezTo>
                    <a:pt x="2" y="0"/>
                    <a:pt x="1" y="8"/>
                    <a:pt x="6" y="10"/>
                  </a:cubicBezTo>
                  <a:cubicBezTo>
                    <a:pt x="348" y="110"/>
                    <a:pt x="645" y="279"/>
                    <a:pt x="902" y="526"/>
                  </a:cubicBezTo>
                  <a:cubicBezTo>
                    <a:pt x="906" y="530"/>
                    <a:pt x="910" y="532"/>
                    <a:pt x="915" y="532"/>
                  </a:cubicBezTo>
                  <a:cubicBezTo>
                    <a:pt x="930" y="532"/>
                    <a:pt x="944" y="511"/>
                    <a:pt x="930" y="498"/>
                  </a:cubicBezTo>
                  <a:cubicBezTo>
                    <a:pt x="673" y="253"/>
                    <a:pt x="357" y="79"/>
                    <a:pt x="9" y="0"/>
                  </a:cubicBezTo>
                  <a:cubicBezTo>
                    <a:pt x="8" y="0"/>
                    <a:pt x="8" y="0"/>
                    <a:pt x="8"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5" name="Google Shape;2805;p36"/>
            <p:cNvSpPr/>
            <p:nvPr/>
          </p:nvSpPr>
          <p:spPr>
            <a:xfrm>
              <a:off x="3273435" y="-120639"/>
              <a:ext cx="48046" cy="35844"/>
            </a:xfrm>
            <a:custGeom>
              <a:rect b="b" l="l" r="r" t="t"/>
              <a:pathLst>
                <a:path extrusionOk="0" h="752" w="1008">
                  <a:moveTo>
                    <a:pt x="3" y="0"/>
                  </a:moveTo>
                  <a:cubicBezTo>
                    <a:pt x="2" y="0"/>
                    <a:pt x="1" y="3"/>
                    <a:pt x="2" y="3"/>
                  </a:cubicBezTo>
                  <a:cubicBezTo>
                    <a:pt x="372" y="201"/>
                    <a:pt x="678" y="445"/>
                    <a:pt x="971" y="746"/>
                  </a:cubicBezTo>
                  <a:cubicBezTo>
                    <a:pt x="975" y="750"/>
                    <a:pt x="980" y="752"/>
                    <a:pt x="984" y="752"/>
                  </a:cubicBezTo>
                  <a:cubicBezTo>
                    <a:pt x="990" y="752"/>
                    <a:pt x="995" y="748"/>
                    <a:pt x="998" y="744"/>
                  </a:cubicBezTo>
                  <a:cubicBezTo>
                    <a:pt x="1004" y="740"/>
                    <a:pt x="1008" y="735"/>
                    <a:pt x="1007" y="729"/>
                  </a:cubicBezTo>
                  <a:cubicBezTo>
                    <a:pt x="1007" y="686"/>
                    <a:pt x="995" y="644"/>
                    <a:pt x="985" y="603"/>
                  </a:cubicBezTo>
                  <a:cubicBezTo>
                    <a:pt x="972" y="556"/>
                    <a:pt x="965" y="509"/>
                    <a:pt x="950" y="463"/>
                  </a:cubicBezTo>
                  <a:cubicBezTo>
                    <a:pt x="950" y="462"/>
                    <a:pt x="949" y="461"/>
                    <a:pt x="948" y="461"/>
                  </a:cubicBezTo>
                  <a:cubicBezTo>
                    <a:pt x="946" y="461"/>
                    <a:pt x="944" y="463"/>
                    <a:pt x="944" y="465"/>
                  </a:cubicBezTo>
                  <a:cubicBezTo>
                    <a:pt x="945" y="513"/>
                    <a:pt x="953" y="561"/>
                    <a:pt x="959" y="608"/>
                  </a:cubicBezTo>
                  <a:cubicBezTo>
                    <a:pt x="961" y="633"/>
                    <a:pt x="962" y="659"/>
                    <a:pt x="966" y="683"/>
                  </a:cubicBezTo>
                  <a:cubicBezTo>
                    <a:pt x="711" y="385"/>
                    <a:pt x="364" y="146"/>
                    <a:pt x="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806" name="Google Shape;2806;p36"/>
          <p:cNvGrpSpPr/>
          <p:nvPr/>
        </p:nvGrpSpPr>
        <p:grpSpPr>
          <a:xfrm>
            <a:off x="7600789" y="2553041"/>
            <a:ext cx="1949783" cy="432652"/>
            <a:chOff x="4339891" y="1046343"/>
            <a:chExt cx="651056" cy="144473"/>
          </a:xfrm>
        </p:grpSpPr>
        <p:sp>
          <p:nvSpPr>
            <p:cNvPr id="2807" name="Google Shape;2807;p36"/>
            <p:cNvSpPr/>
            <p:nvPr/>
          </p:nvSpPr>
          <p:spPr>
            <a:xfrm>
              <a:off x="4351093" y="1055399"/>
              <a:ext cx="633325" cy="130411"/>
            </a:xfrm>
            <a:custGeom>
              <a:rect b="b" l="l" r="r" t="t"/>
              <a:pathLst>
                <a:path extrusionOk="0" h="2736" w="13287">
                  <a:moveTo>
                    <a:pt x="9261" y="1"/>
                  </a:moveTo>
                  <a:lnTo>
                    <a:pt x="5089" y="458"/>
                  </a:lnTo>
                  <a:lnTo>
                    <a:pt x="5083" y="458"/>
                  </a:lnTo>
                  <a:lnTo>
                    <a:pt x="2126" y="2687"/>
                  </a:lnTo>
                  <a:lnTo>
                    <a:pt x="11" y="2142"/>
                  </a:lnTo>
                  <a:lnTo>
                    <a:pt x="1" y="2182"/>
                  </a:lnTo>
                  <a:lnTo>
                    <a:pt x="2125" y="2733"/>
                  </a:lnTo>
                  <a:lnTo>
                    <a:pt x="2135" y="2735"/>
                  </a:lnTo>
                  <a:lnTo>
                    <a:pt x="5100" y="501"/>
                  </a:lnTo>
                  <a:lnTo>
                    <a:pt x="9250" y="46"/>
                  </a:lnTo>
                  <a:lnTo>
                    <a:pt x="11584" y="1573"/>
                  </a:lnTo>
                  <a:lnTo>
                    <a:pt x="11593" y="1579"/>
                  </a:lnTo>
                  <a:lnTo>
                    <a:pt x="13286" y="972"/>
                  </a:lnTo>
                  <a:lnTo>
                    <a:pt x="13272" y="930"/>
                  </a:lnTo>
                  <a:lnTo>
                    <a:pt x="11600" y="1531"/>
                  </a:lnTo>
                  <a:lnTo>
                    <a:pt x="9267" y="6"/>
                  </a:lnTo>
                  <a:lnTo>
                    <a:pt x="926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8" name="Google Shape;2808;p36"/>
            <p:cNvSpPr/>
            <p:nvPr/>
          </p:nvSpPr>
          <p:spPr>
            <a:xfrm>
              <a:off x="4780793" y="1046343"/>
              <a:ext cx="22927" cy="20305"/>
            </a:xfrm>
            <a:custGeom>
              <a:rect b="b" l="l" r="r" t="t"/>
              <a:pathLst>
                <a:path extrusionOk="0" h="426" w="481">
                  <a:moveTo>
                    <a:pt x="240" y="1"/>
                  </a:moveTo>
                  <a:cubicBezTo>
                    <a:pt x="177" y="1"/>
                    <a:pt x="114" y="30"/>
                    <a:pt x="72" y="84"/>
                  </a:cubicBezTo>
                  <a:cubicBezTo>
                    <a:pt x="0" y="177"/>
                    <a:pt x="19" y="311"/>
                    <a:pt x="112" y="381"/>
                  </a:cubicBezTo>
                  <a:cubicBezTo>
                    <a:pt x="150" y="411"/>
                    <a:pt x="195" y="425"/>
                    <a:pt x="240" y="425"/>
                  </a:cubicBezTo>
                  <a:cubicBezTo>
                    <a:pt x="304" y="425"/>
                    <a:pt x="367" y="397"/>
                    <a:pt x="408" y="343"/>
                  </a:cubicBezTo>
                  <a:cubicBezTo>
                    <a:pt x="481" y="249"/>
                    <a:pt x="463" y="115"/>
                    <a:pt x="370" y="45"/>
                  </a:cubicBezTo>
                  <a:cubicBezTo>
                    <a:pt x="331" y="15"/>
                    <a:pt x="285" y="1"/>
                    <a:pt x="24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9" name="Google Shape;2809;p36"/>
            <p:cNvSpPr/>
            <p:nvPr/>
          </p:nvSpPr>
          <p:spPr>
            <a:xfrm>
              <a:off x="4339891" y="1148298"/>
              <a:ext cx="22927" cy="20258"/>
            </a:xfrm>
            <a:custGeom>
              <a:rect b="b" l="l" r="r" t="t"/>
              <a:pathLst>
                <a:path extrusionOk="0" h="425" w="481">
                  <a:moveTo>
                    <a:pt x="241" y="1"/>
                  </a:moveTo>
                  <a:cubicBezTo>
                    <a:pt x="178" y="1"/>
                    <a:pt x="115" y="29"/>
                    <a:pt x="72" y="84"/>
                  </a:cubicBezTo>
                  <a:cubicBezTo>
                    <a:pt x="0" y="177"/>
                    <a:pt x="19" y="310"/>
                    <a:pt x="111" y="380"/>
                  </a:cubicBezTo>
                  <a:cubicBezTo>
                    <a:pt x="150" y="410"/>
                    <a:pt x="195" y="424"/>
                    <a:pt x="241" y="424"/>
                  </a:cubicBezTo>
                  <a:cubicBezTo>
                    <a:pt x="304" y="424"/>
                    <a:pt x="367" y="396"/>
                    <a:pt x="408" y="341"/>
                  </a:cubicBezTo>
                  <a:cubicBezTo>
                    <a:pt x="481" y="248"/>
                    <a:pt x="462" y="115"/>
                    <a:pt x="370" y="44"/>
                  </a:cubicBezTo>
                  <a:cubicBezTo>
                    <a:pt x="331" y="15"/>
                    <a:pt x="286" y="1"/>
                    <a:pt x="241"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0" name="Google Shape;2810;p36"/>
            <p:cNvSpPr/>
            <p:nvPr/>
          </p:nvSpPr>
          <p:spPr>
            <a:xfrm>
              <a:off x="4582316" y="1068173"/>
              <a:ext cx="22879" cy="20258"/>
            </a:xfrm>
            <a:custGeom>
              <a:rect b="b" l="l" r="r" t="t"/>
              <a:pathLst>
                <a:path extrusionOk="0" h="425" w="480">
                  <a:moveTo>
                    <a:pt x="240" y="0"/>
                  </a:moveTo>
                  <a:cubicBezTo>
                    <a:pt x="177" y="0"/>
                    <a:pt x="114" y="29"/>
                    <a:pt x="72" y="82"/>
                  </a:cubicBezTo>
                  <a:cubicBezTo>
                    <a:pt x="1" y="176"/>
                    <a:pt x="18" y="310"/>
                    <a:pt x="112" y="380"/>
                  </a:cubicBezTo>
                  <a:cubicBezTo>
                    <a:pt x="150" y="410"/>
                    <a:pt x="196" y="424"/>
                    <a:pt x="241" y="424"/>
                  </a:cubicBezTo>
                  <a:cubicBezTo>
                    <a:pt x="305" y="424"/>
                    <a:pt x="367" y="395"/>
                    <a:pt x="409" y="341"/>
                  </a:cubicBezTo>
                  <a:cubicBezTo>
                    <a:pt x="479" y="248"/>
                    <a:pt x="462" y="114"/>
                    <a:pt x="369" y="44"/>
                  </a:cubicBezTo>
                  <a:cubicBezTo>
                    <a:pt x="331" y="15"/>
                    <a:pt x="285" y="0"/>
                    <a:pt x="24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1" name="Google Shape;2811;p36"/>
            <p:cNvSpPr/>
            <p:nvPr/>
          </p:nvSpPr>
          <p:spPr>
            <a:xfrm>
              <a:off x="4892376" y="1119366"/>
              <a:ext cx="22927" cy="20258"/>
            </a:xfrm>
            <a:custGeom>
              <a:rect b="b" l="l" r="r" t="t"/>
              <a:pathLst>
                <a:path extrusionOk="0" h="425" w="481">
                  <a:moveTo>
                    <a:pt x="240" y="1"/>
                  </a:moveTo>
                  <a:cubicBezTo>
                    <a:pt x="177" y="1"/>
                    <a:pt x="114" y="29"/>
                    <a:pt x="72" y="84"/>
                  </a:cubicBezTo>
                  <a:cubicBezTo>
                    <a:pt x="1" y="177"/>
                    <a:pt x="19" y="310"/>
                    <a:pt x="112" y="381"/>
                  </a:cubicBezTo>
                  <a:cubicBezTo>
                    <a:pt x="150" y="410"/>
                    <a:pt x="196" y="424"/>
                    <a:pt x="241" y="424"/>
                  </a:cubicBezTo>
                  <a:cubicBezTo>
                    <a:pt x="304" y="424"/>
                    <a:pt x="367" y="396"/>
                    <a:pt x="409" y="341"/>
                  </a:cubicBezTo>
                  <a:cubicBezTo>
                    <a:pt x="480" y="248"/>
                    <a:pt x="462" y="115"/>
                    <a:pt x="369" y="44"/>
                  </a:cubicBezTo>
                  <a:cubicBezTo>
                    <a:pt x="331" y="15"/>
                    <a:pt x="285" y="1"/>
                    <a:pt x="24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2" name="Google Shape;2812;p36"/>
            <p:cNvSpPr/>
            <p:nvPr/>
          </p:nvSpPr>
          <p:spPr>
            <a:xfrm>
              <a:off x="4445660" y="1178518"/>
              <a:ext cx="13871" cy="12298"/>
            </a:xfrm>
            <a:custGeom>
              <a:rect b="b" l="l" r="r" t="t"/>
              <a:pathLst>
                <a:path extrusionOk="0" h="258" w="291">
                  <a:moveTo>
                    <a:pt x="146" y="0"/>
                  </a:moveTo>
                  <a:cubicBezTo>
                    <a:pt x="107" y="0"/>
                    <a:pt x="68" y="17"/>
                    <a:pt x="43" y="51"/>
                  </a:cubicBezTo>
                  <a:cubicBezTo>
                    <a:pt x="0" y="106"/>
                    <a:pt x="11" y="188"/>
                    <a:pt x="67" y="231"/>
                  </a:cubicBezTo>
                  <a:cubicBezTo>
                    <a:pt x="90" y="249"/>
                    <a:pt x="118" y="257"/>
                    <a:pt x="145" y="257"/>
                  </a:cubicBezTo>
                  <a:cubicBezTo>
                    <a:pt x="184" y="257"/>
                    <a:pt x="222" y="240"/>
                    <a:pt x="247" y="208"/>
                  </a:cubicBezTo>
                  <a:cubicBezTo>
                    <a:pt x="290" y="151"/>
                    <a:pt x="280" y="69"/>
                    <a:pt x="224" y="27"/>
                  </a:cubicBezTo>
                  <a:cubicBezTo>
                    <a:pt x="201" y="9"/>
                    <a:pt x="173" y="0"/>
                    <a:pt x="146"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3" name="Google Shape;2813;p36"/>
            <p:cNvSpPr/>
            <p:nvPr/>
          </p:nvSpPr>
          <p:spPr>
            <a:xfrm>
              <a:off x="4977077" y="1094628"/>
              <a:ext cx="13871" cy="12298"/>
            </a:xfrm>
            <a:custGeom>
              <a:rect b="b" l="l" r="r" t="t"/>
              <a:pathLst>
                <a:path extrusionOk="0" h="258" w="291">
                  <a:moveTo>
                    <a:pt x="145" y="0"/>
                  </a:moveTo>
                  <a:cubicBezTo>
                    <a:pt x="107" y="0"/>
                    <a:pt x="68" y="17"/>
                    <a:pt x="43" y="50"/>
                  </a:cubicBezTo>
                  <a:cubicBezTo>
                    <a:pt x="0" y="106"/>
                    <a:pt x="11" y="188"/>
                    <a:pt x="67" y="231"/>
                  </a:cubicBezTo>
                  <a:cubicBezTo>
                    <a:pt x="90" y="249"/>
                    <a:pt x="118" y="257"/>
                    <a:pt x="145" y="257"/>
                  </a:cubicBezTo>
                  <a:cubicBezTo>
                    <a:pt x="184" y="257"/>
                    <a:pt x="222" y="240"/>
                    <a:pt x="247" y="207"/>
                  </a:cubicBezTo>
                  <a:cubicBezTo>
                    <a:pt x="290" y="151"/>
                    <a:pt x="280" y="70"/>
                    <a:pt x="224" y="27"/>
                  </a:cubicBezTo>
                  <a:cubicBezTo>
                    <a:pt x="201" y="9"/>
                    <a:pt x="173" y="0"/>
                    <a:pt x="14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814" name="Google Shape;2814;p36"/>
          <p:cNvGrpSpPr/>
          <p:nvPr/>
        </p:nvGrpSpPr>
        <p:grpSpPr>
          <a:xfrm>
            <a:off x="741439" y="4110805"/>
            <a:ext cx="1826304" cy="1826378"/>
            <a:chOff x="2787299" y="187324"/>
            <a:chExt cx="1165552" cy="1165600"/>
          </a:xfrm>
        </p:grpSpPr>
        <p:sp>
          <p:nvSpPr>
            <p:cNvPr id="2815" name="Google Shape;2815;p36"/>
            <p:cNvSpPr/>
            <p:nvPr/>
          </p:nvSpPr>
          <p:spPr>
            <a:xfrm>
              <a:off x="2787299" y="187324"/>
              <a:ext cx="1165552" cy="1165600"/>
            </a:xfrm>
            <a:custGeom>
              <a:rect b="b" l="l" r="r" t="t"/>
              <a:pathLst>
                <a:path extrusionOk="0" h="24454" w="24453">
                  <a:moveTo>
                    <a:pt x="12226" y="1"/>
                  </a:moveTo>
                  <a:cubicBezTo>
                    <a:pt x="8983" y="1"/>
                    <a:pt x="5874" y="1289"/>
                    <a:pt x="3582" y="3582"/>
                  </a:cubicBezTo>
                  <a:cubicBezTo>
                    <a:pt x="1288" y="5875"/>
                    <a:pt x="0" y="8985"/>
                    <a:pt x="0" y="12227"/>
                  </a:cubicBezTo>
                  <a:cubicBezTo>
                    <a:pt x="0" y="15469"/>
                    <a:pt x="1288" y="18579"/>
                    <a:pt x="3582" y="20872"/>
                  </a:cubicBezTo>
                  <a:cubicBezTo>
                    <a:pt x="5874" y="23164"/>
                    <a:pt x="8983" y="24453"/>
                    <a:pt x="12226" y="24453"/>
                  </a:cubicBezTo>
                  <a:cubicBezTo>
                    <a:pt x="15469" y="24453"/>
                    <a:pt x="18579" y="23164"/>
                    <a:pt x="20871" y="20872"/>
                  </a:cubicBezTo>
                  <a:cubicBezTo>
                    <a:pt x="23164" y="18579"/>
                    <a:pt x="24453" y="15469"/>
                    <a:pt x="24453" y="12227"/>
                  </a:cubicBezTo>
                  <a:cubicBezTo>
                    <a:pt x="24453" y="8985"/>
                    <a:pt x="23164" y="5875"/>
                    <a:pt x="20871" y="3582"/>
                  </a:cubicBezTo>
                  <a:cubicBezTo>
                    <a:pt x="18579" y="1289"/>
                    <a:pt x="15469" y="1"/>
                    <a:pt x="12226"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6" name="Google Shape;2816;p36"/>
            <p:cNvSpPr/>
            <p:nvPr/>
          </p:nvSpPr>
          <p:spPr>
            <a:xfrm>
              <a:off x="3426916" y="190089"/>
              <a:ext cx="398575" cy="216971"/>
            </a:xfrm>
            <a:custGeom>
              <a:rect b="b" l="l" r="r" t="t"/>
              <a:pathLst>
                <a:path extrusionOk="0" h="4552" w="8362">
                  <a:moveTo>
                    <a:pt x="1" y="0"/>
                  </a:moveTo>
                  <a:lnTo>
                    <a:pt x="1" y="0"/>
                  </a:lnTo>
                  <a:cubicBezTo>
                    <a:pt x="207" y="303"/>
                    <a:pt x="434" y="591"/>
                    <a:pt x="675" y="859"/>
                  </a:cubicBezTo>
                  <a:cubicBezTo>
                    <a:pt x="1389" y="1658"/>
                    <a:pt x="2226" y="2348"/>
                    <a:pt x="3120" y="2939"/>
                  </a:cubicBezTo>
                  <a:cubicBezTo>
                    <a:pt x="3544" y="3218"/>
                    <a:pt x="3982" y="3489"/>
                    <a:pt x="4444" y="3705"/>
                  </a:cubicBezTo>
                  <a:cubicBezTo>
                    <a:pt x="5041" y="3986"/>
                    <a:pt x="5675" y="4187"/>
                    <a:pt x="6321" y="4318"/>
                  </a:cubicBezTo>
                  <a:cubicBezTo>
                    <a:pt x="6995" y="4458"/>
                    <a:pt x="7676" y="4519"/>
                    <a:pt x="8361" y="4552"/>
                  </a:cubicBezTo>
                  <a:cubicBezTo>
                    <a:pt x="6356" y="2035"/>
                    <a:pt x="3382" y="329"/>
                    <a:pt x="1"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7" name="Google Shape;2817;p36"/>
            <p:cNvSpPr/>
            <p:nvPr/>
          </p:nvSpPr>
          <p:spPr>
            <a:xfrm>
              <a:off x="3177771" y="196476"/>
              <a:ext cx="739570" cy="373837"/>
            </a:xfrm>
            <a:custGeom>
              <a:rect b="b" l="l" r="r" t="t"/>
              <a:pathLst>
                <a:path extrusionOk="0" h="7843" w="15516">
                  <a:moveTo>
                    <a:pt x="1888" y="0"/>
                  </a:moveTo>
                  <a:cubicBezTo>
                    <a:pt x="1240" y="116"/>
                    <a:pt x="610" y="282"/>
                    <a:pt x="1" y="494"/>
                  </a:cubicBezTo>
                  <a:cubicBezTo>
                    <a:pt x="1003" y="1837"/>
                    <a:pt x="2199" y="3036"/>
                    <a:pt x="3537" y="4042"/>
                  </a:cubicBezTo>
                  <a:cubicBezTo>
                    <a:pt x="5003" y="5144"/>
                    <a:pt x="6638" y="6026"/>
                    <a:pt x="8379" y="6606"/>
                  </a:cubicBezTo>
                  <a:cubicBezTo>
                    <a:pt x="10102" y="7181"/>
                    <a:pt x="11912" y="7432"/>
                    <a:pt x="13712" y="7641"/>
                  </a:cubicBezTo>
                  <a:cubicBezTo>
                    <a:pt x="14311" y="7710"/>
                    <a:pt x="14915" y="7775"/>
                    <a:pt x="15515" y="7842"/>
                  </a:cubicBezTo>
                  <a:cubicBezTo>
                    <a:pt x="15356" y="7406"/>
                    <a:pt x="15172" y="6979"/>
                    <a:pt x="14966" y="6566"/>
                  </a:cubicBezTo>
                  <a:cubicBezTo>
                    <a:pt x="14857" y="6580"/>
                    <a:pt x="14749" y="6592"/>
                    <a:pt x="14640" y="6603"/>
                  </a:cubicBezTo>
                  <a:cubicBezTo>
                    <a:pt x="14129" y="6653"/>
                    <a:pt x="13616" y="6680"/>
                    <a:pt x="13105" y="6680"/>
                  </a:cubicBezTo>
                  <a:cubicBezTo>
                    <a:pt x="11998" y="6680"/>
                    <a:pt x="10897" y="6555"/>
                    <a:pt x="9819" y="6272"/>
                  </a:cubicBezTo>
                  <a:cubicBezTo>
                    <a:pt x="9095" y="6082"/>
                    <a:pt x="8374" y="5844"/>
                    <a:pt x="7721" y="5469"/>
                  </a:cubicBezTo>
                  <a:cubicBezTo>
                    <a:pt x="7191" y="5163"/>
                    <a:pt x="6705" y="4781"/>
                    <a:pt x="6256" y="4366"/>
                  </a:cubicBezTo>
                  <a:cubicBezTo>
                    <a:pt x="5345" y="3520"/>
                    <a:pt x="4584" y="2534"/>
                    <a:pt x="3742" y="1624"/>
                  </a:cubicBezTo>
                  <a:cubicBezTo>
                    <a:pt x="3183" y="1020"/>
                    <a:pt x="2576" y="447"/>
                    <a:pt x="188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8" name="Google Shape;2818;p36"/>
            <p:cNvSpPr/>
            <p:nvPr/>
          </p:nvSpPr>
          <p:spPr>
            <a:xfrm>
              <a:off x="2938254" y="302340"/>
              <a:ext cx="1014502" cy="504200"/>
            </a:xfrm>
            <a:custGeom>
              <a:rect b="b" l="l" r="r" t="t"/>
              <a:pathLst>
                <a:path extrusionOk="0" h="10578" w="21284">
                  <a:moveTo>
                    <a:pt x="1772" y="1"/>
                  </a:moveTo>
                  <a:cubicBezTo>
                    <a:pt x="1131" y="479"/>
                    <a:pt x="535" y="1016"/>
                    <a:pt x="0" y="1610"/>
                  </a:cubicBezTo>
                  <a:cubicBezTo>
                    <a:pt x="1921" y="2134"/>
                    <a:pt x="3936" y="2330"/>
                    <a:pt x="5774" y="3131"/>
                  </a:cubicBezTo>
                  <a:cubicBezTo>
                    <a:pt x="6648" y="3512"/>
                    <a:pt x="7479" y="4026"/>
                    <a:pt x="8221" y="4621"/>
                  </a:cubicBezTo>
                  <a:cubicBezTo>
                    <a:pt x="8945" y="5202"/>
                    <a:pt x="9600" y="5860"/>
                    <a:pt x="10268" y="6501"/>
                  </a:cubicBezTo>
                  <a:cubicBezTo>
                    <a:pt x="10940" y="7145"/>
                    <a:pt x="11631" y="7783"/>
                    <a:pt x="12414" y="8295"/>
                  </a:cubicBezTo>
                  <a:cubicBezTo>
                    <a:pt x="13236" y="8833"/>
                    <a:pt x="14136" y="9263"/>
                    <a:pt x="15062" y="9590"/>
                  </a:cubicBezTo>
                  <a:cubicBezTo>
                    <a:pt x="16932" y="10251"/>
                    <a:pt x="18918" y="10490"/>
                    <a:pt x="20890" y="10567"/>
                  </a:cubicBezTo>
                  <a:cubicBezTo>
                    <a:pt x="21012" y="10572"/>
                    <a:pt x="21137" y="10574"/>
                    <a:pt x="21261" y="10577"/>
                  </a:cubicBezTo>
                  <a:cubicBezTo>
                    <a:pt x="21276" y="10325"/>
                    <a:pt x="21284" y="10070"/>
                    <a:pt x="21284" y="9813"/>
                  </a:cubicBezTo>
                  <a:cubicBezTo>
                    <a:pt x="21284" y="9585"/>
                    <a:pt x="21276" y="9358"/>
                    <a:pt x="21264" y="9133"/>
                  </a:cubicBezTo>
                  <a:cubicBezTo>
                    <a:pt x="20770" y="9239"/>
                    <a:pt x="20265" y="9310"/>
                    <a:pt x="19757" y="9335"/>
                  </a:cubicBezTo>
                  <a:cubicBezTo>
                    <a:pt x="19582" y="9344"/>
                    <a:pt x="19407" y="9349"/>
                    <a:pt x="19232" y="9349"/>
                  </a:cubicBezTo>
                  <a:cubicBezTo>
                    <a:pt x="17727" y="9349"/>
                    <a:pt x="16222" y="9027"/>
                    <a:pt x="14832" y="8461"/>
                  </a:cubicBezTo>
                  <a:cubicBezTo>
                    <a:pt x="14055" y="8145"/>
                    <a:pt x="13310" y="7755"/>
                    <a:pt x="12614" y="7290"/>
                  </a:cubicBezTo>
                  <a:cubicBezTo>
                    <a:pt x="11912" y="6821"/>
                    <a:pt x="11280" y="6274"/>
                    <a:pt x="10678" y="5684"/>
                  </a:cubicBezTo>
                  <a:cubicBezTo>
                    <a:pt x="9300" y="4333"/>
                    <a:pt x="8114" y="2767"/>
                    <a:pt x="6507" y="1665"/>
                  </a:cubicBezTo>
                  <a:cubicBezTo>
                    <a:pt x="5626" y="1061"/>
                    <a:pt x="4647" y="675"/>
                    <a:pt x="3615" y="411"/>
                  </a:cubicBezTo>
                  <a:cubicBezTo>
                    <a:pt x="3004" y="255"/>
                    <a:pt x="2388" y="132"/>
                    <a:pt x="1772"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9" name="Google Shape;2819;p36"/>
            <p:cNvSpPr/>
            <p:nvPr/>
          </p:nvSpPr>
          <p:spPr>
            <a:xfrm>
              <a:off x="2852553" y="470454"/>
              <a:ext cx="1079803" cy="509301"/>
            </a:xfrm>
            <a:custGeom>
              <a:rect b="b" l="l" r="r" t="t"/>
              <a:pathLst>
                <a:path extrusionOk="0" h="10685" w="22654">
                  <a:moveTo>
                    <a:pt x="374" y="0"/>
                  </a:moveTo>
                  <a:cubicBezTo>
                    <a:pt x="243" y="219"/>
                    <a:pt x="118" y="441"/>
                    <a:pt x="1" y="668"/>
                  </a:cubicBezTo>
                  <a:cubicBezTo>
                    <a:pt x="844" y="2434"/>
                    <a:pt x="2218" y="3935"/>
                    <a:pt x="3788" y="5098"/>
                  </a:cubicBezTo>
                  <a:cubicBezTo>
                    <a:pt x="5787" y="6578"/>
                    <a:pt x="8151" y="7623"/>
                    <a:pt x="10600" y="8075"/>
                  </a:cubicBezTo>
                  <a:cubicBezTo>
                    <a:pt x="11843" y="8303"/>
                    <a:pt x="13105" y="8437"/>
                    <a:pt x="14355" y="8622"/>
                  </a:cubicBezTo>
                  <a:cubicBezTo>
                    <a:pt x="15554" y="8800"/>
                    <a:pt x="16750" y="8997"/>
                    <a:pt x="17933" y="9259"/>
                  </a:cubicBezTo>
                  <a:cubicBezTo>
                    <a:pt x="19420" y="9588"/>
                    <a:pt x="20890" y="10033"/>
                    <a:pt x="22264" y="10685"/>
                  </a:cubicBezTo>
                  <a:cubicBezTo>
                    <a:pt x="22415" y="10295"/>
                    <a:pt x="22543" y="9893"/>
                    <a:pt x="22653" y="9485"/>
                  </a:cubicBezTo>
                  <a:cubicBezTo>
                    <a:pt x="22368" y="9302"/>
                    <a:pt x="22074" y="9125"/>
                    <a:pt x="21776" y="8957"/>
                  </a:cubicBezTo>
                  <a:cubicBezTo>
                    <a:pt x="20658" y="8329"/>
                    <a:pt x="19463" y="7814"/>
                    <a:pt x="18207" y="7537"/>
                  </a:cubicBezTo>
                  <a:cubicBezTo>
                    <a:pt x="17243" y="7323"/>
                    <a:pt x="16265" y="7171"/>
                    <a:pt x="15286" y="7047"/>
                  </a:cubicBezTo>
                  <a:cubicBezTo>
                    <a:pt x="13262" y="6789"/>
                    <a:pt x="11224" y="6627"/>
                    <a:pt x="9216" y="6253"/>
                  </a:cubicBezTo>
                  <a:cubicBezTo>
                    <a:pt x="7308" y="5898"/>
                    <a:pt x="5383" y="5343"/>
                    <a:pt x="3754" y="4254"/>
                  </a:cubicBezTo>
                  <a:cubicBezTo>
                    <a:pt x="2942" y="3712"/>
                    <a:pt x="2225" y="3043"/>
                    <a:pt x="1634" y="2267"/>
                  </a:cubicBezTo>
                  <a:cubicBezTo>
                    <a:pt x="1107" y="1575"/>
                    <a:pt x="695" y="807"/>
                    <a:pt x="37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0" name="Google Shape;2820;p36"/>
            <p:cNvSpPr/>
            <p:nvPr/>
          </p:nvSpPr>
          <p:spPr>
            <a:xfrm>
              <a:off x="2790970" y="661925"/>
              <a:ext cx="1029421" cy="585994"/>
            </a:xfrm>
            <a:custGeom>
              <a:rect b="b" l="l" r="r" t="t"/>
              <a:pathLst>
                <a:path extrusionOk="0" h="12294" w="21597">
                  <a:moveTo>
                    <a:pt x="137" y="0"/>
                  </a:moveTo>
                  <a:cubicBezTo>
                    <a:pt x="79" y="304"/>
                    <a:pt x="36" y="613"/>
                    <a:pt x="1" y="925"/>
                  </a:cubicBezTo>
                  <a:cubicBezTo>
                    <a:pt x="861" y="1109"/>
                    <a:pt x="1680" y="1459"/>
                    <a:pt x="2418" y="1936"/>
                  </a:cubicBezTo>
                  <a:cubicBezTo>
                    <a:pt x="3199" y="2442"/>
                    <a:pt x="3891" y="3073"/>
                    <a:pt x="4529" y="3747"/>
                  </a:cubicBezTo>
                  <a:cubicBezTo>
                    <a:pt x="5876" y="5169"/>
                    <a:pt x="7007" y="6787"/>
                    <a:pt x="8430" y="8137"/>
                  </a:cubicBezTo>
                  <a:cubicBezTo>
                    <a:pt x="9911" y="9542"/>
                    <a:pt x="11747" y="10561"/>
                    <a:pt x="13663" y="11240"/>
                  </a:cubicBezTo>
                  <a:cubicBezTo>
                    <a:pt x="15423" y="11864"/>
                    <a:pt x="17280" y="12215"/>
                    <a:pt x="19147" y="12294"/>
                  </a:cubicBezTo>
                  <a:cubicBezTo>
                    <a:pt x="20063" y="11653"/>
                    <a:pt x="20888" y="10889"/>
                    <a:pt x="21596" y="10026"/>
                  </a:cubicBezTo>
                  <a:lnTo>
                    <a:pt x="21596" y="10026"/>
                  </a:lnTo>
                  <a:cubicBezTo>
                    <a:pt x="21399" y="10063"/>
                    <a:pt x="21204" y="10095"/>
                    <a:pt x="21006" y="10122"/>
                  </a:cubicBezTo>
                  <a:cubicBezTo>
                    <a:pt x="20555" y="10184"/>
                    <a:pt x="20106" y="10215"/>
                    <a:pt x="19658" y="10215"/>
                  </a:cubicBezTo>
                  <a:cubicBezTo>
                    <a:pt x="19022" y="10215"/>
                    <a:pt x="18389" y="10153"/>
                    <a:pt x="17755" y="10026"/>
                  </a:cubicBezTo>
                  <a:cubicBezTo>
                    <a:pt x="16674" y="9809"/>
                    <a:pt x="15615" y="9498"/>
                    <a:pt x="14579" y="9120"/>
                  </a:cubicBezTo>
                  <a:cubicBezTo>
                    <a:pt x="12484" y="8355"/>
                    <a:pt x="10461" y="7322"/>
                    <a:pt x="8663" y="5997"/>
                  </a:cubicBezTo>
                  <a:cubicBezTo>
                    <a:pt x="7114" y="4855"/>
                    <a:pt x="5806" y="3438"/>
                    <a:pt x="4336" y="2205"/>
                  </a:cubicBezTo>
                  <a:cubicBezTo>
                    <a:pt x="3641" y="1621"/>
                    <a:pt x="2902" y="1086"/>
                    <a:pt x="2089" y="676"/>
                  </a:cubicBezTo>
                  <a:cubicBezTo>
                    <a:pt x="1471" y="365"/>
                    <a:pt x="813" y="140"/>
                    <a:pt x="137"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1" name="Google Shape;2821;p36"/>
            <p:cNvSpPr/>
            <p:nvPr/>
          </p:nvSpPr>
          <p:spPr>
            <a:xfrm>
              <a:off x="2831676" y="993339"/>
              <a:ext cx="686710" cy="359442"/>
            </a:xfrm>
            <a:custGeom>
              <a:rect b="b" l="l" r="r" t="t"/>
              <a:pathLst>
                <a:path extrusionOk="0" h="7541" w="14407">
                  <a:moveTo>
                    <a:pt x="1" y="0"/>
                  </a:moveTo>
                  <a:lnTo>
                    <a:pt x="1" y="0"/>
                  </a:lnTo>
                  <a:cubicBezTo>
                    <a:pt x="348" y="834"/>
                    <a:pt x="784" y="1620"/>
                    <a:pt x="1297" y="2349"/>
                  </a:cubicBezTo>
                  <a:cubicBezTo>
                    <a:pt x="2205" y="2658"/>
                    <a:pt x="3126" y="2923"/>
                    <a:pt x="4038" y="3221"/>
                  </a:cubicBezTo>
                  <a:cubicBezTo>
                    <a:pt x="5220" y="3605"/>
                    <a:pt x="6376" y="4066"/>
                    <a:pt x="7443" y="4708"/>
                  </a:cubicBezTo>
                  <a:cubicBezTo>
                    <a:pt x="7971" y="5026"/>
                    <a:pt x="8453" y="5409"/>
                    <a:pt x="8931" y="5797"/>
                  </a:cubicBezTo>
                  <a:cubicBezTo>
                    <a:pt x="9405" y="6183"/>
                    <a:pt x="9865" y="6587"/>
                    <a:pt x="10297" y="7021"/>
                  </a:cubicBezTo>
                  <a:cubicBezTo>
                    <a:pt x="10462" y="7186"/>
                    <a:pt x="10620" y="7356"/>
                    <a:pt x="10774" y="7529"/>
                  </a:cubicBezTo>
                  <a:cubicBezTo>
                    <a:pt x="10947" y="7538"/>
                    <a:pt x="11122" y="7541"/>
                    <a:pt x="11295" y="7541"/>
                  </a:cubicBezTo>
                  <a:cubicBezTo>
                    <a:pt x="12371" y="7541"/>
                    <a:pt x="13414" y="7402"/>
                    <a:pt x="14407" y="7140"/>
                  </a:cubicBezTo>
                  <a:cubicBezTo>
                    <a:pt x="13669" y="6379"/>
                    <a:pt x="12866" y="5686"/>
                    <a:pt x="11981" y="5100"/>
                  </a:cubicBezTo>
                  <a:cubicBezTo>
                    <a:pt x="11243" y="4612"/>
                    <a:pt x="10453" y="4195"/>
                    <a:pt x="9623" y="3886"/>
                  </a:cubicBezTo>
                  <a:cubicBezTo>
                    <a:pt x="8803" y="3583"/>
                    <a:pt x="7966" y="3325"/>
                    <a:pt x="7128" y="3080"/>
                  </a:cubicBezTo>
                  <a:cubicBezTo>
                    <a:pt x="5519" y="2609"/>
                    <a:pt x="3890" y="2176"/>
                    <a:pt x="2367" y="1467"/>
                  </a:cubicBezTo>
                  <a:cubicBezTo>
                    <a:pt x="1517" y="1070"/>
                    <a:pt x="723" y="579"/>
                    <a:pt x="1"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2" name="Google Shape;2822;p36"/>
            <p:cNvSpPr/>
            <p:nvPr/>
          </p:nvSpPr>
          <p:spPr>
            <a:xfrm>
              <a:off x="3351033" y="438519"/>
              <a:ext cx="61726" cy="54147"/>
            </a:xfrm>
            <a:custGeom>
              <a:rect b="b" l="l" r="r" t="t"/>
              <a:pathLst>
                <a:path extrusionOk="0" h="1136" w="1295">
                  <a:moveTo>
                    <a:pt x="648" y="0"/>
                  </a:moveTo>
                  <a:cubicBezTo>
                    <a:pt x="565" y="0"/>
                    <a:pt x="480" y="19"/>
                    <a:pt x="401" y="57"/>
                  </a:cubicBezTo>
                  <a:cubicBezTo>
                    <a:pt x="118" y="193"/>
                    <a:pt x="1" y="532"/>
                    <a:pt x="137" y="815"/>
                  </a:cubicBezTo>
                  <a:cubicBezTo>
                    <a:pt x="234" y="1018"/>
                    <a:pt x="436" y="1135"/>
                    <a:pt x="647" y="1135"/>
                  </a:cubicBezTo>
                  <a:cubicBezTo>
                    <a:pt x="729" y="1135"/>
                    <a:pt x="814" y="1117"/>
                    <a:pt x="894" y="1079"/>
                  </a:cubicBezTo>
                  <a:cubicBezTo>
                    <a:pt x="1175" y="943"/>
                    <a:pt x="1295" y="602"/>
                    <a:pt x="1158" y="321"/>
                  </a:cubicBezTo>
                  <a:cubicBezTo>
                    <a:pt x="1061" y="118"/>
                    <a:pt x="859" y="0"/>
                    <a:pt x="648"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3" name="Google Shape;2823;p36"/>
            <p:cNvSpPr/>
            <p:nvPr/>
          </p:nvSpPr>
          <p:spPr>
            <a:xfrm>
              <a:off x="3333683" y="524077"/>
              <a:ext cx="104529" cy="91660"/>
            </a:xfrm>
            <a:custGeom>
              <a:rect b="b" l="l" r="r" t="t"/>
              <a:pathLst>
                <a:path extrusionOk="0" h="1923" w="2193">
                  <a:moveTo>
                    <a:pt x="1096" y="0"/>
                  </a:moveTo>
                  <a:cubicBezTo>
                    <a:pt x="956" y="0"/>
                    <a:pt x="814" y="31"/>
                    <a:pt x="680" y="96"/>
                  </a:cubicBezTo>
                  <a:cubicBezTo>
                    <a:pt x="202" y="326"/>
                    <a:pt x="0" y="901"/>
                    <a:pt x="232" y="1379"/>
                  </a:cubicBezTo>
                  <a:cubicBezTo>
                    <a:pt x="397" y="1722"/>
                    <a:pt x="740" y="1923"/>
                    <a:pt x="1097" y="1923"/>
                  </a:cubicBezTo>
                  <a:cubicBezTo>
                    <a:pt x="1237" y="1923"/>
                    <a:pt x="1380" y="1892"/>
                    <a:pt x="1514" y="1827"/>
                  </a:cubicBezTo>
                  <a:cubicBezTo>
                    <a:pt x="1992" y="1596"/>
                    <a:pt x="2192" y="1022"/>
                    <a:pt x="1962" y="544"/>
                  </a:cubicBezTo>
                  <a:cubicBezTo>
                    <a:pt x="1797" y="201"/>
                    <a:pt x="1453" y="0"/>
                    <a:pt x="1096" y="0"/>
                  </a:cubicBezTo>
                  <a:close/>
                </a:path>
              </a:pathLst>
            </a:custGeom>
            <a:solidFill>
              <a:srgbClr val="FDE2E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4" name="Google Shape;2824;p36"/>
            <p:cNvSpPr/>
            <p:nvPr/>
          </p:nvSpPr>
          <p:spPr>
            <a:xfrm>
              <a:off x="3516002" y="358918"/>
              <a:ext cx="61726" cy="54147"/>
            </a:xfrm>
            <a:custGeom>
              <a:rect b="b" l="l" r="r" t="t"/>
              <a:pathLst>
                <a:path extrusionOk="0" h="1136" w="1295">
                  <a:moveTo>
                    <a:pt x="647" y="1"/>
                  </a:moveTo>
                  <a:cubicBezTo>
                    <a:pt x="564" y="1"/>
                    <a:pt x="480" y="19"/>
                    <a:pt x="400" y="57"/>
                  </a:cubicBezTo>
                  <a:cubicBezTo>
                    <a:pt x="120" y="193"/>
                    <a:pt x="0" y="533"/>
                    <a:pt x="137" y="815"/>
                  </a:cubicBezTo>
                  <a:cubicBezTo>
                    <a:pt x="234" y="1018"/>
                    <a:pt x="436" y="1136"/>
                    <a:pt x="647" y="1136"/>
                  </a:cubicBezTo>
                  <a:cubicBezTo>
                    <a:pt x="730" y="1136"/>
                    <a:pt x="815" y="1117"/>
                    <a:pt x="895" y="1079"/>
                  </a:cubicBezTo>
                  <a:cubicBezTo>
                    <a:pt x="1175" y="943"/>
                    <a:pt x="1294" y="604"/>
                    <a:pt x="1158" y="321"/>
                  </a:cubicBezTo>
                  <a:cubicBezTo>
                    <a:pt x="1061" y="119"/>
                    <a:pt x="858" y="1"/>
                    <a:pt x="647"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5" name="Google Shape;2825;p36"/>
            <p:cNvSpPr/>
            <p:nvPr/>
          </p:nvSpPr>
          <p:spPr>
            <a:xfrm>
              <a:off x="3573677" y="408347"/>
              <a:ext cx="104482" cy="91660"/>
            </a:xfrm>
            <a:custGeom>
              <a:rect b="b" l="l" r="r" t="t"/>
              <a:pathLst>
                <a:path extrusionOk="0" h="1923" w="2192">
                  <a:moveTo>
                    <a:pt x="1095" y="0"/>
                  </a:moveTo>
                  <a:cubicBezTo>
                    <a:pt x="955" y="0"/>
                    <a:pt x="813" y="31"/>
                    <a:pt x="679" y="95"/>
                  </a:cubicBezTo>
                  <a:cubicBezTo>
                    <a:pt x="201" y="326"/>
                    <a:pt x="1" y="900"/>
                    <a:pt x="231" y="1378"/>
                  </a:cubicBezTo>
                  <a:cubicBezTo>
                    <a:pt x="396" y="1722"/>
                    <a:pt x="739" y="1922"/>
                    <a:pt x="1096" y="1922"/>
                  </a:cubicBezTo>
                  <a:cubicBezTo>
                    <a:pt x="1236" y="1922"/>
                    <a:pt x="1379" y="1891"/>
                    <a:pt x="1513" y="1826"/>
                  </a:cubicBezTo>
                  <a:cubicBezTo>
                    <a:pt x="1991" y="1596"/>
                    <a:pt x="2192" y="1021"/>
                    <a:pt x="1961" y="543"/>
                  </a:cubicBezTo>
                  <a:cubicBezTo>
                    <a:pt x="1796" y="200"/>
                    <a:pt x="1452" y="0"/>
                    <a:pt x="1095" y="0"/>
                  </a:cubicBezTo>
                  <a:close/>
                </a:path>
              </a:pathLst>
            </a:custGeom>
            <a:solidFill>
              <a:srgbClr val="FDE2E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6" name="Google Shape;2826;p36"/>
            <p:cNvSpPr/>
            <p:nvPr/>
          </p:nvSpPr>
          <p:spPr>
            <a:xfrm>
              <a:off x="3443456" y="428271"/>
              <a:ext cx="98333" cy="77122"/>
            </a:xfrm>
            <a:custGeom>
              <a:rect b="b" l="l" r="r" t="t"/>
              <a:pathLst>
                <a:path extrusionOk="0" h="1618" w="2063">
                  <a:moveTo>
                    <a:pt x="1720" y="0"/>
                  </a:moveTo>
                  <a:cubicBezTo>
                    <a:pt x="1696" y="0"/>
                    <a:pt x="1670" y="6"/>
                    <a:pt x="1647" y="20"/>
                  </a:cubicBezTo>
                  <a:cubicBezTo>
                    <a:pt x="1575" y="60"/>
                    <a:pt x="1550" y="151"/>
                    <a:pt x="1591" y="222"/>
                  </a:cubicBezTo>
                  <a:cubicBezTo>
                    <a:pt x="1592" y="225"/>
                    <a:pt x="1741" y="502"/>
                    <a:pt x="1664" y="780"/>
                  </a:cubicBezTo>
                  <a:cubicBezTo>
                    <a:pt x="1617" y="946"/>
                    <a:pt x="1493" y="1085"/>
                    <a:pt x="1300" y="1194"/>
                  </a:cubicBezTo>
                  <a:cubicBezTo>
                    <a:pt x="1150" y="1278"/>
                    <a:pt x="1009" y="1320"/>
                    <a:pt x="880" y="1320"/>
                  </a:cubicBezTo>
                  <a:cubicBezTo>
                    <a:pt x="822" y="1320"/>
                    <a:pt x="766" y="1312"/>
                    <a:pt x="713" y="1295"/>
                  </a:cubicBezTo>
                  <a:cubicBezTo>
                    <a:pt x="444" y="1211"/>
                    <a:pt x="307" y="939"/>
                    <a:pt x="304" y="934"/>
                  </a:cubicBezTo>
                  <a:cubicBezTo>
                    <a:pt x="278" y="880"/>
                    <a:pt x="225" y="850"/>
                    <a:pt x="170" y="850"/>
                  </a:cubicBezTo>
                  <a:cubicBezTo>
                    <a:pt x="148" y="850"/>
                    <a:pt x="126" y="854"/>
                    <a:pt x="105" y="865"/>
                  </a:cubicBezTo>
                  <a:cubicBezTo>
                    <a:pt x="31" y="900"/>
                    <a:pt x="0" y="989"/>
                    <a:pt x="36" y="1063"/>
                  </a:cubicBezTo>
                  <a:cubicBezTo>
                    <a:pt x="42" y="1079"/>
                    <a:pt x="226" y="1454"/>
                    <a:pt x="621" y="1577"/>
                  </a:cubicBezTo>
                  <a:cubicBezTo>
                    <a:pt x="705" y="1604"/>
                    <a:pt x="791" y="1617"/>
                    <a:pt x="880" y="1617"/>
                  </a:cubicBezTo>
                  <a:cubicBezTo>
                    <a:pt x="1061" y="1617"/>
                    <a:pt x="1249" y="1562"/>
                    <a:pt x="1445" y="1455"/>
                  </a:cubicBezTo>
                  <a:cubicBezTo>
                    <a:pt x="1712" y="1305"/>
                    <a:pt x="1881" y="1105"/>
                    <a:pt x="1951" y="859"/>
                  </a:cubicBezTo>
                  <a:cubicBezTo>
                    <a:pt x="2063" y="459"/>
                    <a:pt x="1859" y="91"/>
                    <a:pt x="1849" y="75"/>
                  </a:cubicBezTo>
                  <a:cubicBezTo>
                    <a:pt x="1822" y="27"/>
                    <a:pt x="1772" y="0"/>
                    <a:pt x="172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27" name="Google Shape;2827;p36"/>
          <p:cNvSpPr/>
          <p:nvPr/>
        </p:nvSpPr>
        <p:spPr>
          <a:xfrm>
            <a:off x="5339168" y="4403531"/>
            <a:ext cx="59654" cy="59654"/>
          </a:xfrm>
          <a:custGeom>
            <a:rect b="b" l="l" r="r" t="t"/>
            <a:pathLst>
              <a:path extrusionOk="0" h="524" w="524">
                <a:moveTo>
                  <a:pt x="254" y="0"/>
                </a:moveTo>
                <a:cubicBezTo>
                  <a:pt x="254" y="0"/>
                  <a:pt x="236" y="121"/>
                  <a:pt x="232" y="234"/>
                </a:cubicBezTo>
                <a:cubicBezTo>
                  <a:pt x="143" y="240"/>
                  <a:pt x="1" y="269"/>
                  <a:pt x="1" y="269"/>
                </a:cubicBezTo>
                <a:cubicBezTo>
                  <a:pt x="1" y="269"/>
                  <a:pt x="121" y="287"/>
                  <a:pt x="232" y="291"/>
                </a:cubicBezTo>
                <a:cubicBezTo>
                  <a:pt x="235" y="405"/>
                  <a:pt x="255" y="524"/>
                  <a:pt x="255" y="524"/>
                </a:cubicBezTo>
                <a:cubicBezTo>
                  <a:pt x="255" y="524"/>
                  <a:pt x="283" y="381"/>
                  <a:pt x="290" y="292"/>
                </a:cubicBezTo>
                <a:cubicBezTo>
                  <a:pt x="404" y="290"/>
                  <a:pt x="523" y="269"/>
                  <a:pt x="523" y="269"/>
                </a:cubicBezTo>
                <a:cubicBezTo>
                  <a:pt x="523" y="269"/>
                  <a:pt x="379" y="239"/>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8" name="Google Shape;2828;p36"/>
          <p:cNvSpPr/>
          <p:nvPr/>
        </p:nvSpPr>
        <p:spPr>
          <a:xfrm>
            <a:off x="5493078" y="695643"/>
            <a:ext cx="59654" cy="59768"/>
          </a:xfrm>
          <a:custGeom>
            <a:rect b="b" l="l" r="r" t="t"/>
            <a:pathLst>
              <a:path extrusionOk="0" h="525" w="524">
                <a:moveTo>
                  <a:pt x="255" y="1"/>
                </a:moveTo>
                <a:cubicBezTo>
                  <a:pt x="255" y="1"/>
                  <a:pt x="236" y="120"/>
                  <a:pt x="232" y="233"/>
                </a:cubicBezTo>
                <a:cubicBezTo>
                  <a:pt x="144" y="239"/>
                  <a:pt x="1" y="269"/>
                  <a:pt x="1" y="269"/>
                </a:cubicBezTo>
                <a:cubicBezTo>
                  <a:pt x="1" y="269"/>
                  <a:pt x="121" y="286"/>
                  <a:pt x="232" y="291"/>
                </a:cubicBezTo>
                <a:cubicBezTo>
                  <a:pt x="235" y="405"/>
                  <a:pt x="256" y="524"/>
                  <a:pt x="256" y="524"/>
                </a:cubicBezTo>
                <a:cubicBezTo>
                  <a:pt x="256" y="524"/>
                  <a:pt x="283" y="381"/>
                  <a:pt x="291" y="292"/>
                </a:cubicBezTo>
                <a:cubicBezTo>
                  <a:pt x="404" y="290"/>
                  <a:pt x="523" y="269"/>
                  <a:pt x="523" y="269"/>
                </a:cubicBezTo>
                <a:cubicBezTo>
                  <a:pt x="523" y="269"/>
                  <a:pt x="380" y="238"/>
                  <a:pt x="291"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9" name="Google Shape;2829;p36"/>
          <p:cNvSpPr/>
          <p:nvPr/>
        </p:nvSpPr>
        <p:spPr>
          <a:xfrm>
            <a:off x="6024761" y="2555106"/>
            <a:ext cx="59654" cy="59768"/>
          </a:xfrm>
          <a:custGeom>
            <a:rect b="b" l="l" r="r" t="t"/>
            <a:pathLst>
              <a:path extrusionOk="0" h="525" w="524">
                <a:moveTo>
                  <a:pt x="255" y="1"/>
                </a:moveTo>
                <a:cubicBezTo>
                  <a:pt x="255" y="1"/>
                  <a:pt x="238" y="121"/>
                  <a:pt x="233" y="234"/>
                </a:cubicBezTo>
                <a:cubicBezTo>
                  <a:pt x="144" y="241"/>
                  <a:pt x="1" y="269"/>
                  <a:pt x="1" y="269"/>
                </a:cubicBezTo>
                <a:cubicBezTo>
                  <a:pt x="1" y="269"/>
                  <a:pt x="121" y="288"/>
                  <a:pt x="233" y="292"/>
                </a:cubicBezTo>
                <a:cubicBezTo>
                  <a:pt x="235" y="405"/>
                  <a:pt x="256" y="524"/>
                  <a:pt x="256" y="524"/>
                </a:cubicBezTo>
                <a:cubicBezTo>
                  <a:pt x="256" y="524"/>
                  <a:pt x="285" y="381"/>
                  <a:pt x="291" y="293"/>
                </a:cubicBezTo>
                <a:cubicBezTo>
                  <a:pt x="405" y="291"/>
                  <a:pt x="523" y="269"/>
                  <a:pt x="523" y="269"/>
                </a:cubicBezTo>
                <a:cubicBezTo>
                  <a:pt x="523" y="269"/>
                  <a:pt x="380" y="240"/>
                  <a:pt x="291" y="234"/>
                </a:cubicBezTo>
                <a:cubicBezTo>
                  <a:pt x="285"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0" name="Google Shape;2830;p36"/>
          <p:cNvSpPr/>
          <p:nvPr/>
        </p:nvSpPr>
        <p:spPr>
          <a:xfrm>
            <a:off x="7970516" y="4438071"/>
            <a:ext cx="59768" cy="59768"/>
          </a:xfrm>
          <a:custGeom>
            <a:rect b="b" l="l" r="r" t="t"/>
            <a:pathLst>
              <a:path extrusionOk="0" h="525" w="525">
                <a:moveTo>
                  <a:pt x="256" y="1"/>
                </a:moveTo>
                <a:cubicBezTo>
                  <a:pt x="256" y="1"/>
                  <a:pt x="238" y="121"/>
                  <a:pt x="234" y="234"/>
                </a:cubicBezTo>
                <a:cubicBezTo>
                  <a:pt x="145" y="241"/>
                  <a:pt x="1" y="269"/>
                  <a:pt x="1" y="269"/>
                </a:cubicBezTo>
                <a:cubicBezTo>
                  <a:pt x="1" y="269"/>
                  <a:pt x="121" y="288"/>
                  <a:pt x="233" y="292"/>
                </a:cubicBezTo>
                <a:cubicBezTo>
                  <a:pt x="235" y="405"/>
                  <a:pt x="256" y="524"/>
                  <a:pt x="256" y="524"/>
                </a:cubicBezTo>
                <a:cubicBezTo>
                  <a:pt x="256" y="524"/>
                  <a:pt x="286" y="381"/>
                  <a:pt x="292" y="293"/>
                </a:cubicBezTo>
                <a:cubicBezTo>
                  <a:pt x="406" y="291"/>
                  <a:pt x="524" y="269"/>
                  <a:pt x="524" y="269"/>
                </a:cubicBezTo>
                <a:cubicBezTo>
                  <a:pt x="524" y="269"/>
                  <a:pt x="381" y="240"/>
                  <a:pt x="292" y="234"/>
                </a:cubicBezTo>
                <a:cubicBezTo>
                  <a:pt x="286" y="145"/>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1" name="Google Shape;2831;p36"/>
          <p:cNvSpPr/>
          <p:nvPr/>
        </p:nvSpPr>
        <p:spPr>
          <a:xfrm>
            <a:off x="7924660" y="2195314"/>
            <a:ext cx="59654" cy="59768"/>
          </a:xfrm>
          <a:custGeom>
            <a:rect b="b" l="l" r="r" t="t"/>
            <a:pathLst>
              <a:path extrusionOk="0" h="525" w="524">
                <a:moveTo>
                  <a:pt x="255" y="1"/>
                </a:moveTo>
                <a:cubicBezTo>
                  <a:pt x="255" y="1"/>
                  <a:pt x="237" y="121"/>
                  <a:pt x="232" y="234"/>
                </a:cubicBezTo>
                <a:cubicBezTo>
                  <a:pt x="143" y="241"/>
                  <a:pt x="0" y="270"/>
                  <a:pt x="0" y="270"/>
                </a:cubicBezTo>
                <a:cubicBezTo>
                  <a:pt x="0" y="270"/>
                  <a:pt x="120" y="288"/>
                  <a:pt x="231" y="292"/>
                </a:cubicBezTo>
                <a:cubicBezTo>
                  <a:pt x="235" y="405"/>
                  <a:pt x="255" y="524"/>
                  <a:pt x="255" y="524"/>
                </a:cubicBezTo>
                <a:cubicBezTo>
                  <a:pt x="255" y="524"/>
                  <a:pt x="284" y="381"/>
                  <a:pt x="290" y="293"/>
                </a:cubicBezTo>
                <a:cubicBezTo>
                  <a:pt x="404" y="291"/>
                  <a:pt x="523" y="270"/>
                  <a:pt x="523" y="270"/>
                </a:cubicBezTo>
                <a:cubicBezTo>
                  <a:pt x="523" y="270"/>
                  <a:pt x="379" y="240"/>
                  <a:pt x="290" y="234"/>
                </a:cubicBezTo>
                <a:cubicBezTo>
                  <a:pt x="284"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2" name="Google Shape;2832;p36"/>
          <p:cNvSpPr/>
          <p:nvPr/>
        </p:nvSpPr>
        <p:spPr>
          <a:xfrm>
            <a:off x="7234913" y="729405"/>
            <a:ext cx="59654" cy="59654"/>
          </a:xfrm>
          <a:custGeom>
            <a:rect b="b" l="l" r="r" t="t"/>
            <a:pathLst>
              <a:path extrusionOk="0" h="524" w="524">
                <a:moveTo>
                  <a:pt x="255" y="0"/>
                </a:moveTo>
                <a:cubicBezTo>
                  <a:pt x="255" y="0"/>
                  <a:pt x="236" y="121"/>
                  <a:pt x="232" y="234"/>
                </a:cubicBezTo>
                <a:cubicBezTo>
                  <a:pt x="144" y="240"/>
                  <a:pt x="1" y="268"/>
                  <a:pt x="1" y="268"/>
                </a:cubicBezTo>
                <a:cubicBezTo>
                  <a:pt x="1" y="268"/>
                  <a:pt x="121" y="287"/>
                  <a:pt x="232" y="291"/>
                </a:cubicBezTo>
                <a:cubicBezTo>
                  <a:pt x="235" y="404"/>
                  <a:pt x="256" y="524"/>
                  <a:pt x="256" y="524"/>
                </a:cubicBezTo>
                <a:cubicBezTo>
                  <a:pt x="256" y="524"/>
                  <a:pt x="283" y="381"/>
                  <a:pt x="291" y="292"/>
                </a:cubicBezTo>
                <a:cubicBezTo>
                  <a:pt x="404" y="290"/>
                  <a:pt x="523" y="268"/>
                  <a:pt x="523" y="268"/>
                </a:cubicBezTo>
                <a:cubicBezTo>
                  <a:pt x="523" y="268"/>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3" name="Google Shape;2833;p36"/>
          <p:cNvSpPr/>
          <p:nvPr/>
        </p:nvSpPr>
        <p:spPr>
          <a:xfrm>
            <a:off x="1041200" y="1590576"/>
            <a:ext cx="59540" cy="59654"/>
          </a:xfrm>
          <a:custGeom>
            <a:rect b="b" l="l" r="r" t="t"/>
            <a:pathLst>
              <a:path extrusionOk="0" h="524" w="523">
                <a:moveTo>
                  <a:pt x="255" y="0"/>
                </a:moveTo>
                <a:cubicBezTo>
                  <a:pt x="255" y="0"/>
                  <a:pt x="236" y="120"/>
                  <a:pt x="232" y="233"/>
                </a:cubicBezTo>
                <a:cubicBezTo>
                  <a:pt x="143" y="239"/>
                  <a:pt x="1" y="268"/>
                  <a:pt x="1" y="268"/>
                </a:cubicBezTo>
                <a:cubicBezTo>
                  <a:pt x="1" y="268"/>
                  <a:pt x="121" y="286"/>
                  <a:pt x="232" y="290"/>
                </a:cubicBezTo>
                <a:cubicBezTo>
                  <a:pt x="235" y="405"/>
                  <a:pt x="256" y="524"/>
                  <a:pt x="256" y="524"/>
                </a:cubicBezTo>
                <a:cubicBezTo>
                  <a:pt x="256" y="524"/>
                  <a:pt x="284" y="381"/>
                  <a:pt x="290" y="292"/>
                </a:cubicBezTo>
                <a:cubicBezTo>
                  <a:pt x="404" y="289"/>
                  <a:pt x="523" y="268"/>
                  <a:pt x="523" y="268"/>
                </a:cubicBezTo>
                <a:cubicBezTo>
                  <a:pt x="523" y="268"/>
                  <a:pt x="379" y="238"/>
                  <a:pt x="290"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4" name="Google Shape;2834;p36"/>
          <p:cNvSpPr/>
          <p:nvPr/>
        </p:nvSpPr>
        <p:spPr>
          <a:xfrm>
            <a:off x="7821660" y="3465851"/>
            <a:ext cx="67395" cy="67281"/>
          </a:xfrm>
          <a:custGeom>
            <a:rect b="b" l="l" r="r" t="t"/>
            <a:pathLst>
              <a:path extrusionOk="0" h="591" w="592">
                <a:moveTo>
                  <a:pt x="287" y="1"/>
                </a:moveTo>
                <a:cubicBezTo>
                  <a:pt x="287" y="1"/>
                  <a:pt x="266" y="136"/>
                  <a:pt x="262" y="264"/>
                </a:cubicBezTo>
                <a:cubicBezTo>
                  <a:pt x="163" y="270"/>
                  <a:pt x="0" y="305"/>
                  <a:pt x="0" y="305"/>
                </a:cubicBezTo>
                <a:cubicBezTo>
                  <a:pt x="0" y="305"/>
                  <a:pt x="136" y="326"/>
                  <a:pt x="262" y="329"/>
                </a:cubicBezTo>
                <a:cubicBezTo>
                  <a:pt x="264" y="457"/>
                  <a:pt x="288" y="590"/>
                  <a:pt x="288" y="590"/>
                </a:cubicBezTo>
                <a:cubicBezTo>
                  <a:pt x="288" y="590"/>
                  <a:pt x="321" y="428"/>
                  <a:pt x="329" y="329"/>
                </a:cubicBezTo>
                <a:cubicBezTo>
                  <a:pt x="458" y="327"/>
                  <a:pt x="592" y="302"/>
                  <a:pt x="592" y="302"/>
                </a:cubicBezTo>
                <a:cubicBezTo>
                  <a:pt x="592" y="302"/>
                  <a:pt x="428" y="269"/>
                  <a:pt x="329" y="263"/>
                </a:cubicBezTo>
                <a:cubicBezTo>
                  <a:pt x="321"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5" name="Google Shape;2835;p36"/>
          <p:cNvSpPr/>
          <p:nvPr/>
        </p:nvSpPr>
        <p:spPr>
          <a:xfrm>
            <a:off x="8310761" y="4111273"/>
            <a:ext cx="269239" cy="269125"/>
          </a:xfrm>
          <a:custGeom>
            <a:rect b="b" l="l" r="r" t="t"/>
            <a:pathLst>
              <a:path extrusionOk="0" h="2364" w="2365">
                <a:moveTo>
                  <a:pt x="1150" y="1"/>
                </a:moveTo>
                <a:cubicBezTo>
                  <a:pt x="1150" y="1"/>
                  <a:pt x="1065" y="546"/>
                  <a:pt x="1048" y="1051"/>
                </a:cubicBezTo>
                <a:cubicBezTo>
                  <a:pt x="647" y="1080"/>
                  <a:pt x="0" y="1213"/>
                  <a:pt x="0" y="1213"/>
                </a:cubicBezTo>
                <a:cubicBezTo>
                  <a:pt x="0" y="1213"/>
                  <a:pt x="542" y="1299"/>
                  <a:pt x="1047" y="1315"/>
                </a:cubicBezTo>
                <a:cubicBezTo>
                  <a:pt x="1059" y="1830"/>
                  <a:pt x="1150" y="2363"/>
                  <a:pt x="1150" y="2363"/>
                </a:cubicBezTo>
                <a:cubicBezTo>
                  <a:pt x="1150" y="2363"/>
                  <a:pt x="1283" y="1717"/>
                  <a:pt x="1312" y="1316"/>
                </a:cubicBezTo>
                <a:cubicBezTo>
                  <a:pt x="1828" y="1305"/>
                  <a:pt x="2364" y="1213"/>
                  <a:pt x="2364" y="1213"/>
                </a:cubicBezTo>
                <a:cubicBezTo>
                  <a:pt x="2364" y="1213"/>
                  <a:pt x="1713" y="1079"/>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6" name="Google Shape;2836;p36"/>
          <p:cNvSpPr/>
          <p:nvPr/>
        </p:nvSpPr>
        <p:spPr>
          <a:xfrm>
            <a:off x="1473191" y="2885105"/>
            <a:ext cx="134790" cy="134790"/>
          </a:xfrm>
          <a:custGeom>
            <a:rect b="b" l="l" r="r" t="t"/>
            <a:pathLst>
              <a:path extrusionOk="0" h="1184" w="1184">
                <a:moveTo>
                  <a:pt x="577" y="1"/>
                </a:moveTo>
                <a:cubicBezTo>
                  <a:pt x="577" y="1"/>
                  <a:pt x="534" y="273"/>
                  <a:pt x="526" y="527"/>
                </a:cubicBezTo>
                <a:cubicBezTo>
                  <a:pt x="325" y="542"/>
                  <a:pt x="1" y="608"/>
                  <a:pt x="1" y="608"/>
                </a:cubicBezTo>
                <a:cubicBezTo>
                  <a:pt x="1" y="608"/>
                  <a:pt x="272" y="650"/>
                  <a:pt x="524" y="659"/>
                </a:cubicBezTo>
                <a:cubicBezTo>
                  <a:pt x="530" y="917"/>
                  <a:pt x="577" y="1183"/>
                  <a:pt x="577" y="1183"/>
                </a:cubicBezTo>
                <a:cubicBezTo>
                  <a:pt x="577" y="1183"/>
                  <a:pt x="644" y="861"/>
                  <a:pt x="658" y="660"/>
                </a:cubicBezTo>
                <a:cubicBezTo>
                  <a:pt x="916" y="655"/>
                  <a:pt x="1184" y="608"/>
                  <a:pt x="1184" y="608"/>
                </a:cubicBezTo>
                <a:cubicBezTo>
                  <a:pt x="1184" y="608"/>
                  <a:pt x="858" y="541"/>
                  <a:pt x="658" y="527"/>
                </a:cubicBezTo>
                <a:cubicBezTo>
                  <a:pt x="644" y="327"/>
                  <a:pt x="577" y="1"/>
                  <a:pt x="57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7" name="Google Shape;2837;p36"/>
          <p:cNvSpPr/>
          <p:nvPr/>
        </p:nvSpPr>
        <p:spPr>
          <a:xfrm>
            <a:off x="2587916" y="4263607"/>
            <a:ext cx="269125" cy="269239"/>
          </a:xfrm>
          <a:custGeom>
            <a:rect b="b" l="l" r="r" t="t"/>
            <a:pathLst>
              <a:path extrusionOk="0" h="2365" w="2364">
                <a:moveTo>
                  <a:pt x="1150" y="1"/>
                </a:moveTo>
                <a:cubicBezTo>
                  <a:pt x="1150" y="1"/>
                  <a:pt x="1065" y="546"/>
                  <a:pt x="1048" y="1052"/>
                </a:cubicBezTo>
                <a:cubicBezTo>
                  <a:pt x="647" y="1080"/>
                  <a:pt x="0" y="1214"/>
                  <a:pt x="0" y="1214"/>
                </a:cubicBezTo>
                <a:cubicBezTo>
                  <a:pt x="0" y="1214"/>
                  <a:pt x="541" y="1299"/>
                  <a:pt x="1047" y="1316"/>
                </a:cubicBezTo>
                <a:cubicBezTo>
                  <a:pt x="1058" y="1832"/>
                  <a:pt x="1150" y="2365"/>
                  <a:pt x="1150" y="2365"/>
                </a:cubicBezTo>
                <a:cubicBezTo>
                  <a:pt x="1150" y="2365"/>
                  <a:pt x="1283" y="1718"/>
                  <a:pt x="1312" y="1318"/>
                </a:cubicBezTo>
                <a:cubicBezTo>
                  <a:pt x="1828" y="1305"/>
                  <a:pt x="2364" y="1214"/>
                  <a:pt x="2364" y="1214"/>
                </a:cubicBezTo>
                <a:cubicBezTo>
                  <a:pt x="2364"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8" name="Google Shape;2838;p36"/>
          <p:cNvSpPr/>
          <p:nvPr/>
        </p:nvSpPr>
        <p:spPr>
          <a:xfrm>
            <a:off x="892823" y="3777703"/>
            <a:ext cx="134790" cy="134790"/>
          </a:xfrm>
          <a:custGeom>
            <a:rect b="b" l="l" r="r" t="t"/>
            <a:pathLst>
              <a:path extrusionOk="0" h="1184" w="1184">
                <a:moveTo>
                  <a:pt x="576" y="1"/>
                </a:moveTo>
                <a:cubicBezTo>
                  <a:pt x="576" y="1"/>
                  <a:pt x="533" y="273"/>
                  <a:pt x="525" y="526"/>
                </a:cubicBezTo>
                <a:cubicBezTo>
                  <a:pt x="325" y="541"/>
                  <a:pt x="0" y="608"/>
                  <a:pt x="0" y="608"/>
                </a:cubicBezTo>
                <a:cubicBezTo>
                  <a:pt x="0" y="608"/>
                  <a:pt x="271" y="650"/>
                  <a:pt x="524" y="659"/>
                </a:cubicBezTo>
                <a:cubicBezTo>
                  <a:pt x="529" y="917"/>
                  <a:pt x="576" y="1184"/>
                  <a:pt x="576" y="1184"/>
                </a:cubicBezTo>
                <a:cubicBezTo>
                  <a:pt x="576" y="1184"/>
                  <a:pt x="643" y="860"/>
                  <a:pt x="658" y="660"/>
                </a:cubicBezTo>
                <a:cubicBezTo>
                  <a:pt x="915" y="655"/>
                  <a:pt x="1183" y="608"/>
                  <a:pt x="1183" y="608"/>
                </a:cubicBezTo>
                <a:cubicBezTo>
                  <a:pt x="1183" y="608"/>
                  <a:pt x="858" y="541"/>
                  <a:pt x="658" y="526"/>
                </a:cubicBezTo>
                <a:cubicBezTo>
                  <a:pt x="643" y="327"/>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9" name="Google Shape;2839;p36"/>
          <p:cNvSpPr/>
          <p:nvPr/>
        </p:nvSpPr>
        <p:spPr>
          <a:xfrm>
            <a:off x="7213177" y="2385148"/>
            <a:ext cx="269238" cy="269124"/>
          </a:xfrm>
          <a:custGeom>
            <a:rect b="b" l="l" r="r" t="t"/>
            <a:pathLst>
              <a:path extrusionOk="0" h="2364" w="2365">
                <a:moveTo>
                  <a:pt x="1150" y="1"/>
                </a:moveTo>
                <a:cubicBezTo>
                  <a:pt x="1150" y="1"/>
                  <a:pt x="1065" y="546"/>
                  <a:pt x="1049" y="1051"/>
                </a:cubicBezTo>
                <a:cubicBezTo>
                  <a:pt x="648" y="1080"/>
                  <a:pt x="1" y="1213"/>
                  <a:pt x="1" y="1213"/>
                </a:cubicBezTo>
                <a:cubicBezTo>
                  <a:pt x="1" y="1213"/>
                  <a:pt x="542" y="1299"/>
                  <a:pt x="1048" y="1316"/>
                </a:cubicBezTo>
                <a:cubicBezTo>
                  <a:pt x="1059" y="1831"/>
                  <a:pt x="1150" y="2364"/>
                  <a:pt x="1150" y="2364"/>
                </a:cubicBezTo>
                <a:cubicBezTo>
                  <a:pt x="1150" y="2364"/>
                  <a:pt x="1283" y="1718"/>
                  <a:pt x="1312" y="1317"/>
                </a:cubicBezTo>
                <a:cubicBezTo>
                  <a:pt x="1829" y="1305"/>
                  <a:pt x="2365" y="1213"/>
                  <a:pt x="2365" y="1213"/>
                </a:cubicBezTo>
                <a:cubicBezTo>
                  <a:pt x="2365" y="1213"/>
                  <a:pt x="1713" y="1080"/>
                  <a:pt x="1312" y="1051"/>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840" name="Google Shape;2840;p36"/>
          <p:cNvPicPr preferRelativeResize="0"/>
          <p:nvPr/>
        </p:nvPicPr>
        <p:blipFill>
          <a:blip r:embed="rId3">
            <a:alphaModFix/>
          </a:blip>
          <a:stretch>
            <a:fillRect/>
          </a:stretch>
        </p:blipFill>
        <p:spPr>
          <a:xfrm>
            <a:off x="2659913" y="375328"/>
            <a:ext cx="3824174" cy="1531172"/>
          </a:xfrm>
          <a:prstGeom prst="rect">
            <a:avLst/>
          </a:prstGeom>
          <a:noFill/>
          <a:ln>
            <a:noFill/>
          </a:ln>
        </p:spPr>
      </p:pic>
      <p:grpSp>
        <p:nvGrpSpPr>
          <p:cNvPr id="2841" name="Google Shape;2841;p36"/>
          <p:cNvGrpSpPr/>
          <p:nvPr/>
        </p:nvGrpSpPr>
        <p:grpSpPr>
          <a:xfrm>
            <a:off x="7365565" y="429318"/>
            <a:ext cx="1491092" cy="935024"/>
            <a:chOff x="3412760" y="-653963"/>
            <a:chExt cx="585040" cy="366878"/>
          </a:xfrm>
        </p:grpSpPr>
        <p:sp>
          <p:nvSpPr>
            <p:cNvPr id="2842" name="Google Shape;2842;p36"/>
            <p:cNvSpPr/>
            <p:nvPr/>
          </p:nvSpPr>
          <p:spPr>
            <a:xfrm>
              <a:off x="3414571" y="-540044"/>
              <a:ext cx="581132" cy="252958"/>
            </a:xfrm>
            <a:custGeom>
              <a:rect b="b" l="l" r="r" t="t"/>
              <a:pathLst>
                <a:path extrusionOk="0" h="5307" w="12192">
                  <a:moveTo>
                    <a:pt x="3393" y="0"/>
                  </a:moveTo>
                  <a:cubicBezTo>
                    <a:pt x="1110" y="0"/>
                    <a:pt x="124" y="795"/>
                    <a:pt x="124" y="795"/>
                  </a:cubicBezTo>
                  <a:cubicBezTo>
                    <a:pt x="124" y="795"/>
                    <a:pt x="0" y="3363"/>
                    <a:pt x="4807" y="4842"/>
                  </a:cubicBezTo>
                  <a:cubicBezTo>
                    <a:pt x="5896" y="5177"/>
                    <a:pt x="6870" y="5306"/>
                    <a:pt x="7725" y="5306"/>
                  </a:cubicBezTo>
                  <a:cubicBezTo>
                    <a:pt x="10649" y="5306"/>
                    <a:pt x="12192" y="3795"/>
                    <a:pt x="12192" y="3795"/>
                  </a:cubicBezTo>
                  <a:cubicBezTo>
                    <a:pt x="12192" y="3795"/>
                    <a:pt x="10801" y="1440"/>
                    <a:pt x="6375" y="383"/>
                  </a:cubicBezTo>
                  <a:cubicBezTo>
                    <a:pt x="5203" y="103"/>
                    <a:pt x="4214" y="0"/>
                    <a:pt x="3393" y="0"/>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3" name="Google Shape;2843;p36"/>
            <p:cNvSpPr/>
            <p:nvPr/>
          </p:nvSpPr>
          <p:spPr>
            <a:xfrm>
              <a:off x="3553657" y="-650579"/>
              <a:ext cx="350147" cy="221261"/>
            </a:xfrm>
            <a:custGeom>
              <a:rect b="b" l="l" r="r" t="t"/>
              <a:pathLst>
                <a:path extrusionOk="0" h="4642" w="7346">
                  <a:moveTo>
                    <a:pt x="3290" y="1"/>
                  </a:moveTo>
                  <a:cubicBezTo>
                    <a:pt x="565" y="1"/>
                    <a:pt x="1" y="3058"/>
                    <a:pt x="1" y="3058"/>
                  </a:cubicBezTo>
                  <a:cubicBezTo>
                    <a:pt x="1" y="3058"/>
                    <a:pt x="651" y="3860"/>
                    <a:pt x="2796" y="4368"/>
                  </a:cubicBezTo>
                  <a:cubicBezTo>
                    <a:pt x="3664" y="4574"/>
                    <a:pt x="4335" y="4641"/>
                    <a:pt x="4842" y="4641"/>
                  </a:cubicBezTo>
                  <a:cubicBezTo>
                    <a:pt x="5802" y="4641"/>
                    <a:pt x="6173" y="4400"/>
                    <a:pt x="6173" y="4400"/>
                  </a:cubicBezTo>
                  <a:cubicBezTo>
                    <a:pt x="6173" y="4400"/>
                    <a:pt x="7346" y="652"/>
                    <a:pt x="4004" y="66"/>
                  </a:cubicBezTo>
                  <a:cubicBezTo>
                    <a:pt x="3751" y="21"/>
                    <a:pt x="3513" y="1"/>
                    <a:pt x="3290" y="1"/>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4" name="Google Shape;2844;p36"/>
            <p:cNvSpPr/>
            <p:nvPr/>
          </p:nvSpPr>
          <p:spPr>
            <a:xfrm>
              <a:off x="3414571" y="-504724"/>
              <a:ext cx="571885" cy="217638"/>
            </a:xfrm>
            <a:custGeom>
              <a:rect b="b" l="l" r="r" t="t"/>
              <a:pathLst>
                <a:path extrusionOk="0" h="4566" w="11998">
                  <a:moveTo>
                    <a:pt x="197" y="1"/>
                  </a:moveTo>
                  <a:cubicBezTo>
                    <a:pt x="149" y="34"/>
                    <a:pt x="124" y="53"/>
                    <a:pt x="124" y="53"/>
                  </a:cubicBezTo>
                  <a:cubicBezTo>
                    <a:pt x="124" y="53"/>
                    <a:pt x="0" y="2624"/>
                    <a:pt x="4807" y="4101"/>
                  </a:cubicBezTo>
                  <a:cubicBezTo>
                    <a:pt x="5896" y="4436"/>
                    <a:pt x="6869" y="4565"/>
                    <a:pt x="7725" y="4565"/>
                  </a:cubicBezTo>
                  <a:cubicBezTo>
                    <a:pt x="10047" y="4565"/>
                    <a:pt x="11498" y="3612"/>
                    <a:pt x="11997" y="3220"/>
                  </a:cubicBezTo>
                  <a:lnTo>
                    <a:pt x="11997" y="3220"/>
                  </a:lnTo>
                  <a:cubicBezTo>
                    <a:pt x="11857" y="3232"/>
                    <a:pt x="11607" y="3243"/>
                    <a:pt x="11266" y="3243"/>
                  </a:cubicBezTo>
                  <a:cubicBezTo>
                    <a:pt x="10190" y="3243"/>
                    <a:pt x="8202" y="3127"/>
                    <a:pt x="5850" y="2525"/>
                  </a:cubicBezTo>
                  <a:cubicBezTo>
                    <a:pt x="2228" y="1596"/>
                    <a:pt x="655" y="470"/>
                    <a:pt x="197" y="1"/>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5" name="Google Shape;2845;p36"/>
            <p:cNvSpPr/>
            <p:nvPr/>
          </p:nvSpPr>
          <p:spPr>
            <a:xfrm>
              <a:off x="3448270" y="-502770"/>
              <a:ext cx="56769" cy="51669"/>
            </a:xfrm>
            <a:custGeom>
              <a:rect b="b" l="l" r="r" t="t"/>
              <a:pathLst>
                <a:path extrusionOk="0" h="1084" w="1191">
                  <a:moveTo>
                    <a:pt x="596" y="0"/>
                  </a:moveTo>
                  <a:cubicBezTo>
                    <a:pt x="457" y="0"/>
                    <a:pt x="318" y="53"/>
                    <a:pt x="212" y="159"/>
                  </a:cubicBezTo>
                  <a:cubicBezTo>
                    <a:pt x="1" y="370"/>
                    <a:pt x="1" y="714"/>
                    <a:pt x="212" y="925"/>
                  </a:cubicBezTo>
                  <a:cubicBezTo>
                    <a:pt x="318" y="1031"/>
                    <a:pt x="457" y="1084"/>
                    <a:pt x="596" y="1084"/>
                  </a:cubicBezTo>
                  <a:cubicBezTo>
                    <a:pt x="734" y="1084"/>
                    <a:pt x="873" y="1031"/>
                    <a:pt x="979" y="925"/>
                  </a:cubicBezTo>
                  <a:cubicBezTo>
                    <a:pt x="1190" y="714"/>
                    <a:pt x="1190" y="370"/>
                    <a:pt x="979" y="159"/>
                  </a:cubicBezTo>
                  <a:cubicBezTo>
                    <a:pt x="873" y="53"/>
                    <a:pt x="734" y="0"/>
                    <a:pt x="5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6" name="Google Shape;2846;p36"/>
            <p:cNvSpPr/>
            <p:nvPr/>
          </p:nvSpPr>
          <p:spPr>
            <a:xfrm>
              <a:off x="3456659" y="-495191"/>
              <a:ext cx="40182" cy="36511"/>
            </a:xfrm>
            <a:custGeom>
              <a:rect b="b" l="l" r="r" t="t"/>
              <a:pathLst>
                <a:path extrusionOk="0" h="766" w="843">
                  <a:moveTo>
                    <a:pt x="421" y="1"/>
                  </a:moveTo>
                  <a:cubicBezTo>
                    <a:pt x="248" y="1"/>
                    <a:pt x="91" y="119"/>
                    <a:pt x="49" y="295"/>
                  </a:cubicBezTo>
                  <a:cubicBezTo>
                    <a:pt x="1" y="500"/>
                    <a:pt x="127" y="707"/>
                    <a:pt x="334" y="756"/>
                  </a:cubicBezTo>
                  <a:cubicBezTo>
                    <a:pt x="363" y="762"/>
                    <a:pt x="393" y="766"/>
                    <a:pt x="421" y="766"/>
                  </a:cubicBezTo>
                  <a:cubicBezTo>
                    <a:pt x="595" y="766"/>
                    <a:pt x="751" y="648"/>
                    <a:pt x="794" y="472"/>
                  </a:cubicBezTo>
                  <a:cubicBezTo>
                    <a:pt x="842" y="266"/>
                    <a:pt x="716" y="59"/>
                    <a:pt x="510" y="11"/>
                  </a:cubicBezTo>
                  <a:cubicBezTo>
                    <a:pt x="480" y="4"/>
                    <a:pt x="450" y="1"/>
                    <a:pt x="42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7" name="Google Shape;2847;p36"/>
            <p:cNvSpPr/>
            <p:nvPr/>
          </p:nvSpPr>
          <p:spPr>
            <a:xfrm>
              <a:off x="3563619" y="-437612"/>
              <a:ext cx="56817" cy="51717"/>
            </a:xfrm>
            <a:custGeom>
              <a:rect b="b" l="l" r="r" t="t"/>
              <a:pathLst>
                <a:path extrusionOk="0" h="1085" w="1192">
                  <a:moveTo>
                    <a:pt x="596" y="1"/>
                  </a:moveTo>
                  <a:cubicBezTo>
                    <a:pt x="351" y="1"/>
                    <a:pt x="128" y="169"/>
                    <a:pt x="69" y="417"/>
                  </a:cubicBezTo>
                  <a:cubicBezTo>
                    <a:pt x="0" y="707"/>
                    <a:pt x="180" y="1000"/>
                    <a:pt x="471" y="1070"/>
                  </a:cubicBezTo>
                  <a:cubicBezTo>
                    <a:pt x="513" y="1080"/>
                    <a:pt x="555" y="1084"/>
                    <a:pt x="597" y="1084"/>
                  </a:cubicBezTo>
                  <a:cubicBezTo>
                    <a:pt x="841" y="1084"/>
                    <a:pt x="1063" y="917"/>
                    <a:pt x="1122" y="668"/>
                  </a:cubicBezTo>
                  <a:cubicBezTo>
                    <a:pt x="1192" y="377"/>
                    <a:pt x="1011" y="86"/>
                    <a:pt x="720" y="15"/>
                  </a:cubicBezTo>
                  <a:cubicBezTo>
                    <a:pt x="679" y="6"/>
                    <a:pt x="637" y="1"/>
                    <a:pt x="59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8" name="Google Shape;2848;p36"/>
            <p:cNvSpPr/>
            <p:nvPr/>
          </p:nvSpPr>
          <p:spPr>
            <a:xfrm>
              <a:off x="3571961" y="-429985"/>
              <a:ext cx="40134" cy="36511"/>
            </a:xfrm>
            <a:custGeom>
              <a:rect b="b" l="l" r="r" t="t"/>
              <a:pathLst>
                <a:path extrusionOk="0" h="766" w="842">
                  <a:moveTo>
                    <a:pt x="421" y="0"/>
                  </a:moveTo>
                  <a:cubicBezTo>
                    <a:pt x="248" y="0"/>
                    <a:pt x="90" y="118"/>
                    <a:pt x="48" y="294"/>
                  </a:cubicBezTo>
                  <a:cubicBezTo>
                    <a:pt x="0" y="499"/>
                    <a:pt x="127" y="707"/>
                    <a:pt x="333" y="755"/>
                  </a:cubicBezTo>
                  <a:cubicBezTo>
                    <a:pt x="363" y="762"/>
                    <a:pt x="393" y="766"/>
                    <a:pt x="423" y="766"/>
                  </a:cubicBezTo>
                  <a:cubicBezTo>
                    <a:pt x="595" y="766"/>
                    <a:pt x="752" y="646"/>
                    <a:pt x="794" y="471"/>
                  </a:cubicBezTo>
                  <a:cubicBezTo>
                    <a:pt x="842" y="266"/>
                    <a:pt x="715" y="59"/>
                    <a:pt x="509" y="10"/>
                  </a:cubicBezTo>
                  <a:cubicBezTo>
                    <a:pt x="479" y="4"/>
                    <a:pt x="450" y="0"/>
                    <a:pt x="421" y="0"/>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9" name="Google Shape;2849;p36"/>
            <p:cNvSpPr/>
            <p:nvPr/>
          </p:nvSpPr>
          <p:spPr>
            <a:xfrm>
              <a:off x="3730018" y="-390757"/>
              <a:ext cx="56769" cy="51669"/>
            </a:xfrm>
            <a:custGeom>
              <a:rect b="b" l="l" r="r" t="t"/>
              <a:pathLst>
                <a:path extrusionOk="0" h="1084" w="1191">
                  <a:moveTo>
                    <a:pt x="596" y="0"/>
                  </a:moveTo>
                  <a:cubicBezTo>
                    <a:pt x="457" y="0"/>
                    <a:pt x="319" y="53"/>
                    <a:pt x="213" y="159"/>
                  </a:cubicBezTo>
                  <a:cubicBezTo>
                    <a:pt x="0" y="370"/>
                    <a:pt x="0" y="714"/>
                    <a:pt x="213" y="925"/>
                  </a:cubicBezTo>
                  <a:cubicBezTo>
                    <a:pt x="319" y="1031"/>
                    <a:pt x="457" y="1084"/>
                    <a:pt x="596" y="1084"/>
                  </a:cubicBezTo>
                  <a:cubicBezTo>
                    <a:pt x="734" y="1084"/>
                    <a:pt x="872" y="1031"/>
                    <a:pt x="978" y="925"/>
                  </a:cubicBezTo>
                  <a:cubicBezTo>
                    <a:pt x="1191" y="714"/>
                    <a:pt x="1191" y="370"/>
                    <a:pt x="978" y="159"/>
                  </a:cubicBezTo>
                  <a:cubicBezTo>
                    <a:pt x="872" y="53"/>
                    <a:pt x="734" y="0"/>
                    <a:pt x="5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0" name="Google Shape;2850;p36"/>
            <p:cNvSpPr/>
            <p:nvPr/>
          </p:nvSpPr>
          <p:spPr>
            <a:xfrm>
              <a:off x="3738359" y="-383226"/>
              <a:ext cx="40134" cy="36559"/>
            </a:xfrm>
            <a:custGeom>
              <a:rect b="b" l="l" r="r" t="t"/>
              <a:pathLst>
                <a:path extrusionOk="0" h="767" w="842">
                  <a:moveTo>
                    <a:pt x="421" y="0"/>
                  </a:moveTo>
                  <a:cubicBezTo>
                    <a:pt x="248" y="0"/>
                    <a:pt x="91" y="118"/>
                    <a:pt x="48" y="295"/>
                  </a:cubicBezTo>
                  <a:cubicBezTo>
                    <a:pt x="0" y="500"/>
                    <a:pt x="127" y="706"/>
                    <a:pt x="333" y="756"/>
                  </a:cubicBezTo>
                  <a:cubicBezTo>
                    <a:pt x="363" y="763"/>
                    <a:pt x="393" y="766"/>
                    <a:pt x="423" y="766"/>
                  </a:cubicBezTo>
                  <a:cubicBezTo>
                    <a:pt x="596" y="766"/>
                    <a:pt x="752" y="648"/>
                    <a:pt x="794" y="471"/>
                  </a:cubicBezTo>
                  <a:cubicBezTo>
                    <a:pt x="842" y="266"/>
                    <a:pt x="715" y="60"/>
                    <a:pt x="509" y="10"/>
                  </a:cubicBezTo>
                  <a:cubicBezTo>
                    <a:pt x="480" y="3"/>
                    <a:pt x="450" y="0"/>
                    <a:pt x="421" y="0"/>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1" name="Google Shape;2851;p36"/>
            <p:cNvSpPr/>
            <p:nvPr/>
          </p:nvSpPr>
          <p:spPr>
            <a:xfrm>
              <a:off x="3888456" y="-379317"/>
              <a:ext cx="56817" cy="51669"/>
            </a:xfrm>
            <a:custGeom>
              <a:rect b="b" l="l" r="r" t="t"/>
              <a:pathLst>
                <a:path extrusionOk="0" h="1084" w="1192">
                  <a:moveTo>
                    <a:pt x="595" y="0"/>
                  </a:moveTo>
                  <a:cubicBezTo>
                    <a:pt x="351" y="0"/>
                    <a:pt x="128" y="168"/>
                    <a:pt x="69" y="417"/>
                  </a:cubicBezTo>
                  <a:cubicBezTo>
                    <a:pt x="0" y="707"/>
                    <a:pt x="180" y="999"/>
                    <a:pt x="471" y="1068"/>
                  </a:cubicBezTo>
                  <a:cubicBezTo>
                    <a:pt x="513" y="1078"/>
                    <a:pt x="555" y="1083"/>
                    <a:pt x="596" y="1083"/>
                  </a:cubicBezTo>
                  <a:cubicBezTo>
                    <a:pt x="841" y="1083"/>
                    <a:pt x="1063" y="915"/>
                    <a:pt x="1122" y="666"/>
                  </a:cubicBezTo>
                  <a:cubicBezTo>
                    <a:pt x="1192" y="376"/>
                    <a:pt x="1011" y="84"/>
                    <a:pt x="720" y="15"/>
                  </a:cubicBezTo>
                  <a:cubicBezTo>
                    <a:pt x="679" y="5"/>
                    <a:pt x="637" y="0"/>
                    <a:pt x="595"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2" name="Google Shape;2852;p36"/>
            <p:cNvSpPr/>
            <p:nvPr/>
          </p:nvSpPr>
          <p:spPr>
            <a:xfrm>
              <a:off x="3896798" y="-371786"/>
              <a:ext cx="40134" cy="36559"/>
            </a:xfrm>
            <a:custGeom>
              <a:rect b="b" l="l" r="r" t="t"/>
              <a:pathLst>
                <a:path extrusionOk="0" h="767" w="842">
                  <a:moveTo>
                    <a:pt x="421" y="1"/>
                  </a:moveTo>
                  <a:cubicBezTo>
                    <a:pt x="247" y="1"/>
                    <a:pt x="89" y="119"/>
                    <a:pt x="48" y="296"/>
                  </a:cubicBezTo>
                  <a:cubicBezTo>
                    <a:pt x="0" y="501"/>
                    <a:pt x="127" y="707"/>
                    <a:pt x="332" y="756"/>
                  </a:cubicBezTo>
                  <a:cubicBezTo>
                    <a:pt x="361" y="763"/>
                    <a:pt x="391" y="767"/>
                    <a:pt x="420" y="767"/>
                  </a:cubicBezTo>
                  <a:cubicBezTo>
                    <a:pt x="594" y="767"/>
                    <a:pt x="751" y="648"/>
                    <a:pt x="792" y="472"/>
                  </a:cubicBezTo>
                  <a:cubicBezTo>
                    <a:pt x="842" y="267"/>
                    <a:pt x="714" y="60"/>
                    <a:pt x="509" y="11"/>
                  </a:cubicBezTo>
                  <a:cubicBezTo>
                    <a:pt x="479" y="4"/>
                    <a:pt x="450" y="1"/>
                    <a:pt x="42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3" name="Google Shape;2853;p36"/>
            <p:cNvSpPr/>
            <p:nvPr/>
          </p:nvSpPr>
          <p:spPr>
            <a:xfrm>
              <a:off x="3558805" y="-653963"/>
              <a:ext cx="325838" cy="226361"/>
            </a:xfrm>
            <a:custGeom>
              <a:rect b="b" l="l" r="r" t="t"/>
              <a:pathLst>
                <a:path extrusionOk="0" h="4749" w="6836">
                  <a:moveTo>
                    <a:pt x="3390" y="1"/>
                  </a:moveTo>
                  <a:cubicBezTo>
                    <a:pt x="2900" y="1"/>
                    <a:pt x="2405" y="108"/>
                    <a:pt x="1952" y="313"/>
                  </a:cubicBezTo>
                  <a:cubicBezTo>
                    <a:pt x="1945" y="316"/>
                    <a:pt x="1946" y="328"/>
                    <a:pt x="1954" y="328"/>
                  </a:cubicBezTo>
                  <a:cubicBezTo>
                    <a:pt x="1954" y="328"/>
                    <a:pt x="1955" y="328"/>
                    <a:pt x="1956" y="327"/>
                  </a:cubicBezTo>
                  <a:cubicBezTo>
                    <a:pt x="2387" y="190"/>
                    <a:pt x="2839" y="111"/>
                    <a:pt x="3285" y="111"/>
                  </a:cubicBezTo>
                  <a:cubicBezTo>
                    <a:pt x="4057" y="111"/>
                    <a:pt x="4809" y="349"/>
                    <a:pt x="5391" y="934"/>
                  </a:cubicBezTo>
                  <a:cubicBezTo>
                    <a:pt x="6313" y="1861"/>
                    <a:pt x="6290" y="3224"/>
                    <a:pt x="6049" y="4416"/>
                  </a:cubicBezTo>
                  <a:cubicBezTo>
                    <a:pt x="5629" y="4539"/>
                    <a:pt x="5202" y="4587"/>
                    <a:pt x="4773" y="4587"/>
                  </a:cubicBezTo>
                  <a:cubicBezTo>
                    <a:pt x="4155" y="4587"/>
                    <a:pt x="3533" y="4488"/>
                    <a:pt x="2924" y="4371"/>
                  </a:cubicBezTo>
                  <a:cubicBezTo>
                    <a:pt x="2441" y="4279"/>
                    <a:pt x="1956" y="4164"/>
                    <a:pt x="1491" y="4000"/>
                  </a:cubicBezTo>
                  <a:cubicBezTo>
                    <a:pt x="947" y="3808"/>
                    <a:pt x="497" y="3539"/>
                    <a:pt x="8" y="3244"/>
                  </a:cubicBezTo>
                  <a:cubicBezTo>
                    <a:pt x="7" y="3243"/>
                    <a:pt x="6" y="3243"/>
                    <a:pt x="5" y="3243"/>
                  </a:cubicBezTo>
                  <a:cubicBezTo>
                    <a:pt x="2" y="3243"/>
                    <a:pt x="1" y="3247"/>
                    <a:pt x="4" y="3250"/>
                  </a:cubicBezTo>
                  <a:cubicBezTo>
                    <a:pt x="784" y="3976"/>
                    <a:pt x="1945" y="4323"/>
                    <a:pt x="2964" y="4527"/>
                  </a:cubicBezTo>
                  <a:cubicBezTo>
                    <a:pt x="3550" y="4644"/>
                    <a:pt x="4166" y="4748"/>
                    <a:pt x="4775" y="4748"/>
                  </a:cubicBezTo>
                  <a:cubicBezTo>
                    <a:pt x="5235" y="4748"/>
                    <a:pt x="5692" y="4689"/>
                    <a:pt x="6127" y="4529"/>
                  </a:cubicBezTo>
                  <a:cubicBezTo>
                    <a:pt x="6148" y="4522"/>
                    <a:pt x="6159" y="4508"/>
                    <a:pt x="6166" y="4493"/>
                  </a:cubicBezTo>
                  <a:cubicBezTo>
                    <a:pt x="6173" y="4485"/>
                    <a:pt x="6176" y="4476"/>
                    <a:pt x="6179" y="4466"/>
                  </a:cubicBezTo>
                  <a:cubicBezTo>
                    <a:pt x="6225" y="4265"/>
                    <a:pt x="6262" y="4057"/>
                    <a:pt x="6289" y="3847"/>
                  </a:cubicBezTo>
                  <a:cubicBezTo>
                    <a:pt x="6448" y="3957"/>
                    <a:pt x="6644" y="4039"/>
                    <a:pt x="6818" y="4107"/>
                  </a:cubicBezTo>
                  <a:cubicBezTo>
                    <a:pt x="6819" y="4108"/>
                    <a:pt x="6821" y="4108"/>
                    <a:pt x="6822" y="4108"/>
                  </a:cubicBezTo>
                  <a:cubicBezTo>
                    <a:pt x="6830" y="4108"/>
                    <a:pt x="6835" y="4100"/>
                    <a:pt x="6828" y="4094"/>
                  </a:cubicBezTo>
                  <a:cubicBezTo>
                    <a:pt x="6670" y="3979"/>
                    <a:pt x="6487" y="3852"/>
                    <a:pt x="6300" y="3777"/>
                  </a:cubicBezTo>
                  <a:cubicBezTo>
                    <a:pt x="6426" y="2721"/>
                    <a:pt x="6283" y="1608"/>
                    <a:pt x="5494" y="830"/>
                  </a:cubicBezTo>
                  <a:cubicBezTo>
                    <a:pt x="4921" y="265"/>
                    <a:pt x="4161" y="1"/>
                    <a:pt x="339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4" name="Google Shape;2854;p36"/>
            <p:cNvSpPr/>
            <p:nvPr/>
          </p:nvSpPr>
          <p:spPr>
            <a:xfrm>
              <a:off x="3412760" y="-541283"/>
              <a:ext cx="209535" cy="224645"/>
            </a:xfrm>
            <a:custGeom>
              <a:rect b="b" l="l" r="r" t="t"/>
              <a:pathLst>
                <a:path extrusionOk="0" h="4713" w="4396">
                  <a:moveTo>
                    <a:pt x="2790" y="1"/>
                  </a:moveTo>
                  <a:cubicBezTo>
                    <a:pt x="1833" y="1"/>
                    <a:pt x="836" y="247"/>
                    <a:pt x="36" y="772"/>
                  </a:cubicBezTo>
                  <a:cubicBezTo>
                    <a:pt x="11" y="788"/>
                    <a:pt x="6" y="812"/>
                    <a:pt x="12" y="834"/>
                  </a:cubicBezTo>
                  <a:cubicBezTo>
                    <a:pt x="5" y="846"/>
                    <a:pt x="1" y="862"/>
                    <a:pt x="3" y="880"/>
                  </a:cubicBezTo>
                  <a:cubicBezTo>
                    <a:pt x="342" y="2851"/>
                    <a:pt x="2571" y="4281"/>
                    <a:pt x="4386" y="4712"/>
                  </a:cubicBezTo>
                  <a:cubicBezTo>
                    <a:pt x="4387" y="4713"/>
                    <a:pt x="4387" y="4713"/>
                    <a:pt x="4388" y="4713"/>
                  </a:cubicBezTo>
                  <a:cubicBezTo>
                    <a:pt x="4394" y="4713"/>
                    <a:pt x="4395" y="4703"/>
                    <a:pt x="4388" y="4701"/>
                  </a:cubicBezTo>
                  <a:cubicBezTo>
                    <a:pt x="2654" y="4114"/>
                    <a:pt x="473" y="2813"/>
                    <a:pt x="131" y="851"/>
                  </a:cubicBezTo>
                  <a:lnTo>
                    <a:pt x="132" y="851"/>
                  </a:lnTo>
                  <a:cubicBezTo>
                    <a:pt x="177" y="927"/>
                    <a:pt x="277" y="970"/>
                    <a:pt x="354" y="1006"/>
                  </a:cubicBezTo>
                  <a:cubicBezTo>
                    <a:pt x="466" y="1060"/>
                    <a:pt x="585" y="1127"/>
                    <a:pt x="703" y="1159"/>
                  </a:cubicBezTo>
                  <a:cubicBezTo>
                    <a:pt x="704" y="1160"/>
                    <a:pt x="706" y="1160"/>
                    <a:pt x="707" y="1160"/>
                  </a:cubicBezTo>
                  <a:cubicBezTo>
                    <a:pt x="719" y="1160"/>
                    <a:pt x="727" y="1143"/>
                    <a:pt x="717" y="1135"/>
                  </a:cubicBezTo>
                  <a:cubicBezTo>
                    <a:pt x="612" y="1057"/>
                    <a:pt x="496" y="996"/>
                    <a:pt x="389" y="918"/>
                  </a:cubicBezTo>
                  <a:cubicBezTo>
                    <a:pt x="337" y="879"/>
                    <a:pt x="282" y="829"/>
                    <a:pt x="221" y="802"/>
                  </a:cubicBezTo>
                  <a:cubicBezTo>
                    <a:pt x="1087" y="331"/>
                    <a:pt x="1962" y="61"/>
                    <a:pt x="2951" y="61"/>
                  </a:cubicBezTo>
                  <a:cubicBezTo>
                    <a:pt x="3015" y="61"/>
                    <a:pt x="3080" y="62"/>
                    <a:pt x="3145" y="64"/>
                  </a:cubicBezTo>
                  <a:cubicBezTo>
                    <a:pt x="3146" y="64"/>
                    <a:pt x="3146" y="64"/>
                    <a:pt x="3146" y="64"/>
                  </a:cubicBezTo>
                  <a:cubicBezTo>
                    <a:pt x="3179" y="64"/>
                    <a:pt x="3176" y="14"/>
                    <a:pt x="3143" y="12"/>
                  </a:cubicBezTo>
                  <a:cubicBezTo>
                    <a:pt x="3027" y="4"/>
                    <a:pt x="2909" y="1"/>
                    <a:pt x="279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5" name="Google Shape;2855;p36"/>
            <p:cNvSpPr/>
            <p:nvPr/>
          </p:nvSpPr>
          <p:spPr>
            <a:xfrm>
              <a:off x="3500654" y="-452197"/>
              <a:ext cx="64157" cy="28075"/>
            </a:xfrm>
            <a:custGeom>
              <a:rect b="b" l="l" r="r" t="t"/>
              <a:pathLst>
                <a:path extrusionOk="0" h="589" w="1346">
                  <a:moveTo>
                    <a:pt x="7" y="0"/>
                  </a:moveTo>
                  <a:cubicBezTo>
                    <a:pt x="3" y="0"/>
                    <a:pt x="0" y="6"/>
                    <a:pt x="5" y="7"/>
                  </a:cubicBezTo>
                  <a:cubicBezTo>
                    <a:pt x="417" y="222"/>
                    <a:pt x="869" y="434"/>
                    <a:pt x="1308" y="587"/>
                  </a:cubicBezTo>
                  <a:cubicBezTo>
                    <a:pt x="1310" y="588"/>
                    <a:pt x="1313" y="589"/>
                    <a:pt x="1315" y="589"/>
                  </a:cubicBezTo>
                  <a:cubicBezTo>
                    <a:pt x="1336" y="589"/>
                    <a:pt x="1346" y="555"/>
                    <a:pt x="1324" y="543"/>
                  </a:cubicBezTo>
                  <a:cubicBezTo>
                    <a:pt x="911" y="331"/>
                    <a:pt x="448" y="152"/>
                    <a:pt x="8" y="0"/>
                  </a:cubicBezTo>
                  <a:cubicBezTo>
                    <a:pt x="8" y="0"/>
                    <a:pt x="8" y="0"/>
                    <a:pt x="7"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6" name="Google Shape;2856;p36"/>
            <p:cNvSpPr/>
            <p:nvPr/>
          </p:nvSpPr>
          <p:spPr>
            <a:xfrm>
              <a:off x="3801515" y="-362921"/>
              <a:ext cx="81078" cy="9819"/>
            </a:xfrm>
            <a:custGeom>
              <a:rect b="b" l="l" r="r" t="t"/>
              <a:pathLst>
                <a:path extrusionOk="0" h="206" w="1701">
                  <a:moveTo>
                    <a:pt x="13" y="1"/>
                  </a:moveTo>
                  <a:cubicBezTo>
                    <a:pt x="4" y="1"/>
                    <a:pt x="1" y="14"/>
                    <a:pt x="10" y="17"/>
                  </a:cubicBezTo>
                  <a:cubicBezTo>
                    <a:pt x="486" y="141"/>
                    <a:pt x="981" y="206"/>
                    <a:pt x="1472" y="206"/>
                  </a:cubicBezTo>
                  <a:cubicBezTo>
                    <a:pt x="1541" y="206"/>
                    <a:pt x="1610" y="205"/>
                    <a:pt x="1679" y="202"/>
                  </a:cubicBezTo>
                  <a:cubicBezTo>
                    <a:pt x="1701" y="201"/>
                    <a:pt x="1699" y="171"/>
                    <a:pt x="1679" y="170"/>
                  </a:cubicBezTo>
                  <a:cubicBezTo>
                    <a:pt x="1123" y="122"/>
                    <a:pt x="569" y="69"/>
                    <a:pt x="14" y="1"/>
                  </a:cubicBezTo>
                  <a:cubicBezTo>
                    <a:pt x="14" y="1"/>
                    <a:pt x="13" y="1"/>
                    <a:pt x="1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7" name="Google Shape;2857;p36"/>
            <p:cNvSpPr/>
            <p:nvPr/>
          </p:nvSpPr>
          <p:spPr>
            <a:xfrm>
              <a:off x="3886359" y="-456487"/>
              <a:ext cx="191" cy="143"/>
            </a:xfrm>
            <a:custGeom>
              <a:rect b="b" l="l" r="r" t="t"/>
              <a:pathLst>
                <a:path extrusionOk="0" fill="none" h="3" w="4">
                  <a:moveTo>
                    <a:pt x="0" y="2"/>
                  </a:moveTo>
                  <a:cubicBezTo>
                    <a:pt x="2" y="2"/>
                    <a:pt x="3" y="0"/>
                    <a:pt x="2" y="0"/>
                  </a:cubicBezTo>
                </a:path>
              </a:pathLst>
            </a:custGeom>
            <a:noFill/>
            <a:ln cap="rnd" cmpd="sng" w="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8" name="Google Shape;2858;p36"/>
            <p:cNvSpPr/>
            <p:nvPr/>
          </p:nvSpPr>
          <p:spPr>
            <a:xfrm>
              <a:off x="3896559" y="-449480"/>
              <a:ext cx="334" cy="238"/>
            </a:xfrm>
            <a:custGeom>
              <a:rect b="b" l="l" r="r" t="t"/>
              <a:pathLst>
                <a:path extrusionOk="0" h="5" w="7">
                  <a:moveTo>
                    <a:pt x="4" y="1"/>
                  </a:moveTo>
                  <a:lnTo>
                    <a:pt x="4" y="1"/>
                  </a:lnTo>
                  <a:cubicBezTo>
                    <a:pt x="1" y="1"/>
                    <a:pt x="1" y="3"/>
                    <a:pt x="3" y="5"/>
                  </a:cubicBezTo>
                  <a:cubicBezTo>
                    <a:pt x="5" y="5"/>
                    <a:pt x="6" y="1"/>
                    <a:pt x="4"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9" name="Google Shape;2859;p36"/>
            <p:cNvSpPr/>
            <p:nvPr/>
          </p:nvSpPr>
          <p:spPr>
            <a:xfrm>
              <a:off x="3835453" y="-404151"/>
              <a:ext cx="162347" cy="114110"/>
            </a:xfrm>
            <a:custGeom>
              <a:rect b="b" l="l" r="r" t="t"/>
              <a:pathLst>
                <a:path extrusionOk="0" h="2394" w="3406">
                  <a:moveTo>
                    <a:pt x="2537" y="0"/>
                  </a:moveTo>
                  <a:cubicBezTo>
                    <a:pt x="2531" y="0"/>
                    <a:pt x="2527" y="8"/>
                    <a:pt x="2532" y="14"/>
                  </a:cubicBezTo>
                  <a:cubicBezTo>
                    <a:pt x="2775" y="289"/>
                    <a:pt x="3007" y="569"/>
                    <a:pt x="3217" y="870"/>
                  </a:cubicBezTo>
                  <a:cubicBezTo>
                    <a:pt x="2989" y="982"/>
                    <a:pt x="2754" y="1048"/>
                    <a:pt x="2506" y="1093"/>
                  </a:cubicBezTo>
                  <a:cubicBezTo>
                    <a:pt x="2495" y="1095"/>
                    <a:pt x="2496" y="1113"/>
                    <a:pt x="2506" y="1114"/>
                  </a:cubicBezTo>
                  <a:cubicBezTo>
                    <a:pt x="2557" y="1121"/>
                    <a:pt x="2609" y="1125"/>
                    <a:pt x="2661" y="1125"/>
                  </a:cubicBezTo>
                  <a:cubicBezTo>
                    <a:pt x="2818" y="1125"/>
                    <a:pt x="2972" y="1092"/>
                    <a:pt x="3119" y="1036"/>
                  </a:cubicBezTo>
                  <a:lnTo>
                    <a:pt x="3119" y="1036"/>
                  </a:lnTo>
                  <a:cubicBezTo>
                    <a:pt x="2206" y="1751"/>
                    <a:pt x="1172" y="2219"/>
                    <a:pt x="11" y="2376"/>
                  </a:cubicBezTo>
                  <a:cubicBezTo>
                    <a:pt x="0" y="2378"/>
                    <a:pt x="0" y="2393"/>
                    <a:pt x="11" y="2393"/>
                  </a:cubicBezTo>
                  <a:cubicBezTo>
                    <a:pt x="1254" y="2307"/>
                    <a:pt x="2464" y="1824"/>
                    <a:pt x="3380" y="972"/>
                  </a:cubicBezTo>
                  <a:cubicBezTo>
                    <a:pt x="3406" y="947"/>
                    <a:pt x="3401" y="918"/>
                    <a:pt x="3384" y="899"/>
                  </a:cubicBezTo>
                  <a:cubicBezTo>
                    <a:pt x="3382" y="896"/>
                    <a:pt x="3381" y="891"/>
                    <a:pt x="3379" y="887"/>
                  </a:cubicBezTo>
                  <a:cubicBezTo>
                    <a:pt x="3141" y="557"/>
                    <a:pt x="2864" y="250"/>
                    <a:pt x="2542" y="2"/>
                  </a:cubicBezTo>
                  <a:cubicBezTo>
                    <a:pt x="2540" y="1"/>
                    <a:pt x="2539" y="0"/>
                    <a:pt x="2537"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0" name="Google Shape;2860;p36"/>
            <p:cNvSpPr/>
            <p:nvPr/>
          </p:nvSpPr>
          <p:spPr>
            <a:xfrm>
              <a:off x="3475630" y="-495000"/>
              <a:ext cx="21163" cy="36082"/>
            </a:xfrm>
            <a:custGeom>
              <a:rect b="b" l="l" r="r" t="t"/>
              <a:pathLst>
                <a:path extrusionOk="0" h="757" w="444">
                  <a:moveTo>
                    <a:pt x="54" y="0"/>
                  </a:moveTo>
                  <a:cubicBezTo>
                    <a:pt x="39" y="0"/>
                    <a:pt x="23" y="2"/>
                    <a:pt x="7" y="4"/>
                  </a:cubicBezTo>
                  <a:cubicBezTo>
                    <a:pt x="4" y="5"/>
                    <a:pt x="1" y="12"/>
                    <a:pt x="6" y="14"/>
                  </a:cubicBezTo>
                  <a:cubicBezTo>
                    <a:pt x="185" y="41"/>
                    <a:pt x="349" y="144"/>
                    <a:pt x="367" y="342"/>
                  </a:cubicBezTo>
                  <a:cubicBezTo>
                    <a:pt x="386" y="536"/>
                    <a:pt x="260" y="677"/>
                    <a:pt x="89" y="737"/>
                  </a:cubicBezTo>
                  <a:cubicBezTo>
                    <a:pt x="78" y="741"/>
                    <a:pt x="79" y="757"/>
                    <a:pt x="92" y="757"/>
                  </a:cubicBezTo>
                  <a:cubicBezTo>
                    <a:pt x="92" y="757"/>
                    <a:pt x="92" y="757"/>
                    <a:pt x="93" y="757"/>
                  </a:cubicBezTo>
                  <a:cubicBezTo>
                    <a:pt x="286" y="737"/>
                    <a:pt x="443" y="543"/>
                    <a:pt x="433" y="354"/>
                  </a:cubicBezTo>
                  <a:cubicBezTo>
                    <a:pt x="421" y="169"/>
                    <a:pt x="241" y="0"/>
                    <a:pt x="5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1" name="Google Shape;2861;p36"/>
            <p:cNvSpPr/>
            <p:nvPr/>
          </p:nvSpPr>
          <p:spPr>
            <a:xfrm>
              <a:off x="3578205" y="-429080"/>
              <a:ext cx="36845" cy="36940"/>
            </a:xfrm>
            <a:custGeom>
              <a:rect b="b" l="l" r="r" t="t"/>
              <a:pathLst>
                <a:path extrusionOk="0" h="775" w="773">
                  <a:moveTo>
                    <a:pt x="414" y="1"/>
                  </a:moveTo>
                  <a:cubicBezTo>
                    <a:pt x="400" y="1"/>
                    <a:pt x="395" y="23"/>
                    <a:pt x="408" y="30"/>
                  </a:cubicBezTo>
                  <a:cubicBezTo>
                    <a:pt x="602" y="140"/>
                    <a:pt x="711" y="345"/>
                    <a:pt x="593" y="558"/>
                  </a:cubicBezTo>
                  <a:cubicBezTo>
                    <a:pt x="528" y="676"/>
                    <a:pt x="419" y="731"/>
                    <a:pt x="306" y="731"/>
                  </a:cubicBezTo>
                  <a:cubicBezTo>
                    <a:pt x="196" y="731"/>
                    <a:pt x="84" y="679"/>
                    <a:pt x="7" y="583"/>
                  </a:cubicBezTo>
                  <a:cubicBezTo>
                    <a:pt x="7" y="582"/>
                    <a:pt x="6" y="581"/>
                    <a:pt x="5" y="581"/>
                  </a:cubicBezTo>
                  <a:cubicBezTo>
                    <a:pt x="3" y="581"/>
                    <a:pt x="1" y="584"/>
                    <a:pt x="3" y="587"/>
                  </a:cubicBezTo>
                  <a:cubicBezTo>
                    <a:pt x="67" y="713"/>
                    <a:pt x="190" y="774"/>
                    <a:pt x="314" y="774"/>
                  </a:cubicBezTo>
                  <a:cubicBezTo>
                    <a:pt x="428" y="774"/>
                    <a:pt x="543" y="722"/>
                    <a:pt x="618" y="620"/>
                  </a:cubicBezTo>
                  <a:cubicBezTo>
                    <a:pt x="772" y="406"/>
                    <a:pt x="659" y="95"/>
                    <a:pt x="419" y="2"/>
                  </a:cubicBezTo>
                  <a:cubicBezTo>
                    <a:pt x="417" y="1"/>
                    <a:pt x="415" y="1"/>
                    <a:pt x="414"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2" name="Google Shape;2862;p36"/>
            <p:cNvSpPr/>
            <p:nvPr/>
          </p:nvSpPr>
          <p:spPr>
            <a:xfrm>
              <a:off x="3589787" y="-437802"/>
              <a:ext cx="31650" cy="52146"/>
            </a:xfrm>
            <a:custGeom>
              <a:rect b="b" l="l" r="r" t="t"/>
              <a:pathLst>
                <a:path extrusionOk="0" h="1094" w="664">
                  <a:moveTo>
                    <a:pt x="107" y="1"/>
                  </a:moveTo>
                  <a:cubicBezTo>
                    <a:pt x="95" y="1"/>
                    <a:pt x="92" y="18"/>
                    <a:pt x="103" y="22"/>
                  </a:cubicBezTo>
                  <a:cubicBezTo>
                    <a:pt x="376" y="80"/>
                    <a:pt x="619" y="294"/>
                    <a:pt x="587" y="595"/>
                  </a:cubicBezTo>
                  <a:cubicBezTo>
                    <a:pt x="554" y="897"/>
                    <a:pt x="287" y="1061"/>
                    <a:pt x="6" y="1077"/>
                  </a:cubicBezTo>
                  <a:cubicBezTo>
                    <a:pt x="2" y="1077"/>
                    <a:pt x="1" y="1084"/>
                    <a:pt x="4" y="1085"/>
                  </a:cubicBezTo>
                  <a:cubicBezTo>
                    <a:pt x="34" y="1091"/>
                    <a:pt x="65" y="1094"/>
                    <a:pt x="95" y="1094"/>
                  </a:cubicBezTo>
                  <a:cubicBezTo>
                    <a:pt x="363" y="1094"/>
                    <a:pt x="609" y="870"/>
                    <a:pt x="635" y="600"/>
                  </a:cubicBezTo>
                  <a:cubicBezTo>
                    <a:pt x="663" y="302"/>
                    <a:pt x="405" y="7"/>
                    <a:pt x="107"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3" name="Google Shape;2863;p36"/>
            <p:cNvSpPr/>
            <p:nvPr/>
          </p:nvSpPr>
          <p:spPr>
            <a:xfrm>
              <a:off x="3753946" y="-383512"/>
              <a:ext cx="22641" cy="36797"/>
            </a:xfrm>
            <a:custGeom>
              <a:rect b="b" l="l" r="r" t="t"/>
              <a:pathLst>
                <a:path extrusionOk="0" h="772" w="475">
                  <a:moveTo>
                    <a:pt x="88" y="1"/>
                  </a:moveTo>
                  <a:cubicBezTo>
                    <a:pt x="73" y="1"/>
                    <a:pt x="58" y="2"/>
                    <a:pt x="43" y="4"/>
                  </a:cubicBezTo>
                  <a:cubicBezTo>
                    <a:pt x="33" y="5"/>
                    <a:pt x="33" y="16"/>
                    <a:pt x="43" y="18"/>
                  </a:cubicBezTo>
                  <a:cubicBezTo>
                    <a:pt x="229" y="32"/>
                    <a:pt x="411" y="172"/>
                    <a:pt x="417" y="374"/>
                  </a:cubicBezTo>
                  <a:cubicBezTo>
                    <a:pt x="422" y="592"/>
                    <a:pt x="223" y="731"/>
                    <a:pt x="23" y="733"/>
                  </a:cubicBezTo>
                  <a:cubicBezTo>
                    <a:pt x="4" y="733"/>
                    <a:pt x="1" y="764"/>
                    <a:pt x="19" y="768"/>
                  </a:cubicBezTo>
                  <a:cubicBezTo>
                    <a:pt x="36" y="771"/>
                    <a:pt x="54" y="772"/>
                    <a:pt x="72" y="772"/>
                  </a:cubicBezTo>
                  <a:cubicBezTo>
                    <a:pt x="277" y="772"/>
                    <a:pt x="470" y="599"/>
                    <a:pt x="473" y="390"/>
                  </a:cubicBezTo>
                  <a:cubicBezTo>
                    <a:pt x="475" y="181"/>
                    <a:pt x="292" y="1"/>
                    <a:pt x="88"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4" name="Google Shape;2864;p36"/>
            <p:cNvSpPr/>
            <p:nvPr/>
          </p:nvSpPr>
          <p:spPr>
            <a:xfrm>
              <a:off x="3737454" y="-376124"/>
              <a:ext cx="50477" cy="39324"/>
            </a:xfrm>
            <a:custGeom>
              <a:rect b="b" l="l" r="r" t="t"/>
              <a:pathLst>
                <a:path extrusionOk="0" h="825" w="1059">
                  <a:moveTo>
                    <a:pt x="932" y="1"/>
                  </a:moveTo>
                  <a:cubicBezTo>
                    <a:pt x="927" y="1"/>
                    <a:pt x="922" y="5"/>
                    <a:pt x="924" y="12"/>
                  </a:cubicBezTo>
                  <a:cubicBezTo>
                    <a:pt x="1001" y="254"/>
                    <a:pt x="930" y="554"/>
                    <a:pt x="701" y="696"/>
                  </a:cubicBezTo>
                  <a:cubicBezTo>
                    <a:pt x="621" y="746"/>
                    <a:pt x="534" y="768"/>
                    <a:pt x="448" y="768"/>
                  </a:cubicBezTo>
                  <a:cubicBezTo>
                    <a:pt x="285" y="768"/>
                    <a:pt x="124" y="687"/>
                    <a:pt x="18" y="554"/>
                  </a:cubicBezTo>
                  <a:cubicBezTo>
                    <a:pt x="16" y="552"/>
                    <a:pt x="13" y="550"/>
                    <a:pt x="11" y="550"/>
                  </a:cubicBezTo>
                  <a:cubicBezTo>
                    <a:pt x="5" y="550"/>
                    <a:pt x="0" y="556"/>
                    <a:pt x="4" y="563"/>
                  </a:cubicBezTo>
                  <a:cubicBezTo>
                    <a:pt x="88" y="732"/>
                    <a:pt x="278" y="824"/>
                    <a:pt x="464" y="824"/>
                  </a:cubicBezTo>
                  <a:cubicBezTo>
                    <a:pt x="546" y="824"/>
                    <a:pt x="628" y="807"/>
                    <a:pt x="700" y="770"/>
                  </a:cubicBezTo>
                  <a:cubicBezTo>
                    <a:pt x="975" y="630"/>
                    <a:pt x="1059" y="279"/>
                    <a:pt x="942" y="7"/>
                  </a:cubicBezTo>
                  <a:cubicBezTo>
                    <a:pt x="939" y="3"/>
                    <a:pt x="936" y="1"/>
                    <a:pt x="932"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5" name="Google Shape;2865;p36"/>
            <p:cNvSpPr/>
            <p:nvPr/>
          </p:nvSpPr>
          <p:spPr>
            <a:xfrm>
              <a:off x="3909477" y="-367306"/>
              <a:ext cx="28265" cy="32603"/>
            </a:xfrm>
            <a:custGeom>
              <a:rect b="b" l="l" r="r" t="t"/>
              <a:pathLst>
                <a:path extrusionOk="0" h="684" w="593">
                  <a:moveTo>
                    <a:pt x="375" y="1"/>
                  </a:moveTo>
                  <a:cubicBezTo>
                    <a:pt x="367" y="1"/>
                    <a:pt x="360" y="13"/>
                    <a:pt x="367" y="21"/>
                  </a:cubicBezTo>
                  <a:cubicBezTo>
                    <a:pt x="481" y="140"/>
                    <a:pt x="536" y="325"/>
                    <a:pt x="449" y="477"/>
                  </a:cubicBezTo>
                  <a:cubicBezTo>
                    <a:pt x="379" y="599"/>
                    <a:pt x="256" y="646"/>
                    <a:pt x="128" y="646"/>
                  </a:cubicBezTo>
                  <a:cubicBezTo>
                    <a:pt x="89" y="646"/>
                    <a:pt x="48" y="641"/>
                    <a:pt x="9" y="633"/>
                  </a:cubicBezTo>
                  <a:cubicBezTo>
                    <a:pt x="9" y="633"/>
                    <a:pt x="8" y="633"/>
                    <a:pt x="8" y="633"/>
                  </a:cubicBezTo>
                  <a:cubicBezTo>
                    <a:pt x="2" y="633"/>
                    <a:pt x="0" y="640"/>
                    <a:pt x="5" y="644"/>
                  </a:cubicBezTo>
                  <a:cubicBezTo>
                    <a:pt x="54" y="671"/>
                    <a:pt x="108" y="684"/>
                    <a:pt x="163" y="684"/>
                  </a:cubicBezTo>
                  <a:cubicBezTo>
                    <a:pt x="293" y="684"/>
                    <a:pt x="426" y="613"/>
                    <a:pt x="492" y="501"/>
                  </a:cubicBezTo>
                  <a:cubicBezTo>
                    <a:pt x="592" y="335"/>
                    <a:pt x="539" y="111"/>
                    <a:pt x="381" y="3"/>
                  </a:cubicBezTo>
                  <a:cubicBezTo>
                    <a:pt x="379" y="1"/>
                    <a:pt x="377" y="1"/>
                    <a:pt x="375"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6" name="Google Shape;2866;p36"/>
            <p:cNvSpPr/>
            <p:nvPr/>
          </p:nvSpPr>
          <p:spPr>
            <a:xfrm>
              <a:off x="3911002" y="-379699"/>
              <a:ext cx="35749" cy="49190"/>
            </a:xfrm>
            <a:custGeom>
              <a:rect b="b" l="l" r="r" t="t"/>
              <a:pathLst>
                <a:path extrusionOk="0" h="1032" w="750">
                  <a:moveTo>
                    <a:pt x="146" y="0"/>
                  </a:moveTo>
                  <a:cubicBezTo>
                    <a:pt x="99" y="0"/>
                    <a:pt x="52" y="8"/>
                    <a:pt x="7" y="23"/>
                  </a:cubicBezTo>
                  <a:cubicBezTo>
                    <a:pt x="1" y="25"/>
                    <a:pt x="1" y="36"/>
                    <a:pt x="8" y="36"/>
                  </a:cubicBezTo>
                  <a:cubicBezTo>
                    <a:pt x="9" y="36"/>
                    <a:pt x="9" y="36"/>
                    <a:pt x="10" y="36"/>
                  </a:cubicBezTo>
                  <a:cubicBezTo>
                    <a:pt x="35" y="32"/>
                    <a:pt x="60" y="30"/>
                    <a:pt x="85" y="30"/>
                  </a:cubicBezTo>
                  <a:cubicBezTo>
                    <a:pt x="311" y="30"/>
                    <a:pt x="532" y="175"/>
                    <a:pt x="605" y="397"/>
                  </a:cubicBezTo>
                  <a:cubicBezTo>
                    <a:pt x="692" y="663"/>
                    <a:pt x="551" y="876"/>
                    <a:pt x="329" y="1003"/>
                  </a:cubicBezTo>
                  <a:cubicBezTo>
                    <a:pt x="315" y="1012"/>
                    <a:pt x="323" y="1031"/>
                    <a:pt x="337" y="1031"/>
                  </a:cubicBezTo>
                  <a:cubicBezTo>
                    <a:pt x="338" y="1031"/>
                    <a:pt x="340" y="1031"/>
                    <a:pt x="342" y="1030"/>
                  </a:cubicBezTo>
                  <a:cubicBezTo>
                    <a:pt x="606" y="950"/>
                    <a:pt x="750" y="642"/>
                    <a:pt x="663" y="380"/>
                  </a:cubicBezTo>
                  <a:cubicBezTo>
                    <a:pt x="591" y="167"/>
                    <a:pt x="370" y="0"/>
                    <a:pt x="146"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7" name="Google Shape;2867;p36"/>
            <p:cNvSpPr/>
            <p:nvPr/>
          </p:nvSpPr>
          <p:spPr>
            <a:xfrm>
              <a:off x="3628682" y="-402387"/>
              <a:ext cx="86131" cy="24833"/>
            </a:xfrm>
            <a:custGeom>
              <a:rect b="b" l="l" r="r" t="t"/>
              <a:pathLst>
                <a:path extrusionOk="0" h="521" w="1807">
                  <a:moveTo>
                    <a:pt x="8" y="0"/>
                  </a:moveTo>
                  <a:cubicBezTo>
                    <a:pt x="2" y="0"/>
                    <a:pt x="0" y="12"/>
                    <a:pt x="8" y="13"/>
                  </a:cubicBezTo>
                  <a:cubicBezTo>
                    <a:pt x="570" y="228"/>
                    <a:pt x="1158" y="462"/>
                    <a:pt x="1761" y="520"/>
                  </a:cubicBezTo>
                  <a:cubicBezTo>
                    <a:pt x="1762" y="520"/>
                    <a:pt x="1764" y="520"/>
                    <a:pt x="1765" y="520"/>
                  </a:cubicBezTo>
                  <a:cubicBezTo>
                    <a:pt x="1805" y="520"/>
                    <a:pt x="1807" y="456"/>
                    <a:pt x="1768" y="446"/>
                  </a:cubicBezTo>
                  <a:cubicBezTo>
                    <a:pt x="1186" y="279"/>
                    <a:pt x="589" y="191"/>
                    <a:pt x="10" y="1"/>
                  </a:cubicBezTo>
                  <a:cubicBezTo>
                    <a:pt x="9" y="1"/>
                    <a:pt x="8" y="0"/>
                    <a:pt x="8"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8" name="Google Shape;2868;p36"/>
            <p:cNvSpPr/>
            <p:nvPr/>
          </p:nvSpPr>
          <p:spPr>
            <a:xfrm>
              <a:off x="3587070" y="-551150"/>
              <a:ext cx="57770" cy="52527"/>
            </a:xfrm>
            <a:custGeom>
              <a:rect b="b" l="l" r="r" t="t"/>
              <a:pathLst>
                <a:path extrusionOk="0" h="1102" w="1212">
                  <a:moveTo>
                    <a:pt x="605" y="1"/>
                  </a:moveTo>
                  <a:cubicBezTo>
                    <a:pt x="356" y="1"/>
                    <a:pt x="129" y="172"/>
                    <a:pt x="70" y="424"/>
                  </a:cubicBezTo>
                  <a:cubicBezTo>
                    <a:pt x="0" y="720"/>
                    <a:pt x="183" y="1018"/>
                    <a:pt x="479" y="1087"/>
                  </a:cubicBezTo>
                  <a:cubicBezTo>
                    <a:pt x="521" y="1097"/>
                    <a:pt x="564" y="1102"/>
                    <a:pt x="606" y="1102"/>
                  </a:cubicBezTo>
                  <a:cubicBezTo>
                    <a:pt x="856" y="1102"/>
                    <a:pt x="1081" y="931"/>
                    <a:pt x="1141" y="679"/>
                  </a:cubicBezTo>
                  <a:cubicBezTo>
                    <a:pt x="1211" y="382"/>
                    <a:pt x="1028" y="85"/>
                    <a:pt x="733" y="16"/>
                  </a:cubicBezTo>
                  <a:cubicBezTo>
                    <a:pt x="690" y="6"/>
                    <a:pt x="648" y="1"/>
                    <a:pt x="605" y="1"/>
                  </a:cubicBezTo>
                  <a:close/>
                </a:path>
              </a:pathLst>
            </a:custGeom>
            <a:solidFill>
              <a:srgbClr val="FDE2E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9" name="Google Shape;2869;p36"/>
            <p:cNvSpPr/>
            <p:nvPr/>
          </p:nvSpPr>
          <p:spPr>
            <a:xfrm>
              <a:off x="3735595" y="-515973"/>
              <a:ext cx="57722" cy="52527"/>
            </a:xfrm>
            <a:custGeom>
              <a:rect b="b" l="l" r="r" t="t"/>
              <a:pathLst>
                <a:path extrusionOk="0" h="1102" w="1211">
                  <a:moveTo>
                    <a:pt x="605" y="1"/>
                  </a:moveTo>
                  <a:cubicBezTo>
                    <a:pt x="356" y="1"/>
                    <a:pt x="131" y="172"/>
                    <a:pt x="70" y="424"/>
                  </a:cubicBezTo>
                  <a:cubicBezTo>
                    <a:pt x="1" y="722"/>
                    <a:pt x="184" y="1018"/>
                    <a:pt x="478" y="1087"/>
                  </a:cubicBezTo>
                  <a:cubicBezTo>
                    <a:pt x="521" y="1097"/>
                    <a:pt x="563" y="1102"/>
                    <a:pt x="606" y="1102"/>
                  </a:cubicBezTo>
                  <a:cubicBezTo>
                    <a:pt x="855" y="1102"/>
                    <a:pt x="1080" y="931"/>
                    <a:pt x="1141" y="679"/>
                  </a:cubicBezTo>
                  <a:cubicBezTo>
                    <a:pt x="1211" y="382"/>
                    <a:pt x="1028" y="87"/>
                    <a:pt x="732" y="16"/>
                  </a:cubicBezTo>
                  <a:cubicBezTo>
                    <a:pt x="690" y="6"/>
                    <a:pt x="647" y="1"/>
                    <a:pt x="605" y="1"/>
                  </a:cubicBezTo>
                  <a:close/>
                </a:path>
              </a:pathLst>
            </a:custGeom>
            <a:solidFill>
              <a:srgbClr val="FDE2E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0" name="Google Shape;2870;p36"/>
            <p:cNvSpPr/>
            <p:nvPr/>
          </p:nvSpPr>
          <p:spPr>
            <a:xfrm>
              <a:off x="3730876" y="-552913"/>
              <a:ext cx="45711" cy="29600"/>
            </a:xfrm>
            <a:custGeom>
              <a:rect b="b" l="l" r="r" t="t"/>
              <a:pathLst>
                <a:path extrusionOk="0" h="621" w="959">
                  <a:moveTo>
                    <a:pt x="454" y="1"/>
                  </a:moveTo>
                  <a:cubicBezTo>
                    <a:pt x="322" y="1"/>
                    <a:pt x="205" y="65"/>
                    <a:pt x="119" y="188"/>
                  </a:cubicBezTo>
                  <a:cubicBezTo>
                    <a:pt x="42" y="297"/>
                    <a:pt x="14" y="414"/>
                    <a:pt x="12" y="419"/>
                  </a:cubicBezTo>
                  <a:cubicBezTo>
                    <a:pt x="0" y="465"/>
                    <a:pt x="30" y="511"/>
                    <a:pt x="75" y="522"/>
                  </a:cubicBezTo>
                  <a:cubicBezTo>
                    <a:pt x="81" y="524"/>
                    <a:pt x="88" y="524"/>
                    <a:pt x="95" y="524"/>
                  </a:cubicBezTo>
                  <a:cubicBezTo>
                    <a:pt x="133" y="524"/>
                    <a:pt x="168" y="498"/>
                    <a:pt x="177" y="459"/>
                  </a:cubicBezTo>
                  <a:cubicBezTo>
                    <a:pt x="177" y="458"/>
                    <a:pt x="200" y="366"/>
                    <a:pt x="257" y="286"/>
                  </a:cubicBezTo>
                  <a:cubicBezTo>
                    <a:pt x="312" y="209"/>
                    <a:pt x="376" y="171"/>
                    <a:pt x="454" y="171"/>
                  </a:cubicBezTo>
                  <a:cubicBezTo>
                    <a:pt x="474" y="171"/>
                    <a:pt x="495" y="174"/>
                    <a:pt x="516" y="179"/>
                  </a:cubicBezTo>
                  <a:cubicBezTo>
                    <a:pt x="783" y="243"/>
                    <a:pt x="783" y="522"/>
                    <a:pt x="783" y="533"/>
                  </a:cubicBezTo>
                  <a:cubicBezTo>
                    <a:pt x="783" y="581"/>
                    <a:pt x="819" y="618"/>
                    <a:pt x="867" y="620"/>
                  </a:cubicBezTo>
                  <a:lnTo>
                    <a:pt x="868" y="620"/>
                  </a:lnTo>
                  <a:cubicBezTo>
                    <a:pt x="914" y="620"/>
                    <a:pt x="952" y="584"/>
                    <a:pt x="956" y="537"/>
                  </a:cubicBezTo>
                  <a:cubicBezTo>
                    <a:pt x="958" y="388"/>
                    <a:pt x="880" y="88"/>
                    <a:pt x="556" y="13"/>
                  </a:cubicBezTo>
                  <a:cubicBezTo>
                    <a:pt x="521" y="5"/>
                    <a:pt x="487" y="1"/>
                    <a:pt x="454"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1" name="Google Shape;2871;p36"/>
            <p:cNvSpPr/>
            <p:nvPr/>
          </p:nvSpPr>
          <p:spPr>
            <a:xfrm>
              <a:off x="3625250" y="-577937"/>
              <a:ext cx="45663" cy="29552"/>
            </a:xfrm>
            <a:custGeom>
              <a:rect b="b" l="l" r="r" t="t"/>
              <a:pathLst>
                <a:path extrusionOk="0" h="620" w="958">
                  <a:moveTo>
                    <a:pt x="454" y="1"/>
                  </a:moveTo>
                  <a:cubicBezTo>
                    <a:pt x="322" y="1"/>
                    <a:pt x="204" y="64"/>
                    <a:pt x="117" y="188"/>
                  </a:cubicBezTo>
                  <a:cubicBezTo>
                    <a:pt x="42" y="297"/>
                    <a:pt x="13" y="415"/>
                    <a:pt x="12" y="420"/>
                  </a:cubicBezTo>
                  <a:cubicBezTo>
                    <a:pt x="0" y="466"/>
                    <a:pt x="28" y="512"/>
                    <a:pt x="74" y="522"/>
                  </a:cubicBezTo>
                  <a:cubicBezTo>
                    <a:pt x="81" y="524"/>
                    <a:pt x="87" y="525"/>
                    <a:pt x="93" y="525"/>
                  </a:cubicBezTo>
                  <a:cubicBezTo>
                    <a:pt x="131" y="525"/>
                    <a:pt x="167" y="498"/>
                    <a:pt x="176" y="460"/>
                  </a:cubicBezTo>
                  <a:cubicBezTo>
                    <a:pt x="176" y="458"/>
                    <a:pt x="200" y="366"/>
                    <a:pt x="257" y="287"/>
                  </a:cubicBezTo>
                  <a:cubicBezTo>
                    <a:pt x="311" y="210"/>
                    <a:pt x="375" y="171"/>
                    <a:pt x="452" y="171"/>
                  </a:cubicBezTo>
                  <a:cubicBezTo>
                    <a:pt x="472" y="171"/>
                    <a:pt x="493" y="174"/>
                    <a:pt x="515" y="179"/>
                  </a:cubicBezTo>
                  <a:cubicBezTo>
                    <a:pt x="782" y="243"/>
                    <a:pt x="782" y="522"/>
                    <a:pt x="782" y="534"/>
                  </a:cubicBezTo>
                  <a:cubicBezTo>
                    <a:pt x="782" y="581"/>
                    <a:pt x="819" y="619"/>
                    <a:pt x="866" y="620"/>
                  </a:cubicBezTo>
                  <a:lnTo>
                    <a:pt x="867" y="620"/>
                  </a:lnTo>
                  <a:cubicBezTo>
                    <a:pt x="914" y="620"/>
                    <a:pt x="953" y="583"/>
                    <a:pt x="955" y="536"/>
                  </a:cubicBezTo>
                  <a:cubicBezTo>
                    <a:pt x="958" y="388"/>
                    <a:pt x="879" y="89"/>
                    <a:pt x="556" y="13"/>
                  </a:cubicBezTo>
                  <a:cubicBezTo>
                    <a:pt x="521" y="5"/>
                    <a:pt x="487" y="1"/>
                    <a:pt x="454"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2" name="Google Shape;2872;p36"/>
            <p:cNvSpPr/>
            <p:nvPr/>
          </p:nvSpPr>
          <p:spPr>
            <a:xfrm>
              <a:off x="3664240" y="-534515"/>
              <a:ext cx="58485" cy="36225"/>
            </a:xfrm>
            <a:custGeom>
              <a:rect b="b" l="l" r="r" t="t"/>
              <a:pathLst>
                <a:path extrusionOk="0" h="760" w="1227">
                  <a:moveTo>
                    <a:pt x="139" y="0"/>
                  </a:moveTo>
                  <a:cubicBezTo>
                    <a:pt x="102" y="0"/>
                    <a:pt x="66" y="28"/>
                    <a:pt x="57" y="67"/>
                  </a:cubicBezTo>
                  <a:cubicBezTo>
                    <a:pt x="54" y="75"/>
                    <a:pt x="1" y="309"/>
                    <a:pt x="132" y="505"/>
                  </a:cubicBezTo>
                  <a:cubicBezTo>
                    <a:pt x="215" y="634"/>
                    <a:pt x="355" y="715"/>
                    <a:pt x="543" y="748"/>
                  </a:cubicBezTo>
                  <a:cubicBezTo>
                    <a:pt x="587" y="756"/>
                    <a:pt x="630" y="760"/>
                    <a:pt x="672" y="760"/>
                  </a:cubicBezTo>
                  <a:cubicBezTo>
                    <a:pt x="790" y="760"/>
                    <a:pt x="895" y="728"/>
                    <a:pt x="981" y="666"/>
                  </a:cubicBezTo>
                  <a:cubicBezTo>
                    <a:pt x="1176" y="528"/>
                    <a:pt x="1218" y="291"/>
                    <a:pt x="1219" y="280"/>
                  </a:cubicBezTo>
                  <a:cubicBezTo>
                    <a:pt x="1227" y="235"/>
                    <a:pt x="1195" y="190"/>
                    <a:pt x="1150" y="183"/>
                  </a:cubicBezTo>
                  <a:cubicBezTo>
                    <a:pt x="1145" y="182"/>
                    <a:pt x="1140" y="182"/>
                    <a:pt x="1135" y="182"/>
                  </a:cubicBezTo>
                  <a:cubicBezTo>
                    <a:pt x="1095" y="182"/>
                    <a:pt x="1058" y="211"/>
                    <a:pt x="1052" y="252"/>
                  </a:cubicBezTo>
                  <a:cubicBezTo>
                    <a:pt x="1044" y="289"/>
                    <a:pt x="982" y="590"/>
                    <a:pt x="669" y="590"/>
                  </a:cubicBezTo>
                  <a:cubicBezTo>
                    <a:pt x="639" y="590"/>
                    <a:pt x="606" y="587"/>
                    <a:pt x="571" y="581"/>
                  </a:cubicBezTo>
                  <a:cubicBezTo>
                    <a:pt x="431" y="557"/>
                    <a:pt x="331" y="500"/>
                    <a:pt x="274" y="414"/>
                  </a:cubicBezTo>
                  <a:cubicBezTo>
                    <a:pt x="185" y="279"/>
                    <a:pt x="221" y="111"/>
                    <a:pt x="222" y="106"/>
                  </a:cubicBezTo>
                  <a:cubicBezTo>
                    <a:pt x="234" y="59"/>
                    <a:pt x="205" y="14"/>
                    <a:pt x="159" y="3"/>
                  </a:cubicBezTo>
                  <a:cubicBezTo>
                    <a:pt x="152" y="1"/>
                    <a:pt x="146" y="0"/>
                    <a:pt x="13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76" name="Shape 2876"/>
        <p:cNvGrpSpPr/>
        <p:nvPr/>
      </p:nvGrpSpPr>
      <p:grpSpPr>
        <a:xfrm>
          <a:off x="0" y="0"/>
          <a:ext cx="0" cy="0"/>
          <a:chOff x="0" y="0"/>
          <a:chExt cx="0" cy="0"/>
        </a:xfrm>
      </p:grpSpPr>
      <p:grpSp>
        <p:nvGrpSpPr>
          <p:cNvPr id="2877" name="Google Shape;2877;p37"/>
          <p:cNvGrpSpPr/>
          <p:nvPr/>
        </p:nvGrpSpPr>
        <p:grpSpPr>
          <a:xfrm>
            <a:off x="1937197" y="1315539"/>
            <a:ext cx="2044375" cy="2044375"/>
            <a:chOff x="530505" y="2179769"/>
            <a:chExt cx="2442212" cy="2442212"/>
          </a:xfrm>
        </p:grpSpPr>
        <p:sp>
          <p:nvSpPr>
            <p:cNvPr id="2878" name="Google Shape;2878;p37"/>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9" name="Google Shape;2879;p37"/>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0" name="Google Shape;2880;p37"/>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1" name="Google Shape;2881;p37"/>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882" name="Google Shape;2882;p37"/>
          <p:cNvGrpSpPr/>
          <p:nvPr/>
        </p:nvGrpSpPr>
        <p:grpSpPr>
          <a:xfrm>
            <a:off x="5162259" y="1315539"/>
            <a:ext cx="2044375" cy="2044375"/>
            <a:chOff x="530505" y="2179769"/>
            <a:chExt cx="2442212" cy="2442212"/>
          </a:xfrm>
        </p:grpSpPr>
        <p:sp>
          <p:nvSpPr>
            <p:cNvPr id="2883" name="Google Shape;2883;p37"/>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4" name="Google Shape;2884;p37"/>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5" name="Google Shape;2885;p37"/>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6" name="Google Shape;2886;p37"/>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87" name="Google Shape;2887;p37"/>
          <p:cNvSpPr txBox="1"/>
          <p:nvPr>
            <p:ph idx="1" type="subTitle"/>
          </p:nvPr>
        </p:nvSpPr>
        <p:spPr>
          <a:xfrm>
            <a:off x="1676275" y="3887775"/>
            <a:ext cx="2565900" cy="5919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Membre de l’association KSC</a:t>
            </a:r>
            <a:endParaRPr/>
          </a:p>
        </p:txBody>
      </p:sp>
      <p:sp>
        <p:nvSpPr>
          <p:cNvPr id="2888" name="Google Shape;2888;p37"/>
          <p:cNvSpPr txBox="1"/>
          <p:nvPr>
            <p:ph idx="2" type="subTitle"/>
          </p:nvPr>
        </p:nvSpPr>
        <p:spPr>
          <a:xfrm>
            <a:off x="4749200" y="3887775"/>
            <a:ext cx="2920800" cy="5919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Co-fondateur de l’association KSC</a:t>
            </a:r>
            <a:endParaRPr/>
          </a:p>
        </p:txBody>
      </p:sp>
      <p:sp>
        <p:nvSpPr>
          <p:cNvPr id="2889" name="Google Shape;2889;p37"/>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Vos présentateurs du jour</a:t>
            </a:r>
            <a:endParaRPr/>
          </a:p>
        </p:txBody>
      </p:sp>
      <p:sp>
        <p:nvSpPr>
          <p:cNvPr id="2890" name="Google Shape;2890;p37"/>
          <p:cNvSpPr txBox="1"/>
          <p:nvPr>
            <p:ph idx="3" type="title"/>
          </p:nvPr>
        </p:nvSpPr>
        <p:spPr>
          <a:xfrm>
            <a:off x="1674390" y="3427075"/>
            <a:ext cx="25698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Romain Poirier</a:t>
            </a:r>
            <a:endParaRPr/>
          </a:p>
        </p:txBody>
      </p:sp>
      <p:sp>
        <p:nvSpPr>
          <p:cNvPr id="2891" name="Google Shape;2891;p37"/>
          <p:cNvSpPr txBox="1"/>
          <p:nvPr>
            <p:ph idx="4" type="title"/>
          </p:nvPr>
        </p:nvSpPr>
        <p:spPr>
          <a:xfrm>
            <a:off x="4905700" y="3427075"/>
            <a:ext cx="26187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Guillaume Duchesne</a:t>
            </a:r>
            <a:endParaRPr/>
          </a:p>
        </p:txBody>
      </p:sp>
      <p:pic>
        <p:nvPicPr>
          <p:cNvPr id="2892" name="Google Shape;2892;p37"/>
          <p:cNvPicPr preferRelativeResize="0"/>
          <p:nvPr>
            <p:ph idx="6" type="pic"/>
          </p:nvPr>
        </p:nvPicPr>
        <p:blipFill rotWithShape="1">
          <a:blip r:embed="rId3">
            <a:alphaModFix/>
          </a:blip>
          <a:srcRect b="17126" l="-147" r="1751" t="6520"/>
          <a:stretch/>
        </p:blipFill>
        <p:spPr>
          <a:xfrm>
            <a:off x="5485000" y="1638300"/>
            <a:ext cx="1396800" cy="1398900"/>
          </a:xfrm>
          <a:prstGeom prst="ellipse">
            <a:avLst/>
          </a:prstGeom>
          <a:effectLst>
            <a:outerShdw blurRad="57150" rotWithShape="0" algn="bl" dir="5400000" dist="19050">
              <a:srgbClr val="000000">
                <a:alpha val="50000"/>
              </a:srgbClr>
            </a:outerShdw>
          </a:effectLst>
        </p:spPr>
      </p:pic>
      <p:grpSp>
        <p:nvGrpSpPr>
          <p:cNvPr id="2893" name="Google Shape;2893;p37"/>
          <p:cNvGrpSpPr/>
          <p:nvPr/>
        </p:nvGrpSpPr>
        <p:grpSpPr>
          <a:xfrm flipH="1">
            <a:off x="368290" y="3292764"/>
            <a:ext cx="888054" cy="662006"/>
            <a:chOff x="4403906" y="678417"/>
            <a:chExt cx="315495" cy="235179"/>
          </a:xfrm>
        </p:grpSpPr>
        <p:sp>
          <p:nvSpPr>
            <p:cNvPr id="2894" name="Google Shape;2894;p37"/>
            <p:cNvSpPr/>
            <p:nvPr/>
          </p:nvSpPr>
          <p:spPr>
            <a:xfrm>
              <a:off x="4403906" y="706348"/>
              <a:ext cx="310061" cy="205198"/>
            </a:xfrm>
            <a:custGeom>
              <a:rect b="b" l="l" r="r" t="t"/>
              <a:pathLst>
                <a:path extrusionOk="0" h="4305" w="6505">
                  <a:moveTo>
                    <a:pt x="1464" y="1"/>
                  </a:moveTo>
                  <a:cubicBezTo>
                    <a:pt x="1019" y="1"/>
                    <a:pt x="739" y="60"/>
                    <a:pt x="739" y="60"/>
                  </a:cubicBezTo>
                  <a:cubicBezTo>
                    <a:pt x="739" y="60"/>
                    <a:pt x="0" y="2279"/>
                    <a:pt x="2211" y="3603"/>
                  </a:cubicBezTo>
                  <a:cubicBezTo>
                    <a:pt x="3116" y="4144"/>
                    <a:pt x="3999" y="4304"/>
                    <a:pt x="4727" y="4304"/>
                  </a:cubicBezTo>
                  <a:cubicBezTo>
                    <a:pt x="5778" y="4304"/>
                    <a:pt x="6504" y="3971"/>
                    <a:pt x="6504" y="3971"/>
                  </a:cubicBezTo>
                  <a:cubicBezTo>
                    <a:pt x="6504" y="3971"/>
                    <a:pt x="6299" y="2338"/>
                    <a:pt x="4493" y="993"/>
                  </a:cubicBezTo>
                  <a:cubicBezTo>
                    <a:pt x="3371" y="159"/>
                    <a:pt x="2194" y="1"/>
                    <a:pt x="1464" y="1"/>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5" name="Google Shape;2895;p37"/>
            <p:cNvSpPr/>
            <p:nvPr/>
          </p:nvSpPr>
          <p:spPr>
            <a:xfrm>
              <a:off x="4403906" y="709161"/>
              <a:ext cx="309155" cy="202386"/>
            </a:xfrm>
            <a:custGeom>
              <a:rect b="b" l="l" r="r" t="t"/>
              <a:pathLst>
                <a:path extrusionOk="0" h="4246" w="6486">
                  <a:moveTo>
                    <a:pt x="739" y="1"/>
                  </a:moveTo>
                  <a:cubicBezTo>
                    <a:pt x="739" y="1"/>
                    <a:pt x="0" y="2221"/>
                    <a:pt x="2210" y="3544"/>
                  </a:cubicBezTo>
                  <a:cubicBezTo>
                    <a:pt x="3115" y="4086"/>
                    <a:pt x="3999" y="4246"/>
                    <a:pt x="4727" y="4246"/>
                  </a:cubicBezTo>
                  <a:cubicBezTo>
                    <a:pt x="5681" y="4246"/>
                    <a:pt x="6367" y="3972"/>
                    <a:pt x="6485" y="3921"/>
                  </a:cubicBezTo>
                  <a:cubicBezTo>
                    <a:pt x="6398" y="3887"/>
                    <a:pt x="4776" y="4042"/>
                    <a:pt x="2668" y="2505"/>
                  </a:cubicBezTo>
                  <a:cubicBezTo>
                    <a:pt x="1133" y="1386"/>
                    <a:pt x="739" y="1"/>
                    <a:pt x="739" y="1"/>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6" name="Google Shape;2896;p37"/>
            <p:cNvSpPr/>
            <p:nvPr/>
          </p:nvSpPr>
          <p:spPr>
            <a:xfrm>
              <a:off x="4544184" y="678417"/>
              <a:ext cx="175217" cy="132270"/>
            </a:xfrm>
            <a:custGeom>
              <a:rect b="b" l="l" r="r" t="t"/>
              <a:pathLst>
                <a:path extrusionOk="0" h="2775" w="3676">
                  <a:moveTo>
                    <a:pt x="1552" y="0"/>
                  </a:moveTo>
                  <a:cubicBezTo>
                    <a:pt x="591" y="0"/>
                    <a:pt x="1" y="1196"/>
                    <a:pt x="1" y="1196"/>
                  </a:cubicBezTo>
                  <a:cubicBezTo>
                    <a:pt x="1" y="1196"/>
                    <a:pt x="89" y="1964"/>
                    <a:pt x="855" y="2453"/>
                  </a:cubicBezTo>
                  <a:cubicBezTo>
                    <a:pt x="1249" y="2704"/>
                    <a:pt x="1578" y="2775"/>
                    <a:pt x="1824" y="2775"/>
                  </a:cubicBezTo>
                  <a:cubicBezTo>
                    <a:pt x="2134" y="2775"/>
                    <a:pt x="2310" y="2662"/>
                    <a:pt x="2310" y="2662"/>
                  </a:cubicBezTo>
                  <a:cubicBezTo>
                    <a:pt x="2310" y="2662"/>
                    <a:pt x="3675" y="1085"/>
                    <a:pt x="2288" y="229"/>
                  </a:cubicBezTo>
                  <a:cubicBezTo>
                    <a:pt x="2024" y="66"/>
                    <a:pt x="1778" y="0"/>
                    <a:pt x="1552"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7" name="Google Shape;2897;p37"/>
            <p:cNvSpPr/>
            <p:nvPr/>
          </p:nvSpPr>
          <p:spPr>
            <a:xfrm>
              <a:off x="4461866" y="709542"/>
              <a:ext cx="29076" cy="25834"/>
            </a:xfrm>
            <a:custGeom>
              <a:rect b="b" l="l" r="r" t="t"/>
              <a:pathLst>
                <a:path extrusionOk="0" h="542" w="610">
                  <a:moveTo>
                    <a:pt x="306" y="0"/>
                  </a:moveTo>
                  <a:cubicBezTo>
                    <a:pt x="194" y="0"/>
                    <a:pt x="90" y="70"/>
                    <a:pt x="51" y="181"/>
                  </a:cubicBezTo>
                  <a:cubicBezTo>
                    <a:pt x="1" y="322"/>
                    <a:pt x="74" y="476"/>
                    <a:pt x="215" y="527"/>
                  </a:cubicBezTo>
                  <a:cubicBezTo>
                    <a:pt x="245" y="537"/>
                    <a:pt x="275" y="541"/>
                    <a:pt x="304" y="541"/>
                  </a:cubicBezTo>
                  <a:cubicBezTo>
                    <a:pt x="416" y="541"/>
                    <a:pt x="522" y="472"/>
                    <a:pt x="561" y="361"/>
                  </a:cubicBezTo>
                  <a:cubicBezTo>
                    <a:pt x="610" y="220"/>
                    <a:pt x="538" y="66"/>
                    <a:pt x="396" y="16"/>
                  </a:cubicBezTo>
                  <a:cubicBezTo>
                    <a:pt x="367" y="5"/>
                    <a:pt x="336" y="0"/>
                    <a:pt x="30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8" name="Google Shape;2898;p37"/>
            <p:cNvSpPr/>
            <p:nvPr/>
          </p:nvSpPr>
          <p:spPr>
            <a:xfrm>
              <a:off x="4466108" y="713260"/>
              <a:ext cx="20639" cy="18303"/>
            </a:xfrm>
            <a:custGeom>
              <a:rect b="b" l="l" r="r" t="t"/>
              <a:pathLst>
                <a:path extrusionOk="0" h="384" w="433">
                  <a:moveTo>
                    <a:pt x="218" y="0"/>
                  </a:moveTo>
                  <a:cubicBezTo>
                    <a:pt x="138" y="0"/>
                    <a:pt x="64" y="50"/>
                    <a:pt x="36" y="128"/>
                  </a:cubicBezTo>
                  <a:cubicBezTo>
                    <a:pt x="1" y="228"/>
                    <a:pt x="53" y="338"/>
                    <a:pt x="152" y="372"/>
                  </a:cubicBezTo>
                  <a:cubicBezTo>
                    <a:pt x="174" y="380"/>
                    <a:pt x="196" y="383"/>
                    <a:pt x="217" y="383"/>
                  </a:cubicBezTo>
                  <a:cubicBezTo>
                    <a:pt x="296" y="383"/>
                    <a:pt x="369" y="334"/>
                    <a:pt x="397" y="256"/>
                  </a:cubicBezTo>
                  <a:cubicBezTo>
                    <a:pt x="433" y="156"/>
                    <a:pt x="381" y="47"/>
                    <a:pt x="281" y="11"/>
                  </a:cubicBezTo>
                  <a:cubicBezTo>
                    <a:pt x="260" y="4"/>
                    <a:pt x="239" y="0"/>
                    <a:pt x="218" y="0"/>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9" name="Google Shape;2899;p37"/>
            <p:cNvSpPr/>
            <p:nvPr/>
          </p:nvSpPr>
          <p:spPr>
            <a:xfrm>
              <a:off x="4482457" y="754252"/>
              <a:ext cx="29123" cy="25882"/>
            </a:xfrm>
            <a:custGeom>
              <a:rect b="b" l="l" r="r" t="t"/>
              <a:pathLst>
                <a:path extrusionOk="0" h="543" w="611">
                  <a:moveTo>
                    <a:pt x="304" y="1"/>
                  </a:moveTo>
                  <a:cubicBezTo>
                    <a:pt x="193" y="1"/>
                    <a:pt x="89" y="70"/>
                    <a:pt x="50" y="181"/>
                  </a:cubicBezTo>
                  <a:cubicBezTo>
                    <a:pt x="1" y="322"/>
                    <a:pt x="73" y="477"/>
                    <a:pt x="216" y="527"/>
                  </a:cubicBezTo>
                  <a:cubicBezTo>
                    <a:pt x="245" y="537"/>
                    <a:pt x="276" y="542"/>
                    <a:pt x="306" y="542"/>
                  </a:cubicBezTo>
                  <a:cubicBezTo>
                    <a:pt x="416" y="542"/>
                    <a:pt x="521" y="473"/>
                    <a:pt x="561" y="361"/>
                  </a:cubicBezTo>
                  <a:cubicBezTo>
                    <a:pt x="610" y="220"/>
                    <a:pt x="537" y="66"/>
                    <a:pt x="396" y="17"/>
                  </a:cubicBezTo>
                  <a:cubicBezTo>
                    <a:pt x="365" y="6"/>
                    <a:pt x="335" y="1"/>
                    <a:pt x="30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0" name="Google Shape;2900;p37"/>
            <p:cNvSpPr/>
            <p:nvPr/>
          </p:nvSpPr>
          <p:spPr>
            <a:xfrm>
              <a:off x="4486652" y="758017"/>
              <a:ext cx="20687" cy="18351"/>
            </a:xfrm>
            <a:custGeom>
              <a:rect b="b" l="l" r="r" t="t"/>
              <a:pathLst>
                <a:path extrusionOk="0" h="385" w="434">
                  <a:moveTo>
                    <a:pt x="217" y="1"/>
                  </a:moveTo>
                  <a:cubicBezTo>
                    <a:pt x="139" y="1"/>
                    <a:pt x="64" y="50"/>
                    <a:pt x="36" y="128"/>
                  </a:cubicBezTo>
                  <a:cubicBezTo>
                    <a:pt x="1" y="228"/>
                    <a:pt x="53" y="338"/>
                    <a:pt x="153" y="373"/>
                  </a:cubicBezTo>
                  <a:cubicBezTo>
                    <a:pt x="174" y="381"/>
                    <a:pt x="196" y="384"/>
                    <a:pt x="217" y="384"/>
                  </a:cubicBezTo>
                  <a:cubicBezTo>
                    <a:pt x="296" y="384"/>
                    <a:pt x="370" y="335"/>
                    <a:pt x="398" y="256"/>
                  </a:cubicBezTo>
                  <a:cubicBezTo>
                    <a:pt x="433" y="157"/>
                    <a:pt x="381" y="47"/>
                    <a:pt x="281" y="12"/>
                  </a:cubicBezTo>
                  <a:cubicBezTo>
                    <a:pt x="260" y="4"/>
                    <a:pt x="239" y="1"/>
                    <a:pt x="217" y="1"/>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1" name="Google Shape;2901;p37"/>
            <p:cNvSpPr/>
            <p:nvPr/>
          </p:nvSpPr>
          <p:spPr>
            <a:xfrm>
              <a:off x="4530885" y="798866"/>
              <a:ext cx="29076" cy="25834"/>
            </a:xfrm>
            <a:custGeom>
              <a:rect b="b" l="l" r="r" t="t"/>
              <a:pathLst>
                <a:path extrusionOk="0" h="542" w="610">
                  <a:moveTo>
                    <a:pt x="305" y="0"/>
                  </a:moveTo>
                  <a:cubicBezTo>
                    <a:pt x="193" y="0"/>
                    <a:pt x="89" y="69"/>
                    <a:pt x="50" y="181"/>
                  </a:cubicBezTo>
                  <a:cubicBezTo>
                    <a:pt x="0" y="322"/>
                    <a:pt x="74" y="476"/>
                    <a:pt x="215" y="526"/>
                  </a:cubicBezTo>
                  <a:cubicBezTo>
                    <a:pt x="245" y="537"/>
                    <a:pt x="275" y="542"/>
                    <a:pt x="305" y="542"/>
                  </a:cubicBezTo>
                  <a:cubicBezTo>
                    <a:pt x="417" y="542"/>
                    <a:pt x="521" y="473"/>
                    <a:pt x="560" y="361"/>
                  </a:cubicBezTo>
                  <a:cubicBezTo>
                    <a:pt x="610" y="220"/>
                    <a:pt x="536" y="66"/>
                    <a:pt x="395" y="16"/>
                  </a:cubicBezTo>
                  <a:cubicBezTo>
                    <a:pt x="365" y="5"/>
                    <a:pt x="335" y="0"/>
                    <a:pt x="305"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2" name="Google Shape;2902;p37"/>
            <p:cNvSpPr/>
            <p:nvPr/>
          </p:nvSpPr>
          <p:spPr>
            <a:xfrm>
              <a:off x="4535080" y="802632"/>
              <a:ext cx="20639" cy="18303"/>
            </a:xfrm>
            <a:custGeom>
              <a:rect b="b" l="l" r="r" t="t"/>
              <a:pathLst>
                <a:path extrusionOk="0" h="384" w="433">
                  <a:moveTo>
                    <a:pt x="217" y="1"/>
                  </a:moveTo>
                  <a:cubicBezTo>
                    <a:pt x="138" y="1"/>
                    <a:pt x="64" y="50"/>
                    <a:pt x="36" y="128"/>
                  </a:cubicBezTo>
                  <a:cubicBezTo>
                    <a:pt x="0" y="228"/>
                    <a:pt x="53" y="338"/>
                    <a:pt x="152" y="372"/>
                  </a:cubicBezTo>
                  <a:cubicBezTo>
                    <a:pt x="173" y="380"/>
                    <a:pt x="195" y="383"/>
                    <a:pt x="216" y="383"/>
                  </a:cubicBezTo>
                  <a:cubicBezTo>
                    <a:pt x="295" y="383"/>
                    <a:pt x="370" y="334"/>
                    <a:pt x="397" y="256"/>
                  </a:cubicBezTo>
                  <a:cubicBezTo>
                    <a:pt x="433" y="156"/>
                    <a:pt x="380" y="46"/>
                    <a:pt x="281" y="12"/>
                  </a:cubicBezTo>
                  <a:cubicBezTo>
                    <a:pt x="260" y="4"/>
                    <a:pt x="238" y="1"/>
                    <a:pt x="217" y="1"/>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3" name="Google Shape;2903;p37"/>
            <p:cNvSpPr/>
            <p:nvPr/>
          </p:nvSpPr>
          <p:spPr>
            <a:xfrm>
              <a:off x="4590991" y="833995"/>
              <a:ext cx="29123" cy="25834"/>
            </a:xfrm>
            <a:custGeom>
              <a:rect b="b" l="l" r="r" t="t"/>
              <a:pathLst>
                <a:path extrusionOk="0" h="542" w="611">
                  <a:moveTo>
                    <a:pt x="305" y="0"/>
                  </a:moveTo>
                  <a:cubicBezTo>
                    <a:pt x="194" y="0"/>
                    <a:pt x="89" y="69"/>
                    <a:pt x="50" y="181"/>
                  </a:cubicBezTo>
                  <a:cubicBezTo>
                    <a:pt x="1" y="322"/>
                    <a:pt x="73" y="476"/>
                    <a:pt x="215" y="526"/>
                  </a:cubicBezTo>
                  <a:cubicBezTo>
                    <a:pt x="244" y="536"/>
                    <a:pt x="274" y="541"/>
                    <a:pt x="303" y="541"/>
                  </a:cubicBezTo>
                  <a:cubicBezTo>
                    <a:pt x="415" y="541"/>
                    <a:pt x="521" y="472"/>
                    <a:pt x="561" y="361"/>
                  </a:cubicBezTo>
                  <a:cubicBezTo>
                    <a:pt x="610" y="220"/>
                    <a:pt x="537" y="65"/>
                    <a:pt x="396" y="16"/>
                  </a:cubicBezTo>
                  <a:cubicBezTo>
                    <a:pt x="366" y="5"/>
                    <a:pt x="335" y="0"/>
                    <a:pt x="305"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4" name="Google Shape;2904;p37"/>
            <p:cNvSpPr/>
            <p:nvPr/>
          </p:nvSpPr>
          <p:spPr>
            <a:xfrm>
              <a:off x="4595185" y="837666"/>
              <a:ext cx="20687" cy="18351"/>
            </a:xfrm>
            <a:custGeom>
              <a:rect b="b" l="l" r="r" t="t"/>
              <a:pathLst>
                <a:path extrusionOk="0" h="385" w="434">
                  <a:moveTo>
                    <a:pt x="217" y="1"/>
                  </a:moveTo>
                  <a:cubicBezTo>
                    <a:pt x="138" y="1"/>
                    <a:pt x="64" y="50"/>
                    <a:pt x="36" y="128"/>
                  </a:cubicBezTo>
                  <a:cubicBezTo>
                    <a:pt x="1" y="227"/>
                    <a:pt x="53" y="337"/>
                    <a:pt x="153" y="373"/>
                  </a:cubicBezTo>
                  <a:cubicBezTo>
                    <a:pt x="174" y="381"/>
                    <a:pt x="196" y="384"/>
                    <a:pt x="217" y="384"/>
                  </a:cubicBezTo>
                  <a:cubicBezTo>
                    <a:pt x="296" y="384"/>
                    <a:pt x="370" y="335"/>
                    <a:pt x="398" y="257"/>
                  </a:cubicBezTo>
                  <a:cubicBezTo>
                    <a:pt x="433" y="157"/>
                    <a:pt x="381" y="47"/>
                    <a:pt x="281" y="12"/>
                  </a:cubicBezTo>
                  <a:cubicBezTo>
                    <a:pt x="260" y="4"/>
                    <a:pt x="239" y="1"/>
                    <a:pt x="217" y="1"/>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5" name="Google Shape;2905;p37"/>
            <p:cNvSpPr/>
            <p:nvPr/>
          </p:nvSpPr>
          <p:spPr>
            <a:xfrm>
              <a:off x="4658627" y="857971"/>
              <a:ext cx="29076" cy="25882"/>
            </a:xfrm>
            <a:custGeom>
              <a:rect b="b" l="l" r="r" t="t"/>
              <a:pathLst>
                <a:path extrusionOk="0" h="543" w="610">
                  <a:moveTo>
                    <a:pt x="305" y="1"/>
                  </a:moveTo>
                  <a:cubicBezTo>
                    <a:pt x="193" y="1"/>
                    <a:pt x="88" y="70"/>
                    <a:pt x="50" y="181"/>
                  </a:cubicBezTo>
                  <a:cubicBezTo>
                    <a:pt x="0" y="323"/>
                    <a:pt x="73" y="477"/>
                    <a:pt x="215" y="527"/>
                  </a:cubicBezTo>
                  <a:cubicBezTo>
                    <a:pt x="244" y="537"/>
                    <a:pt x="274" y="542"/>
                    <a:pt x="304" y="542"/>
                  </a:cubicBezTo>
                  <a:cubicBezTo>
                    <a:pt x="415" y="542"/>
                    <a:pt x="520" y="473"/>
                    <a:pt x="560" y="362"/>
                  </a:cubicBezTo>
                  <a:cubicBezTo>
                    <a:pt x="610" y="220"/>
                    <a:pt x="536" y="66"/>
                    <a:pt x="395" y="16"/>
                  </a:cubicBezTo>
                  <a:cubicBezTo>
                    <a:pt x="365" y="6"/>
                    <a:pt x="335" y="1"/>
                    <a:pt x="305"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6" name="Google Shape;2906;p37"/>
            <p:cNvSpPr/>
            <p:nvPr/>
          </p:nvSpPr>
          <p:spPr>
            <a:xfrm>
              <a:off x="4662870" y="861784"/>
              <a:ext cx="20591" cy="18256"/>
            </a:xfrm>
            <a:custGeom>
              <a:rect b="b" l="l" r="r" t="t"/>
              <a:pathLst>
                <a:path extrusionOk="0" h="383" w="432">
                  <a:moveTo>
                    <a:pt x="216" y="0"/>
                  </a:moveTo>
                  <a:cubicBezTo>
                    <a:pt x="137" y="0"/>
                    <a:pt x="63" y="49"/>
                    <a:pt x="35" y="128"/>
                  </a:cubicBezTo>
                  <a:cubicBezTo>
                    <a:pt x="0" y="227"/>
                    <a:pt x="53" y="337"/>
                    <a:pt x="152" y="372"/>
                  </a:cubicBezTo>
                  <a:cubicBezTo>
                    <a:pt x="173" y="379"/>
                    <a:pt x="195" y="383"/>
                    <a:pt x="216" y="383"/>
                  </a:cubicBezTo>
                  <a:cubicBezTo>
                    <a:pt x="294" y="383"/>
                    <a:pt x="367" y="334"/>
                    <a:pt x="396" y="255"/>
                  </a:cubicBezTo>
                  <a:cubicBezTo>
                    <a:pt x="432" y="156"/>
                    <a:pt x="379" y="46"/>
                    <a:pt x="280" y="11"/>
                  </a:cubicBezTo>
                  <a:cubicBezTo>
                    <a:pt x="259" y="4"/>
                    <a:pt x="237" y="0"/>
                    <a:pt x="216" y="0"/>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7" name="Google Shape;2907;p37"/>
            <p:cNvSpPr/>
            <p:nvPr/>
          </p:nvSpPr>
          <p:spPr>
            <a:xfrm>
              <a:off x="4524069" y="693670"/>
              <a:ext cx="193234" cy="219926"/>
            </a:xfrm>
            <a:custGeom>
              <a:rect b="b" l="l" r="r" t="t"/>
              <a:pathLst>
                <a:path extrusionOk="0" h="4614" w="4054">
                  <a:moveTo>
                    <a:pt x="2802" y="0"/>
                  </a:moveTo>
                  <a:cubicBezTo>
                    <a:pt x="2797" y="0"/>
                    <a:pt x="2794" y="7"/>
                    <a:pt x="2798" y="12"/>
                  </a:cubicBezTo>
                  <a:cubicBezTo>
                    <a:pt x="3171" y="311"/>
                    <a:pt x="3353" y="752"/>
                    <a:pt x="3223" y="1226"/>
                  </a:cubicBezTo>
                  <a:cubicBezTo>
                    <a:pt x="3117" y="1615"/>
                    <a:pt x="2856" y="1947"/>
                    <a:pt x="2669" y="2300"/>
                  </a:cubicBezTo>
                  <a:cubicBezTo>
                    <a:pt x="2667" y="2304"/>
                    <a:pt x="2667" y="2309"/>
                    <a:pt x="2666" y="2314"/>
                  </a:cubicBezTo>
                  <a:cubicBezTo>
                    <a:pt x="2661" y="2314"/>
                    <a:pt x="2656" y="2314"/>
                    <a:pt x="2651" y="2316"/>
                  </a:cubicBezTo>
                  <a:cubicBezTo>
                    <a:pt x="2511" y="2364"/>
                    <a:pt x="2370" y="2385"/>
                    <a:pt x="2230" y="2385"/>
                  </a:cubicBezTo>
                  <a:cubicBezTo>
                    <a:pt x="1641" y="2385"/>
                    <a:pt x="1073" y="2001"/>
                    <a:pt x="700" y="1565"/>
                  </a:cubicBezTo>
                  <a:cubicBezTo>
                    <a:pt x="700" y="1564"/>
                    <a:pt x="699" y="1564"/>
                    <a:pt x="698" y="1564"/>
                  </a:cubicBezTo>
                  <a:cubicBezTo>
                    <a:pt x="696" y="1564"/>
                    <a:pt x="694" y="1567"/>
                    <a:pt x="695" y="1568"/>
                  </a:cubicBezTo>
                  <a:cubicBezTo>
                    <a:pt x="1048" y="2085"/>
                    <a:pt x="1619" y="2487"/>
                    <a:pt x="2236" y="2487"/>
                  </a:cubicBezTo>
                  <a:cubicBezTo>
                    <a:pt x="2387" y="2487"/>
                    <a:pt x="2541" y="2463"/>
                    <a:pt x="2695" y="2411"/>
                  </a:cubicBezTo>
                  <a:cubicBezTo>
                    <a:pt x="2701" y="2409"/>
                    <a:pt x="2706" y="2406"/>
                    <a:pt x="2710" y="2403"/>
                  </a:cubicBezTo>
                  <a:cubicBezTo>
                    <a:pt x="2716" y="2405"/>
                    <a:pt x="2723" y="2406"/>
                    <a:pt x="2729" y="2406"/>
                  </a:cubicBezTo>
                  <a:cubicBezTo>
                    <a:pt x="2746" y="2406"/>
                    <a:pt x="2764" y="2397"/>
                    <a:pt x="2776" y="2376"/>
                  </a:cubicBezTo>
                  <a:cubicBezTo>
                    <a:pt x="2816" y="2304"/>
                    <a:pt x="2861" y="2232"/>
                    <a:pt x="2905" y="2159"/>
                  </a:cubicBezTo>
                  <a:cubicBezTo>
                    <a:pt x="3451" y="2748"/>
                    <a:pt x="3799" y="3410"/>
                    <a:pt x="3955" y="4205"/>
                  </a:cubicBezTo>
                  <a:cubicBezTo>
                    <a:pt x="3956" y="4212"/>
                    <a:pt x="3959" y="4217"/>
                    <a:pt x="3962" y="4221"/>
                  </a:cubicBezTo>
                  <a:cubicBezTo>
                    <a:pt x="3961" y="4221"/>
                    <a:pt x="3960" y="4222"/>
                    <a:pt x="3959" y="4222"/>
                  </a:cubicBezTo>
                  <a:cubicBezTo>
                    <a:pt x="3956" y="4221"/>
                    <a:pt x="3952" y="4220"/>
                    <a:pt x="3950" y="4220"/>
                  </a:cubicBezTo>
                  <a:cubicBezTo>
                    <a:pt x="2512" y="4112"/>
                    <a:pt x="1139" y="3596"/>
                    <a:pt x="8" y="2699"/>
                  </a:cubicBezTo>
                  <a:cubicBezTo>
                    <a:pt x="8" y="2699"/>
                    <a:pt x="7" y="2698"/>
                    <a:pt x="6" y="2698"/>
                  </a:cubicBezTo>
                  <a:cubicBezTo>
                    <a:pt x="3" y="2698"/>
                    <a:pt x="1" y="2703"/>
                    <a:pt x="4" y="2706"/>
                  </a:cubicBezTo>
                  <a:cubicBezTo>
                    <a:pt x="1072" y="3623"/>
                    <a:pt x="2359" y="4175"/>
                    <a:pt x="3757" y="4285"/>
                  </a:cubicBezTo>
                  <a:cubicBezTo>
                    <a:pt x="3138" y="4468"/>
                    <a:pt x="2528" y="4570"/>
                    <a:pt x="1874" y="4585"/>
                  </a:cubicBezTo>
                  <a:cubicBezTo>
                    <a:pt x="1868" y="4585"/>
                    <a:pt x="1866" y="4594"/>
                    <a:pt x="1873" y="4596"/>
                  </a:cubicBezTo>
                  <a:cubicBezTo>
                    <a:pt x="2009" y="4608"/>
                    <a:pt x="2147" y="4614"/>
                    <a:pt x="2285" y="4614"/>
                  </a:cubicBezTo>
                  <a:cubicBezTo>
                    <a:pt x="2876" y="4614"/>
                    <a:pt x="3471" y="4505"/>
                    <a:pt x="4018" y="4289"/>
                  </a:cubicBezTo>
                  <a:cubicBezTo>
                    <a:pt x="4053" y="4275"/>
                    <a:pt x="4046" y="4240"/>
                    <a:pt x="4024" y="4222"/>
                  </a:cubicBezTo>
                  <a:cubicBezTo>
                    <a:pt x="4030" y="4215"/>
                    <a:pt x="4036" y="4204"/>
                    <a:pt x="4033" y="4191"/>
                  </a:cubicBezTo>
                  <a:cubicBezTo>
                    <a:pt x="3903" y="3411"/>
                    <a:pt x="3510" y="2664"/>
                    <a:pt x="2933" y="2120"/>
                  </a:cubicBezTo>
                  <a:cubicBezTo>
                    <a:pt x="3172" y="1728"/>
                    <a:pt x="3433" y="1304"/>
                    <a:pt x="3383" y="843"/>
                  </a:cubicBezTo>
                  <a:cubicBezTo>
                    <a:pt x="3344" y="476"/>
                    <a:pt x="3124" y="178"/>
                    <a:pt x="2806" y="1"/>
                  </a:cubicBezTo>
                  <a:cubicBezTo>
                    <a:pt x="2804" y="0"/>
                    <a:pt x="2803" y="0"/>
                    <a:pt x="280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08" name="Google Shape;2908;p37"/>
          <p:cNvSpPr/>
          <p:nvPr/>
        </p:nvSpPr>
        <p:spPr>
          <a:xfrm>
            <a:off x="8124755" y="3887780"/>
            <a:ext cx="57349"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9" name="Google Shape;2909;p37"/>
          <p:cNvSpPr/>
          <p:nvPr/>
        </p:nvSpPr>
        <p:spPr>
          <a:xfrm>
            <a:off x="3924236" y="3125915"/>
            <a:ext cx="57349"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0" name="Google Shape;2910;p37"/>
          <p:cNvSpPr/>
          <p:nvPr/>
        </p:nvSpPr>
        <p:spPr>
          <a:xfrm>
            <a:off x="1017009" y="1609950"/>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1" name="Google Shape;2911;p37"/>
          <p:cNvSpPr/>
          <p:nvPr/>
        </p:nvSpPr>
        <p:spPr>
          <a:xfrm>
            <a:off x="7148084" y="1552379"/>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2" name="Google Shape;2912;p37"/>
          <p:cNvSpPr/>
          <p:nvPr/>
        </p:nvSpPr>
        <p:spPr>
          <a:xfrm>
            <a:off x="7822499" y="833437"/>
            <a:ext cx="129830" cy="129830"/>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3" name="Google Shape;2913;p37"/>
          <p:cNvSpPr/>
          <p:nvPr/>
        </p:nvSpPr>
        <p:spPr>
          <a:xfrm>
            <a:off x="5686064" y="1440235"/>
            <a:ext cx="129830" cy="129830"/>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4" name="Google Shape;2914;p37"/>
          <p:cNvSpPr/>
          <p:nvPr/>
        </p:nvSpPr>
        <p:spPr>
          <a:xfrm>
            <a:off x="8146352" y="2680378"/>
            <a:ext cx="129830" cy="129830"/>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5" name="Google Shape;2915;p37"/>
          <p:cNvSpPr/>
          <p:nvPr/>
        </p:nvSpPr>
        <p:spPr>
          <a:xfrm>
            <a:off x="4662250" y="3954767"/>
            <a:ext cx="64915" cy="64915"/>
          </a:xfrm>
          <a:custGeom>
            <a:rect b="b" l="l" r="r" t="t"/>
            <a:pathLst>
              <a:path extrusionOk="0" h="592" w="592">
                <a:moveTo>
                  <a:pt x="287" y="1"/>
                </a:moveTo>
                <a:cubicBezTo>
                  <a:pt x="287" y="1"/>
                  <a:pt x="265" y="137"/>
                  <a:pt x="262" y="264"/>
                </a:cubicBezTo>
                <a:cubicBezTo>
                  <a:pt x="163" y="270"/>
                  <a:pt x="0" y="304"/>
                  <a:pt x="0" y="304"/>
                </a:cubicBezTo>
                <a:cubicBezTo>
                  <a:pt x="0" y="304"/>
                  <a:pt x="136" y="325"/>
                  <a:pt x="262" y="330"/>
                </a:cubicBezTo>
                <a:cubicBezTo>
                  <a:pt x="264" y="457"/>
                  <a:pt x="288" y="591"/>
                  <a:pt x="288" y="591"/>
                </a:cubicBezTo>
                <a:cubicBezTo>
                  <a:pt x="288" y="591"/>
                  <a:pt x="321" y="429"/>
                  <a:pt x="329" y="330"/>
                </a:cubicBezTo>
                <a:cubicBezTo>
                  <a:pt x="458" y="326"/>
                  <a:pt x="592" y="303"/>
                  <a:pt x="592" y="303"/>
                </a:cubicBezTo>
                <a:cubicBezTo>
                  <a:pt x="592" y="303"/>
                  <a:pt x="429" y="269"/>
                  <a:pt x="329" y="263"/>
                </a:cubicBezTo>
                <a:cubicBezTo>
                  <a:pt x="321" y="163"/>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6" name="Google Shape;2916;p37"/>
          <p:cNvSpPr/>
          <p:nvPr/>
        </p:nvSpPr>
        <p:spPr>
          <a:xfrm>
            <a:off x="4442189" y="2524135"/>
            <a:ext cx="259440" cy="259330"/>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7" name="Google Shape;2917;p37"/>
          <p:cNvSpPr/>
          <p:nvPr/>
        </p:nvSpPr>
        <p:spPr>
          <a:xfrm>
            <a:off x="1611354" y="3359917"/>
            <a:ext cx="64915"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8" name="Google Shape;2918;p37"/>
          <p:cNvSpPr/>
          <p:nvPr/>
        </p:nvSpPr>
        <p:spPr>
          <a:xfrm>
            <a:off x="1139925" y="4133924"/>
            <a:ext cx="116424" cy="119307"/>
          </a:xfrm>
          <a:custGeom>
            <a:rect b="b" l="l" r="r" t="t"/>
            <a:pathLst>
              <a:path extrusionOk="0" h="1085" w="1059">
                <a:moveTo>
                  <a:pt x="672" y="1"/>
                </a:moveTo>
                <a:cubicBezTo>
                  <a:pt x="599" y="1"/>
                  <a:pt x="402" y="295"/>
                  <a:pt x="402" y="295"/>
                </a:cubicBezTo>
                <a:cubicBezTo>
                  <a:pt x="402" y="295"/>
                  <a:pt x="219" y="200"/>
                  <a:pt x="115" y="200"/>
                </a:cubicBezTo>
                <a:cubicBezTo>
                  <a:pt x="83" y="200"/>
                  <a:pt x="58" y="209"/>
                  <a:pt x="49" y="233"/>
                </a:cubicBezTo>
                <a:cubicBezTo>
                  <a:pt x="10" y="333"/>
                  <a:pt x="267" y="519"/>
                  <a:pt x="267" y="519"/>
                </a:cubicBezTo>
                <a:cubicBezTo>
                  <a:pt x="267" y="519"/>
                  <a:pt x="1" y="798"/>
                  <a:pt x="52" y="871"/>
                </a:cubicBezTo>
                <a:cubicBezTo>
                  <a:pt x="60" y="883"/>
                  <a:pt x="75" y="888"/>
                  <a:pt x="94" y="888"/>
                </a:cubicBezTo>
                <a:cubicBezTo>
                  <a:pt x="198" y="888"/>
                  <a:pt x="436" y="750"/>
                  <a:pt x="436" y="750"/>
                </a:cubicBezTo>
                <a:cubicBezTo>
                  <a:pt x="436" y="750"/>
                  <a:pt x="507" y="1085"/>
                  <a:pt x="607" y="1085"/>
                </a:cubicBezTo>
                <a:cubicBezTo>
                  <a:pt x="613" y="1085"/>
                  <a:pt x="618" y="1084"/>
                  <a:pt x="624" y="1082"/>
                </a:cubicBezTo>
                <a:cubicBezTo>
                  <a:pt x="733" y="1043"/>
                  <a:pt x="697" y="718"/>
                  <a:pt x="697" y="718"/>
                </a:cubicBezTo>
                <a:cubicBezTo>
                  <a:pt x="697" y="718"/>
                  <a:pt x="989" y="687"/>
                  <a:pt x="1025" y="601"/>
                </a:cubicBezTo>
                <a:cubicBezTo>
                  <a:pt x="1058" y="516"/>
                  <a:pt x="711" y="392"/>
                  <a:pt x="711" y="392"/>
                </a:cubicBezTo>
                <a:cubicBezTo>
                  <a:pt x="711" y="392"/>
                  <a:pt x="744" y="22"/>
                  <a:pt x="679" y="2"/>
                </a:cubicBezTo>
                <a:cubicBezTo>
                  <a:pt x="677" y="1"/>
                  <a:pt x="675" y="1"/>
                  <a:pt x="672"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9" name="Google Shape;2919;p37"/>
          <p:cNvSpPr/>
          <p:nvPr/>
        </p:nvSpPr>
        <p:spPr>
          <a:xfrm>
            <a:off x="7405897" y="2226541"/>
            <a:ext cx="216651" cy="221785"/>
          </a:xfrm>
          <a:custGeom>
            <a:rect b="b" l="l" r="r" t="t"/>
            <a:pathLst>
              <a:path extrusionOk="0" h="1085" w="1060">
                <a:moveTo>
                  <a:pt x="672" y="0"/>
                </a:moveTo>
                <a:cubicBezTo>
                  <a:pt x="598" y="0"/>
                  <a:pt x="401" y="294"/>
                  <a:pt x="401" y="294"/>
                </a:cubicBezTo>
                <a:cubicBezTo>
                  <a:pt x="401" y="294"/>
                  <a:pt x="219" y="200"/>
                  <a:pt x="115" y="200"/>
                </a:cubicBezTo>
                <a:cubicBezTo>
                  <a:pt x="83" y="200"/>
                  <a:pt x="59" y="209"/>
                  <a:pt x="50" y="233"/>
                </a:cubicBezTo>
                <a:cubicBezTo>
                  <a:pt x="10" y="333"/>
                  <a:pt x="266" y="518"/>
                  <a:pt x="266" y="518"/>
                </a:cubicBezTo>
                <a:cubicBezTo>
                  <a:pt x="266" y="518"/>
                  <a:pt x="0" y="798"/>
                  <a:pt x="52" y="871"/>
                </a:cubicBezTo>
                <a:cubicBezTo>
                  <a:pt x="60" y="883"/>
                  <a:pt x="75" y="887"/>
                  <a:pt x="94" y="887"/>
                </a:cubicBezTo>
                <a:cubicBezTo>
                  <a:pt x="199" y="887"/>
                  <a:pt x="437" y="750"/>
                  <a:pt x="437" y="750"/>
                </a:cubicBezTo>
                <a:cubicBezTo>
                  <a:pt x="437" y="750"/>
                  <a:pt x="508" y="1085"/>
                  <a:pt x="607" y="1085"/>
                </a:cubicBezTo>
                <a:cubicBezTo>
                  <a:pt x="612" y="1085"/>
                  <a:pt x="618" y="1084"/>
                  <a:pt x="623" y="1082"/>
                </a:cubicBezTo>
                <a:cubicBezTo>
                  <a:pt x="732" y="1043"/>
                  <a:pt x="697" y="716"/>
                  <a:pt x="697" y="716"/>
                </a:cubicBezTo>
                <a:cubicBezTo>
                  <a:pt x="697" y="716"/>
                  <a:pt x="989" y="687"/>
                  <a:pt x="1024" y="600"/>
                </a:cubicBezTo>
                <a:cubicBezTo>
                  <a:pt x="1060" y="515"/>
                  <a:pt x="710" y="391"/>
                  <a:pt x="710" y="391"/>
                </a:cubicBezTo>
                <a:cubicBezTo>
                  <a:pt x="710" y="391"/>
                  <a:pt x="744" y="22"/>
                  <a:pt x="679" y="1"/>
                </a:cubicBezTo>
                <a:cubicBezTo>
                  <a:pt x="677" y="1"/>
                  <a:pt x="674" y="0"/>
                  <a:pt x="672"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920" name="Google Shape;2920;p37"/>
          <p:cNvGrpSpPr/>
          <p:nvPr/>
        </p:nvGrpSpPr>
        <p:grpSpPr>
          <a:xfrm rot="2537529">
            <a:off x="6836259" y="725199"/>
            <a:ext cx="1273251" cy="676106"/>
            <a:chOff x="6050093" y="4510918"/>
            <a:chExt cx="871602" cy="462827"/>
          </a:xfrm>
        </p:grpSpPr>
        <p:sp>
          <p:nvSpPr>
            <p:cNvPr id="2921" name="Google Shape;2921;p37"/>
            <p:cNvSpPr/>
            <p:nvPr/>
          </p:nvSpPr>
          <p:spPr>
            <a:xfrm>
              <a:off x="6050093" y="4731273"/>
              <a:ext cx="295428" cy="242472"/>
            </a:xfrm>
            <a:custGeom>
              <a:rect b="b" l="l" r="r" t="t"/>
              <a:pathLst>
                <a:path extrusionOk="0" h="5087" w="6198">
                  <a:moveTo>
                    <a:pt x="4072" y="0"/>
                  </a:moveTo>
                  <a:cubicBezTo>
                    <a:pt x="3910" y="0"/>
                    <a:pt x="3741" y="11"/>
                    <a:pt x="3564" y="35"/>
                  </a:cubicBezTo>
                  <a:cubicBezTo>
                    <a:pt x="922" y="396"/>
                    <a:pt x="0" y="2293"/>
                    <a:pt x="0" y="2293"/>
                  </a:cubicBezTo>
                  <a:lnTo>
                    <a:pt x="2462" y="1291"/>
                  </a:lnTo>
                  <a:lnTo>
                    <a:pt x="915" y="3847"/>
                  </a:lnTo>
                  <a:lnTo>
                    <a:pt x="3428" y="2004"/>
                  </a:lnTo>
                  <a:lnTo>
                    <a:pt x="2726" y="5086"/>
                  </a:lnTo>
                  <a:lnTo>
                    <a:pt x="2726" y="5086"/>
                  </a:lnTo>
                  <a:cubicBezTo>
                    <a:pt x="2733" y="5064"/>
                    <a:pt x="4330" y="1223"/>
                    <a:pt x="6197" y="736"/>
                  </a:cubicBezTo>
                  <a:cubicBezTo>
                    <a:pt x="6197" y="736"/>
                    <a:pt x="5406" y="0"/>
                    <a:pt x="4072" y="0"/>
                  </a:cubicBezTo>
                  <a:close/>
                  <a:moveTo>
                    <a:pt x="2726" y="5086"/>
                  </a:moveTo>
                  <a:cubicBezTo>
                    <a:pt x="2726" y="5086"/>
                    <a:pt x="2726" y="5086"/>
                    <a:pt x="2726" y="5086"/>
                  </a:cubicBezTo>
                  <a:lnTo>
                    <a:pt x="2726" y="5086"/>
                  </a:ln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2" name="Google Shape;2922;p37"/>
            <p:cNvSpPr/>
            <p:nvPr/>
          </p:nvSpPr>
          <p:spPr>
            <a:xfrm>
              <a:off x="6267398" y="4692712"/>
              <a:ext cx="152290" cy="135798"/>
            </a:xfrm>
            <a:custGeom>
              <a:rect b="b" l="l" r="r" t="t"/>
              <a:pathLst>
                <a:path extrusionOk="0" h="2849" w="3195">
                  <a:moveTo>
                    <a:pt x="2692" y="0"/>
                  </a:moveTo>
                  <a:lnTo>
                    <a:pt x="0" y="248"/>
                  </a:lnTo>
                  <a:lnTo>
                    <a:pt x="818" y="2849"/>
                  </a:lnTo>
                  <a:lnTo>
                    <a:pt x="3194" y="1205"/>
                  </a:lnTo>
                  <a:lnTo>
                    <a:pt x="2692" y="0"/>
                  </a:ln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3" name="Google Shape;2923;p37"/>
            <p:cNvSpPr/>
            <p:nvPr/>
          </p:nvSpPr>
          <p:spPr>
            <a:xfrm>
              <a:off x="6375740" y="4510918"/>
              <a:ext cx="545955" cy="295332"/>
            </a:xfrm>
            <a:custGeom>
              <a:rect b="b" l="l" r="r" t="t"/>
              <a:pathLst>
                <a:path extrusionOk="0" h="6196" w="11454">
                  <a:moveTo>
                    <a:pt x="5405" y="1"/>
                  </a:moveTo>
                  <a:cubicBezTo>
                    <a:pt x="5082" y="1"/>
                    <a:pt x="4770" y="17"/>
                    <a:pt x="4476" y="53"/>
                  </a:cubicBezTo>
                  <a:cubicBezTo>
                    <a:pt x="1765" y="388"/>
                    <a:pt x="1" y="3516"/>
                    <a:pt x="1" y="3516"/>
                  </a:cubicBezTo>
                  <a:lnTo>
                    <a:pt x="477" y="5540"/>
                  </a:lnTo>
                  <a:cubicBezTo>
                    <a:pt x="477" y="5540"/>
                    <a:pt x="2028" y="6196"/>
                    <a:pt x="4135" y="6196"/>
                  </a:cubicBezTo>
                  <a:cubicBezTo>
                    <a:pt x="4709" y="6196"/>
                    <a:pt x="5324" y="6147"/>
                    <a:pt x="5961" y="6023"/>
                  </a:cubicBezTo>
                  <a:cubicBezTo>
                    <a:pt x="8933" y="5443"/>
                    <a:pt x="11453" y="1096"/>
                    <a:pt x="11453" y="1096"/>
                  </a:cubicBezTo>
                  <a:cubicBezTo>
                    <a:pt x="11453" y="1096"/>
                    <a:pt x="8062" y="1"/>
                    <a:pt x="5405"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4" name="Google Shape;2924;p37"/>
            <p:cNvSpPr/>
            <p:nvPr/>
          </p:nvSpPr>
          <p:spPr>
            <a:xfrm>
              <a:off x="6714972" y="4517162"/>
              <a:ext cx="206675" cy="212681"/>
            </a:xfrm>
            <a:custGeom>
              <a:rect b="b" l="l" r="r" t="t"/>
              <a:pathLst>
                <a:path extrusionOk="0" h="4462" w="4336">
                  <a:moveTo>
                    <a:pt x="62" y="1"/>
                  </a:moveTo>
                  <a:lnTo>
                    <a:pt x="62" y="1"/>
                  </a:lnTo>
                  <a:cubicBezTo>
                    <a:pt x="0" y="452"/>
                    <a:pt x="11" y="912"/>
                    <a:pt x="85" y="1363"/>
                  </a:cubicBezTo>
                  <a:cubicBezTo>
                    <a:pt x="186" y="1965"/>
                    <a:pt x="392" y="2546"/>
                    <a:pt x="657" y="3094"/>
                  </a:cubicBezTo>
                  <a:cubicBezTo>
                    <a:pt x="889" y="3571"/>
                    <a:pt x="1165" y="4027"/>
                    <a:pt x="1468" y="4461"/>
                  </a:cubicBezTo>
                  <a:cubicBezTo>
                    <a:pt x="3161" y="2993"/>
                    <a:pt x="4335" y="965"/>
                    <a:pt x="4335" y="965"/>
                  </a:cubicBezTo>
                  <a:cubicBezTo>
                    <a:pt x="4335" y="965"/>
                    <a:pt x="2246" y="290"/>
                    <a:pt x="62"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5" name="Google Shape;2925;p37"/>
            <p:cNvSpPr/>
            <p:nvPr/>
          </p:nvSpPr>
          <p:spPr>
            <a:xfrm>
              <a:off x="6194899" y="4570451"/>
              <a:ext cx="268068" cy="108104"/>
            </a:xfrm>
            <a:custGeom>
              <a:rect b="b" l="l" r="r" t="t"/>
              <a:pathLst>
                <a:path extrusionOk="0" h="2268" w="5624">
                  <a:moveTo>
                    <a:pt x="4465" y="1"/>
                  </a:moveTo>
                  <a:cubicBezTo>
                    <a:pt x="4114" y="1"/>
                    <a:pt x="3671" y="59"/>
                    <a:pt x="3121" y="226"/>
                  </a:cubicBezTo>
                  <a:cubicBezTo>
                    <a:pt x="1256" y="789"/>
                    <a:pt x="0" y="1876"/>
                    <a:pt x="0" y="1876"/>
                  </a:cubicBezTo>
                  <a:lnTo>
                    <a:pt x="3797" y="2267"/>
                  </a:lnTo>
                  <a:cubicBezTo>
                    <a:pt x="3795" y="2267"/>
                    <a:pt x="5554" y="1360"/>
                    <a:pt x="5624" y="337"/>
                  </a:cubicBezTo>
                  <a:cubicBezTo>
                    <a:pt x="5624" y="337"/>
                    <a:pt x="5307" y="1"/>
                    <a:pt x="4465"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6" name="Google Shape;2926;p37"/>
            <p:cNvSpPr/>
            <p:nvPr/>
          </p:nvSpPr>
          <p:spPr>
            <a:xfrm>
              <a:off x="6291564" y="4753628"/>
              <a:ext cx="233273" cy="170021"/>
            </a:xfrm>
            <a:custGeom>
              <a:rect b="b" l="l" r="r" t="t"/>
              <a:pathLst>
                <a:path extrusionOk="0" h="3567" w="4894">
                  <a:moveTo>
                    <a:pt x="3911" y="0"/>
                  </a:moveTo>
                  <a:cubicBezTo>
                    <a:pt x="3073" y="0"/>
                    <a:pt x="2130" y="399"/>
                    <a:pt x="2130" y="400"/>
                  </a:cubicBezTo>
                  <a:lnTo>
                    <a:pt x="1" y="3566"/>
                  </a:lnTo>
                  <a:cubicBezTo>
                    <a:pt x="1" y="3566"/>
                    <a:pt x="1640" y="3297"/>
                    <a:pt x="3267" y="2224"/>
                  </a:cubicBezTo>
                  <a:cubicBezTo>
                    <a:pt x="4894" y="1151"/>
                    <a:pt x="4782" y="230"/>
                    <a:pt x="4782" y="230"/>
                  </a:cubicBezTo>
                  <a:cubicBezTo>
                    <a:pt x="4549" y="61"/>
                    <a:pt x="4238" y="0"/>
                    <a:pt x="3911" y="0"/>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7" name="Google Shape;2927;p37"/>
            <p:cNvSpPr/>
            <p:nvPr/>
          </p:nvSpPr>
          <p:spPr>
            <a:xfrm>
              <a:off x="6517973" y="4564302"/>
              <a:ext cx="178219" cy="165112"/>
            </a:xfrm>
            <a:custGeom>
              <a:rect b="b" l="l" r="r" t="t"/>
              <a:pathLst>
                <a:path extrusionOk="0" h="3464" w="3739">
                  <a:moveTo>
                    <a:pt x="1868" y="0"/>
                  </a:moveTo>
                  <a:cubicBezTo>
                    <a:pt x="1041" y="0"/>
                    <a:pt x="310" y="594"/>
                    <a:pt x="164" y="1436"/>
                  </a:cubicBezTo>
                  <a:cubicBezTo>
                    <a:pt x="0" y="2378"/>
                    <a:pt x="632" y="3274"/>
                    <a:pt x="1574" y="3438"/>
                  </a:cubicBezTo>
                  <a:cubicBezTo>
                    <a:pt x="1673" y="3455"/>
                    <a:pt x="1772" y="3463"/>
                    <a:pt x="1870" y="3463"/>
                  </a:cubicBezTo>
                  <a:cubicBezTo>
                    <a:pt x="2697" y="3463"/>
                    <a:pt x="3429" y="2869"/>
                    <a:pt x="3575" y="2027"/>
                  </a:cubicBezTo>
                  <a:cubicBezTo>
                    <a:pt x="3739" y="1084"/>
                    <a:pt x="3107" y="188"/>
                    <a:pt x="2165" y="26"/>
                  </a:cubicBezTo>
                  <a:cubicBezTo>
                    <a:pt x="2065" y="9"/>
                    <a:pt x="1966" y="0"/>
                    <a:pt x="1868" y="0"/>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8" name="Google Shape;2928;p37"/>
            <p:cNvSpPr/>
            <p:nvPr/>
          </p:nvSpPr>
          <p:spPr>
            <a:xfrm>
              <a:off x="6530937" y="4577553"/>
              <a:ext cx="152909" cy="138038"/>
            </a:xfrm>
            <a:custGeom>
              <a:rect b="b" l="l" r="r" t="t"/>
              <a:pathLst>
                <a:path extrusionOk="0" h="2896" w="3208">
                  <a:moveTo>
                    <a:pt x="1604" y="0"/>
                  </a:moveTo>
                  <a:cubicBezTo>
                    <a:pt x="963" y="0"/>
                    <a:pt x="376" y="429"/>
                    <a:pt x="205" y="1078"/>
                  </a:cubicBezTo>
                  <a:cubicBezTo>
                    <a:pt x="1" y="1851"/>
                    <a:pt x="461" y="2643"/>
                    <a:pt x="1234" y="2847"/>
                  </a:cubicBezTo>
                  <a:cubicBezTo>
                    <a:pt x="1358" y="2880"/>
                    <a:pt x="1483" y="2896"/>
                    <a:pt x="1606" y="2896"/>
                  </a:cubicBezTo>
                  <a:cubicBezTo>
                    <a:pt x="2246" y="2896"/>
                    <a:pt x="2832" y="2467"/>
                    <a:pt x="3003" y="1818"/>
                  </a:cubicBezTo>
                  <a:cubicBezTo>
                    <a:pt x="3207" y="1045"/>
                    <a:pt x="2747" y="253"/>
                    <a:pt x="1974" y="49"/>
                  </a:cubicBezTo>
                  <a:cubicBezTo>
                    <a:pt x="1850" y="16"/>
                    <a:pt x="1726" y="0"/>
                    <a:pt x="1604"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9" name="Google Shape;2929;p37"/>
            <p:cNvSpPr/>
            <p:nvPr/>
          </p:nvSpPr>
          <p:spPr>
            <a:xfrm>
              <a:off x="6713494" y="4547906"/>
              <a:ext cx="74024" cy="182700"/>
            </a:xfrm>
            <a:custGeom>
              <a:rect b="b" l="l" r="r" t="t"/>
              <a:pathLst>
                <a:path extrusionOk="0" h="3833" w="1553">
                  <a:moveTo>
                    <a:pt x="43" y="0"/>
                  </a:moveTo>
                  <a:cubicBezTo>
                    <a:pt x="40" y="0"/>
                    <a:pt x="38" y="2"/>
                    <a:pt x="38" y="5"/>
                  </a:cubicBezTo>
                  <a:cubicBezTo>
                    <a:pt x="0" y="728"/>
                    <a:pt x="211" y="1391"/>
                    <a:pt x="483" y="2052"/>
                  </a:cubicBezTo>
                  <a:cubicBezTo>
                    <a:pt x="738" y="2675"/>
                    <a:pt x="1002" y="3319"/>
                    <a:pt x="1467" y="3818"/>
                  </a:cubicBezTo>
                  <a:cubicBezTo>
                    <a:pt x="1476" y="3828"/>
                    <a:pt x="1486" y="3833"/>
                    <a:pt x="1495" y="3833"/>
                  </a:cubicBezTo>
                  <a:cubicBezTo>
                    <a:pt x="1526" y="3833"/>
                    <a:pt x="1552" y="3790"/>
                    <a:pt x="1527" y="3758"/>
                  </a:cubicBezTo>
                  <a:cubicBezTo>
                    <a:pt x="1088" y="3188"/>
                    <a:pt x="803" y="2555"/>
                    <a:pt x="530" y="1893"/>
                  </a:cubicBezTo>
                  <a:cubicBezTo>
                    <a:pt x="280" y="1286"/>
                    <a:pt x="57" y="668"/>
                    <a:pt x="48" y="5"/>
                  </a:cubicBezTo>
                  <a:cubicBezTo>
                    <a:pt x="48" y="2"/>
                    <a:pt x="46" y="0"/>
                    <a:pt x="4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0" name="Google Shape;2930;p37"/>
            <p:cNvSpPr/>
            <p:nvPr/>
          </p:nvSpPr>
          <p:spPr>
            <a:xfrm>
              <a:off x="6525218" y="4574074"/>
              <a:ext cx="151193" cy="106102"/>
            </a:xfrm>
            <a:custGeom>
              <a:rect b="b" l="l" r="r" t="t"/>
              <a:pathLst>
                <a:path extrusionOk="0" h="2226" w="3172">
                  <a:moveTo>
                    <a:pt x="1674" y="1"/>
                  </a:moveTo>
                  <a:cubicBezTo>
                    <a:pt x="1529" y="1"/>
                    <a:pt x="1380" y="22"/>
                    <a:pt x="1233" y="67"/>
                  </a:cubicBezTo>
                  <a:cubicBezTo>
                    <a:pt x="292" y="357"/>
                    <a:pt x="0" y="1407"/>
                    <a:pt x="443" y="2224"/>
                  </a:cubicBezTo>
                  <a:cubicBezTo>
                    <a:pt x="444" y="2225"/>
                    <a:pt x="445" y="2226"/>
                    <a:pt x="446" y="2226"/>
                  </a:cubicBezTo>
                  <a:cubicBezTo>
                    <a:pt x="449" y="2226"/>
                    <a:pt x="453" y="2222"/>
                    <a:pt x="450" y="2219"/>
                  </a:cubicBezTo>
                  <a:cubicBezTo>
                    <a:pt x="49" y="1411"/>
                    <a:pt x="456" y="425"/>
                    <a:pt x="1319" y="151"/>
                  </a:cubicBezTo>
                  <a:cubicBezTo>
                    <a:pt x="1463" y="105"/>
                    <a:pt x="1605" y="84"/>
                    <a:pt x="1741" y="84"/>
                  </a:cubicBezTo>
                  <a:cubicBezTo>
                    <a:pt x="2426" y="84"/>
                    <a:pt x="2985" y="624"/>
                    <a:pt x="3138" y="1320"/>
                  </a:cubicBezTo>
                  <a:cubicBezTo>
                    <a:pt x="3139" y="1328"/>
                    <a:pt x="3146" y="1332"/>
                    <a:pt x="3153" y="1332"/>
                  </a:cubicBezTo>
                  <a:cubicBezTo>
                    <a:pt x="3162" y="1332"/>
                    <a:pt x="3171" y="1326"/>
                    <a:pt x="3170" y="1315"/>
                  </a:cubicBezTo>
                  <a:cubicBezTo>
                    <a:pt x="3076" y="544"/>
                    <a:pt x="2409" y="1"/>
                    <a:pt x="1674"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1" name="Google Shape;2931;p37"/>
            <p:cNvSpPr/>
            <p:nvPr/>
          </p:nvSpPr>
          <p:spPr>
            <a:xfrm>
              <a:off x="6527935" y="4628412"/>
              <a:ext cx="170164" cy="103290"/>
            </a:xfrm>
            <a:custGeom>
              <a:rect b="b" l="l" r="r" t="t"/>
              <a:pathLst>
                <a:path extrusionOk="0" h="2167" w="3570">
                  <a:moveTo>
                    <a:pt x="3354" y="1"/>
                  </a:moveTo>
                  <a:cubicBezTo>
                    <a:pt x="3338" y="1"/>
                    <a:pt x="3320" y="15"/>
                    <a:pt x="3324" y="36"/>
                  </a:cubicBezTo>
                  <a:cubicBezTo>
                    <a:pt x="3458" y="929"/>
                    <a:pt x="2955" y="1797"/>
                    <a:pt x="2053" y="2012"/>
                  </a:cubicBezTo>
                  <a:cubicBezTo>
                    <a:pt x="1921" y="2044"/>
                    <a:pt x="1791" y="2059"/>
                    <a:pt x="1664" y="2059"/>
                  </a:cubicBezTo>
                  <a:cubicBezTo>
                    <a:pt x="918" y="2059"/>
                    <a:pt x="268" y="1543"/>
                    <a:pt x="5" y="827"/>
                  </a:cubicBezTo>
                  <a:cubicBezTo>
                    <a:pt x="5" y="826"/>
                    <a:pt x="4" y="826"/>
                    <a:pt x="3" y="826"/>
                  </a:cubicBezTo>
                  <a:cubicBezTo>
                    <a:pt x="2" y="826"/>
                    <a:pt x="1" y="827"/>
                    <a:pt x="1" y="828"/>
                  </a:cubicBezTo>
                  <a:cubicBezTo>
                    <a:pt x="191" y="1628"/>
                    <a:pt x="892" y="2167"/>
                    <a:pt x="1677" y="2167"/>
                  </a:cubicBezTo>
                  <a:cubicBezTo>
                    <a:pt x="1811" y="2167"/>
                    <a:pt x="1946" y="2151"/>
                    <a:pt x="2082" y="2119"/>
                  </a:cubicBezTo>
                  <a:cubicBezTo>
                    <a:pt x="3025" y="1894"/>
                    <a:pt x="3570" y="952"/>
                    <a:pt x="3377" y="21"/>
                  </a:cubicBezTo>
                  <a:cubicBezTo>
                    <a:pt x="3374" y="7"/>
                    <a:pt x="3364" y="1"/>
                    <a:pt x="3354"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2" name="Google Shape;2932;p37"/>
            <p:cNvSpPr/>
            <p:nvPr/>
          </p:nvSpPr>
          <p:spPr>
            <a:xfrm>
              <a:off x="6220162" y="4567019"/>
              <a:ext cx="251385" cy="102098"/>
            </a:xfrm>
            <a:custGeom>
              <a:rect b="b" l="l" r="r" t="t"/>
              <a:pathLst>
                <a:path extrusionOk="0" h="2142" w="5274">
                  <a:moveTo>
                    <a:pt x="3851" y="0"/>
                  </a:moveTo>
                  <a:cubicBezTo>
                    <a:pt x="2485" y="0"/>
                    <a:pt x="979" y="663"/>
                    <a:pt x="3" y="1557"/>
                  </a:cubicBezTo>
                  <a:cubicBezTo>
                    <a:pt x="1" y="1559"/>
                    <a:pt x="2" y="1562"/>
                    <a:pt x="4" y="1562"/>
                  </a:cubicBezTo>
                  <a:cubicBezTo>
                    <a:pt x="5" y="1562"/>
                    <a:pt x="6" y="1562"/>
                    <a:pt x="6" y="1561"/>
                  </a:cubicBezTo>
                  <a:cubicBezTo>
                    <a:pt x="959" y="910"/>
                    <a:pt x="1979" y="425"/>
                    <a:pt x="3124" y="222"/>
                  </a:cubicBezTo>
                  <a:cubicBezTo>
                    <a:pt x="3283" y="194"/>
                    <a:pt x="3675" y="141"/>
                    <a:pt x="4063" y="141"/>
                  </a:cubicBezTo>
                  <a:cubicBezTo>
                    <a:pt x="4559" y="141"/>
                    <a:pt x="5048" y="228"/>
                    <a:pt x="5039" y="568"/>
                  </a:cubicBezTo>
                  <a:cubicBezTo>
                    <a:pt x="5032" y="869"/>
                    <a:pt x="4647" y="1279"/>
                    <a:pt x="4454" y="1472"/>
                  </a:cubicBezTo>
                  <a:cubicBezTo>
                    <a:pt x="4226" y="1704"/>
                    <a:pt x="3959" y="1895"/>
                    <a:pt x="3697" y="2086"/>
                  </a:cubicBezTo>
                  <a:cubicBezTo>
                    <a:pt x="3672" y="2103"/>
                    <a:pt x="3687" y="2141"/>
                    <a:pt x="3711" y="2141"/>
                  </a:cubicBezTo>
                  <a:cubicBezTo>
                    <a:pt x="3715" y="2141"/>
                    <a:pt x="3720" y="2140"/>
                    <a:pt x="3726" y="2136"/>
                  </a:cubicBezTo>
                  <a:cubicBezTo>
                    <a:pt x="4247" y="1776"/>
                    <a:pt x="4949" y="1241"/>
                    <a:pt x="5133" y="599"/>
                  </a:cubicBezTo>
                  <a:cubicBezTo>
                    <a:pt x="5274" y="111"/>
                    <a:pt x="4557" y="48"/>
                    <a:pt x="4211" y="16"/>
                  </a:cubicBezTo>
                  <a:cubicBezTo>
                    <a:pt x="4093" y="5"/>
                    <a:pt x="3972" y="0"/>
                    <a:pt x="385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3" name="Google Shape;2933;p37"/>
            <p:cNvSpPr/>
            <p:nvPr/>
          </p:nvSpPr>
          <p:spPr>
            <a:xfrm>
              <a:off x="6286607" y="4683084"/>
              <a:ext cx="252958" cy="145903"/>
            </a:xfrm>
            <a:custGeom>
              <a:rect b="b" l="l" r="r" t="t"/>
              <a:pathLst>
                <a:path extrusionOk="0" h="3061" w="5307">
                  <a:moveTo>
                    <a:pt x="1861" y="0"/>
                  </a:moveTo>
                  <a:cubicBezTo>
                    <a:pt x="1854" y="0"/>
                    <a:pt x="1847" y="4"/>
                    <a:pt x="1848" y="12"/>
                  </a:cubicBezTo>
                  <a:cubicBezTo>
                    <a:pt x="1855" y="69"/>
                    <a:pt x="1865" y="126"/>
                    <a:pt x="1874" y="183"/>
                  </a:cubicBezTo>
                  <a:cubicBezTo>
                    <a:pt x="1247" y="227"/>
                    <a:pt x="625" y="316"/>
                    <a:pt x="6" y="425"/>
                  </a:cubicBezTo>
                  <a:cubicBezTo>
                    <a:pt x="0" y="427"/>
                    <a:pt x="1" y="438"/>
                    <a:pt x="7" y="438"/>
                  </a:cubicBezTo>
                  <a:cubicBezTo>
                    <a:pt x="7" y="438"/>
                    <a:pt x="7" y="438"/>
                    <a:pt x="8" y="438"/>
                  </a:cubicBezTo>
                  <a:cubicBezTo>
                    <a:pt x="632" y="365"/>
                    <a:pt x="1256" y="319"/>
                    <a:pt x="1882" y="279"/>
                  </a:cubicBezTo>
                  <a:cubicBezTo>
                    <a:pt x="1885" y="279"/>
                    <a:pt x="1886" y="278"/>
                    <a:pt x="1888" y="278"/>
                  </a:cubicBezTo>
                  <a:cubicBezTo>
                    <a:pt x="1965" y="778"/>
                    <a:pt x="2066" y="1279"/>
                    <a:pt x="2207" y="1763"/>
                  </a:cubicBezTo>
                  <a:cubicBezTo>
                    <a:pt x="2206" y="1764"/>
                    <a:pt x="2204" y="1764"/>
                    <a:pt x="2202" y="1764"/>
                  </a:cubicBezTo>
                  <a:cubicBezTo>
                    <a:pt x="2069" y="1844"/>
                    <a:pt x="1935" y="1927"/>
                    <a:pt x="1803" y="2011"/>
                  </a:cubicBezTo>
                  <a:cubicBezTo>
                    <a:pt x="1557" y="1622"/>
                    <a:pt x="1378" y="1213"/>
                    <a:pt x="1265" y="764"/>
                  </a:cubicBezTo>
                  <a:cubicBezTo>
                    <a:pt x="1264" y="758"/>
                    <a:pt x="1259" y="756"/>
                    <a:pt x="1255" y="756"/>
                  </a:cubicBezTo>
                  <a:cubicBezTo>
                    <a:pt x="1249" y="756"/>
                    <a:pt x="1243" y="759"/>
                    <a:pt x="1244" y="766"/>
                  </a:cubicBezTo>
                  <a:cubicBezTo>
                    <a:pt x="1310" y="1226"/>
                    <a:pt x="1466" y="1675"/>
                    <a:pt x="1707" y="2073"/>
                  </a:cubicBezTo>
                  <a:cubicBezTo>
                    <a:pt x="1458" y="2235"/>
                    <a:pt x="1218" y="2409"/>
                    <a:pt x="984" y="2590"/>
                  </a:cubicBezTo>
                  <a:cubicBezTo>
                    <a:pt x="626" y="1985"/>
                    <a:pt x="405" y="1344"/>
                    <a:pt x="305" y="650"/>
                  </a:cubicBezTo>
                  <a:cubicBezTo>
                    <a:pt x="303" y="642"/>
                    <a:pt x="297" y="639"/>
                    <a:pt x="291" y="639"/>
                  </a:cubicBezTo>
                  <a:cubicBezTo>
                    <a:pt x="283" y="639"/>
                    <a:pt x="274" y="644"/>
                    <a:pt x="274" y="654"/>
                  </a:cubicBezTo>
                  <a:cubicBezTo>
                    <a:pt x="315" y="1359"/>
                    <a:pt x="527" y="2041"/>
                    <a:pt x="885" y="2649"/>
                  </a:cubicBezTo>
                  <a:cubicBezTo>
                    <a:pt x="887" y="2654"/>
                    <a:pt x="891" y="2657"/>
                    <a:pt x="895" y="2661"/>
                  </a:cubicBezTo>
                  <a:cubicBezTo>
                    <a:pt x="739" y="2784"/>
                    <a:pt x="584" y="2911"/>
                    <a:pt x="437" y="3043"/>
                  </a:cubicBezTo>
                  <a:cubicBezTo>
                    <a:pt x="429" y="3049"/>
                    <a:pt x="436" y="3061"/>
                    <a:pt x="443" y="3061"/>
                  </a:cubicBezTo>
                  <a:cubicBezTo>
                    <a:pt x="445" y="3061"/>
                    <a:pt x="447" y="3060"/>
                    <a:pt x="448" y="3058"/>
                  </a:cubicBezTo>
                  <a:cubicBezTo>
                    <a:pt x="1037" y="2629"/>
                    <a:pt x="1631" y="2231"/>
                    <a:pt x="2261" y="1867"/>
                  </a:cubicBezTo>
                  <a:cubicBezTo>
                    <a:pt x="2269" y="1863"/>
                    <a:pt x="2274" y="1857"/>
                    <a:pt x="2278" y="1851"/>
                  </a:cubicBezTo>
                  <a:cubicBezTo>
                    <a:pt x="2295" y="1849"/>
                    <a:pt x="2312" y="1842"/>
                    <a:pt x="2322" y="1827"/>
                  </a:cubicBezTo>
                  <a:cubicBezTo>
                    <a:pt x="2836" y="1715"/>
                    <a:pt x="3359" y="1605"/>
                    <a:pt x="3886" y="1605"/>
                  </a:cubicBezTo>
                  <a:cubicBezTo>
                    <a:pt x="3903" y="1605"/>
                    <a:pt x="3920" y="1605"/>
                    <a:pt x="3936" y="1605"/>
                  </a:cubicBezTo>
                  <a:cubicBezTo>
                    <a:pt x="4279" y="1608"/>
                    <a:pt x="4745" y="1598"/>
                    <a:pt x="4807" y="2034"/>
                  </a:cubicBezTo>
                  <a:cubicBezTo>
                    <a:pt x="4849" y="2333"/>
                    <a:pt x="4335" y="2815"/>
                    <a:pt x="4165" y="3004"/>
                  </a:cubicBezTo>
                  <a:cubicBezTo>
                    <a:pt x="4152" y="3018"/>
                    <a:pt x="4164" y="3036"/>
                    <a:pt x="4179" y="3036"/>
                  </a:cubicBezTo>
                  <a:cubicBezTo>
                    <a:pt x="4184" y="3036"/>
                    <a:pt x="4188" y="3035"/>
                    <a:pt x="4193" y="3031"/>
                  </a:cubicBezTo>
                  <a:cubicBezTo>
                    <a:pt x="4443" y="2832"/>
                    <a:pt x="5307" y="1841"/>
                    <a:pt x="4801" y="1597"/>
                  </a:cubicBezTo>
                  <a:cubicBezTo>
                    <a:pt x="4596" y="1498"/>
                    <a:pt x="4325" y="1469"/>
                    <a:pt x="4063" y="1469"/>
                  </a:cubicBezTo>
                  <a:cubicBezTo>
                    <a:pt x="3891" y="1469"/>
                    <a:pt x="3723" y="1482"/>
                    <a:pt x="3580" y="1495"/>
                  </a:cubicBezTo>
                  <a:cubicBezTo>
                    <a:pt x="3150" y="1535"/>
                    <a:pt x="2740" y="1647"/>
                    <a:pt x="2335" y="1790"/>
                  </a:cubicBezTo>
                  <a:lnTo>
                    <a:pt x="2335" y="1781"/>
                  </a:lnTo>
                  <a:cubicBezTo>
                    <a:pt x="2210" y="1257"/>
                    <a:pt x="2068" y="734"/>
                    <a:pt x="1927" y="214"/>
                  </a:cubicBezTo>
                  <a:cubicBezTo>
                    <a:pt x="1927" y="211"/>
                    <a:pt x="1926" y="210"/>
                    <a:pt x="1926" y="209"/>
                  </a:cubicBezTo>
                  <a:cubicBezTo>
                    <a:pt x="1908" y="142"/>
                    <a:pt x="1891" y="75"/>
                    <a:pt x="1873" y="9"/>
                  </a:cubicBezTo>
                  <a:cubicBezTo>
                    <a:pt x="1871" y="3"/>
                    <a:pt x="1866" y="0"/>
                    <a:pt x="186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4" name="Google Shape;2934;p37"/>
            <p:cNvSpPr/>
            <p:nvPr/>
          </p:nvSpPr>
          <p:spPr>
            <a:xfrm>
              <a:off x="6103954" y="4742713"/>
              <a:ext cx="164254" cy="62489"/>
            </a:xfrm>
            <a:custGeom>
              <a:rect b="b" l="l" r="r" t="t"/>
              <a:pathLst>
                <a:path extrusionOk="0" h="1311" w="3446">
                  <a:moveTo>
                    <a:pt x="3131" y="1"/>
                  </a:moveTo>
                  <a:cubicBezTo>
                    <a:pt x="1959" y="1"/>
                    <a:pt x="840" y="480"/>
                    <a:pt x="3" y="1304"/>
                  </a:cubicBezTo>
                  <a:cubicBezTo>
                    <a:pt x="0" y="1307"/>
                    <a:pt x="3" y="1310"/>
                    <a:pt x="6" y="1310"/>
                  </a:cubicBezTo>
                  <a:cubicBezTo>
                    <a:pt x="6" y="1310"/>
                    <a:pt x="7" y="1310"/>
                    <a:pt x="8" y="1309"/>
                  </a:cubicBezTo>
                  <a:cubicBezTo>
                    <a:pt x="874" y="533"/>
                    <a:pt x="1969" y="137"/>
                    <a:pt x="3119" y="137"/>
                  </a:cubicBezTo>
                  <a:cubicBezTo>
                    <a:pt x="3198" y="137"/>
                    <a:pt x="3278" y="139"/>
                    <a:pt x="3358" y="143"/>
                  </a:cubicBezTo>
                  <a:cubicBezTo>
                    <a:pt x="3359" y="143"/>
                    <a:pt x="3361" y="143"/>
                    <a:pt x="3362" y="143"/>
                  </a:cubicBezTo>
                  <a:cubicBezTo>
                    <a:pt x="3446" y="143"/>
                    <a:pt x="3444" y="12"/>
                    <a:pt x="3357" y="7"/>
                  </a:cubicBezTo>
                  <a:cubicBezTo>
                    <a:pt x="3282" y="3"/>
                    <a:pt x="3206" y="1"/>
                    <a:pt x="313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5" name="Google Shape;2935;p37"/>
            <p:cNvSpPr/>
            <p:nvPr/>
          </p:nvSpPr>
          <p:spPr>
            <a:xfrm>
              <a:off x="6153431" y="4757155"/>
              <a:ext cx="113252" cy="87179"/>
            </a:xfrm>
            <a:custGeom>
              <a:rect b="b" l="l" r="r" t="t"/>
              <a:pathLst>
                <a:path extrusionOk="0" h="1829" w="2376">
                  <a:moveTo>
                    <a:pt x="2279" y="1"/>
                  </a:moveTo>
                  <a:cubicBezTo>
                    <a:pt x="2270" y="1"/>
                    <a:pt x="2261" y="3"/>
                    <a:pt x="2251" y="7"/>
                  </a:cubicBezTo>
                  <a:cubicBezTo>
                    <a:pt x="1359" y="435"/>
                    <a:pt x="635" y="1058"/>
                    <a:pt x="5" y="1815"/>
                  </a:cubicBezTo>
                  <a:cubicBezTo>
                    <a:pt x="1" y="1821"/>
                    <a:pt x="6" y="1828"/>
                    <a:pt x="11" y="1828"/>
                  </a:cubicBezTo>
                  <a:cubicBezTo>
                    <a:pt x="13" y="1828"/>
                    <a:pt x="14" y="1827"/>
                    <a:pt x="16" y="1826"/>
                  </a:cubicBezTo>
                  <a:cubicBezTo>
                    <a:pt x="644" y="1091"/>
                    <a:pt x="1446" y="533"/>
                    <a:pt x="2313" y="114"/>
                  </a:cubicBezTo>
                  <a:cubicBezTo>
                    <a:pt x="2375" y="84"/>
                    <a:pt x="2337" y="1"/>
                    <a:pt x="22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6" name="Google Shape;2936;p37"/>
            <p:cNvSpPr/>
            <p:nvPr/>
          </p:nvSpPr>
          <p:spPr>
            <a:xfrm>
              <a:off x="6214537" y="4775315"/>
              <a:ext cx="63919" cy="104911"/>
            </a:xfrm>
            <a:custGeom>
              <a:rect b="b" l="l" r="r" t="t"/>
              <a:pathLst>
                <a:path extrusionOk="0" h="2201" w="1341">
                  <a:moveTo>
                    <a:pt x="1261" y="1"/>
                  </a:moveTo>
                  <a:cubicBezTo>
                    <a:pt x="1249" y="1"/>
                    <a:pt x="1236" y="5"/>
                    <a:pt x="1224" y="16"/>
                  </a:cubicBezTo>
                  <a:cubicBezTo>
                    <a:pt x="595" y="581"/>
                    <a:pt x="177" y="1367"/>
                    <a:pt x="2" y="2189"/>
                  </a:cubicBezTo>
                  <a:cubicBezTo>
                    <a:pt x="0" y="2196"/>
                    <a:pt x="6" y="2200"/>
                    <a:pt x="11" y="2200"/>
                  </a:cubicBezTo>
                  <a:cubicBezTo>
                    <a:pt x="15" y="2200"/>
                    <a:pt x="19" y="2198"/>
                    <a:pt x="20" y="2194"/>
                  </a:cubicBezTo>
                  <a:cubicBezTo>
                    <a:pt x="256" y="1352"/>
                    <a:pt x="680" y="699"/>
                    <a:pt x="1302" y="92"/>
                  </a:cubicBezTo>
                  <a:cubicBezTo>
                    <a:pt x="1341" y="54"/>
                    <a:pt x="1304" y="1"/>
                    <a:pt x="126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37" name="Google Shape;2937;p37"/>
          <p:cNvSpPr txBox="1"/>
          <p:nvPr>
            <p:ph idx="3" type="title"/>
          </p:nvPr>
        </p:nvSpPr>
        <p:spPr>
          <a:xfrm rot="-2842790">
            <a:off x="1035619" y="1457381"/>
            <a:ext cx="2569650" cy="527804"/>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solidFill>
                  <a:srgbClr val="FF0000"/>
                </a:solidFill>
              </a:rPr>
              <a:t>2000 h</a:t>
            </a:r>
            <a:endParaRPr>
              <a:solidFill>
                <a:srgbClr val="FF0000"/>
              </a:solidFill>
            </a:endParaRPr>
          </a:p>
        </p:txBody>
      </p:sp>
      <p:sp>
        <p:nvSpPr>
          <p:cNvPr id="2938" name="Google Shape;2938;p37"/>
          <p:cNvSpPr txBox="1"/>
          <p:nvPr>
            <p:ph idx="3" type="title"/>
          </p:nvPr>
        </p:nvSpPr>
        <p:spPr>
          <a:xfrm rot="704886">
            <a:off x="5225943" y="1241305"/>
            <a:ext cx="2569628" cy="527707"/>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solidFill>
                  <a:srgbClr val="99CC00"/>
                </a:solidFill>
              </a:rPr>
              <a:t>8</a:t>
            </a:r>
            <a:r>
              <a:rPr lang="en">
                <a:solidFill>
                  <a:srgbClr val="99CC00"/>
                </a:solidFill>
              </a:rPr>
              <a:t>000 h</a:t>
            </a:r>
            <a:endParaRPr>
              <a:solidFill>
                <a:srgbClr val="99CC00"/>
              </a:solidFill>
            </a:endParaRPr>
          </a:p>
        </p:txBody>
      </p:sp>
      <p:pic>
        <p:nvPicPr>
          <p:cNvPr id="2939" name="Google Shape;2939;p37"/>
          <p:cNvPicPr preferRelativeResize="0"/>
          <p:nvPr/>
        </p:nvPicPr>
        <p:blipFill rotWithShape="1">
          <a:blip r:embed="rId4">
            <a:alphaModFix/>
          </a:blip>
          <a:srcRect b="24470" l="3584" r="14009" t="29166"/>
          <a:stretch/>
        </p:blipFill>
        <p:spPr>
          <a:xfrm>
            <a:off x="2241613" y="1629138"/>
            <a:ext cx="1417200" cy="1417200"/>
          </a:xfrm>
          <a:prstGeom prst="ellipse">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37"/>
                                        </p:tgtEl>
                                        <p:attrNameLst>
                                          <p:attrName>style.visibility</p:attrName>
                                        </p:attrNameLst>
                                      </p:cBhvr>
                                      <p:to>
                                        <p:strVal val="visible"/>
                                      </p:to>
                                    </p:set>
                                    <p:animEffect filter="fade" transition="in">
                                      <p:cBhvr>
                                        <p:cTn dur="1000"/>
                                        <p:tgtEl>
                                          <p:spTgt spid="293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38"/>
                                        </p:tgtEl>
                                        <p:attrNameLst>
                                          <p:attrName>style.visibility</p:attrName>
                                        </p:attrNameLst>
                                      </p:cBhvr>
                                      <p:to>
                                        <p:strVal val="visible"/>
                                      </p:to>
                                    </p:set>
                                    <p:animEffect filter="fade" transition="in">
                                      <p:cBhvr>
                                        <p:cTn dur="1000"/>
                                        <p:tgtEl>
                                          <p:spTgt spid="293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43" name="Shape 2943"/>
        <p:cNvGrpSpPr/>
        <p:nvPr/>
      </p:nvGrpSpPr>
      <p:grpSpPr>
        <a:xfrm>
          <a:off x="0" y="0"/>
          <a:ext cx="0" cy="0"/>
          <a:chOff x="0" y="0"/>
          <a:chExt cx="0" cy="0"/>
        </a:xfrm>
      </p:grpSpPr>
      <p:grpSp>
        <p:nvGrpSpPr>
          <p:cNvPr id="2944" name="Google Shape;2944;p38"/>
          <p:cNvGrpSpPr/>
          <p:nvPr/>
        </p:nvGrpSpPr>
        <p:grpSpPr>
          <a:xfrm>
            <a:off x="3873717" y="1127987"/>
            <a:ext cx="715080" cy="715080"/>
            <a:chOff x="530505" y="2179769"/>
            <a:chExt cx="2442212" cy="2442212"/>
          </a:xfrm>
        </p:grpSpPr>
        <p:sp>
          <p:nvSpPr>
            <p:cNvPr id="2945" name="Google Shape;2945;p38"/>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6" name="Google Shape;2946;p38"/>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7" name="Google Shape;2947;p38"/>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8" name="Google Shape;2948;p38"/>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49" name="Google Shape;2949;p38"/>
          <p:cNvSpPr txBox="1"/>
          <p:nvPr>
            <p:ph type="title"/>
          </p:nvPr>
        </p:nvSpPr>
        <p:spPr>
          <a:xfrm>
            <a:off x="1191044" y="1188662"/>
            <a:ext cx="2587500" cy="5277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L’association KSC</a:t>
            </a:r>
            <a:endParaRPr/>
          </a:p>
        </p:txBody>
      </p:sp>
      <p:sp>
        <p:nvSpPr>
          <p:cNvPr id="2950" name="Google Shape;2950;p38"/>
          <p:cNvSpPr txBox="1"/>
          <p:nvPr>
            <p:ph idx="14" type="title"/>
          </p:nvPr>
        </p:nvSpPr>
        <p:spPr>
          <a:xfrm rot="1357">
            <a:off x="3851312" y="1188825"/>
            <a:ext cx="759900" cy="5934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01</a:t>
            </a:r>
            <a:endParaRPr sz="2000"/>
          </a:p>
        </p:txBody>
      </p:sp>
      <p:sp>
        <p:nvSpPr>
          <p:cNvPr id="2951" name="Google Shape;2951;p38"/>
          <p:cNvSpPr txBox="1"/>
          <p:nvPr>
            <p:ph idx="15" type="title"/>
          </p:nvPr>
        </p:nvSpPr>
        <p:spPr>
          <a:xfrm>
            <a:off x="720000" y="5400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Sommaire</a:t>
            </a:r>
            <a:endParaRPr/>
          </a:p>
        </p:txBody>
      </p:sp>
      <p:grpSp>
        <p:nvGrpSpPr>
          <p:cNvPr id="2952" name="Google Shape;2952;p38"/>
          <p:cNvGrpSpPr/>
          <p:nvPr/>
        </p:nvGrpSpPr>
        <p:grpSpPr>
          <a:xfrm rot="2567727">
            <a:off x="6749395" y="171512"/>
            <a:ext cx="2158148" cy="993386"/>
            <a:chOff x="6050093" y="4510918"/>
            <a:chExt cx="871602" cy="462827"/>
          </a:xfrm>
        </p:grpSpPr>
        <p:sp>
          <p:nvSpPr>
            <p:cNvPr id="2953" name="Google Shape;2953;p38"/>
            <p:cNvSpPr/>
            <p:nvPr/>
          </p:nvSpPr>
          <p:spPr>
            <a:xfrm>
              <a:off x="6050093" y="4731273"/>
              <a:ext cx="295428" cy="242472"/>
            </a:xfrm>
            <a:custGeom>
              <a:rect b="b" l="l" r="r" t="t"/>
              <a:pathLst>
                <a:path extrusionOk="0" h="5087" w="6198">
                  <a:moveTo>
                    <a:pt x="4072" y="0"/>
                  </a:moveTo>
                  <a:cubicBezTo>
                    <a:pt x="3910" y="0"/>
                    <a:pt x="3741" y="11"/>
                    <a:pt x="3564" y="35"/>
                  </a:cubicBezTo>
                  <a:cubicBezTo>
                    <a:pt x="922" y="396"/>
                    <a:pt x="0" y="2293"/>
                    <a:pt x="0" y="2293"/>
                  </a:cubicBezTo>
                  <a:lnTo>
                    <a:pt x="2462" y="1291"/>
                  </a:lnTo>
                  <a:lnTo>
                    <a:pt x="915" y="3847"/>
                  </a:lnTo>
                  <a:lnTo>
                    <a:pt x="3428" y="2004"/>
                  </a:lnTo>
                  <a:lnTo>
                    <a:pt x="2726" y="5086"/>
                  </a:lnTo>
                  <a:lnTo>
                    <a:pt x="2726" y="5086"/>
                  </a:lnTo>
                  <a:cubicBezTo>
                    <a:pt x="2733" y="5064"/>
                    <a:pt x="4330" y="1223"/>
                    <a:pt x="6197" y="736"/>
                  </a:cubicBezTo>
                  <a:cubicBezTo>
                    <a:pt x="6197" y="736"/>
                    <a:pt x="5406" y="0"/>
                    <a:pt x="4072" y="0"/>
                  </a:cubicBezTo>
                  <a:close/>
                  <a:moveTo>
                    <a:pt x="2726" y="5086"/>
                  </a:moveTo>
                  <a:cubicBezTo>
                    <a:pt x="2726" y="5086"/>
                    <a:pt x="2726" y="5086"/>
                    <a:pt x="2726" y="5086"/>
                  </a:cubicBezTo>
                  <a:lnTo>
                    <a:pt x="2726" y="5086"/>
                  </a:ln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4" name="Google Shape;2954;p38"/>
            <p:cNvSpPr/>
            <p:nvPr/>
          </p:nvSpPr>
          <p:spPr>
            <a:xfrm>
              <a:off x="6267398" y="4692712"/>
              <a:ext cx="152290" cy="135798"/>
            </a:xfrm>
            <a:custGeom>
              <a:rect b="b" l="l" r="r" t="t"/>
              <a:pathLst>
                <a:path extrusionOk="0" h="2849" w="3195">
                  <a:moveTo>
                    <a:pt x="2692" y="0"/>
                  </a:moveTo>
                  <a:lnTo>
                    <a:pt x="0" y="248"/>
                  </a:lnTo>
                  <a:lnTo>
                    <a:pt x="818" y="2849"/>
                  </a:lnTo>
                  <a:lnTo>
                    <a:pt x="3194" y="1205"/>
                  </a:lnTo>
                  <a:lnTo>
                    <a:pt x="2692" y="0"/>
                  </a:ln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5" name="Google Shape;2955;p38"/>
            <p:cNvSpPr/>
            <p:nvPr/>
          </p:nvSpPr>
          <p:spPr>
            <a:xfrm>
              <a:off x="6375740" y="4510918"/>
              <a:ext cx="545955" cy="295332"/>
            </a:xfrm>
            <a:custGeom>
              <a:rect b="b" l="l" r="r" t="t"/>
              <a:pathLst>
                <a:path extrusionOk="0" h="6196" w="11454">
                  <a:moveTo>
                    <a:pt x="5405" y="1"/>
                  </a:moveTo>
                  <a:cubicBezTo>
                    <a:pt x="5082" y="1"/>
                    <a:pt x="4770" y="17"/>
                    <a:pt x="4476" y="53"/>
                  </a:cubicBezTo>
                  <a:cubicBezTo>
                    <a:pt x="1765" y="388"/>
                    <a:pt x="1" y="3516"/>
                    <a:pt x="1" y="3516"/>
                  </a:cubicBezTo>
                  <a:lnTo>
                    <a:pt x="477" y="5540"/>
                  </a:lnTo>
                  <a:cubicBezTo>
                    <a:pt x="477" y="5540"/>
                    <a:pt x="2028" y="6196"/>
                    <a:pt x="4135" y="6196"/>
                  </a:cubicBezTo>
                  <a:cubicBezTo>
                    <a:pt x="4709" y="6196"/>
                    <a:pt x="5324" y="6147"/>
                    <a:pt x="5961" y="6023"/>
                  </a:cubicBezTo>
                  <a:cubicBezTo>
                    <a:pt x="8933" y="5443"/>
                    <a:pt x="11453" y="1096"/>
                    <a:pt x="11453" y="1096"/>
                  </a:cubicBezTo>
                  <a:cubicBezTo>
                    <a:pt x="11453" y="1096"/>
                    <a:pt x="8062" y="1"/>
                    <a:pt x="5405"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6" name="Google Shape;2956;p38"/>
            <p:cNvSpPr/>
            <p:nvPr/>
          </p:nvSpPr>
          <p:spPr>
            <a:xfrm>
              <a:off x="6714972" y="4517162"/>
              <a:ext cx="206675" cy="212681"/>
            </a:xfrm>
            <a:custGeom>
              <a:rect b="b" l="l" r="r" t="t"/>
              <a:pathLst>
                <a:path extrusionOk="0" h="4462" w="4336">
                  <a:moveTo>
                    <a:pt x="62" y="1"/>
                  </a:moveTo>
                  <a:lnTo>
                    <a:pt x="62" y="1"/>
                  </a:lnTo>
                  <a:cubicBezTo>
                    <a:pt x="0" y="452"/>
                    <a:pt x="11" y="912"/>
                    <a:pt x="85" y="1363"/>
                  </a:cubicBezTo>
                  <a:cubicBezTo>
                    <a:pt x="186" y="1965"/>
                    <a:pt x="392" y="2546"/>
                    <a:pt x="657" y="3094"/>
                  </a:cubicBezTo>
                  <a:cubicBezTo>
                    <a:pt x="889" y="3571"/>
                    <a:pt x="1165" y="4027"/>
                    <a:pt x="1468" y="4461"/>
                  </a:cubicBezTo>
                  <a:cubicBezTo>
                    <a:pt x="3161" y="2993"/>
                    <a:pt x="4335" y="965"/>
                    <a:pt x="4335" y="965"/>
                  </a:cubicBezTo>
                  <a:cubicBezTo>
                    <a:pt x="4335" y="965"/>
                    <a:pt x="2246" y="290"/>
                    <a:pt x="62"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7" name="Google Shape;2957;p38"/>
            <p:cNvSpPr/>
            <p:nvPr/>
          </p:nvSpPr>
          <p:spPr>
            <a:xfrm>
              <a:off x="6194899" y="4570451"/>
              <a:ext cx="268068" cy="108104"/>
            </a:xfrm>
            <a:custGeom>
              <a:rect b="b" l="l" r="r" t="t"/>
              <a:pathLst>
                <a:path extrusionOk="0" h="2268" w="5624">
                  <a:moveTo>
                    <a:pt x="4465" y="1"/>
                  </a:moveTo>
                  <a:cubicBezTo>
                    <a:pt x="4114" y="1"/>
                    <a:pt x="3671" y="59"/>
                    <a:pt x="3121" y="226"/>
                  </a:cubicBezTo>
                  <a:cubicBezTo>
                    <a:pt x="1256" y="789"/>
                    <a:pt x="0" y="1876"/>
                    <a:pt x="0" y="1876"/>
                  </a:cubicBezTo>
                  <a:lnTo>
                    <a:pt x="3797" y="2267"/>
                  </a:lnTo>
                  <a:cubicBezTo>
                    <a:pt x="3795" y="2267"/>
                    <a:pt x="5554" y="1360"/>
                    <a:pt x="5624" y="337"/>
                  </a:cubicBezTo>
                  <a:cubicBezTo>
                    <a:pt x="5624" y="337"/>
                    <a:pt x="5307" y="1"/>
                    <a:pt x="4465"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8" name="Google Shape;2958;p38"/>
            <p:cNvSpPr/>
            <p:nvPr/>
          </p:nvSpPr>
          <p:spPr>
            <a:xfrm>
              <a:off x="6291564" y="4753628"/>
              <a:ext cx="233273" cy="170021"/>
            </a:xfrm>
            <a:custGeom>
              <a:rect b="b" l="l" r="r" t="t"/>
              <a:pathLst>
                <a:path extrusionOk="0" h="3567" w="4894">
                  <a:moveTo>
                    <a:pt x="3911" y="0"/>
                  </a:moveTo>
                  <a:cubicBezTo>
                    <a:pt x="3073" y="0"/>
                    <a:pt x="2130" y="399"/>
                    <a:pt x="2130" y="400"/>
                  </a:cubicBezTo>
                  <a:lnTo>
                    <a:pt x="1" y="3566"/>
                  </a:lnTo>
                  <a:cubicBezTo>
                    <a:pt x="1" y="3566"/>
                    <a:pt x="1640" y="3297"/>
                    <a:pt x="3267" y="2224"/>
                  </a:cubicBezTo>
                  <a:cubicBezTo>
                    <a:pt x="4894" y="1151"/>
                    <a:pt x="4782" y="230"/>
                    <a:pt x="4782" y="230"/>
                  </a:cubicBezTo>
                  <a:cubicBezTo>
                    <a:pt x="4549" y="61"/>
                    <a:pt x="4238" y="0"/>
                    <a:pt x="3911" y="0"/>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9" name="Google Shape;2959;p38"/>
            <p:cNvSpPr/>
            <p:nvPr/>
          </p:nvSpPr>
          <p:spPr>
            <a:xfrm>
              <a:off x="6517973" y="4564302"/>
              <a:ext cx="178219" cy="165112"/>
            </a:xfrm>
            <a:custGeom>
              <a:rect b="b" l="l" r="r" t="t"/>
              <a:pathLst>
                <a:path extrusionOk="0" h="3464" w="3739">
                  <a:moveTo>
                    <a:pt x="1868" y="0"/>
                  </a:moveTo>
                  <a:cubicBezTo>
                    <a:pt x="1041" y="0"/>
                    <a:pt x="310" y="594"/>
                    <a:pt x="164" y="1436"/>
                  </a:cubicBezTo>
                  <a:cubicBezTo>
                    <a:pt x="0" y="2378"/>
                    <a:pt x="632" y="3274"/>
                    <a:pt x="1574" y="3438"/>
                  </a:cubicBezTo>
                  <a:cubicBezTo>
                    <a:pt x="1673" y="3455"/>
                    <a:pt x="1772" y="3463"/>
                    <a:pt x="1870" y="3463"/>
                  </a:cubicBezTo>
                  <a:cubicBezTo>
                    <a:pt x="2697" y="3463"/>
                    <a:pt x="3429" y="2869"/>
                    <a:pt x="3575" y="2027"/>
                  </a:cubicBezTo>
                  <a:cubicBezTo>
                    <a:pt x="3739" y="1084"/>
                    <a:pt x="3107" y="188"/>
                    <a:pt x="2165" y="26"/>
                  </a:cubicBezTo>
                  <a:cubicBezTo>
                    <a:pt x="2065" y="9"/>
                    <a:pt x="1966" y="0"/>
                    <a:pt x="1868" y="0"/>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0" name="Google Shape;2960;p38"/>
            <p:cNvSpPr/>
            <p:nvPr/>
          </p:nvSpPr>
          <p:spPr>
            <a:xfrm>
              <a:off x="6530937" y="4577553"/>
              <a:ext cx="152909" cy="138038"/>
            </a:xfrm>
            <a:custGeom>
              <a:rect b="b" l="l" r="r" t="t"/>
              <a:pathLst>
                <a:path extrusionOk="0" h="2896" w="3208">
                  <a:moveTo>
                    <a:pt x="1604" y="0"/>
                  </a:moveTo>
                  <a:cubicBezTo>
                    <a:pt x="963" y="0"/>
                    <a:pt x="376" y="429"/>
                    <a:pt x="205" y="1078"/>
                  </a:cubicBezTo>
                  <a:cubicBezTo>
                    <a:pt x="1" y="1851"/>
                    <a:pt x="461" y="2643"/>
                    <a:pt x="1234" y="2847"/>
                  </a:cubicBezTo>
                  <a:cubicBezTo>
                    <a:pt x="1358" y="2880"/>
                    <a:pt x="1483" y="2896"/>
                    <a:pt x="1606" y="2896"/>
                  </a:cubicBezTo>
                  <a:cubicBezTo>
                    <a:pt x="2246" y="2896"/>
                    <a:pt x="2832" y="2467"/>
                    <a:pt x="3003" y="1818"/>
                  </a:cubicBezTo>
                  <a:cubicBezTo>
                    <a:pt x="3207" y="1045"/>
                    <a:pt x="2747" y="253"/>
                    <a:pt x="1974" y="49"/>
                  </a:cubicBezTo>
                  <a:cubicBezTo>
                    <a:pt x="1850" y="16"/>
                    <a:pt x="1726" y="0"/>
                    <a:pt x="1604"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1" name="Google Shape;2961;p38"/>
            <p:cNvSpPr/>
            <p:nvPr/>
          </p:nvSpPr>
          <p:spPr>
            <a:xfrm>
              <a:off x="6713494" y="4547906"/>
              <a:ext cx="74024" cy="182700"/>
            </a:xfrm>
            <a:custGeom>
              <a:rect b="b" l="l" r="r" t="t"/>
              <a:pathLst>
                <a:path extrusionOk="0" h="3833" w="1553">
                  <a:moveTo>
                    <a:pt x="43" y="0"/>
                  </a:moveTo>
                  <a:cubicBezTo>
                    <a:pt x="40" y="0"/>
                    <a:pt x="38" y="2"/>
                    <a:pt x="38" y="5"/>
                  </a:cubicBezTo>
                  <a:cubicBezTo>
                    <a:pt x="0" y="728"/>
                    <a:pt x="211" y="1391"/>
                    <a:pt x="483" y="2052"/>
                  </a:cubicBezTo>
                  <a:cubicBezTo>
                    <a:pt x="738" y="2675"/>
                    <a:pt x="1002" y="3319"/>
                    <a:pt x="1467" y="3818"/>
                  </a:cubicBezTo>
                  <a:cubicBezTo>
                    <a:pt x="1476" y="3828"/>
                    <a:pt x="1486" y="3833"/>
                    <a:pt x="1495" y="3833"/>
                  </a:cubicBezTo>
                  <a:cubicBezTo>
                    <a:pt x="1526" y="3833"/>
                    <a:pt x="1552" y="3790"/>
                    <a:pt x="1527" y="3758"/>
                  </a:cubicBezTo>
                  <a:cubicBezTo>
                    <a:pt x="1088" y="3188"/>
                    <a:pt x="803" y="2555"/>
                    <a:pt x="530" y="1893"/>
                  </a:cubicBezTo>
                  <a:cubicBezTo>
                    <a:pt x="280" y="1286"/>
                    <a:pt x="57" y="668"/>
                    <a:pt x="48" y="5"/>
                  </a:cubicBezTo>
                  <a:cubicBezTo>
                    <a:pt x="48" y="2"/>
                    <a:pt x="46" y="0"/>
                    <a:pt x="4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2" name="Google Shape;2962;p38"/>
            <p:cNvSpPr/>
            <p:nvPr/>
          </p:nvSpPr>
          <p:spPr>
            <a:xfrm>
              <a:off x="6525218" y="4574074"/>
              <a:ext cx="151193" cy="106102"/>
            </a:xfrm>
            <a:custGeom>
              <a:rect b="b" l="l" r="r" t="t"/>
              <a:pathLst>
                <a:path extrusionOk="0" h="2226" w="3172">
                  <a:moveTo>
                    <a:pt x="1674" y="1"/>
                  </a:moveTo>
                  <a:cubicBezTo>
                    <a:pt x="1529" y="1"/>
                    <a:pt x="1380" y="22"/>
                    <a:pt x="1233" y="67"/>
                  </a:cubicBezTo>
                  <a:cubicBezTo>
                    <a:pt x="292" y="357"/>
                    <a:pt x="0" y="1407"/>
                    <a:pt x="443" y="2224"/>
                  </a:cubicBezTo>
                  <a:cubicBezTo>
                    <a:pt x="444" y="2225"/>
                    <a:pt x="445" y="2226"/>
                    <a:pt x="446" y="2226"/>
                  </a:cubicBezTo>
                  <a:cubicBezTo>
                    <a:pt x="449" y="2226"/>
                    <a:pt x="453" y="2222"/>
                    <a:pt x="450" y="2219"/>
                  </a:cubicBezTo>
                  <a:cubicBezTo>
                    <a:pt x="49" y="1411"/>
                    <a:pt x="456" y="425"/>
                    <a:pt x="1319" y="151"/>
                  </a:cubicBezTo>
                  <a:cubicBezTo>
                    <a:pt x="1463" y="105"/>
                    <a:pt x="1605" y="84"/>
                    <a:pt x="1741" y="84"/>
                  </a:cubicBezTo>
                  <a:cubicBezTo>
                    <a:pt x="2426" y="84"/>
                    <a:pt x="2985" y="624"/>
                    <a:pt x="3138" y="1320"/>
                  </a:cubicBezTo>
                  <a:cubicBezTo>
                    <a:pt x="3139" y="1328"/>
                    <a:pt x="3146" y="1332"/>
                    <a:pt x="3153" y="1332"/>
                  </a:cubicBezTo>
                  <a:cubicBezTo>
                    <a:pt x="3162" y="1332"/>
                    <a:pt x="3171" y="1326"/>
                    <a:pt x="3170" y="1315"/>
                  </a:cubicBezTo>
                  <a:cubicBezTo>
                    <a:pt x="3076" y="544"/>
                    <a:pt x="2409" y="1"/>
                    <a:pt x="1674"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3" name="Google Shape;2963;p38"/>
            <p:cNvSpPr/>
            <p:nvPr/>
          </p:nvSpPr>
          <p:spPr>
            <a:xfrm>
              <a:off x="6527935" y="4628412"/>
              <a:ext cx="170164" cy="103290"/>
            </a:xfrm>
            <a:custGeom>
              <a:rect b="b" l="l" r="r" t="t"/>
              <a:pathLst>
                <a:path extrusionOk="0" h="2167" w="3570">
                  <a:moveTo>
                    <a:pt x="3354" y="1"/>
                  </a:moveTo>
                  <a:cubicBezTo>
                    <a:pt x="3338" y="1"/>
                    <a:pt x="3320" y="15"/>
                    <a:pt x="3324" y="36"/>
                  </a:cubicBezTo>
                  <a:cubicBezTo>
                    <a:pt x="3458" y="929"/>
                    <a:pt x="2955" y="1797"/>
                    <a:pt x="2053" y="2012"/>
                  </a:cubicBezTo>
                  <a:cubicBezTo>
                    <a:pt x="1921" y="2044"/>
                    <a:pt x="1791" y="2059"/>
                    <a:pt x="1664" y="2059"/>
                  </a:cubicBezTo>
                  <a:cubicBezTo>
                    <a:pt x="918" y="2059"/>
                    <a:pt x="268" y="1543"/>
                    <a:pt x="5" y="827"/>
                  </a:cubicBezTo>
                  <a:cubicBezTo>
                    <a:pt x="5" y="826"/>
                    <a:pt x="4" y="826"/>
                    <a:pt x="3" y="826"/>
                  </a:cubicBezTo>
                  <a:cubicBezTo>
                    <a:pt x="2" y="826"/>
                    <a:pt x="1" y="827"/>
                    <a:pt x="1" y="828"/>
                  </a:cubicBezTo>
                  <a:cubicBezTo>
                    <a:pt x="191" y="1628"/>
                    <a:pt x="892" y="2167"/>
                    <a:pt x="1677" y="2167"/>
                  </a:cubicBezTo>
                  <a:cubicBezTo>
                    <a:pt x="1811" y="2167"/>
                    <a:pt x="1946" y="2151"/>
                    <a:pt x="2082" y="2119"/>
                  </a:cubicBezTo>
                  <a:cubicBezTo>
                    <a:pt x="3025" y="1894"/>
                    <a:pt x="3570" y="952"/>
                    <a:pt x="3377" y="21"/>
                  </a:cubicBezTo>
                  <a:cubicBezTo>
                    <a:pt x="3374" y="7"/>
                    <a:pt x="3364" y="1"/>
                    <a:pt x="3354"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4" name="Google Shape;2964;p38"/>
            <p:cNvSpPr/>
            <p:nvPr/>
          </p:nvSpPr>
          <p:spPr>
            <a:xfrm>
              <a:off x="6220162" y="4567019"/>
              <a:ext cx="251385" cy="102098"/>
            </a:xfrm>
            <a:custGeom>
              <a:rect b="b" l="l" r="r" t="t"/>
              <a:pathLst>
                <a:path extrusionOk="0" h="2142" w="5274">
                  <a:moveTo>
                    <a:pt x="3851" y="0"/>
                  </a:moveTo>
                  <a:cubicBezTo>
                    <a:pt x="2485" y="0"/>
                    <a:pt x="979" y="663"/>
                    <a:pt x="3" y="1557"/>
                  </a:cubicBezTo>
                  <a:cubicBezTo>
                    <a:pt x="1" y="1559"/>
                    <a:pt x="2" y="1562"/>
                    <a:pt x="4" y="1562"/>
                  </a:cubicBezTo>
                  <a:cubicBezTo>
                    <a:pt x="5" y="1562"/>
                    <a:pt x="6" y="1562"/>
                    <a:pt x="6" y="1561"/>
                  </a:cubicBezTo>
                  <a:cubicBezTo>
                    <a:pt x="959" y="910"/>
                    <a:pt x="1979" y="425"/>
                    <a:pt x="3124" y="222"/>
                  </a:cubicBezTo>
                  <a:cubicBezTo>
                    <a:pt x="3283" y="194"/>
                    <a:pt x="3675" y="141"/>
                    <a:pt x="4063" y="141"/>
                  </a:cubicBezTo>
                  <a:cubicBezTo>
                    <a:pt x="4559" y="141"/>
                    <a:pt x="5048" y="228"/>
                    <a:pt x="5039" y="568"/>
                  </a:cubicBezTo>
                  <a:cubicBezTo>
                    <a:pt x="5032" y="869"/>
                    <a:pt x="4647" y="1279"/>
                    <a:pt x="4454" y="1472"/>
                  </a:cubicBezTo>
                  <a:cubicBezTo>
                    <a:pt x="4226" y="1704"/>
                    <a:pt x="3959" y="1895"/>
                    <a:pt x="3697" y="2086"/>
                  </a:cubicBezTo>
                  <a:cubicBezTo>
                    <a:pt x="3672" y="2103"/>
                    <a:pt x="3687" y="2141"/>
                    <a:pt x="3711" y="2141"/>
                  </a:cubicBezTo>
                  <a:cubicBezTo>
                    <a:pt x="3715" y="2141"/>
                    <a:pt x="3720" y="2140"/>
                    <a:pt x="3726" y="2136"/>
                  </a:cubicBezTo>
                  <a:cubicBezTo>
                    <a:pt x="4247" y="1776"/>
                    <a:pt x="4949" y="1241"/>
                    <a:pt x="5133" y="599"/>
                  </a:cubicBezTo>
                  <a:cubicBezTo>
                    <a:pt x="5274" y="111"/>
                    <a:pt x="4557" y="48"/>
                    <a:pt x="4211" y="16"/>
                  </a:cubicBezTo>
                  <a:cubicBezTo>
                    <a:pt x="4093" y="5"/>
                    <a:pt x="3972" y="0"/>
                    <a:pt x="385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5" name="Google Shape;2965;p38"/>
            <p:cNvSpPr/>
            <p:nvPr/>
          </p:nvSpPr>
          <p:spPr>
            <a:xfrm>
              <a:off x="6286607" y="4683084"/>
              <a:ext cx="252958" cy="145903"/>
            </a:xfrm>
            <a:custGeom>
              <a:rect b="b" l="l" r="r" t="t"/>
              <a:pathLst>
                <a:path extrusionOk="0" h="3061" w="5307">
                  <a:moveTo>
                    <a:pt x="1861" y="0"/>
                  </a:moveTo>
                  <a:cubicBezTo>
                    <a:pt x="1854" y="0"/>
                    <a:pt x="1847" y="4"/>
                    <a:pt x="1848" y="12"/>
                  </a:cubicBezTo>
                  <a:cubicBezTo>
                    <a:pt x="1855" y="69"/>
                    <a:pt x="1865" y="126"/>
                    <a:pt x="1874" y="183"/>
                  </a:cubicBezTo>
                  <a:cubicBezTo>
                    <a:pt x="1247" y="227"/>
                    <a:pt x="625" y="316"/>
                    <a:pt x="6" y="425"/>
                  </a:cubicBezTo>
                  <a:cubicBezTo>
                    <a:pt x="0" y="427"/>
                    <a:pt x="1" y="438"/>
                    <a:pt x="7" y="438"/>
                  </a:cubicBezTo>
                  <a:cubicBezTo>
                    <a:pt x="7" y="438"/>
                    <a:pt x="7" y="438"/>
                    <a:pt x="8" y="438"/>
                  </a:cubicBezTo>
                  <a:cubicBezTo>
                    <a:pt x="632" y="365"/>
                    <a:pt x="1256" y="319"/>
                    <a:pt x="1882" y="279"/>
                  </a:cubicBezTo>
                  <a:cubicBezTo>
                    <a:pt x="1885" y="279"/>
                    <a:pt x="1886" y="278"/>
                    <a:pt x="1888" y="278"/>
                  </a:cubicBezTo>
                  <a:cubicBezTo>
                    <a:pt x="1965" y="778"/>
                    <a:pt x="2066" y="1279"/>
                    <a:pt x="2207" y="1763"/>
                  </a:cubicBezTo>
                  <a:cubicBezTo>
                    <a:pt x="2206" y="1764"/>
                    <a:pt x="2204" y="1764"/>
                    <a:pt x="2202" y="1764"/>
                  </a:cubicBezTo>
                  <a:cubicBezTo>
                    <a:pt x="2069" y="1844"/>
                    <a:pt x="1935" y="1927"/>
                    <a:pt x="1803" y="2011"/>
                  </a:cubicBezTo>
                  <a:cubicBezTo>
                    <a:pt x="1557" y="1622"/>
                    <a:pt x="1378" y="1213"/>
                    <a:pt x="1265" y="764"/>
                  </a:cubicBezTo>
                  <a:cubicBezTo>
                    <a:pt x="1264" y="758"/>
                    <a:pt x="1259" y="756"/>
                    <a:pt x="1255" y="756"/>
                  </a:cubicBezTo>
                  <a:cubicBezTo>
                    <a:pt x="1249" y="756"/>
                    <a:pt x="1243" y="759"/>
                    <a:pt x="1244" y="766"/>
                  </a:cubicBezTo>
                  <a:cubicBezTo>
                    <a:pt x="1310" y="1226"/>
                    <a:pt x="1466" y="1675"/>
                    <a:pt x="1707" y="2073"/>
                  </a:cubicBezTo>
                  <a:cubicBezTo>
                    <a:pt x="1458" y="2235"/>
                    <a:pt x="1218" y="2409"/>
                    <a:pt x="984" y="2590"/>
                  </a:cubicBezTo>
                  <a:cubicBezTo>
                    <a:pt x="626" y="1985"/>
                    <a:pt x="405" y="1344"/>
                    <a:pt x="305" y="650"/>
                  </a:cubicBezTo>
                  <a:cubicBezTo>
                    <a:pt x="303" y="642"/>
                    <a:pt x="297" y="639"/>
                    <a:pt x="291" y="639"/>
                  </a:cubicBezTo>
                  <a:cubicBezTo>
                    <a:pt x="283" y="639"/>
                    <a:pt x="274" y="644"/>
                    <a:pt x="274" y="654"/>
                  </a:cubicBezTo>
                  <a:cubicBezTo>
                    <a:pt x="315" y="1359"/>
                    <a:pt x="527" y="2041"/>
                    <a:pt x="885" y="2649"/>
                  </a:cubicBezTo>
                  <a:cubicBezTo>
                    <a:pt x="887" y="2654"/>
                    <a:pt x="891" y="2657"/>
                    <a:pt x="895" y="2661"/>
                  </a:cubicBezTo>
                  <a:cubicBezTo>
                    <a:pt x="739" y="2784"/>
                    <a:pt x="584" y="2911"/>
                    <a:pt x="437" y="3043"/>
                  </a:cubicBezTo>
                  <a:cubicBezTo>
                    <a:pt x="429" y="3049"/>
                    <a:pt x="436" y="3061"/>
                    <a:pt x="443" y="3061"/>
                  </a:cubicBezTo>
                  <a:cubicBezTo>
                    <a:pt x="445" y="3061"/>
                    <a:pt x="447" y="3060"/>
                    <a:pt x="448" y="3058"/>
                  </a:cubicBezTo>
                  <a:cubicBezTo>
                    <a:pt x="1037" y="2629"/>
                    <a:pt x="1631" y="2231"/>
                    <a:pt x="2261" y="1867"/>
                  </a:cubicBezTo>
                  <a:cubicBezTo>
                    <a:pt x="2269" y="1863"/>
                    <a:pt x="2274" y="1857"/>
                    <a:pt x="2278" y="1851"/>
                  </a:cubicBezTo>
                  <a:cubicBezTo>
                    <a:pt x="2295" y="1849"/>
                    <a:pt x="2312" y="1842"/>
                    <a:pt x="2322" y="1827"/>
                  </a:cubicBezTo>
                  <a:cubicBezTo>
                    <a:pt x="2836" y="1715"/>
                    <a:pt x="3359" y="1605"/>
                    <a:pt x="3886" y="1605"/>
                  </a:cubicBezTo>
                  <a:cubicBezTo>
                    <a:pt x="3903" y="1605"/>
                    <a:pt x="3920" y="1605"/>
                    <a:pt x="3936" y="1605"/>
                  </a:cubicBezTo>
                  <a:cubicBezTo>
                    <a:pt x="4279" y="1608"/>
                    <a:pt x="4745" y="1598"/>
                    <a:pt x="4807" y="2034"/>
                  </a:cubicBezTo>
                  <a:cubicBezTo>
                    <a:pt x="4849" y="2333"/>
                    <a:pt x="4335" y="2815"/>
                    <a:pt x="4165" y="3004"/>
                  </a:cubicBezTo>
                  <a:cubicBezTo>
                    <a:pt x="4152" y="3018"/>
                    <a:pt x="4164" y="3036"/>
                    <a:pt x="4179" y="3036"/>
                  </a:cubicBezTo>
                  <a:cubicBezTo>
                    <a:pt x="4184" y="3036"/>
                    <a:pt x="4188" y="3035"/>
                    <a:pt x="4193" y="3031"/>
                  </a:cubicBezTo>
                  <a:cubicBezTo>
                    <a:pt x="4443" y="2832"/>
                    <a:pt x="5307" y="1841"/>
                    <a:pt x="4801" y="1597"/>
                  </a:cubicBezTo>
                  <a:cubicBezTo>
                    <a:pt x="4596" y="1498"/>
                    <a:pt x="4325" y="1469"/>
                    <a:pt x="4063" y="1469"/>
                  </a:cubicBezTo>
                  <a:cubicBezTo>
                    <a:pt x="3891" y="1469"/>
                    <a:pt x="3723" y="1482"/>
                    <a:pt x="3580" y="1495"/>
                  </a:cubicBezTo>
                  <a:cubicBezTo>
                    <a:pt x="3150" y="1535"/>
                    <a:pt x="2740" y="1647"/>
                    <a:pt x="2335" y="1790"/>
                  </a:cubicBezTo>
                  <a:lnTo>
                    <a:pt x="2335" y="1781"/>
                  </a:lnTo>
                  <a:cubicBezTo>
                    <a:pt x="2210" y="1257"/>
                    <a:pt x="2068" y="734"/>
                    <a:pt x="1927" y="214"/>
                  </a:cubicBezTo>
                  <a:cubicBezTo>
                    <a:pt x="1927" y="211"/>
                    <a:pt x="1926" y="210"/>
                    <a:pt x="1926" y="209"/>
                  </a:cubicBezTo>
                  <a:cubicBezTo>
                    <a:pt x="1908" y="142"/>
                    <a:pt x="1891" y="75"/>
                    <a:pt x="1873" y="9"/>
                  </a:cubicBezTo>
                  <a:cubicBezTo>
                    <a:pt x="1871" y="3"/>
                    <a:pt x="1866" y="0"/>
                    <a:pt x="186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6" name="Google Shape;2966;p38"/>
            <p:cNvSpPr/>
            <p:nvPr/>
          </p:nvSpPr>
          <p:spPr>
            <a:xfrm>
              <a:off x="6103954" y="4742713"/>
              <a:ext cx="164254" cy="62489"/>
            </a:xfrm>
            <a:custGeom>
              <a:rect b="b" l="l" r="r" t="t"/>
              <a:pathLst>
                <a:path extrusionOk="0" h="1311" w="3446">
                  <a:moveTo>
                    <a:pt x="3131" y="1"/>
                  </a:moveTo>
                  <a:cubicBezTo>
                    <a:pt x="1959" y="1"/>
                    <a:pt x="840" y="480"/>
                    <a:pt x="3" y="1304"/>
                  </a:cubicBezTo>
                  <a:cubicBezTo>
                    <a:pt x="0" y="1307"/>
                    <a:pt x="3" y="1310"/>
                    <a:pt x="6" y="1310"/>
                  </a:cubicBezTo>
                  <a:cubicBezTo>
                    <a:pt x="6" y="1310"/>
                    <a:pt x="7" y="1310"/>
                    <a:pt x="8" y="1309"/>
                  </a:cubicBezTo>
                  <a:cubicBezTo>
                    <a:pt x="874" y="533"/>
                    <a:pt x="1969" y="137"/>
                    <a:pt x="3119" y="137"/>
                  </a:cubicBezTo>
                  <a:cubicBezTo>
                    <a:pt x="3198" y="137"/>
                    <a:pt x="3278" y="139"/>
                    <a:pt x="3358" y="143"/>
                  </a:cubicBezTo>
                  <a:cubicBezTo>
                    <a:pt x="3359" y="143"/>
                    <a:pt x="3361" y="143"/>
                    <a:pt x="3362" y="143"/>
                  </a:cubicBezTo>
                  <a:cubicBezTo>
                    <a:pt x="3446" y="143"/>
                    <a:pt x="3444" y="12"/>
                    <a:pt x="3357" y="7"/>
                  </a:cubicBezTo>
                  <a:cubicBezTo>
                    <a:pt x="3282" y="3"/>
                    <a:pt x="3206" y="1"/>
                    <a:pt x="313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7" name="Google Shape;2967;p38"/>
            <p:cNvSpPr/>
            <p:nvPr/>
          </p:nvSpPr>
          <p:spPr>
            <a:xfrm>
              <a:off x="6153431" y="4757155"/>
              <a:ext cx="113252" cy="87179"/>
            </a:xfrm>
            <a:custGeom>
              <a:rect b="b" l="l" r="r" t="t"/>
              <a:pathLst>
                <a:path extrusionOk="0" h="1829" w="2376">
                  <a:moveTo>
                    <a:pt x="2279" y="1"/>
                  </a:moveTo>
                  <a:cubicBezTo>
                    <a:pt x="2270" y="1"/>
                    <a:pt x="2261" y="3"/>
                    <a:pt x="2251" y="7"/>
                  </a:cubicBezTo>
                  <a:cubicBezTo>
                    <a:pt x="1359" y="435"/>
                    <a:pt x="635" y="1058"/>
                    <a:pt x="5" y="1815"/>
                  </a:cubicBezTo>
                  <a:cubicBezTo>
                    <a:pt x="1" y="1821"/>
                    <a:pt x="6" y="1828"/>
                    <a:pt x="11" y="1828"/>
                  </a:cubicBezTo>
                  <a:cubicBezTo>
                    <a:pt x="13" y="1828"/>
                    <a:pt x="14" y="1827"/>
                    <a:pt x="16" y="1826"/>
                  </a:cubicBezTo>
                  <a:cubicBezTo>
                    <a:pt x="644" y="1091"/>
                    <a:pt x="1446" y="533"/>
                    <a:pt x="2313" y="114"/>
                  </a:cubicBezTo>
                  <a:cubicBezTo>
                    <a:pt x="2375" y="84"/>
                    <a:pt x="2337" y="1"/>
                    <a:pt x="22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8" name="Google Shape;2968;p38"/>
            <p:cNvSpPr/>
            <p:nvPr/>
          </p:nvSpPr>
          <p:spPr>
            <a:xfrm>
              <a:off x="6214537" y="4775315"/>
              <a:ext cx="63919" cy="104911"/>
            </a:xfrm>
            <a:custGeom>
              <a:rect b="b" l="l" r="r" t="t"/>
              <a:pathLst>
                <a:path extrusionOk="0" h="2201" w="1341">
                  <a:moveTo>
                    <a:pt x="1261" y="1"/>
                  </a:moveTo>
                  <a:cubicBezTo>
                    <a:pt x="1249" y="1"/>
                    <a:pt x="1236" y="5"/>
                    <a:pt x="1224" y="16"/>
                  </a:cubicBezTo>
                  <a:cubicBezTo>
                    <a:pt x="595" y="581"/>
                    <a:pt x="177" y="1367"/>
                    <a:pt x="2" y="2189"/>
                  </a:cubicBezTo>
                  <a:cubicBezTo>
                    <a:pt x="0" y="2196"/>
                    <a:pt x="6" y="2200"/>
                    <a:pt x="11" y="2200"/>
                  </a:cubicBezTo>
                  <a:cubicBezTo>
                    <a:pt x="15" y="2200"/>
                    <a:pt x="19" y="2198"/>
                    <a:pt x="20" y="2194"/>
                  </a:cubicBezTo>
                  <a:cubicBezTo>
                    <a:pt x="256" y="1352"/>
                    <a:pt x="680" y="699"/>
                    <a:pt x="1302" y="92"/>
                  </a:cubicBezTo>
                  <a:cubicBezTo>
                    <a:pt x="1341" y="54"/>
                    <a:pt x="1304" y="1"/>
                    <a:pt x="126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69" name="Google Shape;2969;p38"/>
          <p:cNvSpPr/>
          <p:nvPr/>
        </p:nvSpPr>
        <p:spPr>
          <a:xfrm>
            <a:off x="5206330" y="2570018"/>
            <a:ext cx="57348"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0" name="Google Shape;2970;p38"/>
          <p:cNvSpPr/>
          <p:nvPr/>
        </p:nvSpPr>
        <p:spPr>
          <a:xfrm>
            <a:off x="4342298" y="4250352"/>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1" name="Google Shape;2971;p38"/>
          <p:cNvSpPr/>
          <p:nvPr/>
        </p:nvSpPr>
        <p:spPr>
          <a:xfrm>
            <a:off x="847159" y="965150"/>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2" name="Google Shape;2972;p38"/>
          <p:cNvSpPr/>
          <p:nvPr/>
        </p:nvSpPr>
        <p:spPr>
          <a:xfrm>
            <a:off x="4454175" y="1060762"/>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3" name="Google Shape;2973;p38"/>
          <p:cNvSpPr/>
          <p:nvPr/>
        </p:nvSpPr>
        <p:spPr>
          <a:xfrm>
            <a:off x="6812849" y="518962"/>
            <a:ext cx="129830" cy="129830"/>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4" name="Google Shape;2974;p38"/>
          <p:cNvSpPr/>
          <p:nvPr/>
        </p:nvSpPr>
        <p:spPr>
          <a:xfrm>
            <a:off x="2320202" y="987735"/>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5" name="Google Shape;2975;p38"/>
          <p:cNvSpPr/>
          <p:nvPr/>
        </p:nvSpPr>
        <p:spPr>
          <a:xfrm>
            <a:off x="3873727" y="2267628"/>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6" name="Google Shape;2976;p38"/>
          <p:cNvSpPr/>
          <p:nvPr/>
        </p:nvSpPr>
        <p:spPr>
          <a:xfrm>
            <a:off x="6761423" y="4141324"/>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7" name="Google Shape;2977;p38"/>
          <p:cNvSpPr/>
          <p:nvPr/>
        </p:nvSpPr>
        <p:spPr>
          <a:xfrm>
            <a:off x="847158" y="232219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8" name="Google Shape;2978;p38"/>
          <p:cNvSpPr/>
          <p:nvPr/>
        </p:nvSpPr>
        <p:spPr>
          <a:xfrm>
            <a:off x="4696560" y="662340"/>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979" name="Google Shape;2979;p38"/>
          <p:cNvGrpSpPr/>
          <p:nvPr/>
        </p:nvGrpSpPr>
        <p:grpSpPr>
          <a:xfrm>
            <a:off x="3873717" y="1922137"/>
            <a:ext cx="715080" cy="715080"/>
            <a:chOff x="530505" y="2179769"/>
            <a:chExt cx="2442212" cy="2442212"/>
          </a:xfrm>
        </p:grpSpPr>
        <p:sp>
          <p:nvSpPr>
            <p:cNvPr id="2980" name="Google Shape;2980;p38"/>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1" name="Google Shape;2981;p38"/>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2" name="Google Shape;2982;p38"/>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3" name="Google Shape;2983;p38"/>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84" name="Google Shape;2984;p38"/>
          <p:cNvSpPr txBox="1"/>
          <p:nvPr>
            <p:ph type="title"/>
          </p:nvPr>
        </p:nvSpPr>
        <p:spPr>
          <a:xfrm>
            <a:off x="0" y="1982825"/>
            <a:ext cx="3778500" cy="5277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Installation et lancement</a:t>
            </a:r>
            <a:endParaRPr/>
          </a:p>
        </p:txBody>
      </p:sp>
      <p:sp>
        <p:nvSpPr>
          <p:cNvPr id="2985" name="Google Shape;2985;p38"/>
          <p:cNvSpPr txBox="1"/>
          <p:nvPr>
            <p:ph idx="14" type="title"/>
          </p:nvPr>
        </p:nvSpPr>
        <p:spPr>
          <a:xfrm rot="1357">
            <a:off x="3851312" y="1982975"/>
            <a:ext cx="759900" cy="5934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02</a:t>
            </a:r>
            <a:endParaRPr sz="2000"/>
          </a:p>
        </p:txBody>
      </p:sp>
      <p:grpSp>
        <p:nvGrpSpPr>
          <p:cNvPr id="2986" name="Google Shape;2986;p38"/>
          <p:cNvGrpSpPr/>
          <p:nvPr/>
        </p:nvGrpSpPr>
        <p:grpSpPr>
          <a:xfrm>
            <a:off x="3873730" y="2716275"/>
            <a:ext cx="715080" cy="715080"/>
            <a:chOff x="530505" y="2179769"/>
            <a:chExt cx="2442212" cy="2442212"/>
          </a:xfrm>
        </p:grpSpPr>
        <p:sp>
          <p:nvSpPr>
            <p:cNvPr id="2987" name="Google Shape;2987;p38"/>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8" name="Google Shape;2988;p38"/>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9" name="Google Shape;2989;p38"/>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0" name="Google Shape;2990;p38"/>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91" name="Google Shape;2991;p38"/>
          <p:cNvSpPr txBox="1"/>
          <p:nvPr>
            <p:ph type="title"/>
          </p:nvPr>
        </p:nvSpPr>
        <p:spPr>
          <a:xfrm>
            <a:off x="670799" y="2776950"/>
            <a:ext cx="3107700" cy="5277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Présentation du jeu KSP</a:t>
            </a:r>
            <a:endParaRPr/>
          </a:p>
        </p:txBody>
      </p:sp>
      <p:sp>
        <p:nvSpPr>
          <p:cNvPr id="2992" name="Google Shape;2992;p38"/>
          <p:cNvSpPr txBox="1"/>
          <p:nvPr>
            <p:ph idx="14" type="title"/>
          </p:nvPr>
        </p:nvSpPr>
        <p:spPr>
          <a:xfrm rot="1357">
            <a:off x="3851325" y="2777113"/>
            <a:ext cx="759900" cy="5934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03</a:t>
            </a:r>
            <a:endParaRPr sz="2000"/>
          </a:p>
        </p:txBody>
      </p:sp>
      <p:sp>
        <p:nvSpPr>
          <p:cNvPr id="2993" name="Google Shape;2993;p38"/>
          <p:cNvSpPr/>
          <p:nvPr/>
        </p:nvSpPr>
        <p:spPr>
          <a:xfrm>
            <a:off x="3873740" y="3855916"/>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994" name="Google Shape;2994;p38"/>
          <p:cNvGrpSpPr/>
          <p:nvPr/>
        </p:nvGrpSpPr>
        <p:grpSpPr>
          <a:xfrm>
            <a:off x="3873730" y="3510425"/>
            <a:ext cx="715080" cy="715080"/>
            <a:chOff x="530505" y="2179769"/>
            <a:chExt cx="2442212" cy="2442212"/>
          </a:xfrm>
        </p:grpSpPr>
        <p:sp>
          <p:nvSpPr>
            <p:cNvPr id="2995" name="Google Shape;2995;p38"/>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6" name="Google Shape;2996;p38"/>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7" name="Google Shape;2997;p38"/>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8" name="Google Shape;2998;p38"/>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99" name="Google Shape;2999;p38"/>
          <p:cNvSpPr txBox="1"/>
          <p:nvPr>
            <p:ph type="title"/>
          </p:nvPr>
        </p:nvSpPr>
        <p:spPr>
          <a:xfrm>
            <a:off x="423673" y="3571100"/>
            <a:ext cx="3354900" cy="5277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Construction d’une fusée</a:t>
            </a:r>
            <a:endParaRPr/>
          </a:p>
        </p:txBody>
      </p:sp>
      <p:sp>
        <p:nvSpPr>
          <p:cNvPr id="3000" name="Google Shape;3000;p38"/>
          <p:cNvSpPr txBox="1"/>
          <p:nvPr>
            <p:ph idx="14" type="title"/>
          </p:nvPr>
        </p:nvSpPr>
        <p:spPr>
          <a:xfrm rot="1357">
            <a:off x="3851325" y="3571263"/>
            <a:ext cx="759900" cy="5934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04</a:t>
            </a:r>
            <a:endParaRPr sz="2000"/>
          </a:p>
        </p:txBody>
      </p:sp>
      <p:grpSp>
        <p:nvGrpSpPr>
          <p:cNvPr id="3001" name="Google Shape;3001;p38"/>
          <p:cNvGrpSpPr/>
          <p:nvPr/>
        </p:nvGrpSpPr>
        <p:grpSpPr>
          <a:xfrm>
            <a:off x="4788105" y="1118237"/>
            <a:ext cx="715080" cy="715080"/>
            <a:chOff x="530505" y="2179769"/>
            <a:chExt cx="2442212" cy="2442212"/>
          </a:xfrm>
        </p:grpSpPr>
        <p:sp>
          <p:nvSpPr>
            <p:cNvPr id="3002" name="Google Shape;3002;p38"/>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3" name="Google Shape;3003;p38"/>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4" name="Google Shape;3004;p38"/>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5" name="Google Shape;3005;p38"/>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006" name="Google Shape;3006;p38"/>
          <p:cNvSpPr txBox="1"/>
          <p:nvPr>
            <p:ph idx="14" type="title"/>
          </p:nvPr>
        </p:nvSpPr>
        <p:spPr>
          <a:xfrm rot="1357">
            <a:off x="4765700" y="1179075"/>
            <a:ext cx="759900" cy="5934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05</a:t>
            </a:r>
            <a:endParaRPr sz="2000"/>
          </a:p>
        </p:txBody>
      </p:sp>
      <p:grpSp>
        <p:nvGrpSpPr>
          <p:cNvPr id="3007" name="Google Shape;3007;p38"/>
          <p:cNvGrpSpPr/>
          <p:nvPr/>
        </p:nvGrpSpPr>
        <p:grpSpPr>
          <a:xfrm>
            <a:off x="4788105" y="1912387"/>
            <a:ext cx="715080" cy="715080"/>
            <a:chOff x="530505" y="2179769"/>
            <a:chExt cx="2442212" cy="2442212"/>
          </a:xfrm>
        </p:grpSpPr>
        <p:sp>
          <p:nvSpPr>
            <p:cNvPr id="3008" name="Google Shape;3008;p38"/>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9" name="Google Shape;3009;p38"/>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0" name="Google Shape;3010;p38"/>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1" name="Google Shape;3011;p38"/>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012" name="Google Shape;3012;p38"/>
          <p:cNvSpPr txBox="1"/>
          <p:nvPr>
            <p:ph idx="14" type="title"/>
          </p:nvPr>
        </p:nvSpPr>
        <p:spPr>
          <a:xfrm rot="1357">
            <a:off x="4765700" y="1973225"/>
            <a:ext cx="759900" cy="5934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06</a:t>
            </a:r>
            <a:endParaRPr sz="2000"/>
          </a:p>
        </p:txBody>
      </p:sp>
      <p:grpSp>
        <p:nvGrpSpPr>
          <p:cNvPr id="3013" name="Google Shape;3013;p38"/>
          <p:cNvGrpSpPr/>
          <p:nvPr/>
        </p:nvGrpSpPr>
        <p:grpSpPr>
          <a:xfrm>
            <a:off x="4788117" y="2706525"/>
            <a:ext cx="715080" cy="715080"/>
            <a:chOff x="530505" y="2179769"/>
            <a:chExt cx="2442212" cy="2442212"/>
          </a:xfrm>
        </p:grpSpPr>
        <p:sp>
          <p:nvSpPr>
            <p:cNvPr id="3014" name="Google Shape;3014;p38"/>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5" name="Google Shape;3015;p38"/>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6" name="Google Shape;3016;p38"/>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7" name="Google Shape;3017;p38"/>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018" name="Google Shape;3018;p38"/>
          <p:cNvSpPr txBox="1"/>
          <p:nvPr>
            <p:ph idx="14" type="title"/>
          </p:nvPr>
        </p:nvSpPr>
        <p:spPr>
          <a:xfrm rot="1357">
            <a:off x="4765712" y="2767363"/>
            <a:ext cx="759900" cy="5934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07</a:t>
            </a:r>
            <a:endParaRPr sz="2000"/>
          </a:p>
        </p:txBody>
      </p:sp>
      <p:grpSp>
        <p:nvGrpSpPr>
          <p:cNvPr id="3019" name="Google Shape;3019;p38"/>
          <p:cNvGrpSpPr/>
          <p:nvPr/>
        </p:nvGrpSpPr>
        <p:grpSpPr>
          <a:xfrm>
            <a:off x="4788117" y="3500675"/>
            <a:ext cx="715080" cy="715080"/>
            <a:chOff x="530505" y="2179769"/>
            <a:chExt cx="2442212" cy="2442212"/>
          </a:xfrm>
        </p:grpSpPr>
        <p:sp>
          <p:nvSpPr>
            <p:cNvPr id="3020" name="Google Shape;3020;p38"/>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1" name="Google Shape;3021;p38"/>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2" name="Google Shape;3022;p38"/>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3" name="Google Shape;3023;p38"/>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024" name="Google Shape;3024;p38"/>
          <p:cNvSpPr txBox="1"/>
          <p:nvPr>
            <p:ph idx="14" type="title"/>
          </p:nvPr>
        </p:nvSpPr>
        <p:spPr>
          <a:xfrm rot="1357">
            <a:off x="4765712" y="3561513"/>
            <a:ext cx="759900" cy="5934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08</a:t>
            </a:r>
            <a:endParaRPr sz="2000"/>
          </a:p>
        </p:txBody>
      </p:sp>
      <p:sp>
        <p:nvSpPr>
          <p:cNvPr id="3025" name="Google Shape;3025;p38"/>
          <p:cNvSpPr txBox="1"/>
          <p:nvPr>
            <p:ph type="title"/>
          </p:nvPr>
        </p:nvSpPr>
        <p:spPr>
          <a:xfrm>
            <a:off x="5577525" y="1188675"/>
            <a:ext cx="3522000" cy="527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Décollage et mise en orbite</a:t>
            </a:r>
            <a:endParaRPr/>
          </a:p>
        </p:txBody>
      </p:sp>
      <p:sp>
        <p:nvSpPr>
          <p:cNvPr id="3026" name="Google Shape;3026;p38"/>
          <p:cNvSpPr txBox="1"/>
          <p:nvPr>
            <p:ph type="title"/>
          </p:nvPr>
        </p:nvSpPr>
        <p:spPr>
          <a:xfrm>
            <a:off x="5577500" y="1982825"/>
            <a:ext cx="3230400" cy="527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Noeuds de manoeuvres</a:t>
            </a:r>
            <a:endParaRPr/>
          </a:p>
        </p:txBody>
      </p:sp>
      <p:sp>
        <p:nvSpPr>
          <p:cNvPr id="3027" name="Google Shape;3027;p38"/>
          <p:cNvSpPr txBox="1"/>
          <p:nvPr>
            <p:ph type="title"/>
          </p:nvPr>
        </p:nvSpPr>
        <p:spPr>
          <a:xfrm>
            <a:off x="5603975" y="2776950"/>
            <a:ext cx="2833200" cy="527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De Kerbin à la Mun</a:t>
            </a:r>
            <a:endParaRPr/>
          </a:p>
        </p:txBody>
      </p:sp>
      <p:sp>
        <p:nvSpPr>
          <p:cNvPr id="3028" name="Google Shape;3028;p38"/>
          <p:cNvSpPr txBox="1"/>
          <p:nvPr>
            <p:ph type="title"/>
          </p:nvPr>
        </p:nvSpPr>
        <p:spPr>
          <a:xfrm>
            <a:off x="5604024" y="3571100"/>
            <a:ext cx="3274500" cy="527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Conclusion</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32" name="Shape 3032"/>
        <p:cNvGrpSpPr/>
        <p:nvPr/>
      </p:nvGrpSpPr>
      <p:grpSpPr>
        <a:xfrm>
          <a:off x="0" y="0"/>
          <a:ext cx="0" cy="0"/>
          <a:chOff x="0" y="0"/>
          <a:chExt cx="0" cy="0"/>
        </a:xfrm>
      </p:grpSpPr>
      <p:grpSp>
        <p:nvGrpSpPr>
          <p:cNvPr id="3033" name="Google Shape;3033;p39"/>
          <p:cNvGrpSpPr/>
          <p:nvPr/>
        </p:nvGrpSpPr>
        <p:grpSpPr>
          <a:xfrm>
            <a:off x="1375456" y="1796713"/>
            <a:ext cx="1550072" cy="1550072"/>
            <a:chOff x="530505" y="2179769"/>
            <a:chExt cx="2442212" cy="2442212"/>
          </a:xfrm>
        </p:grpSpPr>
        <p:sp>
          <p:nvSpPr>
            <p:cNvPr id="3034" name="Google Shape;3034;p39"/>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5" name="Google Shape;3035;p39"/>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6" name="Google Shape;3036;p39"/>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7" name="Google Shape;3037;p39"/>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038" name="Google Shape;3038;p39"/>
          <p:cNvSpPr txBox="1"/>
          <p:nvPr>
            <p:ph type="title"/>
          </p:nvPr>
        </p:nvSpPr>
        <p:spPr>
          <a:xfrm>
            <a:off x="3207650" y="1883763"/>
            <a:ext cx="45609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3000"/>
              <a:t>L’association KSC</a:t>
            </a:r>
            <a:endParaRPr sz="3000"/>
          </a:p>
        </p:txBody>
      </p:sp>
      <p:sp>
        <p:nvSpPr>
          <p:cNvPr id="3039" name="Google Shape;3039;p39"/>
          <p:cNvSpPr txBox="1"/>
          <p:nvPr>
            <p:ph idx="2" type="title"/>
          </p:nvPr>
        </p:nvSpPr>
        <p:spPr>
          <a:xfrm>
            <a:off x="1512425" y="2106474"/>
            <a:ext cx="1276200" cy="930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t>01</a:t>
            </a:r>
            <a:endParaRPr sz="5000"/>
          </a:p>
        </p:txBody>
      </p:sp>
      <p:sp>
        <p:nvSpPr>
          <p:cNvPr id="3040" name="Google Shape;3040;p39"/>
          <p:cNvSpPr txBox="1"/>
          <p:nvPr>
            <p:ph idx="1" type="subTitle"/>
          </p:nvPr>
        </p:nvSpPr>
        <p:spPr>
          <a:xfrm rot="497">
            <a:off x="3207650" y="2846163"/>
            <a:ext cx="4152900" cy="40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Kerbal Space Challenge en quelques mots</a:t>
            </a:r>
            <a:endParaRPr/>
          </a:p>
        </p:txBody>
      </p:sp>
      <p:grpSp>
        <p:nvGrpSpPr>
          <p:cNvPr id="3041" name="Google Shape;3041;p39"/>
          <p:cNvGrpSpPr/>
          <p:nvPr/>
        </p:nvGrpSpPr>
        <p:grpSpPr>
          <a:xfrm rot="-1319439">
            <a:off x="3635463" y="-416053"/>
            <a:ext cx="1996481" cy="1826244"/>
            <a:chOff x="7078965" y="5331432"/>
            <a:chExt cx="404914" cy="370357"/>
          </a:xfrm>
        </p:grpSpPr>
        <p:sp>
          <p:nvSpPr>
            <p:cNvPr id="3042" name="Google Shape;3042;p39"/>
            <p:cNvSpPr/>
            <p:nvPr/>
          </p:nvSpPr>
          <p:spPr>
            <a:xfrm>
              <a:off x="7078965" y="5331432"/>
              <a:ext cx="383417" cy="365495"/>
            </a:xfrm>
            <a:custGeom>
              <a:rect b="b" l="l" r="r" t="t"/>
              <a:pathLst>
                <a:path extrusionOk="0" h="7668" w="8044">
                  <a:moveTo>
                    <a:pt x="4210" y="0"/>
                  </a:moveTo>
                  <a:cubicBezTo>
                    <a:pt x="3228" y="0"/>
                    <a:pt x="2247" y="374"/>
                    <a:pt x="1498" y="1123"/>
                  </a:cubicBezTo>
                  <a:cubicBezTo>
                    <a:pt x="1" y="2620"/>
                    <a:pt x="1" y="5048"/>
                    <a:pt x="1498" y="6546"/>
                  </a:cubicBezTo>
                  <a:cubicBezTo>
                    <a:pt x="2217" y="7264"/>
                    <a:pt x="3193" y="7668"/>
                    <a:pt x="4209" y="7668"/>
                  </a:cubicBezTo>
                  <a:cubicBezTo>
                    <a:pt x="5226" y="7668"/>
                    <a:pt x="6201" y="7264"/>
                    <a:pt x="6921" y="6546"/>
                  </a:cubicBezTo>
                  <a:cubicBezTo>
                    <a:pt x="7640" y="5826"/>
                    <a:pt x="8044" y="4851"/>
                    <a:pt x="8044" y="3834"/>
                  </a:cubicBezTo>
                  <a:cubicBezTo>
                    <a:pt x="8044" y="2818"/>
                    <a:pt x="7640" y="1842"/>
                    <a:pt x="6921" y="1123"/>
                  </a:cubicBezTo>
                  <a:cubicBezTo>
                    <a:pt x="6172" y="374"/>
                    <a:pt x="5191" y="0"/>
                    <a:pt x="4210"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3" name="Google Shape;3043;p39"/>
            <p:cNvSpPr/>
            <p:nvPr/>
          </p:nvSpPr>
          <p:spPr>
            <a:xfrm>
              <a:off x="7099032" y="5460747"/>
              <a:ext cx="145235" cy="229459"/>
            </a:xfrm>
            <a:custGeom>
              <a:rect b="b" l="l" r="r" t="t"/>
              <a:pathLst>
                <a:path extrusionOk="0" h="4814" w="3047">
                  <a:moveTo>
                    <a:pt x="124" y="0"/>
                  </a:moveTo>
                  <a:cubicBezTo>
                    <a:pt x="69" y="179"/>
                    <a:pt x="28" y="360"/>
                    <a:pt x="1" y="542"/>
                  </a:cubicBezTo>
                  <a:cubicBezTo>
                    <a:pt x="28" y="543"/>
                    <a:pt x="54" y="544"/>
                    <a:pt x="82" y="548"/>
                  </a:cubicBezTo>
                  <a:cubicBezTo>
                    <a:pt x="618" y="595"/>
                    <a:pt x="1115" y="833"/>
                    <a:pt x="1449" y="1260"/>
                  </a:cubicBezTo>
                  <a:cubicBezTo>
                    <a:pt x="1771" y="1674"/>
                    <a:pt x="1925" y="2196"/>
                    <a:pt x="1970" y="2712"/>
                  </a:cubicBezTo>
                  <a:cubicBezTo>
                    <a:pt x="2017" y="3259"/>
                    <a:pt x="1948" y="3820"/>
                    <a:pt x="1771" y="4338"/>
                  </a:cubicBezTo>
                  <a:cubicBezTo>
                    <a:pt x="1768" y="4350"/>
                    <a:pt x="1763" y="4361"/>
                    <a:pt x="1758" y="4374"/>
                  </a:cubicBezTo>
                  <a:lnTo>
                    <a:pt x="1770" y="4381"/>
                  </a:lnTo>
                  <a:cubicBezTo>
                    <a:pt x="2083" y="4575"/>
                    <a:pt x="2414" y="4717"/>
                    <a:pt x="2752" y="4813"/>
                  </a:cubicBezTo>
                  <a:cubicBezTo>
                    <a:pt x="2818" y="4622"/>
                    <a:pt x="2880" y="4431"/>
                    <a:pt x="2930" y="4238"/>
                  </a:cubicBezTo>
                  <a:cubicBezTo>
                    <a:pt x="2973" y="4067"/>
                    <a:pt x="3008" y="3893"/>
                    <a:pt x="3027" y="3717"/>
                  </a:cubicBezTo>
                  <a:cubicBezTo>
                    <a:pt x="3046" y="3555"/>
                    <a:pt x="3036" y="3388"/>
                    <a:pt x="3022" y="3225"/>
                  </a:cubicBezTo>
                  <a:cubicBezTo>
                    <a:pt x="2993" y="2877"/>
                    <a:pt x="2917" y="2529"/>
                    <a:pt x="2806" y="2198"/>
                  </a:cubicBezTo>
                  <a:cubicBezTo>
                    <a:pt x="2590" y="1550"/>
                    <a:pt x="2224" y="937"/>
                    <a:pt x="1656" y="540"/>
                  </a:cubicBezTo>
                  <a:cubicBezTo>
                    <a:pt x="1205" y="224"/>
                    <a:pt x="670" y="50"/>
                    <a:pt x="12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4" name="Google Shape;3044;p39"/>
            <p:cNvSpPr/>
            <p:nvPr/>
          </p:nvSpPr>
          <p:spPr>
            <a:xfrm>
              <a:off x="7192408" y="5331623"/>
              <a:ext cx="158629" cy="80506"/>
            </a:xfrm>
            <a:custGeom>
              <a:rect b="b" l="l" r="r" t="t"/>
              <a:pathLst>
                <a:path extrusionOk="0" h="1689" w="3328">
                  <a:moveTo>
                    <a:pt x="1955" y="1"/>
                  </a:moveTo>
                  <a:cubicBezTo>
                    <a:pt x="1867" y="400"/>
                    <a:pt x="1599" y="826"/>
                    <a:pt x="1183" y="919"/>
                  </a:cubicBezTo>
                  <a:cubicBezTo>
                    <a:pt x="1134" y="930"/>
                    <a:pt x="1086" y="935"/>
                    <a:pt x="1041" y="935"/>
                  </a:cubicBezTo>
                  <a:cubicBezTo>
                    <a:pt x="694" y="935"/>
                    <a:pt x="462" y="633"/>
                    <a:pt x="319" y="310"/>
                  </a:cubicBezTo>
                  <a:cubicBezTo>
                    <a:pt x="210" y="355"/>
                    <a:pt x="104" y="407"/>
                    <a:pt x="0" y="464"/>
                  </a:cubicBezTo>
                  <a:cubicBezTo>
                    <a:pt x="147" y="762"/>
                    <a:pt x="343" y="1039"/>
                    <a:pt x="586" y="1264"/>
                  </a:cubicBezTo>
                  <a:cubicBezTo>
                    <a:pt x="860" y="1517"/>
                    <a:pt x="1209" y="1689"/>
                    <a:pt x="1582" y="1689"/>
                  </a:cubicBezTo>
                  <a:cubicBezTo>
                    <a:pt x="1635" y="1689"/>
                    <a:pt x="1689" y="1685"/>
                    <a:pt x="1743" y="1678"/>
                  </a:cubicBezTo>
                  <a:cubicBezTo>
                    <a:pt x="2136" y="1624"/>
                    <a:pt x="2473" y="1421"/>
                    <a:pt x="2746" y="1142"/>
                  </a:cubicBezTo>
                  <a:cubicBezTo>
                    <a:pt x="2984" y="898"/>
                    <a:pt x="3175" y="608"/>
                    <a:pt x="3327" y="302"/>
                  </a:cubicBezTo>
                  <a:cubicBezTo>
                    <a:pt x="2884" y="114"/>
                    <a:pt x="2418" y="14"/>
                    <a:pt x="1955"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5" name="Google Shape;3045;p39"/>
            <p:cNvSpPr/>
            <p:nvPr/>
          </p:nvSpPr>
          <p:spPr>
            <a:xfrm>
              <a:off x="7146316" y="5364655"/>
              <a:ext cx="288612" cy="120020"/>
            </a:xfrm>
            <a:custGeom>
              <a:rect b="b" l="l" r="r" t="t"/>
              <a:pathLst>
                <a:path extrusionOk="0" h="2518" w="6055">
                  <a:moveTo>
                    <a:pt x="594" y="1"/>
                  </a:moveTo>
                  <a:cubicBezTo>
                    <a:pt x="381" y="149"/>
                    <a:pt x="182" y="321"/>
                    <a:pt x="0" y="515"/>
                  </a:cubicBezTo>
                  <a:cubicBezTo>
                    <a:pt x="368" y="1099"/>
                    <a:pt x="862" y="1616"/>
                    <a:pt x="1431" y="1993"/>
                  </a:cubicBezTo>
                  <a:cubicBezTo>
                    <a:pt x="1747" y="2202"/>
                    <a:pt x="2092" y="2365"/>
                    <a:pt x="2463" y="2448"/>
                  </a:cubicBezTo>
                  <a:cubicBezTo>
                    <a:pt x="2669" y="2495"/>
                    <a:pt x="2880" y="2517"/>
                    <a:pt x="3091" y="2517"/>
                  </a:cubicBezTo>
                  <a:cubicBezTo>
                    <a:pt x="3195" y="2517"/>
                    <a:pt x="3299" y="2512"/>
                    <a:pt x="3402" y="2501"/>
                  </a:cubicBezTo>
                  <a:cubicBezTo>
                    <a:pt x="4034" y="2433"/>
                    <a:pt x="4625" y="2168"/>
                    <a:pt x="5151" y="1823"/>
                  </a:cubicBezTo>
                  <a:cubicBezTo>
                    <a:pt x="5472" y="1614"/>
                    <a:pt x="5771" y="1373"/>
                    <a:pt x="6054" y="1115"/>
                  </a:cubicBezTo>
                  <a:cubicBezTo>
                    <a:pt x="5853" y="788"/>
                    <a:pt x="5600" y="490"/>
                    <a:pt x="5299" y="231"/>
                  </a:cubicBezTo>
                  <a:cubicBezTo>
                    <a:pt x="5274" y="260"/>
                    <a:pt x="5250" y="289"/>
                    <a:pt x="5226" y="316"/>
                  </a:cubicBezTo>
                  <a:cubicBezTo>
                    <a:pt x="4893" y="692"/>
                    <a:pt x="4507" y="1026"/>
                    <a:pt x="4080" y="1289"/>
                  </a:cubicBezTo>
                  <a:cubicBezTo>
                    <a:pt x="3705" y="1521"/>
                    <a:pt x="3280" y="1712"/>
                    <a:pt x="2835" y="1739"/>
                  </a:cubicBezTo>
                  <a:cubicBezTo>
                    <a:pt x="2803" y="1740"/>
                    <a:pt x="2772" y="1741"/>
                    <a:pt x="2740" y="1741"/>
                  </a:cubicBezTo>
                  <a:cubicBezTo>
                    <a:pt x="2185" y="1741"/>
                    <a:pt x="1695" y="1448"/>
                    <a:pt x="1319" y="1049"/>
                  </a:cubicBezTo>
                  <a:cubicBezTo>
                    <a:pt x="1028" y="738"/>
                    <a:pt x="796" y="377"/>
                    <a:pt x="594"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6" name="Google Shape;3046;p39"/>
            <p:cNvSpPr/>
            <p:nvPr/>
          </p:nvSpPr>
          <p:spPr>
            <a:xfrm>
              <a:off x="7277442" y="5449260"/>
              <a:ext cx="179983" cy="247667"/>
            </a:xfrm>
            <a:custGeom>
              <a:rect b="b" l="l" r="r" t="t"/>
              <a:pathLst>
                <a:path extrusionOk="0" h="5196" w="3776">
                  <a:moveTo>
                    <a:pt x="3628" y="0"/>
                  </a:moveTo>
                  <a:cubicBezTo>
                    <a:pt x="3178" y="211"/>
                    <a:pt x="2739" y="449"/>
                    <a:pt x="2346" y="755"/>
                  </a:cubicBezTo>
                  <a:cubicBezTo>
                    <a:pt x="1873" y="1125"/>
                    <a:pt x="1497" y="1586"/>
                    <a:pt x="1165" y="2085"/>
                  </a:cubicBezTo>
                  <a:cubicBezTo>
                    <a:pt x="816" y="2610"/>
                    <a:pt x="528" y="3175"/>
                    <a:pt x="324" y="3770"/>
                  </a:cubicBezTo>
                  <a:cubicBezTo>
                    <a:pt x="166" y="4234"/>
                    <a:pt x="58" y="4711"/>
                    <a:pt x="0" y="5196"/>
                  </a:cubicBezTo>
                  <a:cubicBezTo>
                    <a:pt x="9" y="5196"/>
                    <a:pt x="17" y="5196"/>
                    <a:pt x="26" y="5196"/>
                  </a:cubicBezTo>
                  <a:cubicBezTo>
                    <a:pt x="188" y="5196"/>
                    <a:pt x="348" y="5186"/>
                    <a:pt x="507" y="5168"/>
                  </a:cubicBezTo>
                  <a:cubicBezTo>
                    <a:pt x="694" y="4346"/>
                    <a:pt x="1051" y="3563"/>
                    <a:pt x="1469" y="2835"/>
                  </a:cubicBezTo>
                  <a:cubicBezTo>
                    <a:pt x="1592" y="2622"/>
                    <a:pt x="1721" y="2411"/>
                    <a:pt x="1856" y="2204"/>
                  </a:cubicBezTo>
                  <a:cubicBezTo>
                    <a:pt x="1912" y="2119"/>
                    <a:pt x="1968" y="2037"/>
                    <a:pt x="2037" y="1962"/>
                  </a:cubicBezTo>
                  <a:cubicBezTo>
                    <a:pt x="2173" y="1814"/>
                    <a:pt x="2322" y="1678"/>
                    <a:pt x="2471" y="1544"/>
                  </a:cubicBezTo>
                  <a:cubicBezTo>
                    <a:pt x="2890" y="1171"/>
                    <a:pt x="3328" y="820"/>
                    <a:pt x="3775" y="482"/>
                  </a:cubicBezTo>
                  <a:cubicBezTo>
                    <a:pt x="3738" y="318"/>
                    <a:pt x="3688" y="157"/>
                    <a:pt x="362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7" name="Google Shape;3047;p39"/>
            <p:cNvSpPr/>
            <p:nvPr/>
          </p:nvSpPr>
          <p:spPr>
            <a:xfrm>
              <a:off x="7347605" y="5514132"/>
              <a:ext cx="114777" cy="169687"/>
            </a:xfrm>
            <a:custGeom>
              <a:rect b="b" l="l" r="r" t="t"/>
              <a:pathLst>
                <a:path extrusionOk="0" h="3560" w="2408">
                  <a:moveTo>
                    <a:pt x="2408" y="0"/>
                  </a:moveTo>
                  <a:cubicBezTo>
                    <a:pt x="1766" y="422"/>
                    <a:pt x="1180" y="940"/>
                    <a:pt x="737" y="1568"/>
                  </a:cubicBezTo>
                  <a:cubicBezTo>
                    <a:pt x="479" y="1936"/>
                    <a:pt x="271" y="2341"/>
                    <a:pt x="142" y="2773"/>
                  </a:cubicBezTo>
                  <a:cubicBezTo>
                    <a:pt x="66" y="3030"/>
                    <a:pt x="19" y="3294"/>
                    <a:pt x="0" y="3559"/>
                  </a:cubicBezTo>
                  <a:cubicBezTo>
                    <a:pt x="180" y="3487"/>
                    <a:pt x="354" y="3403"/>
                    <a:pt x="522" y="3304"/>
                  </a:cubicBezTo>
                  <a:cubicBezTo>
                    <a:pt x="522" y="3214"/>
                    <a:pt x="527" y="3124"/>
                    <a:pt x="538" y="3035"/>
                  </a:cubicBezTo>
                  <a:cubicBezTo>
                    <a:pt x="614" y="2464"/>
                    <a:pt x="909" y="1947"/>
                    <a:pt x="1282" y="1518"/>
                  </a:cubicBezTo>
                  <a:cubicBezTo>
                    <a:pt x="1586" y="1168"/>
                    <a:pt x="1954" y="867"/>
                    <a:pt x="2358" y="632"/>
                  </a:cubicBezTo>
                  <a:cubicBezTo>
                    <a:pt x="2392" y="422"/>
                    <a:pt x="2408" y="211"/>
                    <a:pt x="240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8" name="Google Shape;3048;p39"/>
            <p:cNvSpPr/>
            <p:nvPr/>
          </p:nvSpPr>
          <p:spPr>
            <a:xfrm>
              <a:off x="7096840" y="5502835"/>
              <a:ext cx="70354" cy="135512"/>
            </a:xfrm>
            <a:custGeom>
              <a:rect b="b" l="l" r="r" t="t"/>
              <a:pathLst>
                <a:path extrusionOk="0" h="2843" w="1476">
                  <a:moveTo>
                    <a:pt x="11" y="1"/>
                  </a:moveTo>
                  <a:lnTo>
                    <a:pt x="11" y="1"/>
                  </a:lnTo>
                  <a:cubicBezTo>
                    <a:pt x="1" y="164"/>
                    <a:pt x="1" y="326"/>
                    <a:pt x="12" y="488"/>
                  </a:cubicBezTo>
                  <a:cubicBezTo>
                    <a:pt x="53" y="481"/>
                    <a:pt x="94" y="477"/>
                    <a:pt x="136" y="477"/>
                  </a:cubicBezTo>
                  <a:cubicBezTo>
                    <a:pt x="271" y="477"/>
                    <a:pt x="407" y="518"/>
                    <a:pt x="529" y="599"/>
                  </a:cubicBezTo>
                  <a:cubicBezTo>
                    <a:pt x="739" y="739"/>
                    <a:pt x="893" y="961"/>
                    <a:pt x="950" y="1205"/>
                  </a:cubicBezTo>
                  <a:cubicBezTo>
                    <a:pt x="1011" y="1470"/>
                    <a:pt x="950" y="1737"/>
                    <a:pt x="837" y="1978"/>
                  </a:cubicBezTo>
                  <a:cubicBezTo>
                    <a:pt x="779" y="2105"/>
                    <a:pt x="707" y="2222"/>
                    <a:pt x="631" y="2336"/>
                  </a:cubicBezTo>
                  <a:cubicBezTo>
                    <a:pt x="744" y="2515"/>
                    <a:pt x="877" y="2685"/>
                    <a:pt x="1024" y="2843"/>
                  </a:cubicBezTo>
                  <a:cubicBezTo>
                    <a:pt x="1077" y="2740"/>
                    <a:pt x="1130" y="2635"/>
                    <a:pt x="1177" y="2530"/>
                  </a:cubicBezTo>
                  <a:cubicBezTo>
                    <a:pt x="1252" y="2360"/>
                    <a:pt x="1307" y="2179"/>
                    <a:pt x="1355" y="2000"/>
                  </a:cubicBezTo>
                  <a:cubicBezTo>
                    <a:pt x="1424" y="1748"/>
                    <a:pt x="1476" y="1481"/>
                    <a:pt x="1445" y="1217"/>
                  </a:cubicBezTo>
                  <a:cubicBezTo>
                    <a:pt x="1416" y="953"/>
                    <a:pt x="1294" y="694"/>
                    <a:pt x="1111" y="500"/>
                  </a:cubicBezTo>
                  <a:cubicBezTo>
                    <a:pt x="828" y="198"/>
                    <a:pt x="423" y="48"/>
                    <a:pt x="11"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9" name="Google Shape;3049;p39"/>
            <p:cNvSpPr/>
            <p:nvPr/>
          </p:nvSpPr>
          <p:spPr>
            <a:xfrm>
              <a:off x="7090548" y="5331432"/>
              <a:ext cx="173739" cy="370357"/>
            </a:xfrm>
            <a:custGeom>
              <a:rect b="b" l="l" r="r" t="t"/>
              <a:pathLst>
                <a:path extrusionOk="0" h="7770" w="3645">
                  <a:moveTo>
                    <a:pt x="3303" y="0"/>
                  </a:moveTo>
                  <a:cubicBezTo>
                    <a:pt x="3302" y="0"/>
                    <a:pt x="3301" y="0"/>
                    <a:pt x="3299" y="1"/>
                  </a:cubicBezTo>
                  <a:cubicBezTo>
                    <a:pt x="1384" y="298"/>
                    <a:pt x="1" y="2094"/>
                    <a:pt x="78" y="4005"/>
                  </a:cubicBezTo>
                  <a:cubicBezTo>
                    <a:pt x="158" y="5942"/>
                    <a:pt x="1665" y="7576"/>
                    <a:pt x="3605" y="7769"/>
                  </a:cubicBezTo>
                  <a:cubicBezTo>
                    <a:pt x="3606" y="7769"/>
                    <a:pt x="3607" y="7769"/>
                    <a:pt x="3608" y="7769"/>
                  </a:cubicBezTo>
                  <a:cubicBezTo>
                    <a:pt x="3637" y="7769"/>
                    <a:pt x="3644" y="7720"/>
                    <a:pt x="3614" y="7715"/>
                  </a:cubicBezTo>
                  <a:cubicBezTo>
                    <a:pt x="1733" y="7408"/>
                    <a:pt x="245" y="5890"/>
                    <a:pt x="203" y="3944"/>
                  </a:cubicBezTo>
                  <a:cubicBezTo>
                    <a:pt x="161" y="2027"/>
                    <a:pt x="1504" y="507"/>
                    <a:pt x="3305" y="22"/>
                  </a:cubicBezTo>
                  <a:cubicBezTo>
                    <a:pt x="3317" y="18"/>
                    <a:pt x="3315" y="0"/>
                    <a:pt x="33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0" name="Google Shape;3050;p39"/>
            <p:cNvSpPr/>
            <p:nvPr/>
          </p:nvSpPr>
          <p:spPr>
            <a:xfrm>
              <a:off x="7370866" y="5355312"/>
              <a:ext cx="113014" cy="211537"/>
            </a:xfrm>
            <a:custGeom>
              <a:rect b="b" l="l" r="r" t="t"/>
              <a:pathLst>
                <a:path extrusionOk="0" h="4438" w="2371">
                  <a:moveTo>
                    <a:pt x="26" y="1"/>
                  </a:moveTo>
                  <a:cubicBezTo>
                    <a:pt x="10" y="1"/>
                    <a:pt x="1" y="22"/>
                    <a:pt x="17" y="34"/>
                  </a:cubicBezTo>
                  <a:cubicBezTo>
                    <a:pt x="744" y="572"/>
                    <a:pt x="1326" y="1202"/>
                    <a:pt x="1647" y="2063"/>
                  </a:cubicBezTo>
                  <a:cubicBezTo>
                    <a:pt x="1935" y="2839"/>
                    <a:pt x="1934" y="3604"/>
                    <a:pt x="1814" y="4411"/>
                  </a:cubicBezTo>
                  <a:cubicBezTo>
                    <a:pt x="1812" y="4428"/>
                    <a:pt x="1825" y="4438"/>
                    <a:pt x="1839" y="4438"/>
                  </a:cubicBezTo>
                  <a:cubicBezTo>
                    <a:pt x="1850" y="4438"/>
                    <a:pt x="1861" y="4432"/>
                    <a:pt x="1866" y="4420"/>
                  </a:cubicBezTo>
                  <a:cubicBezTo>
                    <a:pt x="2370" y="2783"/>
                    <a:pt x="1533" y="812"/>
                    <a:pt x="35" y="3"/>
                  </a:cubicBezTo>
                  <a:cubicBezTo>
                    <a:pt x="31" y="2"/>
                    <a:pt x="28" y="1"/>
                    <a:pt x="2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1" name="Google Shape;3051;p39"/>
            <p:cNvSpPr/>
            <p:nvPr/>
          </p:nvSpPr>
          <p:spPr>
            <a:xfrm>
              <a:off x="7181350" y="5521711"/>
              <a:ext cx="35272" cy="30935"/>
            </a:xfrm>
            <a:custGeom>
              <a:rect b="b" l="l" r="r" t="t"/>
              <a:pathLst>
                <a:path extrusionOk="0" h="649" w="740">
                  <a:moveTo>
                    <a:pt x="370" y="1"/>
                  </a:moveTo>
                  <a:cubicBezTo>
                    <a:pt x="262" y="1"/>
                    <a:pt x="156" y="55"/>
                    <a:pt x="94" y="154"/>
                  </a:cubicBezTo>
                  <a:cubicBezTo>
                    <a:pt x="0" y="306"/>
                    <a:pt x="47" y="506"/>
                    <a:pt x="199" y="600"/>
                  </a:cubicBezTo>
                  <a:cubicBezTo>
                    <a:pt x="252" y="633"/>
                    <a:pt x="311" y="648"/>
                    <a:pt x="369" y="648"/>
                  </a:cubicBezTo>
                  <a:cubicBezTo>
                    <a:pt x="478" y="648"/>
                    <a:pt x="584" y="594"/>
                    <a:pt x="645" y="495"/>
                  </a:cubicBezTo>
                  <a:cubicBezTo>
                    <a:pt x="739" y="344"/>
                    <a:pt x="692" y="144"/>
                    <a:pt x="540" y="49"/>
                  </a:cubicBezTo>
                  <a:cubicBezTo>
                    <a:pt x="487" y="17"/>
                    <a:pt x="428" y="1"/>
                    <a:pt x="37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2" name="Google Shape;3052;p39"/>
            <p:cNvSpPr/>
            <p:nvPr/>
          </p:nvSpPr>
          <p:spPr>
            <a:xfrm>
              <a:off x="7120243" y="5544924"/>
              <a:ext cx="59629" cy="52289"/>
            </a:xfrm>
            <a:custGeom>
              <a:rect b="b" l="l" r="r" t="t"/>
              <a:pathLst>
                <a:path extrusionOk="0" h="1097" w="1251">
                  <a:moveTo>
                    <a:pt x="626" y="1"/>
                  </a:moveTo>
                  <a:cubicBezTo>
                    <a:pt x="443" y="1"/>
                    <a:pt x="264" y="93"/>
                    <a:pt x="161" y="260"/>
                  </a:cubicBezTo>
                  <a:cubicBezTo>
                    <a:pt x="1" y="517"/>
                    <a:pt x="80" y="855"/>
                    <a:pt x="337" y="1014"/>
                  </a:cubicBezTo>
                  <a:cubicBezTo>
                    <a:pt x="426" y="1070"/>
                    <a:pt x="526" y="1097"/>
                    <a:pt x="625" y="1097"/>
                  </a:cubicBezTo>
                  <a:cubicBezTo>
                    <a:pt x="808" y="1097"/>
                    <a:pt x="987" y="1005"/>
                    <a:pt x="1091" y="836"/>
                  </a:cubicBezTo>
                  <a:cubicBezTo>
                    <a:pt x="1251" y="579"/>
                    <a:pt x="1171" y="242"/>
                    <a:pt x="915" y="83"/>
                  </a:cubicBezTo>
                  <a:cubicBezTo>
                    <a:pt x="824" y="27"/>
                    <a:pt x="725" y="1"/>
                    <a:pt x="626"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3" name="Google Shape;3053;p39"/>
            <p:cNvSpPr/>
            <p:nvPr/>
          </p:nvSpPr>
          <p:spPr>
            <a:xfrm>
              <a:off x="7270150" y="5576716"/>
              <a:ext cx="35272" cy="30982"/>
            </a:xfrm>
            <a:custGeom>
              <a:rect b="b" l="l" r="r" t="t"/>
              <a:pathLst>
                <a:path extrusionOk="0" h="650" w="740">
                  <a:moveTo>
                    <a:pt x="371" y="1"/>
                  </a:moveTo>
                  <a:cubicBezTo>
                    <a:pt x="262" y="1"/>
                    <a:pt x="156" y="55"/>
                    <a:pt x="95" y="154"/>
                  </a:cubicBezTo>
                  <a:cubicBezTo>
                    <a:pt x="0" y="306"/>
                    <a:pt x="48" y="507"/>
                    <a:pt x="199" y="601"/>
                  </a:cubicBezTo>
                  <a:cubicBezTo>
                    <a:pt x="252" y="634"/>
                    <a:pt x="311" y="649"/>
                    <a:pt x="369" y="649"/>
                  </a:cubicBezTo>
                  <a:cubicBezTo>
                    <a:pt x="478" y="649"/>
                    <a:pt x="584" y="595"/>
                    <a:pt x="645" y="496"/>
                  </a:cubicBezTo>
                  <a:cubicBezTo>
                    <a:pt x="740" y="344"/>
                    <a:pt x="692" y="143"/>
                    <a:pt x="541" y="49"/>
                  </a:cubicBezTo>
                  <a:cubicBezTo>
                    <a:pt x="488" y="16"/>
                    <a:pt x="429" y="1"/>
                    <a:pt x="37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4" name="Google Shape;3054;p39"/>
            <p:cNvSpPr/>
            <p:nvPr/>
          </p:nvSpPr>
          <p:spPr>
            <a:xfrm>
              <a:off x="7249368" y="5625001"/>
              <a:ext cx="59581" cy="52289"/>
            </a:xfrm>
            <a:custGeom>
              <a:rect b="b" l="l" r="r" t="t"/>
              <a:pathLst>
                <a:path extrusionOk="0" h="1097" w="1250">
                  <a:moveTo>
                    <a:pt x="625" y="1"/>
                  </a:moveTo>
                  <a:cubicBezTo>
                    <a:pt x="442" y="1"/>
                    <a:pt x="263" y="92"/>
                    <a:pt x="159" y="260"/>
                  </a:cubicBezTo>
                  <a:cubicBezTo>
                    <a:pt x="1" y="516"/>
                    <a:pt x="80" y="854"/>
                    <a:pt x="336" y="1014"/>
                  </a:cubicBezTo>
                  <a:cubicBezTo>
                    <a:pt x="426" y="1070"/>
                    <a:pt x="526" y="1097"/>
                    <a:pt x="625" y="1097"/>
                  </a:cubicBezTo>
                  <a:cubicBezTo>
                    <a:pt x="808" y="1097"/>
                    <a:pt x="987" y="1005"/>
                    <a:pt x="1091" y="837"/>
                  </a:cubicBezTo>
                  <a:cubicBezTo>
                    <a:pt x="1250" y="580"/>
                    <a:pt x="1171" y="243"/>
                    <a:pt x="914" y="83"/>
                  </a:cubicBezTo>
                  <a:cubicBezTo>
                    <a:pt x="824" y="27"/>
                    <a:pt x="724" y="1"/>
                    <a:pt x="625"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5" name="Google Shape;3055;p39"/>
            <p:cNvSpPr/>
            <p:nvPr/>
          </p:nvSpPr>
          <p:spPr>
            <a:xfrm>
              <a:off x="7199510" y="5571378"/>
              <a:ext cx="33937" cy="26549"/>
            </a:xfrm>
            <a:custGeom>
              <a:rect b="b" l="l" r="r" t="t"/>
              <a:pathLst>
                <a:path extrusionOk="0" h="557" w="712">
                  <a:moveTo>
                    <a:pt x="112" y="0"/>
                  </a:moveTo>
                  <a:cubicBezTo>
                    <a:pt x="86" y="0"/>
                    <a:pt x="62" y="16"/>
                    <a:pt x="52" y="42"/>
                  </a:cubicBezTo>
                  <a:cubicBezTo>
                    <a:pt x="14" y="146"/>
                    <a:pt x="0" y="377"/>
                    <a:pt x="211" y="508"/>
                  </a:cubicBezTo>
                  <a:cubicBezTo>
                    <a:pt x="265" y="542"/>
                    <a:pt x="319" y="557"/>
                    <a:pt x="370" y="557"/>
                  </a:cubicBezTo>
                  <a:cubicBezTo>
                    <a:pt x="518" y="557"/>
                    <a:pt x="639" y="435"/>
                    <a:pt x="693" y="348"/>
                  </a:cubicBezTo>
                  <a:cubicBezTo>
                    <a:pt x="712" y="318"/>
                    <a:pt x="703" y="279"/>
                    <a:pt x="672" y="261"/>
                  </a:cubicBezTo>
                  <a:cubicBezTo>
                    <a:pt x="662" y="254"/>
                    <a:pt x="650" y="252"/>
                    <a:pt x="639" y="252"/>
                  </a:cubicBezTo>
                  <a:cubicBezTo>
                    <a:pt x="618" y="252"/>
                    <a:pt x="597" y="262"/>
                    <a:pt x="584" y="281"/>
                  </a:cubicBezTo>
                  <a:cubicBezTo>
                    <a:pt x="579" y="289"/>
                    <a:pt x="492" y="428"/>
                    <a:pt x="372" y="428"/>
                  </a:cubicBezTo>
                  <a:cubicBezTo>
                    <a:pt x="342" y="428"/>
                    <a:pt x="311" y="420"/>
                    <a:pt x="279" y="400"/>
                  </a:cubicBezTo>
                  <a:cubicBezTo>
                    <a:pt x="103" y="291"/>
                    <a:pt x="170" y="93"/>
                    <a:pt x="173" y="86"/>
                  </a:cubicBezTo>
                  <a:cubicBezTo>
                    <a:pt x="183" y="53"/>
                    <a:pt x="166" y="16"/>
                    <a:pt x="133" y="4"/>
                  </a:cubicBezTo>
                  <a:cubicBezTo>
                    <a:pt x="126" y="2"/>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6" name="Google Shape;3056;p39"/>
            <p:cNvSpPr/>
            <p:nvPr/>
          </p:nvSpPr>
          <p:spPr>
            <a:xfrm>
              <a:off x="7222961" y="5586011"/>
              <a:ext cx="33842" cy="26454"/>
            </a:xfrm>
            <a:custGeom>
              <a:rect b="b" l="l" r="r" t="t"/>
              <a:pathLst>
                <a:path extrusionOk="0" h="555" w="710">
                  <a:moveTo>
                    <a:pt x="112" y="0"/>
                  </a:moveTo>
                  <a:cubicBezTo>
                    <a:pt x="86" y="0"/>
                    <a:pt x="62" y="16"/>
                    <a:pt x="53" y="41"/>
                  </a:cubicBezTo>
                  <a:cubicBezTo>
                    <a:pt x="14" y="145"/>
                    <a:pt x="0" y="375"/>
                    <a:pt x="211" y="506"/>
                  </a:cubicBezTo>
                  <a:cubicBezTo>
                    <a:pt x="262" y="539"/>
                    <a:pt x="316" y="554"/>
                    <a:pt x="370" y="554"/>
                  </a:cubicBezTo>
                  <a:cubicBezTo>
                    <a:pt x="435" y="554"/>
                    <a:pt x="500" y="532"/>
                    <a:pt x="562" y="487"/>
                  </a:cubicBezTo>
                  <a:cubicBezTo>
                    <a:pt x="642" y="429"/>
                    <a:pt x="689" y="351"/>
                    <a:pt x="692" y="349"/>
                  </a:cubicBezTo>
                  <a:cubicBezTo>
                    <a:pt x="710" y="319"/>
                    <a:pt x="702" y="280"/>
                    <a:pt x="671" y="261"/>
                  </a:cubicBezTo>
                  <a:cubicBezTo>
                    <a:pt x="660" y="254"/>
                    <a:pt x="648" y="251"/>
                    <a:pt x="637" y="251"/>
                  </a:cubicBezTo>
                  <a:cubicBezTo>
                    <a:pt x="616" y="251"/>
                    <a:pt x="595" y="262"/>
                    <a:pt x="583" y="281"/>
                  </a:cubicBezTo>
                  <a:cubicBezTo>
                    <a:pt x="579" y="289"/>
                    <a:pt x="490" y="427"/>
                    <a:pt x="370" y="427"/>
                  </a:cubicBezTo>
                  <a:cubicBezTo>
                    <a:pt x="341" y="427"/>
                    <a:pt x="310" y="418"/>
                    <a:pt x="278" y="398"/>
                  </a:cubicBezTo>
                  <a:cubicBezTo>
                    <a:pt x="103" y="292"/>
                    <a:pt x="168" y="95"/>
                    <a:pt x="171" y="84"/>
                  </a:cubicBezTo>
                  <a:cubicBezTo>
                    <a:pt x="183" y="52"/>
                    <a:pt x="166" y="15"/>
                    <a:pt x="133" y="4"/>
                  </a:cubicBezTo>
                  <a:cubicBezTo>
                    <a:pt x="126" y="1"/>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57" name="Google Shape;3057;p39"/>
          <p:cNvGrpSpPr/>
          <p:nvPr/>
        </p:nvGrpSpPr>
        <p:grpSpPr>
          <a:xfrm rot="-545041">
            <a:off x="5463947" y="3904225"/>
            <a:ext cx="906977" cy="853220"/>
            <a:chOff x="4849812" y="4937475"/>
            <a:chExt cx="398098" cy="374552"/>
          </a:xfrm>
        </p:grpSpPr>
        <p:sp>
          <p:nvSpPr>
            <p:cNvPr id="3058" name="Google Shape;3058;p39"/>
            <p:cNvSpPr/>
            <p:nvPr/>
          </p:nvSpPr>
          <p:spPr>
            <a:xfrm>
              <a:off x="4880651" y="4941860"/>
              <a:ext cx="367259" cy="367306"/>
            </a:xfrm>
            <a:custGeom>
              <a:rect b="b" l="l" r="r" t="t"/>
              <a:pathLst>
                <a:path extrusionOk="0" h="7706" w="7705">
                  <a:moveTo>
                    <a:pt x="3853" y="0"/>
                  </a:moveTo>
                  <a:cubicBezTo>
                    <a:pt x="1725" y="0"/>
                    <a:pt x="1" y="1725"/>
                    <a:pt x="1" y="3853"/>
                  </a:cubicBezTo>
                  <a:cubicBezTo>
                    <a:pt x="1" y="5980"/>
                    <a:pt x="1725" y="7705"/>
                    <a:pt x="3853" y="7705"/>
                  </a:cubicBezTo>
                  <a:cubicBezTo>
                    <a:pt x="5980" y="7705"/>
                    <a:pt x="7705" y="5980"/>
                    <a:pt x="7705" y="3853"/>
                  </a:cubicBezTo>
                  <a:cubicBezTo>
                    <a:pt x="7705" y="1725"/>
                    <a:pt x="5980" y="0"/>
                    <a:pt x="3853"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9" name="Google Shape;3059;p39"/>
            <p:cNvSpPr/>
            <p:nvPr/>
          </p:nvSpPr>
          <p:spPr>
            <a:xfrm>
              <a:off x="4880556" y="5098059"/>
              <a:ext cx="367259" cy="73595"/>
            </a:xfrm>
            <a:custGeom>
              <a:rect b="b" l="l" r="r" t="t"/>
              <a:pathLst>
                <a:path extrusionOk="0" h="1544" w="7705">
                  <a:moveTo>
                    <a:pt x="45" y="1"/>
                  </a:moveTo>
                  <a:cubicBezTo>
                    <a:pt x="16" y="188"/>
                    <a:pt x="1" y="379"/>
                    <a:pt x="1" y="575"/>
                  </a:cubicBezTo>
                  <a:cubicBezTo>
                    <a:pt x="1" y="622"/>
                    <a:pt x="4" y="667"/>
                    <a:pt x="6" y="714"/>
                  </a:cubicBezTo>
                  <a:cubicBezTo>
                    <a:pt x="620" y="747"/>
                    <a:pt x="1219" y="862"/>
                    <a:pt x="1809" y="1040"/>
                  </a:cubicBezTo>
                  <a:cubicBezTo>
                    <a:pt x="2150" y="1143"/>
                    <a:pt x="2484" y="1271"/>
                    <a:pt x="2824" y="1377"/>
                  </a:cubicBezTo>
                  <a:cubicBezTo>
                    <a:pt x="3161" y="1484"/>
                    <a:pt x="3511" y="1544"/>
                    <a:pt x="3865" y="1544"/>
                  </a:cubicBezTo>
                  <a:cubicBezTo>
                    <a:pt x="3868" y="1544"/>
                    <a:pt x="3871" y="1544"/>
                    <a:pt x="3874" y="1544"/>
                  </a:cubicBezTo>
                  <a:cubicBezTo>
                    <a:pt x="4517" y="1543"/>
                    <a:pt x="5130" y="1345"/>
                    <a:pt x="5747" y="1188"/>
                  </a:cubicBezTo>
                  <a:cubicBezTo>
                    <a:pt x="6083" y="1101"/>
                    <a:pt x="6426" y="1021"/>
                    <a:pt x="6772" y="990"/>
                  </a:cubicBezTo>
                  <a:cubicBezTo>
                    <a:pt x="6883" y="980"/>
                    <a:pt x="6995" y="975"/>
                    <a:pt x="7106" y="975"/>
                  </a:cubicBezTo>
                  <a:cubicBezTo>
                    <a:pt x="7298" y="975"/>
                    <a:pt x="7489" y="989"/>
                    <a:pt x="7678" y="1015"/>
                  </a:cubicBezTo>
                  <a:cubicBezTo>
                    <a:pt x="7695" y="870"/>
                    <a:pt x="7704" y="723"/>
                    <a:pt x="7704" y="575"/>
                  </a:cubicBezTo>
                  <a:cubicBezTo>
                    <a:pt x="7704" y="531"/>
                    <a:pt x="7703" y="487"/>
                    <a:pt x="7700" y="444"/>
                  </a:cubicBezTo>
                  <a:cubicBezTo>
                    <a:pt x="7098" y="235"/>
                    <a:pt x="6456" y="162"/>
                    <a:pt x="5818" y="152"/>
                  </a:cubicBezTo>
                  <a:cubicBezTo>
                    <a:pt x="5768" y="151"/>
                    <a:pt x="5717" y="150"/>
                    <a:pt x="5667" y="150"/>
                  </a:cubicBezTo>
                  <a:cubicBezTo>
                    <a:pt x="5039" y="150"/>
                    <a:pt x="4415" y="208"/>
                    <a:pt x="3790" y="262"/>
                  </a:cubicBezTo>
                  <a:cubicBezTo>
                    <a:pt x="3282" y="304"/>
                    <a:pt x="2772" y="344"/>
                    <a:pt x="2263" y="344"/>
                  </a:cubicBezTo>
                  <a:cubicBezTo>
                    <a:pt x="2099" y="344"/>
                    <a:pt x="1935" y="340"/>
                    <a:pt x="1772" y="331"/>
                  </a:cubicBezTo>
                  <a:cubicBezTo>
                    <a:pt x="1183" y="298"/>
                    <a:pt x="601" y="194"/>
                    <a:pt x="45"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0" name="Google Shape;3060;p39"/>
            <p:cNvSpPr/>
            <p:nvPr/>
          </p:nvSpPr>
          <p:spPr>
            <a:xfrm>
              <a:off x="4934703" y="4963691"/>
              <a:ext cx="255961" cy="44185"/>
            </a:xfrm>
            <a:custGeom>
              <a:rect b="b" l="l" r="r" t="t"/>
              <a:pathLst>
                <a:path extrusionOk="0" h="927" w="5370">
                  <a:moveTo>
                    <a:pt x="4542" y="1"/>
                  </a:moveTo>
                  <a:cubicBezTo>
                    <a:pt x="4481" y="24"/>
                    <a:pt x="4423" y="48"/>
                    <a:pt x="4364" y="70"/>
                  </a:cubicBezTo>
                  <a:cubicBezTo>
                    <a:pt x="3726" y="301"/>
                    <a:pt x="3056" y="410"/>
                    <a:pt x="2380" y="419"/>
                  </a:cubicBezTo>
                  <a:cubicBezTo>
                    <a:pt x="2344" y="420"/>
                    <a:pt x="2308" y="420"/>
                    <a:pt x="2272" y="420"/>
                  </a:cubicBezTo>
                  <a:cubicBezTo>
                    <a:pt x="1667" y="420"/>
                    <a:pt x="1062" y="355"/>
                    <a:pt x="463" y="274"/>
                  </a:cubicBezTo>
                  <a:cubicBezTo>
                    <a:pt x="299" y="393"/>
                    <a:pt x="144" y="524"/>
                    <a:pt x="1" y="666"/>
                  </a:cubicBezTo>
                  <a:cubicBezTo>
                    <a:pt x="548" y="834"/>
                    <a:pt x="1124" y="902"/>
                    <a:pt x="1695" y="920"/>
                  </a:cubicBezTo>
                  <a:cubicBezTo>
                    <a:pt x="1843" y="924"/>
                    <a:pt x="1992" y="927"/>
                    <a:pt x="2141" y="927"/>
                  </a:cubicBezTo>
                  <a:cubicBezTo>
                    <a:pt x="2530" y="927"/>
                    <a:pt x="2921" y="909"/>
                    <a:pt x="3305" y="855"/>
                  </a:cubicBezTo>
                  <a:cubicBezTo>
                    <a:pt x="3767" y="789"/>
                    <a:pt x="4227" y="702"/>
                    <a:pt x="4690" y="647"/>
                  </a:cubicBezTo>
                  <a:cubicBezTo>
                    <a:pt x="4912" y="620"/>
                    <a:pt x="5141" y="603"/>
                    <a:pt x="5370" y="600"/>
                  </a:cubicBezTo>
                  <a:cubicBezTo>
                    <a:pt x="5123" y="365"/>
                    <a:pt x="4844" y="164"/>
                    <a:pt x="4542"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1" name="Google Shape;3061;p39"/>
            <p:cNvSpPr/>
            <p:nvPr/>
          </p:nvSpPr>
          <p:spPr>
            <a:xfrm>
              <a:off x="4889803" y="5034807"/>
              <a:ext cx="352101" cy="60964"/>
            </a:xfrm>
            <a:custGeom>
              <a:rect b="b" l="l" r="r" t="t"/>
              <a:pathLst>
                <a:path extrusionOk="0" h="1279" w="7387">
                  <a:moveTo>
                    <a:pt x="2295" y="0"/>
                  </a:moveTo>
                  <a:cubicBezTo>
                    <a:pt x="2259" y="0"/>
                    <a:pt x="2222" y="1"/>
                    <a:pt x="2185" y="2"/>
                  </a:cubicBezTo>
                  <a:cubicBezTo>
                    <a:pt x="1522" y="17"/>
                    <a:pt x="871" y="152"/>
                    <a:pt x="212" y="191"/>
                  </a:cubicBezTo>
                  <a:cubicBezTo>
                    <a:pt x="129" y="356"/>
                    <a:pt x="58" y="527"/>
                    <a:pt x="0" y="705"/>
                  </a:cubicBezTo>
                  <a:cubicBezTo>
                    <a:pt x="538" y="883"/>
                    <a:pt x="1079" y="1054"/>
                    <a:pt x="1636" y="1160"/>
                  </a:cubicBezTo>
                  <a:cubicBezTo>
                    <a:pt x="2042" y="1239"/>
                    <a:pt x="2453" y="1279"/>
                    <a:pt x="2864" y="1279"/>
                  </a:cubicBezTo>
                  <a:cubicBezTo>
                    <a:pt x="3101" y="1279"/>
                    <a:pt x="3338" y="1266"/>
                    <a:pt x="3574" y="1239"/>
                  </a:cubicBezTo>
                  <a:cubicBezTo>
                    <a:pt x="4258" y="1162"/>
                    <a:pt x="4926" y="993"/>
                    <a:pt x="5606" y="896"/>
                  </a:cubicBezTo>
                  <a:cubicBezTo>
                    <a:pt x="5923" y="849"/>
                    <a:pt x="6239" y="818"/>
                    <a:pt x="6559" y="818"/>
                  </a:cubicBezTo>
                  <a:cubicBezTo>
                    <a:pt x="6574" y="818"/>
                    <a:pt x="6590" y="818"/>
                    <a:pt x="6605" y="818"/>
                  </a:cubicBezTo>
                  <a:cubicBezTo>
                    <a:pt x="6870" y="820"/>
                    <a:pt x="7132" y="860"/>
                    <a:pt x="7387" y="925"/>
                  </a:cubicBezTo>
                  <a:cubicBezTo>
                    <a:pt x="7358" y="812"/>
                    <a:pt x="7322" y="699"/>
                    <a:pt x="7282" y="590"/>
                  </a:cubicBezTo>
                  <a:cubicBezTo>
                    <a:pt x="6991" y="648"/>
                    <a:pt x="6692" y="674"/>
                    <a:pt x="6394" y="674"/>
                  </a:cubicBezTo>
                  <a:cubicBezTo>
                    <a:pt x="6212" y="674"/>
                    <a:pt x="6031" y="664"/>
                    <a:pt x="5851" y="647"/>
                  </a:cubicBezTo>
                  <a:cubicBezTo>
                    <a:pt x="5646" y="629"/>
                    <a:pt x="5442" y="598"/>
                    <a:pt x="5239" y="556"/>
                  </a:cubicBezTo>
                  <a:cubicBezTo>
                    <a:pt x="5076" y="522"/>
                    <a:pt x="4910" y="500"/>
                    <a:pt x="4748" y="463"/>
                  </a:cubicBezTo>
                  <a:cubicBezTo>
                    <a:pt x="4580" y="427"/>
                    <a:pt x="4413" y="384"/>
                    <a:pt x="4247" y="341"/>
                  </a:cubicBezTo>
                  <a:cubicBezTo>
                    <a:pt x="3919" y="255"/>
                    <a:pt x="3593" y="165"/>
                    <a:pt x="3259" y="100"/>
                  </a:cubicBezTo>
                  <a:cubicBezTo>
                    <a:pt x="2940" y="37"/>
                    <a:pt x="2619" y="0"/>
                    <a:pt x="2295"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2" name="Google Shape;3062;p39"/>
            <p:cNvSpPr/>
            <p:nvPr/>
          </p:nvSpPr>
          <p:spPr>
            <a:xfrm>
              <a:off x="4888373" y="5176277"/>
              <a:ext cx="351243" cy="91231"/>
            </a:xfrm>
            <a:custGeom>
              <a:rect b="b" l="l" r="r" t="t"/>
              <a:pathLst>
                <a:path extrusionOk="0" h="1914" w="7369">
                  <a:moveTo>
                    <a:pt x="6350" y="1"/>
                  </a:moveTo>
                  <a:cubicBezTo>
                    <a:pt x="6273" y="1"/>
                    <a:pt x="6196" y="2"/>
                    <a:pt x="6119" y="6"/>
                  </a:cubicBezTo>
                  <a:cubicBezTo>
                    <a:pt x="5804" y="18"/>
                    <a:pt x="5491" y="55"/>
                    <a:pt x="5180" y="102"/>
                  </a:cubicBezTo>
                  <a:cubicBezTo>
                    <a:pt x="4553" y="196"/>
                    <a:pt x="3934" y="332"/>
                    <a:pt x="3308" y="430"/>
                  </a:cubicBezTo>
                  <a:cubicBezTo>
                    <a:pt x="2888" y="494"/>
                    <a:pt x="2463" y="542"/>
                    <a:pt x="2038" y="542"/>
                  </a:cubicBezTo>
                  <a:cubicBezTo>
                    <a:pt x="1846" y="542"/>
                    <a:pt x="1654" y="533"/>
                    <a:pt x="1462" y="510"/>
                  </a:cubicBezTo>
                  <a:cubicBezTo>
                    <a:pt x="945" y="448"/>
                    <a:pt x="451" y="289"/>
                    <a:pt x="0" y="35"/>
                  </a:cubicBezTo>
                  <a:lnTo>
                    <a:pt x="0" y="35"/>
                  </a:lnTo>
                  <a:cubicBezTo>
                    <a:pt x="40" y="168"/>
                    <a:pt x="86" y="297"/>
                    <a:pt x="139" y="424"/>
                  </a:cubicBezTo>
                  <a:cubicBezTo>
                    <a:pt x="562" y="658"/>
                    <a:pt x="1055" y="731"/>
                    <a:pt x="1534" y="762"/>
                  </a:cubicBezTo>
                  <a:cubicBezTo>
                    <a:pt x="2083" y="799"/>
                    <a:pt x="2636" y="791"/>
                    <a:pt x="3180" y="883"/>
                  </a:cubicBezTo>
                  <a:cubicBezTo>
                    <a:pt x="3663" y="966"/>
                    <a:pt x="4138" y="1101"/>
                    <a:pt x="4601" y="1259"/>
                  </a:cubicBezTo>
                  <a:cubicBezTo>
                    <a:pt x="5116" y="1434"/>
                    <a:pt x="5621" y="1642"/>
                    <a:pt x="6100" y="1898"/>
                  </a:cubicBezTo>
                  <a:cubicBezTo>
                    <a:pt x="6108" y="1903"/>
                    <a:pt x="6119" y="1909"/>
                    <a:pt x="6128" y="1914"/>
                  </a:cubicBezTo>
                  <a:cubicBezTo>
                    <a:pt x="6706" y="1442"/>
                    <a:pt x="7143" y="806"/>
                    <a:pt x="7369" y="76"/>
                  </a:cubicBezTo>
                  <a:cubicBezTo>
                    <a:pt x="7266" y="61"/>
                    <a:pt x="7162" y="50"/>
                    <a:pt x="7058" y="39"/>
                  </a:cubicBezTo>
                  <a:cubicBezTo>
                    <a:pt x="6822" y="15"/>
                    <a:pt x="6587" y="1"/>
                    <a:pt x="6350"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3" name="Google Shape;3063;p39"/>
            <p:cNvSpPr/>
            <p:nvPr/>
          </p:nvSpPr>
          <p:spPr>
            <a:xfrm>
              <a:off x="4917687" y="5229900"/>
              <a:ext cx="235513" cy="74071"/>
            </a:xfrm>
            <a:custGeom>
              <a:rect b="b" l="l" r="r" t="t"/>
              <a:pathLst>
                <a:path extrusionOk="0" h="1554" w="4941">
                  <a:moveTo>
                    <a:pt x="948" y="0"/>
                  </a:moveTo>
                  <a:cubicBezTo>
                    <a:pt x="629" y="0"/>
                    <a:pt x="311" y="47"/>
                    <a:pt x="1" y="129"/>
                  </a:cubicBezTo>
                  <a:cubicBezTo>
                    <a:pt x="117" y="283"/>
                    <a:pt x="244" y="428"/>
                    <a:pt x="382" y="562"/>
                  </a:cubicBezTo>
                  <a:cubicBezTo>
                    <a:pt x="535" y="515"/>
                    <a:pt x="693" y="496"/>
                    <a:pt x="853" y="496"/>
                  </a:cubicBezTo>
                  <a:cubicBezTo>
                    <a:pt x="1108" y="496"/>
                    <a:pt x="1366" y="545"/>
                    <a:pt x="1611" y="610"/>
                  </a:cubicBezTo>
                  <a:cubicBezTo>
                    <a:pt x="2296" y="792"/>
                    <a:pt x="2919" y="1158"/>
                    <a:pt x="3577" y="1416"/>
                  </a:cubicBezTo>
                  <a:cubicBezTo>
                    <a:pt x="3707" y="1467"/>
                    <a:pt x="3841" y="1513"/>
                    <a:pt x="3975" y="1553"/>
                  </a:cubicBezTo>
                  <a:cubicBezTo>
                    <a:pt x="4318" y="1473"/>
                    <a:pt x="4640" y="1344"/>
                    <a:pt x="4941" y="1178"/>
                  </a:cubicBezTo>
                  <a:cubicBezTo>
                    <a:pt x="4658" y="1155"/>
                    <a:pt x="4380" y="1105"/>
                    <a:pt x="4108" y="1019"/>
                  </a:cubicBezTo>
                  <a:cubicBezTo>
                    <a:pt x="3875" y="948"/>
                    <a:pt x="3647" y="871"/>
                    <a:pt x="3423" y="772"/>
                  </a:cubicBezTo>
                  <a:cubicBezTo>
                    <a:pt x="3202" y="676"/>
                    <a:pt x="2984" y="568"/>
                    <a:pt x="2764" y="468"/>
                  </a:cubicBezTo>
                  <a:cubicBezTo>
                    <a:pt x="2329" y="268"/>
                    <a:pt x="1873" y="100"/>
                    <a:pt x="1397" y="32"/>
                  </a:cubicBezTo>
                  <a:cubicBezTo>
                    <a:pt x="1247" y="11"/>
                    <a:pt x="1097" y="0"/>
                    <a:pt x="948"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4" name="Google Shape;3064;p39"/>
            <p:cNvSpPr/>
            <p:nvPr/>
          </p:nvSpPr>
          <p:spPr>
            <a:xfrm>
              <a:off x="4849812" y="5008877"/>
              <a:ext cx="344618" cy="303149"/>
            </a:xfrm>
            <a:custGeom>
              <a:rect b="b" l="l" r="r" t="t"/>
              <a:pathLst>
                <a:path extrusionOk="0" h="6360" w="7230">
                  <a:moveTo>
                    <a:pt x="1514" y="0"/>
                  </a:moveTo>
                  <a:cubicBezTo>
                    <a:pt x="1513" y="0"/>
                    <a:pt x="1512" y="1"/>
                    <a:pt x="1510" y="2"/>
                  </a:cubicBezTo>
                  <a:cubicBezTo>
                    <a:pt x="1" y="1463"/>
                    <a:pt x="523" y="4184"/>
                    <a:pt x="1997" y="5463"/>
                  </a:cubicBezTo>
                  <a:cubicBezTo>
                    <a:pt x="2684" y="6058"/>
                    <a:pt x="3589" y="6360"/>
                    <a:pt x="4491" y="6360"/>
                  </a:cubicBezTo>
                  <a:cubicBezTo>
                    <a:pt x="5504" y="6360"/>
                    <a:pt x="6513" y="5980"/>
                    <a:pt x="7209" y="5210"/>
                  </a:cubicBezTo>
                  <a:cubicBezTo>
                    <a:pt x="7230" y="5187"/>
                    <a:pt x="7209" y="5155"/>
                    <a:pt x="7184" y="5155"/>
                  </a:cubicBezTo>
                  <a:cubicBezTo>
                    <a:pt x="7177" y="5155"/>
                    <a:pt x="7169" y="5158"/>
                    <a:pt x="7162" y="5164"/>
                  </a:cubicBezTo>
                  <a:cubicBezTo>
                    <a:pt x="6433" y="5879"/>
                    <a:pt x="5444" y="6259"/>
                    <a:pt x="4459" y="6259"/>
                  </a:cubicBezTo>
                  <a:cubicBezTo>
                    <a:pt x="3608" y="6259"/>
                    <a:pt x="2759" y="5975"/>
                    <a:pt x="2083" y="5377"/>
                  </a:cubicBezTo>
                  <a:cubicBezTo>
                    <a:pt x="615" y="4080"/>
                    <a:pt x="190" y="1552"/>
                    <a:pt x="1519" y="11"/>
                  </a:cubicBezTo>
                  <a:cubicBezTo>
                    <a:pt x="1523" y="7"/>
                    <a:pt x="1519" y="0"/>
                    <a:pt x="151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5" name="Google Shape;3065;p39"/>
            <p:cNvSpPr/>
            <p:nvPr/>
          </p:nvSpPr>
          <p:spPr>
            <a:xfrm>
              <a:off x="4984132" y="4937475"/>
              <a:ext cx="246142" cy="101955"/>
            </a:xfrm>
            <a:custGeom>
              <a:rect b="b" l="l" r="r" t="t"/>
              <a:pathLst>
                <a:path extrusionOk="0" h="2139" w="5164">
                  <a:moveTo>
                    <a:pt x="1680" y="0"/>
                  </a:moveTo>
                  <a:cubicBezTo>
                    <a:pt x="1076" y="0"/>
                    <a:pt x="472" y="138"/>
                    <a:pt x="14" y="477"/>
                  </a:cubicBezTo>
                  <a:cubicBezTo>
                    <a:pt x="0" y="487"/>
                    <a:pt x="7" y="507"/>
                    <a:pt x="21" y="507"/>
                  </a:cubicBezTo>
                  <a:cubicBezTo>
                    <a:pt x="23" y="507"/>
                    <a:pt x="26" y="506"/>
                    <a:pt x="29" y="505"/>
                  </a:cubicBezTo>
                  <a:cubicBezTo>
                    <a:pt x="498" y="234"/>
                    <a:pt x="1063" y="117"/>
                    <a:pt x="1629" y="117"/>
                  </a:cubicBezTo>
                  <a:cubicBezTo>
                    <a:pt x="2096" y="117"/>
                    <a:pt x="2563" y="197"/>
                    <a:pt x="2977" y="337"/>
                  </a:cubicBezTo>
                  <a:cubicBezTo>
                    <a:pt x="3909" y="652"/>
                    <a:pt x="4610" y="1279"/>
                    <a:pt x="5100" y="2124"/>
                  </a:cubicBezTo>
                  <a:cubicBezTo>
                    <a:pt x="5106" y="2135"/>
                    <a:pt x="5115" y="2139"/>
                    <a:pt x="5124" y="2139"/>
                  </a:cubicBezTo>
                  <a:cubicBezTo>
                    <a:pt x="5144" y="2139"/>
                    <a:pt x="5163" y="2118"/>
                    <a:pt x="5153" y="2095"/>
                  </a:cubicBezTo>
                  <a:cubicBezTo>
                    <a:pt x="4736" y="1224"/>
                    <a:pt x="3925" y="525"/>
                    <a:pt x="3012" y="217"/>
                  </a:cubicBezTo>
                  <a:cubicBezTo>
                    <a:pt x="2612" y="82"/>
                    <a:pt x="2146" y="0"/>
                    <a:pt x="168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6" name="Google Shape;3066;p39"/>
            <p:cNvSpPr/>
            <p:nvPr/>
          </p:nvSpPr>
          <p:spPr>
            <a:xfrm>
              <a:off x="4959822"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7" name="Google Shape;3067;p39"/>
            <p:cNvSpPr/>
            <p:nvPr/>
          </p:nvSpPr>
          <p:spPr>
            <a:xfrm>
              <a:off x="4929651" y="5062596"/>
              <a:ext cx="45854" cy="45854"/>
            </a:xfrm>
            <a:custGeom>
              <a:rect b="b" l="l" r="r" t="t"/>
              <a:pathLst>
                <a:path extrusionOk="0" h="962" w="962">
                  <a:moveTo>
                    <a:pt x="481" y="1"/>
                  </a:moveTo>
                  <a:cubicBezTo>
                    <a:pt x="215" y="1"/>
                    <a:pt x="1" y="215"/>
                    <a:pt x="1" y="481"/>
                  </a:cubicBezTo>
                  <a:cubicBezTo>
                    <a:pt x="1" y="747"/>
                    <a:pt x="215" y="962"/>
                    <a:pt x="481" y="962"/>
                  </a:cubicBezTo>
                  <a:cubicBezTo>
                    <a:pt x="747" y="962"/>
                    <a:pt x="962" y="747"/>
                    <a:pt x="962" y="481"/>
                  </a:cubicBezTo>
                  <a:cubicBezTo>
                    <a:pt x="962" y="215"/>
                    <a:pt x="747"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8" name="Google Shape;3068;p39"/>
            <p:cNvSpPr/>
            <p:nvPr/>
          </p:nvSpPr>
          <p:spPr>
            <a:xfrm>
              <a:off x="5051387"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9" name="Google Shape;3069;p39"/>
            <p:cNvSpPr/>
            <p:nvPr/>
          </p:nvSpPr>
          <p:spPr>
            <a:xfrm>
              <a:off x="5062827" y="5062596"/>
              <a:ext cx="45806" cy="45854"/>
            </a:xfrm>
            <a:custGeom>
              <a:rect b="b" l="l" r="r" t="t"/>
              <a:pathLst>
                <a:path extrusionOk="0" h="962" w="961">
                  <a:moveTo>
                    <a:pt x="481" y="1"/>
                  </a:moveTo>
                  <a:cubicBezTo>
                    <a:pt x="215" y="1"/>
                    <a:pt x="1" y="215"/>
                    <a:pt x="1" y="481"/>
                  </a:cubicBezTo>
                  <a:cubicBezTo>
                    <a:pt x="1" y="747"/>
                    <a:pt x="215" y="962"/>
                    <a:pt x="481" y="962"/>
                  </a:cubicBezTo>
                  <a:cubicBezTo>
                    <a:pt x="746" y="962"/>
                    <a:pt x="961" y="747"/>
                    <a:pt x="961" y="481"/>
                  </a:cubicBezTo>
                  <a:cubicBezTo>
                    <a:pt x="961" y="215"/>
                    <a:pt x="746"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0" name="Google Shape;3070;p39"/>
            <p:cNvSpPr/>
            <p:nvPr/>
          </p:nvSpPr>
          <p:spPr>
            <a:xfrm>
              <a:off x="4998860" y="5051585"/>
              <a:ext cx="49810" cy="28933"/>
            </a:xfrm>
            <a:custGeom>
              <a:rect b="b" l="l" r="r" t="t"/>
              <a:pathLst>
                <a:path extrusionOk="0" h="607" w="1045">
                  <a:moveTo>
                    <a:pt x="959" y="1"/>
                  </a:moveTo>
                  <a:cubicBezTo>
                    <a:pt x="957" y="1"/>
                    <a:pt x="955" y="1"/>
                    <a:pt x="952" y="1"/>
                  </a:cubicBezTo>
                  <a:cubicBezTo>
                    <a:pt x="913" y="4"/>
                    <a:pt x="881" y="39"/>
                    <a:pt x="883" y="80"/>
                  </a:cubicBezTo>
                  <a:cubicBezTo>
                    <a:pt x="884" y="116"/>
                    <a:pt x="894" y="435"/>
                    <a:pt x="542" y="456"/>
                  </a:cubicBezTo>
                  <a:cubicBezTo>
                    <a:pt x="529" y="456"/>
                    <a:pt x="516" y="457"/>
                    <a:pt x="504" y="457"/>
                  </a:cubicBezTo>
                  <a:cubicBezTo>
                    <a:pt x="399" y="457"/>
                    <a:pt x="316" y="429"/>
                    <a:pt x="256" y="374"/>
                  </a:cubicBezTo>
                  <a:cubicBezTo>
                    <a:pt x="154" y="278"/>
                    <a:pt x="150" y="126"/>
                    <a:pt x="150" y="123"/>
                  </a:cubicBezTo>
                  <a:cubicBezTo>
                    <a:pt x="150" y="81"/>
                    <a:pt x="117" y="48"/>
                    <a:pt x="76" y="48"/>
                  </a:cubicBezTo>
                  <a:cubicBezTo>
                    <a:pt x="34" y="48"/>
                    <a:pt x="1" y="83"/>
                    <a:pt x="1" y="123"/>
                  </a:cubicBezTo>
                  <a:cubicBezTo>
                    <a:pt x="1" y="132"/>
                    <a:pt x="3" y="340"/>
                    <a:pt x="153" y="482"/>
                  </a:cubicBezTo>
                  <a:cubicBezTo>
                    <a:pt x="241" y="563"/>
                    <a:pt x="359" y="606"/>
                    <a:pt x="502" y="606"/>
                  </a:cubicBezTo>
                  <a:cubicBezTo>
                    <a:pt x="519" y="606"/>
                    <a:pt x="536" y="604"/>
                    <a:pt x="550" y="603"/>
                  </a:cubicBezTo>
                  <a:cubicBezTo>
                    <a:pt x="702" y="594"/>
                    <a:pt x="822" y="540"/>
                    <a:pt x="907" y="445"/>
                  </a:cubicBezTo>
                  <a:cubicBezTo>
                    <a:pt x="1045" y="289"/>
                    <a:pt x="1031" y="80"/>
                    <a:pt x="1031" y="70"/>
                  </a:cubicBezTo>
                  <a:cubicBezTo>
                    <a:pt x="1029" y="33"/>
                    <a:pt x="997" y="1"/>
                    <a:pt x="95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71" name="Google Shape;3071;p39"/>
          <p:cNvGrpSpPr/>
          <p:nvPr/>
        </p:nvGrpSpPr>
        <p:grpSpPr>
          <a:xfrm>
            <a:off x="310809" y="-109565"/>
            <a:ext cx="1127479" cy="1509825"/>
            <a:chOff x="343086" y="2700509"/>
            <a:chExt cx="453294" cy="607014"/>
          </a:xfrm>
        </p:grpSpPr>
        <p:sp>
          <p:nvSpPr>
            <p:cNvPr id="3072" name="Google Shape;3072;p39"/>
            <p:cNvSpPr/>
            <p:nvPr/>
          </p:nvSpPr>
          <p:spPr>
            <a:xfrm>
              <a:off x="354430" y="2713093"/>
              <a:ext cx="248001" cy="308679"/>
            </a:xfrm>
            <a:custGeom>
              <a:rect b="b" l="l" r="r" t="t"/>
              <a:pathLst>
                <a:path extrusionOk="0" h="6476" w="5203">
                  <a:moveTo>
                    <a:pt x="4463" y="0"/>
                  </a:moveTo>
                  <a:lnTo>
                    <a:pt x="4416" y="3026"/>
                  </a:lnTo>
                  <a:lnTo>
                    <a:pt x="4416" y="3028"/>
                  </a:lnTo>
                  <a:lnTo>
                    <a:pt x="5151" y="5943"/>
                  </a:lnTo>
                  <a:lnTo>
                    <a:pt x="4179" y="6418"/>
                  </a:lnTo>
                  <a:lnTo>
                    <a:pt x="2830" y="4769"/>
                  </a:lnTo>
                  <a:lnTo>
                    <a:pt x="29" y="2368"/>
                  </a:lnTo>
                  <a:lnTo>
                    <a:pt x="0" y="2404"/>
                  </a:lnTo>
                  <a:lnTo>
                    <a:pt x="2797" y="4800"/>
                  </a:lnTo>
                  <a:lnTo>
                    <a:pt x="4156" y="6460"/>
                  </a:lnTo>
                  <a:lnTo>
                    <a:pt x="4168" y="6475"/>
                  </a:lnTo>
                  <a:lnTo>
                    <a:pt x="5203" y="5967"/>
                  </a:lnTo>
                  <a:lnTo>
                    <a:pt x="4461" y="3023"/>
                  </a:lnTo>
                  <a:lnTo>
                    <a:pt x="4509" y="1"/>
                  </a:lnTo>
                  <a:lnTo>
                    <a:pt x="446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3" name="Google Shape;3073;p39"/>
            <p:cNvSpPr/>
            <p:nvPr/>
          </p:nvSpPr>
          <p:spPr>
            <a:xfrm>
              <a:off x="483650" y="2856564"/>
              <a:ext cx="83175" cy="90278"/>
            </a:xfrm>
            <a:custGeom>
              <a:rect b="b" l="l" r="r" t="t"/>
              <a:pathLst>
                <a:path extrusionOk="0" h="1894" w="1745">
                  <a:moveTo>
                    <a:pt x="1710" y="0"/>
                  </a:moveTo>
                  <a:lnTo>
                    <a:pt x="0" y="1862"/>
                  </a:lnTo>
                  <a:lnTo>
                    <a:pt x="34" y="1894"/>
                  </a:lnTo>
                  <a:lnTo>
                    <a:pt x="1744" y="31"/>
                  </a:lnTo>
                  <a:lnTo>
                    <a:pt x="171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4" name="Google Shape;3074;p39"/>
            <p:cNvSpPr/>
            <p:nvPr/>
          </p:nvSpPr>
          <p:spPr>
            <a:xfrm>
              <a:off x="604767" y="3000036"/>
              <a:ext cx="179316" cy="297906"/>
            </a:xfrm>
            <a:custGeom>
              <a:rect b="b" l="l" r="r" t="t"/>
              <a:pathLst>
                <a:path extrusionOk="0" h="6250" w="3762">
                  <a:moveTo>
                    <a:pt x="35" y="1"/>
                  </a:moveTo>
                  <a:lnTo>
                    <a:pt x="0" y="31"/>
                  </a:lnTo>
                  <a:lnTo>
                    <a:pt x="3691" y="4191"/>
                  </a:lnTo>
                  <a:lnTo>
                    <a:pt x="474" y="6212"/>
                  </a:lnTo>
                  <a:lnTo>
                    <a:pt x="497" y="6249"/>
                  </a:lnTo>
                  <a:lnTo>
                    <a:pt x="3761" y="4202"/>
                  </a:lnTo>
                  <a:lnTo>
                    <a:pt x="3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5" name="Google Shape;3075;p39"/>
            <p:cNvSpPr/>
            <p:nvPr/>
          </p:nvSpPr>
          <p:spPr>
            <a:xfrm>
              <a:off x="407052" y="3025251"/>
              <a:ext cx="158963" cy="193186"/>
            </a:xfrm>
            <a:custGeom>
              <a:rect b="b" l="l" r="r" t="t"/>
              <a:pathLst>
                <a:path extrusionOk="0" h="4053" w="3335">
                  <a:moveTo>
                    <a:pt x="45" y="0"/>
                  </a:moveTo>
                  <a:lnTo>
                    <a:pt x="0" y="2"/>
                  </a:lnTo>
                  <a:lnTo>
                    <a:pt x="102" y="4053"/>
                  </a:lnTo>
                  <a:lnTo>
                    <a:pt x="3335" y="2299"/>
                  </a:lnTo>
                  <a:lnTo>
                    <a:pt x="2947" y="62"/>
                  </a:lnTo>
                  <a:lnTo>
                    <a:pt x="2902" y="70"/>
                  </a:lnTo>
                  <a:lnTo>
                    <a:pt x="3283" y="2275"/>
                  </a:lnTo>
                  <a:lnTo>
                    <a:pt x="147" y="3977"/>
                  </a:lnTo>
                  <a:lnTo>
                    <a:pt x="45"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6" name="Google Shape;3076;p39"/>
            <p:cNvSpPr/>
            <p:nvPr/>
          </p:nvSpPr>
          <p:spPr>
            <a:xfrm>
              <a:off x="554147" y="2846745"/>
              <a:ext cx="23642" cy="21116"/>
            </a:xfrm>
            <a:custGeom>
              <a:rect b="b" l="l" r="r" t="t"/>
              <a:pathLst>
                <a:path extrusionOk="0" h="443" w="496">
                  <a:moveTo>
                    <a:pt x="248" y="1"/>
                  </a:moveTo>
                  <a:cubicBezTo>
                    <a:pt x="186" y="1"/>
                    <a:pt x="124" y="27"/>
                    <a:pt x="81" y="77"/>
                  </a:cubicBezTo>
                  <a:cubicBezTo>
                    <a:pt x="1" y="170"/>
                    <a:pt x="11" y="311"/>
                    <a:pt x="104" y="389"/>
                  </a:cubicBezTo>
                  <a:cubicBezTo>
                    <a:pt x="146" y="425"/>
                    <a:pt x="198" y="443"/>
                    <a:pt x="249" y="443"/>
                  </a:cubicBezTo>
                  <a:cubicBezTo>
                    <a:pt x="311" y="443"/>
                    <a:pt x="373" y="416"/>
                    <a:pt x="416" y="365"/>
                  </a:cubicBezTo>
                  <a:cubicBezTo>
                    <a:pt x="496" y="273"/>
                    <a:pt x="485" y="133"/>
                    <a:pt x="392" y="54"/>
                  </a:cubicBezTo>
                  <a:cubicBezTo>
                    <a:pt x="350" y="18"/>
                    <a:pt x="299" y="1"/>
                    <a:pt x="248"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7" name="Google Shape;3077;p39"/>
            <p:cNvSpPr/>
            <p:nvPr/>
          </p:nvSpPr>
          <p:spPr>
            <a:xfrm>
              <a:off x="540181" y="3011476"/>
              <a:ext cx="23594" cy="21116"/>
            </a:xfrm>
            <a:custGeom>
              <a:rect b="b" l="l" r="r" t="t"/>
              <a:pathLst>
                <a:path extrusionOk="0" h="443" w="495">
                  <a:moveTo>
                    <a:pt x="246" y="1"/>
                  </a:moveTo>
                  <a:cubicBezTo>
                    <a:pt x="184" y="1"/>
                    <a:pt x="122" y="27"/>
                    <a:pt x="79" y="78"/>
                  </a:cubicBezTo>
                  <a:cubicBezTo>
                    <a:pt x="0" y="170"/>
                    <a:pt x="10" y="310"/>
                    <a:pt x="103" y="389"/>
                  </a:cubicBezTo>
                  <a:cubicBezTo>
                    <a:pt x="144" y="425"/>
                    <a:pt x="195" y="442"/>
                    <a:pt x="246" y="442"/>
                  </a:cubicBezTo>
                  <a:cubicBezTo>
                    <a:pt x="308" y="442"/>
                    <a:pt x="370" y="416"/>
                    <a:pt x="414" y="366"/>
                  </a:cubicBezTo>
                  <a:cubicBezTo>
                    <a:pt x="495" y="273"/>
                    <a:pt x="484" y="132"/>
                    <a:pt x="391" y="54"/>
                  </a:cubicBezTo>
                  <a:cubicBezTo>
                    <a:pt x="349" y="18"/>
                    <a:pt x="298" y="1"/>
                    <a:pt x="24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8" name="Google Shape;3078;p39"/>
            <p:cNvSpPr/>
            <p:nvPr/>
          </p:nvSpPr>
          <p:spPr>
            <a:xfrm>
              <a:off x="616063" y="3286407"/>
              <a:ext cx="23642" cy="21116"/>
            </a:xfrm>
            <a:custGeom>
              <a:rect b="b" l="l" r="r" t="t"/>
              <a:pathLst>
                <a:path extrusionOk="0" h="443" w="496">
                  <a:moveTo>
                    <a:pt x="249" y="1"/>
                  </a:moveTo>
                  <a:cubicBezTo>
                    <a:pt x="186" y="1"/>
                    <a:pt x="124" y="27"/>
                    <a:pt x="81" y="78"/>
                  </a:cubicBezTo>
                  <a:cubicBezTo>
                    <a:pt x="1" y="170"/>
                    <a:pt x="11" y="311"/>
                    <a:pt x="104" y="389"/>
                  </a:cubicBezTo>
                  <a:cubicBezTo>
                    <a:pt x="146" y="425"/>
                    <a:pt x="198" y="443"/>
                    <a:pt x="249" y="443"/>
                  </a:cubicBezTo>
                  <a:cubicBezTo>
                    <a:pt x="312" y="443"/>
                    <a:pt x="373" y="417"/>
                    <a:pt x="416" y="366"/>
                  </a:cubicBezTo>
                  <a:cubicBezTo>
                    <a:pt x="496" y="273"/>
                    <a:pt x="485" y="133"/>
                    <a:pt x="392" y="54"/>
                  </a:cubicBezTo>
                  <a:cubicBezTo>
                    <a:pt x="351" y="18"/>
                    <a:pt x="300" y="1"/>
                    <a:pt x="249"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9" name="Google Shape;3079;p39"/>
            <p:cNvSpPr/>
            <p:nvPr/>
          </p:nvSpPr>
          <p:spPr>
            <a:xfrm>
              <a:off x="587083" y="2984402"/>
              <a:ext cx="28122" cy="25119"/>
            </a:xfrm>
            <a:custGeom>
              <a:rect b="b" l="l" r="r" t="t"/>
              <a:pathLst>
                <a:path extrusionOk="0" h="527" w="590">
                  <a:moveTo>
                    <a:pt x="297" y="0"/>
                  </a:moveTo>
                  <a:cubicBezTo>
                    <a:pt x="222" y="0"/>
                    <a:pt x="148" y="32"/>
                    <a:pt x="95" y="92"/>
                  </a:cubicBezTo>
                  <a:cubicBezTo>
                    <a:pt x="0" y="202"/>
                    <a:pt x="14" y="369"/>
                    <a:pt x="124" y="464"/>
                  </a:cubicBezTo>
                  <a:cubicBezTo>
                    <a:pt x="173" y="506"/>
                    <a:pt x="234" y="527"/>
                    <a:pt x="294" y="527"/>
                  </a:cubicBezTo>
                  <a:cubicBezTo>
                    <a:pt x="369" y="527"/>
                    <a:pt x="443" y="495"/>
                    <a:pt x="496" y="435"/>
                  </a:cubicBezTo>
                  <a:cubicBezTo>
                    <a:pt x="590" y="325"/>
                    <a:pt x="576" y="159"/>
                    <a:pt x="466" y="63"/>
                  </a:cubicBezTo>
                  <a:cubicBezTo>
                    <a:pt x="417" y="21"/>
                    <a:pt x="357" y="0"/>
                    <a:pt x="297"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0" name="Google Shape;3080;p39"/>
            <p:cNvSpPr/>
            <p:nvPr/>
          </p:nvSpPr>
          <p:spPr>
            <a:xfrm>
              <a:off x="398902" y="3204090"/>
              <a:ext cx="28170" cy="25119"/>
            </a:xfrm>
            <a:custGeom>
              <a:rect b="b" l="l" r="r" t="t"/>
              <a:pathLst>
                <a:path extrusionOk="0" h="527" w="591">
                  <a:moveTo>
                    <a:pt x="296" y="0"/>
                  </a:moveTo>
                  <a:cubicBezTo>
                    <a:pt x="221" y="0"/>
                    <a:pt x="147" y="31"/>
                    <a:pt x="95" y="91"/>
                  </a:cubicBezTo>
                  <a:cubicBezTo>
                    <a:pt x="1" y="201"/>
                    <a:pt x="14" y="368"/>
                    <a:pt x="124" y="463"/>
                  </a:cubicBezTo>
                  <a:cubicBezTo>
                    <a:pt x="174" y="506"/>
                    <a:pt x="235" y="526"/>
                    <a:pt x="296" y="526"/>
                  </a:cubicBezTo>
                  <a:cubicBezTo>
                    <a:pt x="371" y="526"/>
                    <a:pt x="444" y="495"/>
                    <a:pt x="496" y="435"/>
                  </a:cubicBezTo>
                  <a:cubicBezTo>
                    <a:pt x="590" y="325"/>
                    <a:pt x="577" y="158"/>
                    <a:pt x="467" y="63"/>
                  </a:cubicBezTo>
                  <a:cubicBezTo>
                    <a:pt x="417" y="21"/>
                    <a:pt x="356"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1" name="Google Shape;3081;p39"/>
            <p:cNvSpPr/>
            <p:nvPr/>
          </p:nvSpPr>
          <p:spPr>
            <a:xfrm>
              <a:off x="768305" y="3187455"/>
              <a:ext cx="28075" cy="25167"/>
            </a:xfrm>
            <a:custGeom>
              <a:rect b="b" l="l" r="r" t="t"/>
              <a:pathLst>
                <a:path extrusionOk="0" h="528" w="589">
                  <a:moveTo>
                    <a:pt x="296" y="1"/>
                  </a:moveTo>
                  <a:cubicBezTo>
                    <a:pt x="222" y="1"/>
                    <a:pt x="147" y="32"/>
                    <a:pt x="95" y="93"/>
                  </a:cubicBezTo>
                  <a:cubicBezTo>
                    <a:pt x="1" y="203"/>
                    <a:pt x="13" y="369"/>
                    <a:pt x="123" y="465"/>
                  </a:cubicBezTo>
                  <a:cubicBezTo>
                    <a:pt x="173" y="507"/>
                    <a:pt x="234" y="527"/>
                    <a:pt x="294" y="527"/>
                  </a:cubicBezTo>
                  <a:cubicBezTo>
                    <a:pt x="369" y="527"/>
                    <a:pt x="443" y="496"/>
                    <a:pt x="495" y="435"/>
                  </a:cubicBezTo>
                  <a:cubicBezTo>
                    <a:pt x="589" y="325"/>
                    <a:pt x="575" y="160"/>
                    <a:pt x="466" y="64"/>
                  </a:cubicBezTo>
                  <a:cubicBezTo>
                    <a:pt x="417" y="21"/>
                    <a:pt x="357" y="1"/>
                    <a:pt x="29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2" name="Google Shape;3082;p39"/>
            <p:cNvSpPr/>
            <p:nvPr/>
          </p:nvSpPr>
          <p:spPr>
            <a:xfrm>
              <a:off x="554147" y="2700509"/>
              <a:ext cx="28122" cy="25215"/>
            </a:xfrm>
            <a:custGeom>
              <a:rect b="b" l="l" r="r" t="t"/>
              <a:pathLst>
                <a:path extrusionOk="0" h="529" w="590">
                  <a:moveTo>
                    <a:pt x="296" y="0"/>
                  </a:moveTo>
                  <a:cubicBezTo>
                    <a:pt x="222" y="0"/>
                    <a:pt x="148" y="32"/>
                    <a:pt x="95" y="93"/>
                  </a:cubicBezTo>
                  <a:cubicBezTo>
                    <a:pt x="1" y="203"/>
                    <a:pt x="14" y="369"/>
                    <a:pt x="124" y="464"/>
                  </a:cubicBezTo>
                  <a:cubicBezTo>
                    <a:pt x="174" y="507"/>
                    <a:pt x="235" y="528"/>
                    <a:pt x="296" y="528"/>
                  </a:cubicBezTo>
                  <a:cubicBezTo>
                    <a:pt x="370" y="528"/>
                    <a:pt x="444" y="497"/>
                    <a:pt x="496" y="436"/>
                  </a:cubicBezTo>
                  <a:cubicBezTo>
                    <a:pt x="590" y="326"/>
                    <a:pt x="576" y="160"/>
                    <a:pt x="466" y="64"/>
                  </a:cubicBezTo>
                  <a:cubicBezTo>
                    <a:pt x="417" y="21"/>
                    <a:pt x="357"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3" name="Google Shape;3083;p39"/>
            <p:cNvSpPr/>
            <p:nvPr/>
          </p:nvSpPr>
          <p:spPr>
            <a:xfrm>
              <a:off x="557578" y="3127873"/>
              <a:ext cx="14347" cy="12822"/>
            </a:xfrm>
            <a:custGeom>
              <a:rect b="b" l="l" r="r" t="t"/>
              <a:pathLst>
                <a:path extrusionOk="0" h="269" w="301">
                  <a:moveTo>
                    <a:pt x="150" y="0"/>
                  </a:moveTo>
                  <a:cubicBezTo>
                    <a:pt x="112" y="0"/>
                    <a:pt x="75" y="16"/>
                    <a:pt x="49" y="47"/>
                  </a:cubicBezTo>
                  <a:cubicBezTo>
                    <a:pt x="1" y="103"/>
                    <a:pt x="7" y="188"/>
                    <a:pt x="64" y="235"/>
                  </a:cubicBezTo>
                  <a:cubicBezTo>
                    <a:pt x="89" y="258"/>
                    <a:pt x="120" y="268"/>
                    <a:pt x="151" y="268"/>
                  </a:cubicBezTo>
                  <a:cubicBezTo>
                    <a:pt x="188" y="268"/>
                    <a:pt x="226" y="252"/>
                    <a:pt x="252" y="222"/>
                  </a:cubicBezTo>
                  <a:cubicBezTo>
                    <a:pt x="300" y="165"/>
                    <a:pt x="294" y="80"/>
                    <a:pt x="237" y="33"/>
                  </a:cubicBezTo>
                  <a:cubicBezTo>
                    <a:pt x="212" y="11"/>
                    <a:pt x="181" y="0"/>
                    <a:pt x="150"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4" name="Google Shape;3084;p39"/>
            <p:cNvSpPr/>
            <p:nvPr/>
          </p:nvSpPr>
          <p:spPr>
            <a:xfrm>
              <a:off x="402095" y="3014335"/>
              <a:ext cx="14347" cy="12822"/>
            </a:xfrm>
            <a:custGeom>
              <a:rect b="b" l="l" r="r" t="t"/>
              <a:pathLst>
                <a:path extrusionOk="0" h="269" w="301">
                  <a:moveTo>
                    <a:pt x="150" y="1"/>
                  </a:moveTo>
                  <a:cubicBezTo>
                    <a:pt x="112" y="1"/>
                    <a:pt x="75" y="17"/>
                    <a:pt x="49" y="47"/>
                  </a:cubicBezTo>
                  <a:cubicBezTo>
                    <a:pt x="1" y="104"/>
                    <a:pt x="7" y="189"/>
                    <a:pt x="64" y="236"/>
                  </a:cubicBezTo>
                  <a:cubicBezTo>
                    <a:pt x="88" y="258"/>
                    <a:pt x="119" y="269"/>
                    <a:pt x="150" y="269"/>
                  </a:cubicBezTo>
                  <a:cubicBezTo>
                    <a:pt x="188" y="269"/>
                    <a:pt x="226" y="253"/>
                    <a:pt x="252" y="222"/>
                  </a:cubicBezTo>
                  <a:cubicBezTo>
                    <a:pt x="300" y="166"/>
                    <a:pt x="294" y="81"/>
                    <a:pt x="237" y="34"/>
                  </a:cubicBezTo>
                  <a:cubicBezTo>
                    <a:pt x="212" y="12"/>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5" name="Google Shape;3085;p39"/>
            <p:cNvSpPr/>
            <p:nvPr/>
          </p:nvSpPr>
          <p:spPr>
            <a:xfrm>
              <a:off x="481505" y="2934830"/>
              <a:ext cx="14299" cy="12822"/>
            </a:xfrm>
            <a:custGeom>
              <a:rect b="b" l="l" r="r" t="t"/>
              <a:pathLst>
                <a:path extrusionOk="0" h="269" w="300">
                  <a:moveTo>
                    <a:pt x="150" y="1"/>
                  </a:moveTo>
                  <a:cubicBezTo>
                    <a:pt x="112" y="1"/>
                    <a:pt x="74" y="17"/>
                    <a:pt x="49" y="48"/>
                  </a:cubicBezTo>
                  <a:cubicBezTo>
                    <a:pt x="0" y="103"/>
                    <a:pt x="7" y="189"/>
                    <a:pt x="63" y="236"/>
                  </a:cubicBezTo>
                  <a:cubicBezTo>
                    <a:pt x="88" y="258"/>
                    <a:pt x="119" y="268"/>
                    <a:pt x="150" y="268"/>
                  </a:cubicBezTo>
                  <a:cubicBezTo>
                    <a:pt x="188" y="268"/>
                    <a:pt x="225" y="253"/>
                    <a:pt x="252" y="221"/>
                  </a:cubicBezTo>
                  <a:cubicBezTo>
                    <a:pt x="300" y="165"/>
                    <a:pt x="293" y="80"/>
                    <a:pt x="237" y="33"/>
                  </a:cubicBezTo>
                  <a:cubicBezTo>
                    <a:pt x="212" y="11"/>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6" name="Google Shape;3086;p39"/>
            <p:cNvSpPr/>
            <p:nvPr/>
          </p:nvSpPr>
          <p:spPr>
            <a:xfrm>
              <a:off x="343086" y="2816240"/>
              <a:ext cx="14347" cy="12822"/>
            </a:xfrm>
            <a:custGeom>
              <a:rect b="b" l="l" r="r" t="t"/>
              <a:pathLst>
                <a:path extrusionOk="0" h="269" w="301">
                  <a:moveTo>
                    <a:pt x="151" y="1"/>
                  </a:moveTo>
                  <a:cubicBezTo>
                    <a:pt x="113" y="1"/>
                    <a:pt x="75" y="17"/>
                    <a:pt x="50" y="47"/>
                  </a:cubicBezTo>
                  <a:cubicBezTo>
                    <a:pt x="0" y="104"/>
                    <a:pt x="8" y="189"/>
                    <a:pt x="63" y="236"/>
                  </a:cubicBezTo>
                  <a:cubicBezTo>
                    <a:pt x="89" y="258"/>
                    <a:pt x="120" y="269"/>
                    <a:pt x="151" y="269"/>
                  </a:cubicBezTo>
                  <a:cubicBezTo>
                    <a:pt x="188" y="269"/>
                    <a:pt x="226" y="253"/>
                    <a:pt x="252" y="222"/>
                  </a:cubicBezTo>
                  <a:cubicBezTo>
                    <a:pt x="301" y="166"/>
                    <a:pt x="294" y="81"/>
                    <a:pt x="238" y="34"/>
                  </a:cubicBezTo>
                  <a:cubicBezTo>
                    <a:pt x="213" y="12"/>
                    <a:pt x="181" y="1"/>
                    <a:pt x="15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87" name="Google Shape;3087;p39"/>
          <p:cNvGrpSpPr/>
          <p:nvPr/>
        </p:nvGrpSpPr>
        <p:grpSpPr>
          <a:xfrm rot="-626566">
            <a:off x="7127970" y="872902"/>
            <a:ext cx="779336" cy="952468"/>
            <a:chOff x="1562309" y="2509229"/>
            <a:chExt cx="347240" cy="424361"/>
          </a:xfrm>
        </p:grpSpPr>
        <p:sp>
          <p:nvSpPr>
            <p:cNvPr id="3088" name="Google Shape;3088;p39"/>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9" name="Google Shape;3089;p39"/>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0" name="Google Shape;3090;p39"/>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1" name="Google Shape;3091;p39"/>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2" name="Google Shape;3092;p39"/>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3" name="Google Shape;3093;p39"/>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4" name="Google Shape;3094;p39"/>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5" name="Google Shape;3095;p39"/>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6" name="Google Shape;3096;p39"/>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7" name="Google Shape;3097;p39"/>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8" name="Google Shape;3098;p39"/>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9" name="Google Shape;3099;p39"/>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0" name="Google Shape;3100;p39"/>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101" name="Google Shape;3101;p39"/>
          <p:cNvGrpSpPr/>
          <p:nvPr/>
        </p:nvGrpSpPr>
        <p:grpSpPr>
          <a:xfrm rot="1560014">
            <a:off x="2980198" y="3603712"/>
            <a:ext cx="1121187" cy="1132994"/>
            <a:chOff x="4040460" y="135322"/>
            <a:chExt cx="330843" cy="334322"/>
          </a:xfrm>
        </p:grpSpPr>
        <p:sp>
          <p:nvSpPr>
            <p:cNvPr id="3102" name="Google Shape;3102;p39"/>
            <p:cNvSpPr/>
            <p:nvPr/>
          </p:nvSpPr>
          <p:spPr>
            <a:xfrm>
              <a:off x="4149756" y="146809"/>
              <a:ext cx="134225" cy="232605"/>
            </a:xfrm>
            <a:custGeom>
              <a:rect b="b" l="l" r="r" t="t"/>
              <a:pathLst>
                <a:path extrusionOk="0" h="4880" w="2816">
                  <a:moveTo>
                    <a:pt x="1482" y="1"/>
                  </a:moveTo>
                  <a:lnTo>
                    <a:pt x="1444" y="23"/>
                  </a:lnTo>
                  <a:lnTo>
                    <a:pt x="2768" y="2325"/>
                  </a:lnTo>
                  <a:lnTo>
                    <a:pt x="2266" y="4583"/>
                  </a:lnTo>
                  <a:lnTo>
                    <a:pt x="700" y="4831"/>
                  </a:lnTo>
                  <a:lnTo>
                    <a:pt x="48" y="2665"/>
                  </a:lnTo>
                  <a:lnTo>
                    <a:pt x="1482" y="275"/>
                  </a:lnTo>
                  <a:lnTo>
                    <a:pt x="1444" y="253"/>
                  </a:lnTo>
                  <a:lnTo>
                    <a:pt x="5" y="2650"/>
                  </a:lnTo>
                  <a:lnTo>
                    <a:pt x="1" y="2659"/>
                  </a:lnTo>
                  <a:lnTo>
                    <a:pt x="669" y="4880"/>
                  </a:lnTo>
                  <a:lnTo>
                    <a:pt x="2302" y="4622"/>
                  </a:lnTo>
                  <a:lnTo>
                    <a:pt x="2812" y="2326"/>
                  </a:lnTo>
                  <a:lnTo>
                    <a:pt x="2816" y="2316"/>
                  </a:lnTo>
                  <a:lnTo>
                    <a:pt x="1482"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3" name="Google Shape;3103;p39"/>
            <p:cNvSpPr/>
            <p:nvPr/>
          </p:nvSpPr>
          <p:spPr>
            <a:xfrm>
              <a:off x="4258527" y="365067"/>
              <a:ext cx="102813" cy="12155"/>
            </a:xfrm>
            <a:custGeom>
              <a:rect b="b" l="l" r="r" t="t"/>
              <a:pathLst>
                <a:path extrusionOk="0" h="255" w="2157">
                  <a:moveTo>
                    <a:pt x="5" y="1"/>
                  </a:moveTo>
                  <a:lnTo>
                    <a:pt x="1" y="43"/>
                  </a:lnTo>
                  <a:lnTo>
                    <a:pt x="2152" y="255"/>
                  </a:lnTo>
                  <a:lnTo>
                    <a:pt x="2156" y="212"/>
                  </a:lnTo>
                  <a:lnTo>
                    <a:pt x="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4" name="Google Shape;3104;p39"/>
            <p:cNvSpPr/>
            <p:nvPr/>
          </p:nvSpPr>
          <p:spPr>
            <a:xfrm>
              <a:off x="4052138" y="390091"/>
              <a:ext cx="143567" cy="79076"/>
            </a:xfrm>
            <a:custGeom>
              <a:rect b="b" l="l" r="r" t="t"/>
              <a:pathLst>
                <a:path extrusionOk="0" h="1659" w="3012">
                  <a:moveTo>
                    <a:pt x="2754" y="0"/>
                  </a:moveTo>
                  <a:lnTo>
                    <a:pt x="2711" y="6"/>
                  </a:lnTo>
                  <a:lnTo>
                    <a:pt x="2958" y="1591"/>
                  </a:lnTo>
                  <a:lnTo>
                    <a:pt x="17" y="483"/>
                  </a:lnTo>
                  <a:lnTo>
                    <a:pt x="1" y="523"/>
                  </a:lnTo>
                  <a:lnTo>
                    <a:pt x="3012" y="1658"/>
                  </a:lnTo>
                  <a:lnTo>
                    <a:pt x="2754"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5" name="Google Shape;3105;p39"/>
            <p:cNvSpPr/>
            <p:nvPr/>
          </p:nvSpPr>
          <p:spPr>
            <a:xfrm>
              <a:off x="4272684" y="247239"/>
              <a:ext cx="20258" cy="20258"/>
            </a:xfrm>
            <a:custGeom>
              <a:rect b="b" l="l" r="r" t="t"/>
              <a:pathLst>
                <a:path extrusionOk="0" h="425" w="425">
                  <a:moveTo>
                    <a:pt x="212" y="1"/>
                  </a:moveTo>
                  <a:cubicBezTo>
                    <a:pt x="95" y="1"/>
                    <a:pt x="1" y="96"/>
                    <a:pt x="1" y="213"/>
                  </a:cubicBezTo>
                  <a:cubicBezTo>
                    <a:pt x="1" y="331"/>
                    <a:pt x="95" y="425"/>
                    <a:pt x="212" y="425"/>
                  </a:cubicBezTo>
                  <a:cubicBezTo>
                    <a:pt x="330" y="425"/>
                    <a:pt x="425" y="331"/>
                    <a:pt x="425" y="213"/>
                  </a:cubicBezTo>
                  <a:cubicBezTo>
                    <a:pt x="425" y="96"/>
                    <a:pt x="330"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6" name="Google Shape;3106;p39"/>
            <p:cNvSpPr/>
            <p:nvPr/>
          </p:nvSpPr>
          <p:spPr>
            <a:xfrm>
              <a:off x="4351045" y="366163"/>
              <a:ext cx="20258" cy="20258"/>
            </a:xfrm>
            <a:custGeom>
              <a:rect b="b" l="l" r="r" t="t"/>
              <a:pathLst>
                <a:path extrusionOk="0" h="425" w="425">
                  <a:moveTo>
                    <a:pt x="212" y="1"/>
                  </a:moveTo>
                  <a:cubicBezTo>
                    <a:pt x="95" y="1"/>
                    <a:pt x="1" y="96"/>
                    <a:pt x="1" y="213"/>
                  </a:cubicBezTo>
                  <a:cubicBezTo>
                    <a:pt x="1" y="329"/>
                    <a:pt x="95" y="425"/>
                    <a:pt x="212" y="425"/>
                  </a:cubicBezTo>
                  <a:cubicBezTo>
                    <a:pt x="329" y="425"/>
                    <a:pt x="425" y="329"/>
                    <a:pt x="425" y="213"/>
                  </a:cubicBezTo>
                  <a:cubicBezTo>
                    <a:pt x="425" y="96"/>
                    <a:pt x="329"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7" name="Google Shape;3107;p39"/>
            <p:cNvSpPr/>
            <p:nvPr/>
          </p:nvSpPr>
          <p:spPr>
            <a:xfrm>
              <a:off x="4207383" y="135322"/>
              <a:ext cx="24118" cy="24118"/>
            </a:xfrm>
            <a:custGeom>
              <a:rect b="b" l="l" r="r" t="t"/>
              <a:pathLst>
                <a:path extrusionOk="0" h="506" w="506">
                  <a:moveTo>
                    <a:pt x="253" y="1"/>
                  </a:moveTo>
                  <a:cubicBezTo>
                    <a:pt x="114" y="1"/>
                    <a:pt x="1" y="113"/>
                    <a:pt x="1" y="253"/>
                  </a:cubicBezTo>
                  <a:cubicBezTo>
                    <a:pt x="1" y="393"/>
                    <a:pt x="114" y="505"/>
                    <a:pt x="253" y="505"/>
                  </a:cubicBezTo>
                  <a:cubicBezTo>
                    <a:pt x="393" y="505"/>
                    <a:pt x="505" y="392"/>
                    <a:pt x="505" y="253"/>
                  </a:cubicBezTo>
                  <a:cubicBezTo>
                    <a:pt x="505" y="115"/>
                    <a:pt x="393" y="1"/>
                    <a:pt x="25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8" name="Google Shape;3108;p39"/>
            <p:cNvSpPr/>
            <p:nvPr/>
          </p:nvSpPr>
          <p:spPr>
            <a:xfrm>
              <a:off x="4246468" y="354009"/>
              <a:ext cx="24357" cy="24118"/>
            </a:xfrm>
            <a:custGeom>
              <a:rect b="b" l="l" r="r" t="t"/>
              <a:pathLst>
                <a:path extrusionOk="0" h="506" w="511">
                  <a:moveTo>
                    <a:pt x="255" y="0"/>
                  </a:moveTo>
                  <a:cubicBezTo>
                    <a:pt x="118" y="0"/>
                    <a:pt x="5" y="110"/>
                    <a:pt x="2" y="249"/>
                  </a:cubicBezTo>
                  <a:cubicBezTo>
                    <a:pt x="0" y="389"/>
                    <a:pt x="112" y="504"/>
                    <a:pt x="252" y="506"/>
                  </a:cubicBezTo>
                  <a:cubicBezTo>
                    <a:pt x="253" y="506"/>
                    <a:pt x="254" y="506"/>
                    <a:pt x="255" y="506"/>
                  </a:cubicBezTo>
                  <a:cubicBezTo>
                    <a:pt x="393" y="506"/>
                    <a:pt x="506" y="395"/>
                    <a:pt x="508" y="257"/>
                  </a:cubicBezTo>
                  <a:cubicBezTo>
                    <a:pt x="510" y="117"/>
                    <a:pt x="399" y="2"/>
                    <a:pt x="259" y="0"/>
                  </a:cubicBezTo>
                  <a:cubicBezTo>
                    <a:pt x="258" y="0"/>
                    <a:pt x="256" y="0"/>
                    <a:pt x="25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9" name="Google Shape;3109;p39"/>
            <p:cNvSpPr/>
            <p:nvPr/>
          </p:nvSpPr>
          <p:spPr>
            <a:xfrm>
              <a:off x="4170252" y="366163"/>
              <a:ext cx="24166" cy="24166"/>
            </a:xfrm>
            <a:custGeom>
              <a:rect b="b" l="l" r="r" t="t"/>
              <a:pathLst>
                <a:path extrusionOk="0" h="507" w="507">
                  <a:moveTo>
                    <a:pt x="254" y="1"/>
                  </a:moveTo>
                  <a:cubicBezTo>
                    <a:pt x="114" y="1"/>
                    <a:pt x="1" y="114"/>
                    <a:pt x="1" y="253"/>
                  </a:cubicBezTo>
                  <a:cubicBezTo>
                    <a:pt x="1" y="393"/>
                    <a:pt x="114" y="506"/>
                    <a:pt x="254" y="506"/>
                  </a:cubicBezTo>
                  <a:cubicBezTo>
                    <a:pt x="393" y="506"/>
                    <a:pt x="506" y="392"/>
                    <a:pt x="506" y="253"/>
                  </a:cubicBezTo>
                  <a:cubicBezTo>
                    <a:pt x="506" y="115"/>
                    <a:pt x="393" y="1"/>
                    <a:pt x="254"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0" name="Google Shape;3110;p39"/>
            <p:cNvSpPr/>
            <p:nvPr/>
          </p:nvSpPr>
          <p:spPr>
            <a:xfrm>
              <a:off x="4040460" y="402007"/>
              <a:ext cx="24166" cy="24071"/>
            </a:xfrm>
            <a:custGeom>
              <a:rect b="b" l="l" r="r" t="t"/>
              <a:pathLst>
                <a:path extrusionOk="0" h="505" w="507">
                  <a:moveTo>
                    <a:pt x="253" y="0"/>
                  </a:moveTo>
                  <a:cubicBezTo>
                    <a:pt x="114" y="0"/>
                    <a:pt x="1" y="112"/>
                    <a:pt x="1" y="253"/>
                  </a:cubicBezTo>
                  <a:cubicBezTo>
                    <a:pt x="1" y="393"/>
                    <a:pt x="114" y="505"/>
                    <a:pt x="253" y="505"/>
                  </a:cubicBezTo>
                  <a:cubicBezTo>
                    <a:pt x="394" y="505"/>
                    <a:pt x="507" y="393"/>
                    <a:pt x="507" y="253"/>
                  </a:cubicBezTo>
                  <a:cubicBezTo>
                    <a:pt x="507" y="113"/>
                    <a:pt x="394" y="0"/>
                    <a:pt x="25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1" name="Google Shape;3111;p39"/>
            <p:cNvSpPr/>
            <p:nvPr/>
          </p:nvSpPr>
          <p:spPr>
            <a:xfrm>
              <a:off x="4142844" y="267449"/>
              <a:ext cx="12250" cy="12345"/>
            </a:xfrm>
            <a:custGeom>
              <a:rect b="b" l="l" r="r" t="t"/>
              <a:pathLst>
                <a:path extrusionOk="0" h="259" w="257">
                  <a:moveTo>
                    <a:pt x="129" y="1"/>
                  </a:moveTo>
                  <a:cubicBezTo>
                    <a:pt x="58" y="1"/>
                    <a:pt x="0" y="60"/>
                    <a:pt x="0" y="130"/>
                  </a:cubicBezTo>
                  <a:cubicBezTo>
                    <a:pt x="0" y="201"/>
                    <a:pt x="58" y="258"/>
                    <a:pt x="129" y="258"/>
                  </a:cubicBezTo>
                  <a:cubicBezTo>
                    <a:pt x="129" y="258"/>
                    <a:pt x="130" y="258"/>
                    <a:pt x="131" y="258"/>
                  </a:cubicBezTo>
                  <a:cubicBezTo>
                    <a:pt x="200" y="258"/>
                    <a:pt x="257" y="201"/>
                    <a:pt x="257" y="130"/>
                  </a:cubicBezTo>
                  <a:cubicBezTo>
                    <a:pt x="257" y="60"/>
                    <a:pt x="199" y="1"/>
                    <a:pt x="129"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2" name="Google Shape;3112;p39"/>
            <p:cNvSpPr/>
            <p:nvPr/>
          </p:nvSpPr>
          <p:spPr>
            <a:xfrm>
              <a:off x="4186172" y="457394"/>
              <a:ext cx="12298" cy="12250"/>
            </a:xfrm>
            <a:custGeom>
              <a:rect b="b" l="l" r="r" t="t"/>
              <a:pathLst>
                <a:path extrusionOk="0" h="257" w="258">
                  <a:moveTo>
                    <a:pt x="130" y="0"/>
                  </a:moveTo>
                  <a:cubicBezTo>
                    <a:pt x="58" y="0"/>
                    <a:pt x="1" y="58"/>
                    <a:pt x="1" y="128"/>
                  </a:cubicBezTo>
                  <a:cubicBezTo>
                    <a:pt x="1" y="199"/>
                    <a:pt x="58" y="257"/>
                    <a:pt x="130" y="257"/>
                  </a:cubicBezTo>
                  <a:cubicBezTo>
                    <a:pt x="200" y="256"/>
                    <a:pt x="257" y="199"/>
                    <a:pt x="257" y="128"/>
                  </a:cubicBezTo>
                  <a:cubicBezTo>
                    <a:pt x="257" y="58"/>
                    <a:pt x="200" y="0"/>
                    <a:pt x="13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113" name="Google Shape;3113;p39"/>
          <p:cNvGrpSpPr/>
          <p:nvPr/>
        </p:nvGrpSpPr>
        <p:grpSpPr>
          <a:xfrm>
            <a:off x="2303209" y="1360160"/>
            <a:ext cx="446753" cy="307144"/>
            <a:chOff x="5807116" y="-753678"/>
            <a:chExt cx="145807" cy="100239"/>
          </a:xfrm>
        </p:grpSpPr>
        <p:sp>
          <p:nvSpPr>
            <p:cNvPr id="3114" name="Google Shape;3114;p39"/>
            <p:cNvSpPr/>
            <p:nvPr/>
          </p:nvSpPr>
          <p:spPr>
            <a:xfrm>
              <a:off x="5807116" y="-753678"/>
              <a:ext cx="84272" cy="84319"/>
            </a:xfrm>
            <a:custGeom>
              <a:rect b="b" l="l" r="r" t="t"/>
              <a:pathLst>
                <a:path extrusionOk="0" h="1769" w="1768">
                  <a:moveTo>
                    <a:pt x="904" y="0"/>
                  </a:moveTo>
                  <a:cubicBezTo>
                    <a:pt x="787" y="0"/>
                    <a:pt x="607" y="606"/>
                    <a:pt x="607" y="606"/>
                  </a:cubicBezTo>
                  <a:cubicBezTo>
                    <a:pt x="607" y="606"/>
                    <a:pt x="442" y="577"/>
                    <a:pt x="287" y="577"/>
                  </a:cubicBezTo>
                  <a:cubicBezTo>
                    <a:pt x="150" y="577"/>
                    <a:pt x="20" y="599"/>
                    <a:pt x="14" y="684"/>
                  </a:cubicBezTo>
                  <a:cubicBezTo>
                    <a:pt x="1" y="865"/>
                    <a:pt x="503" y="1032"/>
                    <a:pt x="503" y="1032"/>
                  </a:cubicBezTo>
                  <a:cubicBezTo>
                    <a:pt x="503" y="1032"/>
                    <a:pt x="219" y="1611"/>
                    <a:pt x="336" y="1701"/>
                  </a:cubicBezTo>
                  <a:cubicBezTo>
                    <a:pt x="346" y="1709"/>
                    <a:pt x="358" y="1713"/>
                    <a:pt x="373" y="1713"/>
                  </a:cubicBezTo>
                  <a:cubicBezTo>
                    <a:pt x="525" y="1713"/>
                    <a:pt x="890" y="1315"/>
                    <a:pt x="890" y="1315"/>
                  </a:cubicBezTo>
                  <a:cubicBezTo>
                    <a:pt x="890" y="1315"/>
                    <a:pt x="1144" y="1769"/>
                    <a:pt x="1307" y="1769"/>
                  </a:cubicBezTo>
                  <a:cubicBezTo>
                    <a:pt x="1324" y="1769"/>
                    <a:pt x="1340" y="1764"/>
                    <a:pt x="1355" y="1752"/>
                  </a:cubicBezTo>
                  <a:cubicBezTo>
                    <a:pt x="1509" y="1636"/>
                    <a:pt x="1291" y="1134"/>
                    <a:pt x="1291" y="1134"/>
                  </a:cubicBezTo>
                  <a:cubicBezTo>
                    <a:pt x="1291" y="1134"/>
                    <a:pt x="1743" y="940"/>
                    <a:pt x="1755" y="785"/>
                  </a:cubicBezTo>
                  <a:cubicBezTo>
                    <a:pt x="1768" y="631"/>
                    <a:pt x="1148" y="606"/>
                    <a:pt x="1148" y="606"/>
                  </a:cubicBezTo>
                  <a:cubicBezTo>
                    <a:pt x="1148" y="606"/>
                    <a:pt x="1019" y="0"/>
                    <a:pt x="90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5" name="Google Shape;3115;p39"/>
            <p:cNvSpPr/>
            <p:nvPr/>
          </p:nvSpPr>
          <p:spPr>
            <a:xfrm>
              <a:off x="5875991" y="-697100"/>
              <a:ext cx="76931" cy="31507"/>
            </a:xfrm>
            <a:custGeom>
              <a:rect b="b" l="l" r="r" t="t"/>
              <a:pathLst>
                <a:path extrusionOk="0" h="661" w="1614">
                  <a:moveTo>
                    <a:pt x="177" y="1"/>
                  </a:moveTo>
                  <a:cubicBezTo>
                    <a:pt x="66" y="1"/>
                    <a:pt x="0" y="9"/>
                    <a:pt x="0" y="9"/>
                  </a:cubicBezTo>
                  <a:cubicBezTo>
                    <a:pt x="1181" y="291"/>
                    <a:pt x="1475" y="661"/>
                    <a:pt x="1476" y="661"/>
                  </a:cubicBezTo>
                  <a:cubicBezTo>
                    <a:pt x="1476" y="661"/>
                    <a:pt x="1476" y="661"/>
                    <a:pt x="1476" y="661"/>
                  </a:cubicBezTo>
                  <a:lnTo>
                    <a:pt x="1614" y="417"/>
                  </a:lnTo>
                  <a:cubicBezTo>
                    <a:pt x="1614" y="417"/>
                    <a:pt x="1380" y="230"/>
                    <a:pt x="843" y="88"/>
                  </a:cubicBezTo>
                  <a:cubicBezTo>
                    <a:pt x="571" y="16"/>
                    <a:pt x="331" y="1"/>
                    <a:pt x="177"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6" name="Google Shape;3116;p39"/>
            <p:cNvSpPr/>
            <p:nvPr/>
          </p:nvSpPr>
          <p:spPr>
            <a:xfrm>
              <a:off x="5881378" y="-705394"/>
              <a:ext cx="66064" cy="16492"/>
            </a:xfrm>
            <a:custGeom>
              <a:rect b="b" l="l" r="r" t="t"/>
              <a:pathLst>
                <a:path extrusionOk="0" h="346" w="1386">
                  <a:moveTo>
                    <a:pt x="643" y="1"/>
                  </a:moveTo>
                  <a:cubicBezTo>
                    <a:pt x="268" y="1"/>
                    <a:pt x="0" y="99"/>
                    <a:pt x="0" y="99"/>
                  </a:cubicBezTo>
                  <a:cubicBezTo>
                    <a:pt x="1011" y="103"/>
                    <a:pt x="1320" y="346"/>
                    <a:pt x="1320" y="346"/>
                  </a:cubicBezTo>
                  <a:cubicBezTo>
                    <a:pt x="1320" y="346"/>
                    <a:pt x="1320" y="346"/>
                    <a:pt x="1320" y="346"/>
                  </a:cubicBezTo>
                  <a:lnTo>
                    <a:pt x="1385" y="121"/>
                  </a:lnTo>
                  <a:cubicBezTo>
                    <a:pt x="1385" y="121"/>
                    <a:pt x="1160" y="15"/>
                    <a:pt x="699" y="1"/>
                  </a:cubicBezTo>
                  <a:cubicBezTo>
                    <a:pt x="680" y="1"/>
                    <a:pt x="661" y="1"/>
                    <a:pt x="643"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7" name="Google Shape;3117;p39"/>
            <p:cNvSpPr/>
            <p:nvPr/>
          </p:nvSpPr>
          <p:spPr>
            <a:xfrm>
              <a:off x="5875991" y="-689759"/>
              <a:ext cx="59963" cy="36321"/>
            </a:xfrm>
            <a:custGeom>
              <a:rect b="b" l="l" r="r" t="t"/>
              <a:pathLst>
                <a:path extrusionOk="0" h="762" w="1258">
                  <a:moveTo>
                    <a:pt x="0" y="0"/>
                  </a:moveTo>
                  <a:lnTo>
                    <a:pt x="0" y="0"/>
                  </a:lnTo>
                  <a:cubicBezTo>
                    <a:pt x="923" y="412"/>
                    <a:pt x="1107" y="760"/>
                    <a:pt x="1107" y="761"/>
                  </a:cubicBezTo>
                  <a:lnTo>
                    <a:pt x="1107" y="761"/>
                  </a:lnTo>
                  <a:lnTo>
                    <a:pt x="1258" y="582"/>
                  </a:lnTo>
                  <a:cubicBezTo>
                    <a:pt x="1258" y="582"/>
                    <a:pt x="1095" y="394"/>
                    <a:pt x="679" y="195"/>
                  </a:cubicBezTo>
                  <a:cubicBezTo>
                    <a:pt x="313" y="20"/>
                    <a:pt x="0" y="0"/>
                    <a:pt x="0" y="0"/>
                  </a:cubicBezTo>
                  <a:close/>
                  <a:moveTo>
                    <a:pt x="1107" y="761"/>
                  </a:moveTo>
                  <a:lnTo>
                    <a:pt x="1107" y="761"/>
                  </a:lnTo>
                  <a:cubicBezTo>
                    <a:pt x="1107" y="761"/>
                    <a:pt x="1107" y="761"/>
                    <a:pt x="1107" y="76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118" name="Google Shape;3118;p39"/>
          <p:cNvSpPr/>
          <p:nvPr/>
        </p:nvSpPr>
        <p:spPr>
          <a:xfrm>
            <a:off x="6210443" y="3552594"/>
            <a:ext cx="59654" cy="59654"/>
          </a:xfrm>
          <a:custGeom>
            <a:rect b="b" l="l" r="r" t="t"/>
            <a:pathLst>
              <a:path extrusionOk="0" h="524" w="524">
                <a:moveTo>
                  <a:pt x="254" y="0"/>
                </a:moveTo>
                <a:cubicBezTo>
                  <a:pt x="254" y="0"/>
                  <a:pt x="236" y="121"/>
                  <a:pt x="232" y="234"/>
                </a:cubicBezTo>
                <a:cubicBezTo>
                  <a:pt x="143" y="240"/>
                  <a:pt x="1" y="269"/>
                  <a:pt x="1" y="269"/>
                </a:cubicBezTo>
                <a:cubicBezTo>
                  <a:pt x="1" y="269"/>
                  <a:pt x="121" y="287"/>
                  <a:pt x="232" y="291"/>
                </a:cubicBezTo>
                <a:cubicBezTo>
                  <a:pt x="235" y="405"/>
                  <a:pt x="255" y="524"/>
                  <a:pt x="255" y="524"/>
                </a:cubicBezTo>
                <a:cubicBezTo>
                  <a:pt x="255" y="524"/>
                  <a:pt x="283" y="381"/>
                  <a:pt x="290" y="292"/>
                </a:cubicBezTo>
                <a:cubicBezTo>
                  <a:pt x="404" y="290"/>
                  <a:pt x="523" y="269"/>
                  <a:pt x="523" y="269"/>
                </a:cubicBezTo>
                <a:cubicBezTo>
                  <a:pt x="523" y="269"/>
                  <a:pt x="379" y="239"/>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9" name="Google Shape;3119;p39"/>
          <p:cNvSpPr/>
          <p:nvPr/>
        </p:nvSpPr>
        <p:spPr>
          <a:xfrm>
            <a:off x="7610694" y="3279175"/>
            <a:ext cx="59540" cy="59654"/>
          </a:xfrm>
          <a:custGeom>
            <a:rect b="b" l="l" r="r" t="t"/>
            <a:pathLst>
              <a:path extrusionOk="0" h="524" w="523">
                <a:moveTo>
                  <a:pt x="255" y="0"/>
                </a:moveTo>
                <a:cubicBezTo>
                  <a:pt x="255" y="0"/>
                  <a:pt x="236" y="121"/>
                  <a:pt x="232" y="233"/>
                </a:cubicBezTo>
                <a:cubicBezTo>
                  <a:pt x="143" y="240"/>
                  <a:pt x="0" y="268"/>
                  <a:pt x="0" y="268"/>
                </a:cubicBezTo>
                <a:cubicBezTo>
                  <a:pt x="0" y="268"/>
                  <a:pt x="121" y="286"/>
                  <a:pt x="232" y="290"/>
                </a:cubicBezTo>
                <a:cubicBezTo>
                  <a:pt x="235" y="405"/>
                  <a:pt x="256" y="524"/>
                  <a:pt x="256" y="524"/>
                </a:cubicBezTo>
                <a:cubicBezTo>
                  <a:pt x="256" y="524"/>
                  <a:pt x="283" y="379"/>
                  <a:pt x="290" y="293"/>
                </a:cubicBezTo>
                <a:cubicBezTo>
                  <a:pt x="403" y="289"/>
                  <a:pt x="523" y="268"/>
                  <a:pt x="523" y="268"/>
                </a:cubicBezTo>
                <a:cubicBezTo>
                  <a:pt x="523" y="268"/>
                  <a:pt x="378" y="238"/>
                  <a:pt x="290"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0" name="Google Shape;3120;p39"/>
          <p:cNvSpPr/>
          <p:nvPr/>
        </p:nvSpPr>
        <p:spPr>
          <a:xfrm>
            <a:off x="4881156" y="3612243"/>
            <a:ext cx="59540" cy="59654"/>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1" name="Google Shape;3121;p39"/>
          <p:cNvSpPr/>
          <p:nvPr/>
        </p:nvSpPr>
        <p:spPr>
          <a:xfrm>
            <a:off x="1033673" y="1956119"/>
            <a:ext cx="59654" cy="59768"/>
          </a:xfrm>
          <a:custGeom>
            <a:rect b="b" l="l" r="r" t="t"/>
            <a:pathLst>
              <a:path extrusionOk="0" h="525" w="524">
                <a:moveTo>
                  <a:pt x="255" y="1"/>
                </a:moveTo>
                <a:cubicBezTo>
                  <a:pt x="255" y="1"/>
                  <a:pt x="238" y="121"/>
                  <a:pt x="233" y="234"/>
                </a:cubicBezTo>
                <a:cubicBezTo>
                  <a:pt x="144" y="241"/>
                  <a:pt x="1" y="269"/>
                  <a:pt x="1" y="269"/>
                </a:cubicBezTo>
                <a:cubicBezTo>
                  <a:pt x="1" y="269"/>
                  <a:pt x="121" y="288"/>
                  <a:pt x="233" y="292"/>
                </a:cubicBezTo>
                <a:cubicBezTo>
                  <a:pt x="235" y="405"/>
                  <a:pt x="256" y="524"/>
                  <a:pt x="256" y="524"/>
                </a:cubicBezTo>
                <a:cubicBezTo>
                  <a:pt x="256" y="524"/>
                  <a:pt x="285" y="381"/>
                  <a:pt x="291" y="293"/>
                </a:cubicBezTo>
                <a:cubicBezTo>
                  <a:pt x="405" y="291"/>
                  <a:pt x="523" y="269"/>
                  <a:pt x="523" y="269"/>
                </a:cubicBezTo>
                <a:cubicBezTo>
                  <a:pt x="523" y="269"/>
                  <a:pt x="380" y="240"/>
                  <a:pt x="291" y="234"/>
                </a:cubicBezTo>
                <a:cubicBezTo>
                  <a:pt x="285"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2" name="Google Shape;3122;p39"/>
          <p:cNvSpPr/>
          <p:nvPr/>
        </p:nvSpPr>
        <p:spPr>
          <a:xfrm>
            <a:off x="7987003" y="3950596"/>
            <a:ext cx="59768" cy="59768"/>
          </a:xfrm>
          <a:custGeom>
            <a:rect b="b" l="l" r="r" t="t"/>
            <a:pathLst>
              <a:path extrusionOk="0" h="525" w="525">
                <a:moveTo>
                  <a:pt x="256" y="1"/>
                </a:moveTo>
                <a:cubicBezTo>
                  <a:pt x="256" y="1"/>
                  <a:pt x="238" y="121"/>
                  <a:pt x="234" y="234"/>
                </a:cubicBezTo>
                <a:cubicBezTo>
                  <a:pt x="145" y="241"/>
                  <a:pt x="1" y="269"/>
                  <a:pt x="1" y="269"/>
                </a:cubicBezTo>
                <a:cubicBezTo>
                  <a:pt x="1" y="269"/>
                  <a:pt x="121" y="288"/>
                  <a:pt x="233" y="292"/>
                </a:cubicBezTo>
                <a:cubicBezTo>
                  <a:pt x="235" y="405"/>
                  <a:pt x="256" y="524"/>
                  <a:pt x="256" y="524"/>
                </a:cubicBezTo>
                <a:cubicBezTo>
                  <a:pt x="256" y="524"/>
                  <a:pt x="286" y="381"/>
                  <a:pt x="292" y="293"/>
                </a:cubicBezTo>
                <a:cubicBezTo>
                  <a:pt x="406" y="291"/>
                  <a:pt x="524" y="269"/>
                  <a:pt x="524" y="269"/>
                </a:cubicBezTo>
                <a:cubicBezTo>
                  <a:pt x="524" y="269"/>
                  <a:pt x="381" y="240"/>
                  <a:pt x="292" y="234"/>
                </a:cubicBezTo>
                <a:cubicBezTo>
                  <a:pt x="286" y="145"/>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3" name="Google Shape;3123;p39"/>
          <p:cNvSpPr/>
          <p:nvPr/>
        </p:nvSpPr>
        <p:spPr>
          <a:xfrm>
            <a:off x="2751606" y="3740035"/>
            <a:ext cx="59540" cy="59654"/>
          </a:xfrm>
          <a:custGeom>
            <a:rect b="b" l="l" r="r" t="t"/>
            <a:pathLst>
              <a:path extrusionOk="0" h="524" w="523">
                <a:moveTo>
                  <a:pt x="255" y="0"/>
                </a:moveTo>
                <a:cubicBezTo>
                  <a:pt x="255" y="0"/>
                  <a:pt x="236" y="121"/>
                  <a:pt x="233" y="234"/>
                </a:cubicBezTo>
                <a:cubicBezTo>
                  <a:pt x="144" y="240"/>
                  <a:pt x="0" y="269"/>
                  <a:pt x="0" y="269"/>
                </a:cubicBezTo>
                <a:cubicBezTo>
                  <a:pt x="0" y="269"/>
                  <a:pt x="121" y="287"/>
                  <a:pt x="233" y="291"/>
                </a:cubicBezTo>
                <a:cubicBezTo>
                  <a:pt x="235" y="406"/>
                  <a:pt x="256" y="524"/>
                  <a:pt x="256" y="524"/>
                </a:cubicBezTo>
                <a:cubicBezTo>
                  <a:pt x="256" y="524"/>
                  <a:pt x="283" y="381"/>
                  <a:pt x="290" y="293"/>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4" name="Google Shape;3124;p39"/>
          <p:cNvSpPr/>
          <p:nvPr/>
        </p:nvSpPr>
        <p:spPr>
          <a:xfrm>
            <a:off x="3207648" y="1243944"/>
            <a:ext cx="59654" cy="59768"/>
          </a:xfrm>
          <a:custGeom>
            <a:rect b="b" l="l" r="r" t="t"/>
            <a:pathLst>
              <a:path extrusionOk="0" h="525" w="524">
                <a:moveTo>
                  <a:pt x="255" y="1"/>
                </a:moveTo>
                <a:cubicBezTo>
                  <a:pt x="255" y="1"/>
                  <a:pt x="237" y="121"/>
                  <a:pt x="232" y="233"/>
                </a:cubicBezTo>
                <a:cubicBezTo>
                  <a:pt x="143" y="240"/>
                  <a:pt x="0" y="269"/>
                  <a:pt x="0" y="269"/>
                </a:cubicBezTo>
                <a:cubicBezTo>
                  <a:pt x="0" y="269"/>
                  <a:pt x="120" y="288"/>
                  <a:pt x="231" y="291"/>
                </a:cubicBezTo>
                <a:cubicBezTo>
                  <a:pt x="235" y="405"/>
                  <a:pt x="255" y="524"/>
                  <a:pt x="255" y="524"/>
                </a:cubicBezTo>
                <a:cubicBezTo>
                  <a:pt x="255"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5" name="Google Shape;3125;p39"/>
          <p:cNvSpPr/>
          <p:nvPr/>
        </p:nvSpPr>
        <p:spPr>
          <a:xfrm>
            <a:off x="4215052" y="4153506"/>
            <a:ext cx="59540" cy="59768"/>
          </a:xfrm>
          <a:custGeom>
            <a:rect b="b" l="l" r="r" t="t"/>
            <a:pathLst>
              <a:path extrusionOk="0" h="525" w="523">
                <a:moveTo>
                  <a:pt x="255" y="1"/>
                </a:moveTo>
                <a:cubicBezTo>
                  <a:pt x="255" y="1"/>
                  <a:pt x="236" y="121"/>
                  <a:pt x="232" y="233"/>
                </a:cubicBezTo>
                <a:cubicBezTo>
                  <a:pt x="144" y="241"/>
                  <a:pt x="0" y="269"/>
                  <a:pt x="0" y="269"/>
                </a:cubicBezTo>
                <a:cubicBezTo>
                  <a:pt x="0" y="269"/>
                  <a:pt x="121" y="287"/>
                  <a:pt x="232" y="291"/>
                </a:cubicBezTo>
                <a:cubicBezTo>
                  <a:pt x="235" y="405"/>
                  <a:pt x="256" y="524"/>
                  <a:pt x="256" y="524"/>
                </a:cubicBezTo>
                <a:cubicBezTo>
                  <a:pt x="256" y="524"/>
                  <a:pt x="283" y="382"/>
                  <a:pt x="290" y="293"/>
                </a:cubicBezTo>
                <a:cubicBezTo>
                  <a:pt x="403" y="290"/>
                  <a:pt x="523" y="269"/>
                  <a:pt x="523" y="269"/>
                </a:cubicBezTo>
                <a:cubicBezTo>
                  <a:pt x="523" y="269"/>
                  <a:pt x="379" y="239"/>
                  <a:pt x="290"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6" name="Google Shape;3126;p39"/>
          <p:cNvSpPr/>
          <p:nvPr/>
        </p:nvSpPr>
        <p:spPr>
          <a:xfrm>
            <a:off x="7048098" y="4416539"/>
            <a:ext cx="59654" cy="59768"/>
          </a:xfrm>
          <a:custGeom>
            <a:rect b="b" l="l" r="r" t="t"/>
            <a:pathLst>
              <a:path extrusionOk="0" h="525" w="524">
                <a:moveTo>
                  <a:pt x="255" y="1"/>
                </a:moveTo>
                <a:cubicBezTo>
                  <a:pt x="255" y="1"/>
                  <a:pt x="237" y="121"/>
                  <a:pt x="232" y="234"/>
                </a:cubicBezTo>
                <a:cubicBezTo>
                  <a:pt x="143" y="241"/>
                  <a:pt x="0" y="270"/>
                  <a:pt x="0" y="270"/>
                </a:cubicBezTo>
                <a:cubicBezTo>
                  <a:pt x="0" y="270"/>
                  <a:pt x="120" y="288"/>
                  <a:pt x="231" y="292"/>
                </a:cubicBezTo>
                <a:cubicBezTo>
                  <a:pt x="235" y="405"/>
                  <a:pt x="255" y="524"/>
                  <a:pt x="255" y="524"/>
                </a:cubicBezTo>
                <a:cubicBezTo>
                  <a:pt x="255" y="524"/>
                  <a:pt x="284" y="381"/>
                  <a:pt x="290" y="293"/>
                </a:cubicBezTo>
                <a:cubicBezTo>
                  <a:pt x="404" y="291"/>
                  <a:pt x="523" y="270"/>
                  <a:pt x="523" y="270"/>
                </a:cubicBezTo>
                <a:cubicBezTo>
                  <a:pt x="523" y="270"/>
                  <a:pt x="379" y="240"/>
                  <a:pt x="290" y="234"/>
                </a:cubicBezTo>
                <a:cubicBezTo>
                  <a:pt x="284"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7" name="Google Shape;3127;p39"/>
          <p:cNvSpPr/>
          <p:nvPr/>
        </p:nvSpPr>
        <p:spPr>
          <a:xfrm>
            <a:off x="7829095" y="615502"/>
            <a:ext cx="59540" cy="59654"/>
          </a:xfrm>
          <a:custGeom>
            <a:rect b="b" l="l" r="r" t="t"/>
            <a:pathLst>
              <a:path extrusionOk="0" h="524" w="523">
                <a:moveTo>
                  <a:pt x="254" y="0"/>
                </a:moveTo>
                <a:cubicBezTo>
                  <a:pt x="254" y="0"/>
                  <a:pt x="236" y="121"/>
                  <a:pt x="232" y="234"/>
                </a:cubicBezTo>
                <a:cubicBezTo>
                  <a:pt x="143" y="240"/>
                  <a:pt x="0" y="269"/>
                  <a:pt x="0" y="269"/>
                </a:cubicBezTo>
                <a:cubicBezTo>
                  <a:pt x="0" y="269"/>
                  <a:pt x="121" y="287"/>
                  <a:pt x="232" y="291"/>
                </a:cubicBezTo>
                <a:cubicBezTo>
                  <a:pt x="235" y="404"/>
                  <a:pt x="256" y="524"/>
                  <a:pt x="256" y="524"/>
                </a:cubicBezTo>
                <a:cubicBezTo>
                  <a:pt x="256" y="524"/>
                  <a:pt x="283" y="381"/>
                  <a:pt x="289" y="292"/>
                </a:cubicBezTo>
                <a:cubicBezTo>
                  <a:pt x="403" y="290"/>
                  <a:pt x="523" y="269"/>
                  <a:pt x="523" y="269"/>
                </a:cubicBezTo>
                <a:cubicBezTo>
                  <a:pt x="523" y="269"/>
                  <a:pt x="378" y="239"/>
                  <a:pt x="289"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8" name="Google Shape;3128;p39"/>
          <p:cNvSpPr/>
          <p:nvPr/>
        </p:nvSpPr>
        <p:spPr>
          <a:xfrm>
            <a:off x="1441775" y="3707842"/>
            <a:ext cx="59654" cy="59654"/>
          </a:xfrm>
          <a:custGeom>
            <a:rect b="b" l="l" r="r" t="t"/>
            <a:pathLst>
              <a:path extrusionOk="0" h="524" w="524">
                <a:moveTo>
                  <a:pt x="255" y="0"/>
                </a:moveTo>
                <a:cubicBezTo>
                  <a:pt x="255" y="0"/>
                  <a:pt x="236" y="121"/>
                  <a:pt x="232" y="234"/>
                </a:cubicBezTo>
                <a:cubicBezTo>
                  <a:pt x="144" y="240"/>
                  <a:pt x="1" y="268"/>
                  <a:pt x="1" y="268"/>
                </a:cubicBezTo>
                <a:cubicBezTo>
                  <a:pt x="1" y="268"/>
                  <a:pt x="121" y="287"/>
                  <a:pt x="232" y="291"/>
                </a:cubicBezTo>
                <a:cubicBezTo>
                  <a:pt x="235" y="404"/>
                  <a:pt x="256" y="524"/>
                  <a:pt x="256" y="524"/>
                </a:cubicBezTo>
                <a:cubicBezTo>
                  <a:pt x="256" y="524"/>
                  <a:pt x="283" y="381"/>
                  <a:pt x="291" y="292"/>
                </a:cubicBezTo>
                <a:cubicBezTo>
                  <a:pt x="404" y="290"/>
                  <a:pt x="523" y="268"/>
                  <a:pt x="523" y="268"/>
                </a:cubicBezTo>
                <a:cubicBezTo>
                  <a:pt x="523" y="268"/>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9" name="Google Shape;3129;p39"/>
          <p:cNvSpPr/>
          <p:nvPr/>
        </p:nvSpPr>
        <p:spPr>
          <a:xfrm>
            <a:off x="5402264" y="1658748"/>
            <a:ext cx="67395" cy="67167"/>
          </a:xfrm>
          <a:custGeom>
            <a:rect b="b" l="l" r="r" t="t"/>
            <a:pathLst>
              <a:path extrusionOk="0" h="590" w="592">
                <a:moveTo>
                  <a:pt x="286" y="0"/>
                </a:moveTo>
                <a:cubicBezTo>
                  <a:pt x="286" y="0"/>
                  <a:pt x="265" y="136"/>
                  <a:pt x="262" y="263"/>
                </a:cubicBezTo>
                <a:cubicBezTo>
                  <a:pt x="163" y="269"/>
                  <a:pt x="1" y="304"/>
                  <a:pt x="1" y="304"/>
                </a:cubicBezTo>
                <a:cubicBezTo>
                  <a:pt x="1" y="304"/>
                  <a:pt x="137" y="325"/>
                  <a:pt x="262" y="328"/>
                </a:cubicBezTo>
                <a:cubicBezTo>
                  <a:pt x="264" y="456"/>
                  <a:pt x="288" y="589"/>
                  <a:pt x="288" y="589"/>
                </a:cubicBezTo>
                <a:cubicBezTo>
                  <a:pt x="288" y="589"/>
                  <a:pt x="321" y="427"/>
                  <a:pt x="328" y="328"/>
                </a:cubicBezTo>
                <a:cubicBezTo>
                  <a:pt x="458" y="326"/>
                  <a:pt x="592" y="302"/>
                  <a:pt x="592" y="302"/>
                </a:cubicBezTo>
                <a:cubicBezTo>
                  <a:pt x="592" y="302"/>
                  <a:pt x="428" y="268"/>
                  <a:pt x="328" y="262"/>
                </a:cubicBezTo>
                <a:cubicBezTo>
                  <a:pt x="320" y="163"/>
                  <a:pt x="286" y="0"/>
                  <a:pt x="28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0" name="Google Shape;3130;p39"/>
          <p:cNvSpPr/>
          <p:nvPr/>
        </p:nvSpPr>
        <p:spPr>
          <a:xfrm>
            <a:off x="8218948" y="2446226"/>
            <a:ext cx="67395" cy="67281"/>
          </a:xfrm>
          <a:custGeom>
            <a:rect b="b" l="l" r="r" t="t"/>
            <a:pathLst>
              <a:path extrusionOk="0" h="591" w="592">
                <a:moveTo>
                  <a:pt x="287" y="1"/>
                </a:moveTo>
                <a:cubicBezTo>
                  <a:pt x="287" y="1"/>
                  <a:pt x="266" y="136"/>
                  <a:pt x="262" y="264"/>
                </a:cubicBezTo>
                <a:cubicBezTo>
                  <a:pt x="163" y="270"/>
                  <a:pt x="0" y="305"/>
                  <a:pt x="0" y="305"/>
                </a:cubicBezTo>
                <a:cubicBezTo>
                  <a:pt x="0" y="305"/>
                  <a:pt x="136" y="326"/>
                  <a:pt x="262" y="329"/>
                </a:cubicBezTo>
                <a:cubicBezTo>
                  <a:pt x="264" y="457"/>
                  <a:pt x="288" y="590"/>
                  <a:pt x="288" y="590"/>
                </a:cubicBezTo>
                <a:cubicBezTo>
                  <a:pt x="288" y="590"/>
                  <a:pt x="321" y="428"/>
                  <a:pt x="329" y="329"/>
                </a:cubicBezTo>
                <a:cubicBezTo>
                  <a:pt x="458" y="327"/>
                  <a:pt x="592" y="302"/>
                  <a:pt x="592" y="302"/>
                </a:cubicBezTo>
                <a:cubicBezTo>
                  <a:pt x="592" y="302"/>
                  <a:pt x="428" y="269"/>
                  <a:pt x="329" y="263"/>
                </a:cubicBezTo>
                <a:cubicBezTo>
                  <a:pt x="321"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1" name="Google Shape;3131;p39"/>
          <p:cNvSpPr/>
          <p:nvPr/>
        </p:nvSpPr>
        <p:spPr>
          <a:xfrm>
            <a:off x="1874979" y="706805"/>
            <a:ext cx="134790" cy="134790"/>
          </a:xfrm>
          <a:custGeom>
            <a:rect b="b" l="l" r="r" t="t"/>
            <a:pathLst>
              <a:path extrusionOk="0" h="1184" w="1184">
                <a:moveTo>
                  <a:pt x="577" y="1"/>
                </a:moveTo>
                <a:cubicBezTo>
                  <a:pt x="577" y="1"/>
                  <a:pt x="534" y="273"/>
                  <a:pt x="526" y="527"/>
                </a:cubicBezTo>
                <a:cubicBezTo>
                  <a:pt x="325" y="542"/>
                  <a:pt x="1" y="608"/>
                  <a:pt x="1" y="608"/>
                </a:cubicBezTo>
                <a:cubicBezTo>
                  <a:pt x="1" y="608"/>
                  <a:pt x="272" y="650"/>
                  <a:pt x="524" y="659"/>
                </a:cubicBezTo>
                <a:cubicBezTo>
                  <a:pt x="530" y="917"/>
                  <a:pt x="577" y="1183"/>
                  <a:pt x="577" y="1183"/>
                </a:cubicBezTo>
                <a:cubicBezTo>
                  <a:pt x="577" y="1183"/>
                  <a:pt x="644" y="861"/>
                  <a:pt x="658" y="660"/>
                </a:cubicBezTo>
                <a:cubicBezTo>
                  <a:pt x="916" y="655"/>
                  <a:pt x="1184" y="608"/>
                  <a:pt x="1184" y="608"/>
                </a:cubicBezTo>
                <a:cubicBezTo>
                  <a:pt x="1184" y="608"/>
                  <a:pt x="858" y="541"/>
                  <a:pt x="658" y="527"/>
                </a:cubicBezTo>
                <a:cubicBezTo>
                  <a:pt x="644" y="327"/>
                  <a:pt x="577" y="1"/>
                  <a:pt x="57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2" name="Google Shape;3132;p39"/>
          <p:cNvSpPr/>
          <p:nvPr/>
        </p:nvSpPr>
        <p:spPr>
          <a:xfrm>
            <a:off x="4881153" y="4247082"/>
            <a:ext cx="269125" cy="269239"/>
          </a:xfrm>
          <a:custGeom>
            <a:rect b="b" l="l" r="r" t="t"/>
            <a:pathLst>
              <a:path extrusionOk="0" h="2365" w="2364">
                <a:moveTo>
                  <a:pt x="1150" y="1"/>
                </a:moveTo>
                <a:cubicBezTo>
                  <a:pt x="1150" y="1"/>
                  <a:pt x="1065" y="546"/>
                  <a:pt x="1048" y="1052"/>
                </a:cubicBezTo>
                <a:cubicBezTo>
                  <a:pt x="647" y="1080"/>
                  <a:pt x="0" y="1214"/>
                  <a:pt x="0" y="1214"/>
                </a:cubicBezTo>
                <a:cubicBezTo>
                  <a:pt x="0" y="1214"/>
                  <a:pt x="541" y="1299"/>
                  <a:pt x="1047" y="1316"/>
                </a:cubicBezTo>
                <a:cubicBezTo>
                  <a:pt x="1058" y="1832"/>
                  <a:pt x="1150" y="2365"/>
                  <a:pt x="1150" y="2365"/>
                </a:cubicBezTo>
                <a:cubicBezTo>
                  <a:pt x="1150" y="2365"/>
                  <a:pt x="1283" y="1718"/>
                  <a:pt x="1312" y="1318"/>
                </a:cubicBezTo>
                <a:cubicBezTo>
                  <a:pt x="1828" y="1305"/>
                  <a:pt x="2364" y="1214"/>
                  <a:pt x="2364" y="1214"/>
                </a:cubicBezTo>
                <a:cubicBezTo>
                  <a:pt x="2364"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3" name="Google Shape;3133;p39"/>
          <p:cNvSpPr/>
          <p:nvPr/>
        </p:nvSpPr>
        <p:spPr>
          <a:xfrm>
            <a:off x="5996476" y="1040106"/>
            <a:ext cx="67395" cy="67395"/>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4" name="Google Shape;3134;p39"/>
          <p:cNvSpPr/>
          <p:nvPr/>
        </p:nvSpPr>
        <p:spPr>
          <a:xfrm>
            <a:off x="3957025" y="1690656"/>
            <a:ext cx="134790" cy="134790"/>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5" name="Google Shape;3135;p39"/>
          <p:cNvSpPr/>
          <p:nvPr/>
        </p:nvSpPr>
        <p:spPr>
          <a:xfrm>
            <a:off x="6626397" y="1555866"/>
            <a:ext cx="134790" cy="134790"/>
          </a:xfrm>
          <a:custGeom>
            <a:rect b="b" l="l" r="r" t="t"/>
            <a:pathLst>
              <a:path extrusionOk="0" h="1184" w="1184">
                <a:moveTo>
                  <a:pt x="576" y="1"/>
                </a:moveTo>
                <a:cubicBezTo>
                  <a:pt x="576" y="1"/>
                  <a:pt x="533" y="273"/>
                  <a:pt x="525" y="527"/>
                </a:cubicBezTo>
                <a:cubicBezTo>
                  <a:pt x="325" y="541"/>
                  <a:pt x="0" y="608"/>
                  <a:pt x="0" y="608"/>
                </a:cubicBezTo>
                <a:cubicBezTo>
                  <a:pt x="0" y="608"/>
                  <a:pt x="271" y="650"/>
                  <a:pt x="524" y="659"/>
                </a:cubicBezTo>
                <a:cubicBezTo>
                  <a:pt x="529" y="917"/>
                  <a:pt x="576" y="1184"/>
                  <a:pt x="576" y="1184"/>
                </a:cubicBezTo>
                <a:cubicBezTo>
                  <a:pt x="576" y="1184"/>
                  <a:pt x="643" y="860"/>
                  <a:pt x="657" y="660"/>
                </a:cubicBezTo>
                <a:cubicBezTo>
                  <a:pt x="915" y="655"/>
                  <a:pt x="1183" y="608"/>
                  <a:pt x="1183" y="608"/>
                </a:cubicBezTo>
                <a:cubicBezTo>
                  <a:pt x="1183" y="608"/>
                  <a:pt x="858" y="541"/>
                  <a:pt x="657" y="527"/>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136" name="Google Shape;3136;p39"/>
          <p:cNvCxnSpPr/>
          <p:nvPr/>
        </p:nvCxnSpPr>
        <p:spPr>
          <a:xfrm flipH="1" rot="10800000">
            <a:off x="3207638" y="2781338"/>
            <a:ext cx="4612500" cy="5400"/>
          </a:xfrm>
          <a:prstGeom prst="straightConnector1">
            <a:avLst/>
          </a:prstGeom>
          <a:noFill/>
          <a:ln cap="flat" cmpd="sng" w="9525">
            <a:solidFill>
              <a:schemeClr val="dk2"/>
            </a:solidFill>
            <a:prstDash val="solid"/>
            <a:round/>
            <a:headEnd len="med" w="med" type="none"/>
            <a:tailEnd len="med" w="med" type="none"/>
          </a:ln>
        </p:spPr>
      </p:cxnSp>
      <p:sp>
        <p:nvSpPr>
          <p:cNvPr id="3137" name="Google Shape;3137;p39"/>
          <p:cNvSpPr txBox="1"/>
          <p:nvPr/>
        </p:nvSpPr>
        <p:spPr>
          <a:xfrm>
            <a:off x="0" y="4791250"/>
            <a:ext cx="78921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u="sng">
                <a:solidFill>
                  <a:schemeClr val="dk1"/>
                </a:solidFill>
                <a:latin typeface="Exo"/>
                <a:ea typeface="Exo"/>
                <a:cs typeface="Exo"/>
                <a:sym typeface="Exo"/>
                <a:hlinkClick r:id="rId3">
                  <a:extLst>
                    <a:ext uri="{A12FA001-AC4F-418D-AE19-62706E023703}">
                      <ahyp:hlinkClr val="tx"/>
                    </a:ext>
                  </a:extLst>
                </a:hlinkClick>
              </a:rPr>
              <a:t>https://kerbalspacechallenge.fr/about/</a:t>
            </a:r>
            <a:endParaRPr sz="1000">
              <a:solidFill>
                <a:schemeClr val="dk1"/>
              </a:solidFill>
              <a:latin typeface="Exo"/>
              <a:ea typeface="Exo"/>
              <a:cs typeface="Exo"/>
              <a:sym typeface="Ex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41" name="Shape 3141"/>
        <p:cNvGrpSpPr/>
        <p:nvPr/>
      </p:nvGrpSpPr>
      <p:grpSpPr>
        <a:xfrm>
          <a:off x="0" y="0"/>
          <a:ext cx="0" cy="0"/>
          <a:chOff x="0" y="0"/>
          <a:chExt cx="0" cy="0"/>
        </a:xfrm>
      </p:grpSpPr>
      <p:sp>
        <p:nvSpPr>
          <p:cNvPr id="3142" name="Google Shape;3142;p40"/>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Le Staff de l’asso KSC</a:t>
            </a:r>
            <a:endParaRPr/>
          </a:p>
        </p:txBody>
      </p:sp>
      <p:grpSp>
        <p:nvGrpSpPr>
          <p:cNvPr id="3143" name="Google Shape;3143;p40"/>
          <p:cNvGrpSpPr/>
          <p:nvPr/>
        </p:nvGrpSpPr>
        <p:grpSpPr>
          <a:xfrm>
            <a:off x="1183107" y="2333810"/>
            <a:ext cx="994469" cy="994469"/>
            <a:chOff x="530505" y="2179769"/>
            <a:chExt cx="2442212" cy="2442212"/>
          </a:xfrm>
        </p:grpSpPr>
        <p:sp>
          <p:nvSpPr>
            <p:cNvPr id="3144" name="Google Shape;3144;p40"/>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5" name="Google Shape;3145;p40"/>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6" name="Google Shape;3146;p40"/>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7" name="Google Shape;3147;p40"/>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148" name="Google Shape;3148;p40"/>
          <p:cNvSpPr txBox="1"/>
          <p:nvPr>
            <p:ph type="title"/>
          </p:nvPr>
        </p:nvSpPr>
        <p:spPr>
          <a:xfrm>
            <a:off x="2898928" y="1276350"/>
            <a:ext cx="16728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2000">
                <a:solidFill>
                  <a:schemeClr val="accent6"/>
                </a:solidFill>
              </a:rPr>
              <a:t>Président</a:t>
            </a:r>
            <a:endParaRPr sz="2000">
              <a:solidFill>
                <a:schemeClr val="accent6"/>
              </a:solidFill>
            </a:endParaRPr>
          </a:p>
        </p:txBody>
      </p:sp>
      <p:sp>
        <p:nvSpPr>
          <p:cNvPr id="3149" name="Google Shape;3149;p40"/>
          <p:cNvSpPr txBox="1"/>
          <p:nvPr>
            <p:ph idx="4294967295" type="subTitle"/>
          </p:nvPr>
        </p:nvSpPr>
        <p:spPr>
          <a:xfrm>
            <a:off x="2898970" y="1728475"/>
            <a:ext cx="1672800" cy="563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Celui qui tire les ficelles</a:t>
            </a:r>
            <a:endParaRPr/>
          </a:p>
        </p:txBody>
      </p:sp>
      <p:sp>
        <p:nvSpPr>
          <p:cNvPr id="3150" name="Google Shape;3150;p40"/>
          <p:cNvSpPr txBox="1"/>
          <p:nvPr>
            <p:ph type="title"/>
          </p:nvPr>
        </p:nvSpPr>
        <p:spPr>
          <a:xfrm>
            <a:off x="1024950" y="2567187"/>
            <a:ext cx="1310700" cy="52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KSC</a:t>
            </a:r>
            <a:endParaRPr sz="2000"/>
          </a:p>
          <a:p>
            <a:pPr indent="0" lvl="0" marL="0" rtl="0" algn="ctr">
              <a:spcBef>
                <a:spcPts val="0"/>
              </a:spcBef>
              <a:spcAft>
                <a:spcPts val="0"/>
              </a:spcAft>
              <a:buNone/>
            </a:pPr>
            <a:r>
              <a:rPr lang="en" sz="2000"/>
              <a:t>born 2017</a:t>
            </a:r>
            <a:endParaRPr sz="2000"/>
          </a:p>
        </p:txBody>
      </p:sp>
      <p:sp>
        <p:nvSpPr>
          <p:cNvPr id="3151" name="Google Shape;3151;p40"/>
          <p:cNvSpPr txBox="1"/>
          <p:nvPr>
            <p:ph type="title"/>
          </p:nvPr>
        </p:nvSpPr>
        <p:spPr>
          <a:xfrm>
            <a:off x="2898928" y="3587975"/>
            <a:ext cx="16728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2000">
                <a:solidFill>
                  <a:schemeClr val="accent6"/>
                </a:solidFill>
              </a:rPr>
              <a:t>Membres permanents</a:t>
            </a:r>
            <a:endParaRPr sz="2000">
              <a:solidFill>
                <a:schemeClr val="accent6"/>
              </a:solidFill>
            </a:endParaRPr>
          </a:p>
        </p:txBody>
      </p:sp>
      <p:sp>
        <p:nvSpPr>
          <p:cNvPr id="3152" name="Google Shape;3152;p40"/>
          <p:cNvSpPr txBox="1"/>
          <p:nvPr>
            <p:ph idx="4294967295" type="subTitle"/>
          </p:nvPr>
        </p:nvSpPr>
        <p:spPr>
          <a:xfrm>
            <a:off x="2898970" y="4040100"/>
            <a:ext cx="1672800" cy="563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Le </a:t>
            </a:r>
            <a:r>
              <a:rPr lang="en"/>
              <a:t>cœur</a:t>
            </a:r>
            <a:r>
              <a:rPr lang="en"/>
              <a:t> de l’asso</a:t>
            </a:r>
            <a:endParaRPr/>
          </a:p>
        </p:txBody>
      </p:sp>
      <p:sp>
        <p:nvSpPr>
          <p:cNvPr id="3153" name="Google Shape;3153;p40"/>
          <p:cNvSpPr txBox="1"/>
          <p:nvPr>
            <p:ph type="title"/>
          </p:nvPr>
        </p:nvSpPr>
        <p:spPr>
          <a:xfrm>
            <a:off x="6289725" y="1881675"/>
            <a:ext cx="17607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2000">
                <a:solidFill>
                  <a:schemeClr val="accent6"/>
                </a:solidFill>
              </a:rPr>
              <a:t>Invités</a:t>
            </a:r>
            <a:endParaRPr sz="2000">
              <a:solidFill>
                <a:schemeClr val="accent6"/>
              </a:solidFill>
            </a:endParaRPr>
          </a:p>
        </p:txBody>
      </p:sp>
      <p:sp>
        <p:nvSpPr>
          <p:cNvPr id="3154" name="Google Shape;3154;p40"/>
          <p:cNvSpPr txBox="1"/>
          <p:nvPr>
            <p:ph idx="4294967295" type="subTitle"/>
          </p:nvPr>
        </p:nvSpPr>
        <p:spPr>
          <a:xfrm>
            <a:off x="6289770" y="2333800"/>
            <a:ext cx="1673100" cy="563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Aident le staff occasionnellement</a:t>
            </a:r>
            <a:endParaRPr/>
          </a:p>
        </p:txBody>
      </p:sp>
      <p:sp>
        <p:nvSpPr>
          <p:cNvPr id="3155" name="Google Shape;3155;p40"/>
          <p:cNvSpPr txBox="1"/>
          <p:nvPr>
            <p:ph type="title"/>
          </p:nvPr>
        </p:nvSpPr>
        <p:spPr>
          <a:xfrm>
            <a:off x="6289725" y="3240800"/>
            <a:ext cx="17898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2000">
                <a:solidFill>
                  <a:schemeClr val="accent6"/>
                </a:solidFill>
              </a:rPr>
              <a:t>Modérateurs</a:t>
            </a:r>
            <a:endParaRPr sz="2000">
              <a:solidFill>
                <a:schemeClr val="accent6"/>
              </a:solidFill>
            </a:endParaRPr>
          </a:p>
        </p:txBody>
      </p:sp>
      <p:sp>
        <p:nvSpPr>
          <p:cNvPr id="3156" name="Google Shape;3156;p40"/>
          <p:cNvSpPr txBox="1"/>
          <p:nvPr>
            <p:ph idx="4294967295" type="subTitle"/>
          </p:nvPr>
        </p:nvSpPr>
        <p:spPr>
          <a:xfrm>
            <a:off x="6289775" y="3692925"/>
            <a:ext cx="1761000" cy="563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Représentent le staff sur les réseaux</a:t>
            </a:r>
            <a:endParaRPr/>
          </a:p>
        </p:txBody>
      </p:sp>
      <p:cxnSp>
        <p:nvCxnSpPr>
          <p:cNvPr id="3157" name="Google Shape;3157;p40"/>
          <p:cNvCxnSpPr>
            <a:stCxn id="3150" idx="3"/>
            <a:endCxn id="3148" idx="1"/>
          </p:cNvCxnSpPr>
          <p:nvPr/>
        </p:nvCxnSpPr>
        <p:spPr>
          <a:xfrm flipH="1" rot="10800000">
            <a:off x="2335650" y="1540138"/>
            <a:ext cx="563400" cy="1290900"/>
          </a:xfrm>
          <a:prstGeom prst="curvedConnector3">
            <a:avLst>
              <a:gd fmla="val 49989" name="adj1"/>
            </a:avLst>
          </a:prstGeom>
          <a:noFill/>
          <a:ln cap="flat" cmpd="sng" w="9525">
            <a:solidFill>
              <a:schemeClr val="dk2"/>
            </a:solidFill>
            <a:prstDash val="solid"/>
            <a:round/>
            <a:headEnd len="med" w="med" type="none"/>
            <a:tailEnd len="med" w="med" type="oval"/>
          </a:ln>
        </p:spPr>
      </p:cxnSp>
      <p:cxnSp>
        <p:nvCxnSpPr>
          <p:cNvPr id="3158" name="Google Shape;3158;p40"/>
          <p:cNvCxnSpPr>
            <a:stCxn id="3150" idx="3"/>
            <a:endCxn id="3151" idx="1"/>
          </p:cNvCxnSpPr>
          <p:nvPr/>
        </p:nvCxnSpPr>
        <p:spPr>
          <a:xfrm>
            <a:off x="2335650" y="2831038"/>
            <a:ext cx="563400" cy="1020900"/>
          </a:xfrm>
          <a:prstGeom prst="curvedConnector3">
            <a:avLst>
              <a:gd fmla="val 49989" name="adj1"/>
            </a:avLst>
          </a:prstGeom>
          <a:noFill/>
          <a:ln cap="flat" cmpd="sng" w="9525">
            <a:solidFill>
              <a:schemeClr val="dk2"/>
            </a:solidFill>
            <a:prstDash val="solid"/>
            <a:round/>
            <a:headEnd len="med" w="med" type="none"/>
            <a:tailEnd len="med" w="med" type="oval"/>
          </a:ln>
        </p:spPr>
      </p:cxnSp>
      <p:cxnSp>
        <p:nvCxnSpPr>
          <p:cNvPr id="3159" name="Google Shape;3159;p40"/>
          <p:cNvCxnSpPr>
            <a:stCxn id="3150" idx="3"/>
            <a:endCxn id="3153" idx="1"/>
          </p:cNvCxnSpPr>
          <p:nvPr/>
        </p:nvCxnSpPr>
        <p:spPr>
          <a:xfrm flipH="1" rot="10800000">
            <a:off x="2335650" y="2145538"/>
            <a:ext cx="3954000" cy="685500"/>
          </a:xfrm>
          <a:prstGeom prst="curvedConnector3">
            <a:avLst>
              <a:gd fmla="val 50001" name="adj1"/>
            </a:avLst>
          </a:prstGeom>
          <a:noFill/>
          <a:ln cap="flat" cmpd="sng" w="9525">
            <a:solidFill>
              <a:schemeClr val="dk2"/>
            </a:solidFill>
            <a:prstDash val="solid"/>
            <a:round/>
            <a:headEnd len="med" w="med" type="none"/>
            <a:tailEnd len="med" w="med" type="oval"/>
          </a:ln>
        </p:spPr>
      </p:cxnSp>
      <p:cxnSp>
        <p:nvCxnSpPr>
          <p:cNvPr id="3160" name="Google Shape;3160;p40"/>
          <p:cNvCxnSpPr>
            <a:stCxn id="3150" idx="3"/>
            <a:endCxn id="3155" idx="1"/>
          </p:cNvCxnSpPr>
          <p:nvPr/>
        </p:nvCxnSpPr>
        <p:spPr>
          <a:xfrm>
            <a:off x="2335650" y="2831038"/>
            <a:ext cx="3954000" cy="673500"/>
          </a:xfrm>
          <a:prstGeom prst="curvedConnector3">
            <a:avLst>
              <a:gd fmla="val 50001" name="adj1"/>
            </a:avLst>
          </a:prstGeom>
          <a:noFill/>
          <a:ln cap="flat" cmpd="sng" w="9525">
            <a:solidFill>
              <a:schemeClr val="dk2"/>
            </a:solidFill>
            <a:prstDash val="solid"/>
            <a:round/>
            <a:headEnd len="med" w="med" type="none"/>
            <a:tailEnd len="med" w="med" type="oval"/>
          </a:ln>
        </p:spPr>
      </p:cxnSp>
      <p:grpSp>
        <p:nvGrpSpPr>
          <p:cNvPr id="3161" name="Google Shape;3161;p40"/>
          <p:cNvGrpSpPr/>
          <p:nvPr/>
        </p:nvGrpSpPr>
        <p:grpSpPr>
          <a:xfrm rot="-854709">
            <a:off x="257631" y="1688303"/>
            <a:ext cx="1151983" cy="255645"/>
            <a:chOff x="4339891" y="1046343"/>
            <a:chExt cx="651056" cy="144473"/>
          </a:xfrm>
        </p:grpSpPr>
        <p:sp>
          <p:nvSpPr>
            <p:cNvPr id="3162" name="Google Shape;3162;p40"/>
            <p:cNvSpPr/>
            <p:nvPr/>
          </p:nvSpPr>
          <p:spPr>
            <a:xfrm>
              <a:off x="4351093" y="1055399"/>
              <a:ext cx="633325" cy="130411"/>
            </a:xfrm>
            <a:custGeom>
              <a:rect b="b" l="l" r="r" t="t"/>
              <a:pathLst>
                <a:path extrusionOk="0" h="2736" w="13287">
                  <a:moveTo>
                    <a:pt x="9261" y="1"/>
                  </a:moveTo>
                  <a:lnTo>
                    <a:pt x="5089" y="458"/>
                  </a:lnTo>
                  <a:lnTo>
                    <a:pt x="5083" y="458"/>
                  </a:lnTo>
                  <a:lnTo>
                    <a:pt x="2126" y="2687"/>
                  </a:lnTo>
                  <a:lnTo>
                    <a:pt x="11" y="2142"/>
                  </a:lnTo>
                  <a:lnTo>
                    <a:pt x="1" y="2182"/>
                  </a:lnTo>
                  <a:lnTo>
                    <a:pt x="2125" y="2733"/>
                  </a:lnTo>
                  <a:lnTo>
                    <a:pt x="2135" y="2735"/>
                  </a:lnTo>
                  <a:lnTo>
                    <a:pt x="5100" y="501"/>
                  </a:lnTo>
                  <a:lnTo>
                    <a:pt x="9250" y="46"/>
                  </a:lnTo>
                  <a:lnTo>
                    <a:pt x="11584" y="1573"/>
                  </a:lnTo>
                  <a:lnTo>
                    <a:pt x="11593" y="1579"/>
                  </a:lnTo>
                  <a:lnTo>
                    <a:pt x="13286" y="972"/>
                  </a:lnTo>
                  <a:lnTo>
                    <a:pt x="13272" y="930"/>
                  </a:lnTo>
                  <a:lnTo>
                    <a:pt x="11600" y="1531"/>
                  </a:lnTo>
                  <a:lnTo>
                    <a:pt x="9267" y="6"/>
                  </a:lnTo>
                  <a:lnTo>
                    <a:pt x="926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3" name="Google Shape;3163;p40"/>
            <p:cNvSpPr/>
            <p:nvPr/>
          </p:nvSpPr>
          <p:spPr>
            <a:xfrm>
              <a:off x="4780793" y="1046343"/>
              <a:ext cx="22927" cy="20305"/>
            </a:xfrm>
            <a:custGeom>
              <a:rect b="b" l="l" r="r" t="t"/>
              <a:pathLst>
                <a:path extrusionOk="0" h="426" w="481">
                  <a:moveTo>
                    <a:pt x="240" y="1"/>
                  </a:moveTo>
                  <a:cubicBezTo>
                    <a:pt x="177" y="1"/>
                    <a:pt x="114" y="30"/>
                    <a:pt x="72" y="84"/>
                  </a:cubicBezTo>
                  <a:cubicBezTo>
                    <a:pt x="0" y="177"/>
                    <a:pt x="19" y="311"/>
                    <a:pt x="112" y="381"/>
                  </a:cubicBezTo>
                  <a:cubicBezTo>
                    <a:pt x="150" y="411"/>
                    <a:pt x="195" y="425"/>
                    <a:pt x="240" y="425"/>
                  </a:cubicBezTo>
                  <a:cubicBezTo>
                    <a:pt x="304" y="425"/>
                    <a:pt x="367" y="397"/>
                    <a:pt x="408" y="343"/>
                  </a:cubicBezTo>
                  <a:cubicBezTo>
                    <a:pt x="481" y="249"/>
                    <a:pt x="463" y="115"/>
                    <a:pt x="370" y="45"/>
                  </a:cubicBezTo>
                  <a:cubicBezTo>
                    <a:pt x="331" y="15"/>
                    <a:pt x="285" y="1"/>
                    <a:pt x="24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4" name="Google Shape;3164;p40"/>
            <p:cNvSpPr/>
            <p:nvPr/>
          </p:nvSpPr>
          <p:spPr>
            <a:xfrm>
              <a:off x="4339891" y="1148298"/>
              <a:ext cx="22927" cy="20258"/>
            </a:xfrm>
            <a:custGeom>
              <a:rect b="b" l="l" r="r" t="t"/>
              <a:pathLst>
                <a:path extrusionOk="0" h="425" w="481">
                  <a:moveTo>
                    <a:pt x="241" y="1"/>
                  </a:moveTo>
                  <a:cubicBezTo>
                    <a:pt x="178" y="1"/>
                    <a:pt x="115" y="29"/>
                    <a:pt x="72" y="84"/>
                  </a:cubicBezTo>
                  <a:cubicBezTo>
                    <a:pt x="0" y="177"/>
                    <a:pt x="19" y="310"/>
                    <a:pt x="111" y="380"/>
                  </a:cubicBezTo>
                  <a:cubicBezTo>
                    <a:pt x="150" y="410"/>
                    <a:pt x="195" y="424"/>
                    <a:pt x="241" y="424"/>
                  </a:cubicBezTo>
                  <a:cubicBezTo>
                    <a:pt x="304" y="424"/>
                    <a:pt x="367" y="396"/>
                    <a:pt x="408" y="341"/>
                  </a:cubicBezTo>
                  <a:cubicBezTo>
                    <a:pt x="481" y="248"/>
                    <a:pt x="462" y="115"/>
                    <a:pt x="370" y="44"/>
                  </a:cubicBezTo>
                  <a:cubicBezTo>
                    <a:pt x="331" y="15"/>
                    <a:pt x="286" y="1"/>
                    <a:pt x="241"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5" name="Google Shape;3165;p40"/>
            <p:cNvSpPr/>
            <p:nvPr/>
          </p:nvSpPr>
          <p:spPr>
            <a:xfrm>
              <a:off x="4582316" y="1068173"/>
              <a:ext cx="22879" cy="20258"/>
            </a:xfrm>
            <a:custGeom>
              <a:rect b="b" l="l" r="r" t="t"/>
              <a:pathLst>
                <a:path extrusionOk="0" h="425" w="480">
                  <a:moveTo>
                    <a:pt x="240" y="0"/>
                  </a:moveTo>
                  <a:cubicBezTo>
                    <a:pt x="177" y="0"/>
                    <a:pt x="114" y="29"/>
                    <a:pt x="72" y="82"/>
                  </a:cubicBezTo>
                  <a:cubicBezTo>
                    <a:pt x="1" y="176"/>
                    <a:pt x="18" y="310"/>
                    <a:pt x="112" y="380"/>
                  </a:cubicBezTo>
                  <a:cubicBezTo>
                    <a:pt x="150" y="410"/>
                    <a:pt x="196" y="424"/>
                    <a:pt x="241" y="424"/>
                  </a:cubicBezTo>
                  <a:cubicBezTo>
                    <a:pt x="305" y="424"/>
                    <a:pt x="367" y="395"/>
                    <a:pt x="409" y="341"/>
                  </a:cubicBezTo>
                  <a:cubicBezTo>
                    <a:pt x="479" y="248"/>
                    <a:pt x="462" y="114"/>
                    <a:pt x="369" y="44"/>
                  </a:cubicBezTo>
                  <a:cubicBezTo>
                    <a:pt x="331" y="15"/>
                    <a:pt x="285" y="0"/>
                    <a:pt x="24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6" name="Google Shape;3166;p40"/>
            <p:cNvSpPr/>
            <p:nvPr/>
          </p:nvSpPr>
          <p:spPr>
            <a:xfrm>
              <a:off x="4892376" y="1119366"/>
              <a:ext cx="22927" cy="20258"/>
            </a:xfrm>
            <a:custGeom>
              <a:rect b="b" l="l" r="r" t="t"/>
              <a:pathLst>
                <a:path extrusionOk="0" h="425" w="481">
                  <a:moveTo>
                    <a:pt x="240" y="1"/>
                  </a:moveTo>
                  <a:cubicBezTo>
                    <a:pt x="177" y="1"/>
                    <a:pt x="114" y="29"/>
                    <a:pt x="72" y="84"/>
                  </a:cubicBezTo>
                  <a:cubicBezTo>
                    <a:pt x="1" y="177"/>
                    <a:pt x="19" y="310"/>
                    <a:pt x="112" y="381"/>
                  </a:cubicBezTo>
                  <a:cubicBezTo>
                    <a:pt x="150" y="410"/>
                    <a:pt x="196" y="424"/>
                    <a:pt x="241" y="424"/>
                  </a:cubicBezTo>
                  <a:cubicBezTo>
                    <a:pt x="304" y="424"/>
                    <a:pt x="367" y="396"/>
                    <a:pt x="409" y="341"/>
                  </a:cubicBezTo>
                  <a:cubicBezTo>
                    <a:pt x="480" y="248"/>
                    <a:pt x="462" y="115"/>
                    <a:pt x="369" y="44"/>
                  </a:cubicBezTo>
                  <a:cubicBezTo>
                    <a:pt x="331" y="15"/>
                    <a:pt x="285" y="1"/>
                    <a:pt x="24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7" name="Google Shape;3167;p40"/>
            <p:cNvSpPr/>
            <p:nvPr/>
          </p:nvSpPr>
          <p:spPr>
            <a:xfrm>
              <a:off x="4445660" y="1178518"/>
              <a:ext cx="13871" cy="12298"/>
            </a:xfrm>
            <a:custGeom>
              <a:rect b="b" l="l" r="r" t="t"/>
              <a:pathLst>
                <a:path extrusionOk="0" h="258" w="291">
                  <a:moveTo>
                    <a:pt x="146" y="0"/>
                  </a:moveTo>
                  <a:cubicBezTo>
                    <a:pt x="107" y="0"/>
                    <a:pt x="68" y="17"/>
                    <a:pt x="43" y="51"/>
                  </a:cubicBezTo>
                  <a:cubicBezTo>
                    <a:pt x="0" y="106"/>
                    <a:pt x="11" y="188"/>
                    <a:pt x="67" y="231"/>
                  </a:cubicBezTo>
                  <a:cubicBezTo>
                    <a:pt x="90" y="249"/>
                    <a:pt x="118" y="257"/>
                    <a:pt x="145" y="257"/>
                  </a:cubicBezTo>
                  <a:cubicBezTo>
                    <a:pt x="184" y="257"/>
                    <a:pt x="222" y="240"/>
                    <a:pt x="247" y="208"/>
                  </a:cubicBezTo>
                  <a:cubicBezTo>
                    <a:pt x="290" y="151"/>
                    <a:pt x="280" y="69"/>
                    <a:pt x="224" y="27"/>
                  </a:cubicBezTo>
                  <a:cubicBezTo>
                    <a:pt x="201" y="9"/>
                    <a:pt x="173" y="0"/>
                    <a:pt x="146"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8" name="Google Shape;3168;p40"/>
            <p:cNvSpPr/>
            <p:nvPr/>
          </p:nvSpPr>
          <p:spPr>
            <a:xfrm>
              <a:off x="4977077" y="1094628"/>
              <a:ext cx="13871" cy="12298"/>
            </a:xfrm>
            <a:custGeom>
              <a:rect b="b" l="l" r="r" t="t"/>
              <a:pathLst>
                <a:path extrusionOk="0" h="258" w="291">
                  <a:moveTo>
                    <a:pt x="145" y="0"/>
                  </a:moveTo>
                  <a:cubicBezTo>
                    <a:pt x="107" y="0"/>
                    <a:pt x="68" y="17"/>
                    <a:pt x="43" y="50"/>
                  </a:cubicBezTo>
                  <a:cubicBezTo>
                    <a:pt x="0" y="106"/>
                    <a:pt x="11" y="188"/>
                    <a:pt x="67" y="231"/>
                  </a:cubicBezTo>
                  <a:cubicBezTo>
                    <a:pt x="90" y="249"/>
                    <a:pt x="118" y="257"/>
                    <a:pt x="145" y="257"/>
                  </a:cubicBezTo>
                  <a:cubicBezTo>
                    <a:pt x="184" y="257"/>
                    <a:pt x="222" y="240"/>
                    <a:pt x="247" y="207"/>
                  </a:cubicBezTo>
                  <a:cubicBezTo>
                    <a:pt x="290" y="151"/>
                    <a:pt x="280" y="70"/>
                    <a:pt x="224" y="27"/>
                  </a:cubicBezTo>
                  <a:cubicBezTo>
                    <a:pt x="201" y="9"/>
                    <a:pt x="173" y="0"/>
                    <a:pt x="14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169" name="Google Shape;3169;p40"/>
          <p:cNvGrpSpPr/>
          <p:nvPr/>
        </p:nvGrpSpPr>
        <p:grpSpPr>
          <a:xfrm rot="-601941">
            <a:off x="5152387" y="4100428"/>
            <a:ext cx="775789" cy="948050"/>
            <a:chOff x="1562309" y="2509229"/>
            <a:chExt cx="347240" cy="424361"/>
          </a:xfrm>
        </p:grpSpPr>
        <p:sp>
          <p:nvSpPr>
            <p:cNvPr id="3170" name="Google Shape;3170;p40"/>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1" name="Google Shape;3171;p40"/>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2" name="Google Shape;3172;p40"/>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3" name="Google Shape;3173;p40"/>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4" name="Google Shape;3174;p40"/>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5" name="Google Shape;3175;p40"/>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6" name="Google Shape;3176;p40"/>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7" name="Google Shape;3177;p40"/>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8" name="Google Shape;3178;p40"/>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9" name="Google Shape;3179;p40"/>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0" name="Google Shape;3180;p40"/>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1" name="Google Shape;3181;p40"/>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2" name="Google Shape;3182;p40"/>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183" name="Google Shape;3183;p40"/>
          <p:cNvGrpSpPr/>
          <p:nvPr/>
        </p:nvGrpSpPr>
        <p:grpSpPr>
          <a:xfrm>
            <a:off x="7025192" y="348123"/>
            <a:ext cx="937786" cy="948052"/>
            <a:chOff x="2335197" y="4238611"/>
            <a:chExt cx="345142" cy="348908"/>
          </a:xfrm>
        </p:grpSpPr>
        <p:grpSp>
          <p:nvGrpSpPr>
            <p:cNvPr id="3184" name="Google Shape;3184;p40"/>
            <p:cNvGrpSpPr/>
            <p:nvPr/>
          </p:nvGrpSpPr>
          <p:grpSpPr>
            <a:xfrm>
              <a:off x="2335197" y="4238611"/>
              <a:ext cx="345142" cy="348908"/>
              <a:chOff x="2335197" y="4238611"/>
              <a:chExt cx="345142" cy="348908"/>
            </a:xfrm>
          </p:grpSpPr>
          <p:sp>
            <p:nvSpPr>
              <p:cNvPr id="3185" name="Google Shape;3185;p40"/>
              <p:cNvSpPr/>
              <p:nvPr/>
            </p:nvSpPr>
            <p:spPr>
              <a:xfrm>
                <a:off x="2449212" y="4250718"/>
                <a:ext cx="140040" cy="242615"/>
              </a:xfrm>
              <a:custGeom>
                <a:rect b="b" l="l" r="r" t="t"/>
                <a:pathLst>
                  <a:path extrusionOk="0" h="5090" w="2938">
                    <a:moveTo>
                      <a:pt x="1546" y="0"/>
                    </a:moveTo>
                    <a:lnTo>
                      <a:pt x="1507" y="22"/>
                    </a:lnTo>
                    <a:lnTo>
                      <a:pt x="2889" y="2424"/>
                    </a:lnTo>
                    <a:lnTo>
                      <a:pt x="2365" y="4781"/>
                    </a:lnTo>
                    <a:lnTo>
                      <a:pt x="732" y="5040"/>
                    </a:lnTo>
                    <a:lnTo>
                      <a:pt x="49" y="2777"/>
                    </a:lnTo>
                    <a:lnTo>
                      <a:pt x="1546" y="285"/>
                    </a:lnTo>
                    <a:lnTo>
                      <a:pt x="1507" y="263"/>
                    </a:lnTo>
                    <a:lnTo>
                      <a:pt x="1" y="2773"/>
                    </a:lnTo>
                    <a:lnTo>
                      <a:pt x="698" y="5090"/>
                    </a:lnTo>
                    <a:lnTo>
                      <a:pt x="2402" y="4822"/>
                    </a:lnTo>
                    <a:lnTo>
                      <a:pt x="2936" y="2425"/>
                    </a:lnTo>
                    <a:lnTo>
                      <a:pt x="2937" y="2417"/>
                    </a:lnTo>
                    <a:lnTo>
                      <a:pt x="1546"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6" name="Google Shape;3186;p40"/>
              <p:cNvSpPr/>
              <p:nvPr/>
            </p:nvSpPr>
            <p:spPr>
              <a:xfrm>
                <a:off x="2562845" y="4478366"/>
                <a:ext cx="107294" cy="12774"/>
              </a:xfrm>
              <a:custGeom>
                <a:rect b="b" l="l" r="r" t="t"/>
                <a:pathLst>
                  <a:path extrusionOk="0" h="268" w="2251">
                    <a:moveTo>
                      <a:pt x="5" y="1"/>
                    </a:moveTo>
                    <a:lnTo>
                      <a:pt x="1" y="46"/>
                    </a:lnTo>
                    <a:lnTo>
                      <a:pt x="2245" y="268"/>
                    </a:lnTo>
                    <a:lnTo>
                      <a:pt x="2250" y="222"/>
                    </a:lnTo>
                    <a:lnTo>
                      <a:pt x="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7" name="Google Shape;3187;p40"/>
              <p:cNvSpPr/>
              <p:nvPr/>
            </p:nvSpPr>
            <p:spPr>
              <a:xfrm>
                <a:off x="2347399" y="4504486"/>
                <a:ext cx="149763" cy="82508"/>
              </a:xfrm>
              <a:custGeom>
                <a:rect b="b" l="l" r="r" t="t"/>
                <a:pathLst>
                  <a:path extrusionOk="0" h="1731" w="3142">
                    <a:moveTo>
                      <a:pt x="2874" y="0"/>
                    </a:moveTo>
                    <a:lnTo>
                      <a:pt x="2828" y="7"/>
                    </a:lnTo>
                    <a:lnTo>
                      <a:pt x="3085" y="1660"/>
                    </a:lnTo>
                    <a:lnTo>
                      <a:pt x="3085" y="1660"/>
                    </a:lnTo>
                    <a:lnTo>
                      <a:pt x="16" y="503"/>
                    </a:lnTo>
                    <a:lnTo>
                      <a:pt x="0" y="546"/>
                    </a:lnTo>
                    <a:lnTo>
                      <a:pt x="3142" y="1731"/>
                    </a:lnTo>
                    <a:lnTo>
                      <a:pt x="3142" y="1731"/>
                    </a:lnTo>
                    <a:lnTo>
                      <a:pt x="2874"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8" name="Google Shape;3188;p40"/>
              <p:cNvSpPr/>
              <p:nvPr/>
            </p:nvSpPr>
            <p:spPr>
              <a:xfrm>
                <a:off x="2577526" y="4355533"/>
                <a:ext cx="21163" cy="21116"/>
              </a:xfrm>
              <a:custGeom>
                <a:rect b="b" l="l" r="r" t="t"/>
                <a:pathLst>
                  <a:path extrusionOk="0" h="443" w="444">
                    <a:moveTo>
                      <a:pt x="222" y="1"/>
                    </a:moveTo>
                    <a:cubicBezTo>
                      <a:pt x="100" y="1"/>
                      <a:pt x="0" y="100"/>
                      <a:pt x="0" y="222"/>
                    </a:cubicBezTo>
                    <a:cubicBezTo>
                      <a:pt x="0" y="344"/>
                      <a:pt x="100" y="442"/>
                      <a:pt x="222" y="442"/>
                    </a:cubicBezTo>
                    <a:cubicBezTo>
                      <a:pt x="344" y="442"/>
                      <a:pt x="443" y="344"/>
                      <a:pt x="443" y="222"/>
                    </a:cubicBezTo>
                    <a:cubicBezTo>
                      <a:pt x="443" y="100"/>
                      <a:pt x="344" y="1"/>
                      <a:pt x="222"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9" name="Google Shape;3189;p40"/>
              <p:cNvSpPr/>
              <p:nvPr/>
            </p:nvSpPr>
            <p:spPr>
              <a:xfrm>
                <a:off x="2659271" y="4479558"/>
                <a:ext cx="21068" cy="21116"/>
              </a:xfrm>
              <a:custGeom>
                <a:rect b="b" l="l" r="r" t="t"/>
                <a:pathLst>
                  <a:path extrusionOk="0" h="443" w="442">
                    <a:moveTo>
                      <a:pt x="221" y="0"/>
                    </a:moveTo>
                    <a:cubicBezTo>
                      <a:pt x="100" y="0"/>
                      <a:pt x="0" y="100"/>
                      <a:pt x="0" y="221"/>
                    </a:cubicBezTo>
                    <a:cubicBezTo>
                      <a:pt x="0" y="342"/>
                      <a:pt x="100" y="443"/>
                      <a:pt x="221" y="443"/>
                    </a:cubicBezTo>
                    <a:cubicBezTo>
                      <a:pt x="342" y="443"/>
                      <a:pt x="442" y="344"/>
                      <a:pt x="442" y="221"/>
                    </a:cubicBezTo>
                    <a:cubicBezTo>
                      <a:pt x="442" y="100"/>
                      <a:pt x="342"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0" name="Google Shape;3190;p40"/>
              <p:cNvSpPr/>
              <p:nvPr/>
            </p:nvSpPr>
            <p:spPr>
              <a:xfrm>
                <a:off x="2509412" y="4238611"/>
                <a:ext cx="25119" cy="25167"/>
              </a:xfrm>
              <a:custGeom>
                <a:rect b="b" l="l" r="r" t="t"/>
                <a:pathLst>
                  <a:path extrusionOk="0" h="528" w="527">
                    <a:moveTo>
                      <a:pt x="264" y="1"/>
                    </a:moveTo>
                    <a:cubicBezTo>
                      <a:pt x="119" y="1"/>
                      <a:pt x="0" y="119"/>
                      <a:pt x="0" y="265"/>
                    </a:cubicBezTo>
                    <a:cubicBezTo>
                      <a:pt x="0" y="410"/>
                      <a:pt x="119" y="527"/>
                      <a:pt x="264" y="527"/>
                    </a:cubicBezTo>
                    <a:cubicBezTo>
                      <a:pt x="409" y="527"/>
                      <a:pt x="527" y="410"/>
                      <a:pt x="527" y="265"/>
                    </a:cubicBezTo>
                    <a:cubicBezTo>
                      <a:pt x="527" y="119"/>
                      <a:pt x="409" y="1"/>
                      <a:pt x="26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1" name="Google Shape;3191;p40"/>
              <p:cNvSpPr/>
              <p:nvPr/>
            </p:nvSpPr>
            <p:spPr>
              <a:xfrm>
                <a:off x="2470708" y="4479558"/>
                <a:ext cx="25072" cy="25119"/>
              </a:xfrm>
              <a:custGeom>
                <a:rect b="b" l="l" r="r" t="t"/>
                <a:pathLst>
                  <a:path extrusionOk="0" h="527" w="526">
                    <a:moveTo>
                      <a:pt x="263" y="0"/>
                    </a:moveTo>
                    <a:cubicBezTo>
                      <a:pt x="117" y="0"/>
                      <a:pt x="0" y="117"/>
                      <a:pt x="0" y="263"/>
                    </a:cubicBezTo>
                    <a:cubicBezTo>
                      <a:pt x="0" y="408"/>
                      <a:pt x="117" y="527"/>
                      <a:pt x="263" y="527"/>
                    </a:cubicBezTo>
                    <a:cubicBezTo>
                      <a:pt x="408" y="527"/>
                      <a:pt x="526" y="408"/>
                      <a:pt x="526" y="263"/>
                    </a:cubicBezTo>
                    <a:cubicBezTo>
                      <a:pt x="526" y="117"/>
                      <a:pt x="408"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2" name="Google Shape;3192;p40"/>
              <p:cNvSpPr/>
              <p:nvPr/>
            </p:nvSpPr>
            <p:spPr>
              <a:xfrm>
                <a:off x="2335197" y="4516975"/>
                <a:ext cx="25167" cy="25119"/>
              </a:xfrm>
              <a:custGeom>
                <a:rect b="b" l="l" r="r" t="t"/>
                <a:pathLst>
                  <a:path extrusionOk="0" h="527" w="528">
                    <a:moveTo>
                      <a:pt x="264" y="0"/>
                    </a:moveTo>
                    <a:cubicBezTo>
                      <a:pt x="118" y="0"/>
                      <a:pt x="1" y="117"/>
                      <a:pt x="1" y="263"/>
                    </a:cubicBezTo>
                    <a:cubicBezTo>
                      <a:pt x="1" y="408"/>
                      <a:pt x="118" y="527"/>
                      <a:pt x="264" y="527"/>
                    </a:cubicBezTo>
                    <a:cubicBezTo>
                      <a:pt x="409" y="527"/>
                      <a:pt x="527" y="408"/>
                      <a:pt x="527" y="263"/>
                    </a:cubicBezTo>
                    <a:cubicBezTo>
                      <a:pt x="527" y="117"/>
                      <a:pt x="409" y="0"/>
                      <a:pt x="26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3" name="Google Shape;3193;p40"/>
              <p:cNvSpPr/>
              <p:nvPr/>
            </p:nvSpPr>
            <p:spPr>
              <a:xfrm>
                <a:off x="2442014" y="4376649"/>
                <a:ext cx="12774" cy="12774"/>
              </a:xfrm>
              <a:custGeom>
                <a:rect b="b" l="l" r="r" t="t"/>
                <a:pathLst>
                  <a:path extrusionOk="0" h="268" w="268">
                    <a:moveTo>
                      <a:pt x="134" y="0"/>
                    </a:moveTo>
                    <a:cubicBezTo>
                      <a:pt x="59" y="0"/>
                      <a:pt x="0" y="60"/>
                      <a:pt x="0" y="133"/>
                    </a:cubicBezTo>
                    <a:cubicBezTo>
                      <a:pt x="0" y="208"/>
                      <a:pt x="61" y="267"/>
                      <a:pt x="134" y="267"/>
                    </a:cubicBezTo>
                    <a:cubicBezTo>
                      <a:pt x="207" y="266"/>
                      <a:pt x="267" y="208"/>
                      <a:pt x="267" y="133"/>
                    </a:cubicBezTo>
                    <a:cubicBezTo>
                      <a:pt x="267" y="59"/>
                      <a:pt x="207"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4" name="Google Shape;3194;p40"/>
              <p:cNvSpPr/>
              <p:nvPr/>
            </p:nvSpPr>
            <p:spPr>
              <a:xfrm>
                <a:off x="2487296" y="4574745"/>
                <a:ext cx="12774" cy="12774"/>
              </a:xfrm>
              <a:custGeom>
                <a:rect b="b" l="l" r="r" t="t"/>
                <a:pathLst>
                  <a:path extrusionOk="0" h="268" w="268">
                    <a:moveTo>
                      <a:pt x="134" y="0"/>
                    </a:moveTo>
                    <a:cubicBezTo>
                      <a:pt x="60" y="0"/>
                      <a:pt x="1" y="60"/>
                      <a:pt x="1" y="133"/>
                    </a:cubicBezTo>
                    <a:cubicBezTo>
                      <a:pt x="1" y="207"/>
                      <a:pt x="60" y="267"/>
                      <a:pt x="134" y="267"/>
                    </a:cubicBezTo>
                    <a:cubicBezTo>
                      <a:pt x="207" y="267"/>
                      <a:pt x="268" y="207"/>
                      <a:pt x="268" y="133"/>
                    </a:cubicBezTo>
                    <a:cubicBezTo>
                      <a:pt x="268" y="60"/>
                      <a:pt x="207"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195" name="Google Shape;3195;p40"/>
            <p:cNvSpPr/>
            <p:nvPr/>
          </p:nvSpPr>
          <p:spPr>
            <a:xfrm>
              <a:off x="2550214" y="4467022"/>
              <a:ext cx="25119" cy="25072"/>
            </a:xfrm>
            <a:custGeom>
              <a:rect b="b" l="l" r="r" t="t"/>
              <a:pathLst>
                <a:path extrusionOk="0" h="526" w="527">
                  <a:moveTo>
                    <a:pt x="263" y="0"/>
                  </a:moveTo>
                  <a:cubicBezTo>
                    <a:pt x="118" y="0"/>
                    <a:pt x="1" y="118"/>
                    <a:pt x="1" y="263"/>
                  </a:cubicBezTo>
                  <a:cubicBezTo>
                    <a:pt x="1" y="409"/>
                    <a:pt x="118" y="526"/>
                    <a:pt x="263" y="526"/>
                  </a:cubicBezTo>
                  <a:cubicBezTo>
                    <a:pt x="409" y="526"/>
                    <a:pt x="526" y="409"/>
                    <a:pt x="526" y="263"/>
                  </a:cubicBezTo>
                  <a:cubicBezTo>
                    <a:pt x="526" y="118"/>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196" name="Google Shape;3196;p40"/>
          <p:cNvGrpSpPr/>
          <p:nvPr/>
        </p:nvGrpSpPr>
        <p:grpSpPr>
          <a:xfrm flipH="1">
            <a:off x="5441437" y="187785"/>
            <a:ext cx="563393" cy="511284"/>
            <a:chOff x="3227772" y="-134367"/>
            <a:chExt cx="166828" cy="151384"/>
          </a:xfrm>
        </p:grpSpPr>
        <p:sp>
          <p:nvSpPr>
            <p:cNvPr id="3197" name="Google Shape;3197;p40"/>
            <p:cNvSpPr/>
            <p:nvPr/>
          </p:nvSpPr>
          <p:spPr>
            <a:xfrm>
              <a:off x="3227772" y="-134367"/>
              <a:ext cx="166828" cy="151384"/>
            </a:xfrm>
            <a:custGeom>
              <a:rect b="b" l="l" r="r" t="t"/>
              <a:pathLst>
                <a:path extrusionOk="0" h="3176" w="3500">
                  <a:moveTo>
                    <a:pt x="1" y="1"/>
                  </a:moveTo>
                  <a:lnTo>
                    <a:pt x="1" y="1"/>
                  </a:lnTo>
                  <a:cubicBezTo>
                    <a:pt x="761" y="368"/>
                    <a:pt x="1137" y="1374"/>
                    <a:pt x="1137" y="1374"/>
                  </a:cubicBezTo>
                  <a:cubicBezTo>
                    <a:pt x="1137" y="1374"/>
                    <a:pt x="1137" y="1374"/>
                    <a:pt x="1137" y="1374"/>
                  </a:cubicBezTo>
                  <a:lnTo>
                    <a:pt x="808" y="1374"/>
                  </a:lnTo>
                  <a:cubicBezTo>
                    <a:pt x="808" y="1374"/>
                    <a:pt x="1399" y="2696"/>
                    <a:pt x="1929" y="3030"/>
                  </a:cubicBezTo>
                  <a:cubicBezTo>
                    <a:pt x="2086" y="3128"/>
                    <a:pt x="2267" y="3175"/>
                    <a:pt x="2444" y="3175"/>
                  </a:cubicBezTo>
                  <a:cubicBezTo>
                    <a:pt x="2989" y="3175"/>
                    <a:pt x="3500" y="2728"/>
                    <a:pt x="3158" y="1944"/>
                  </a:cubicBezTo>
                  <a:cubicBezTo>
                    <a:pt x="2705" y="905"/>
                    <a:pt x="1894" y="656"/>
                    <a:pt x="1894" y="656"/>
                  </a:cubicBezTo>
                  <a:lnTo>
                    <a:pt x="1894" y="656"/>
                  </a:lnTo>
                  <a:lnTo>
                    <a:pt x="1953" y="1008"/>
                  </a:lnTo>
                  <a:cubicBezTo>
                    <a:pt x="1953" y="1008"/>
                    <a:pt x="1661" y="638"/>
                    <a:pt x="1202" y="393"/>
                  </a:cubicBezTo>
                  <a:cubicBezTo>
                    <a:pt x="838" y="201"/>
                    <a:pt x="1" y="1"/>
                    <a:pt x="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8" name="Google Shape;3198;p40"/>
            <p:cNvSpPr/>
            <p:nvPr/>
          </p:nvSpPr>
          <p:spPr>
            <a:xfrm>
              <a:off x="3293740" y="-79933"/>
              <a:ext cx="86417" cy="93090"/>
            </a:xfrm>
            <a:custGeom>
              <a:rect b="b" l="l" r="r" t="t"/>
              <a:pathLst>
                <a:path extrusionOk="0" h="1953" w="1813">
                  <a:moveTo>
                    <a:pt x="1" y="1"/>
                  </a:moveTo>
                  <a:cubicBezTo>
                    <a:pt x="1" y="1"/>
                    <a:pt x="253" y="257"/>
                    <a:pt x="337" y="504"/>
                  </a:cubicBezTo>
                  <a:cubicBezTo>
                    <a:pt x="415" y="733"/>
                    <a:pt x="413" y="932"/>
                    <a:pt x="413" y="932"/>
                  </a:cubicBezTo>
                  <a:lnTo>
                    <a:pt x="124" y="692"/>
                  </a:lnTo>
                  <a:lnTo>
                    <a:pt x="124" y="692"/>
                  </a:lnTo>
                  <a:cubicBezTo>
                    <a:pt x="124" y="692"/>
                    <a:pt x="131" y="888"/>
                    <a:pt x="232" y="1135"/>
                  </a:cubicBezTo>
                  <a:cubicBezTo>
                    <a:pt x="335" y="1383"/>
                    <a:pt x="653" y="1708"/>
                    <a:pt x="817" y="1823"/>
                  </a:cubicBezTo>
                  <a:cubicBezTo>
                    <a:pt x="937" y="1907"/>
                    <a:pt x="1086" y="1953"/>
                    <a:pt x="1231" y="1953"/>
                  </a:cubicBezTo>
                  <a:cubicBezTo>
                    <a:pt x="1531" y="1953"/>
                    <a:pt x="1812" y="1754"/>
                    <a:pt x="1770" y="1281"/>
                  </a:cubicBezTo>
                  <a:cubicBezTo>
                    <a:pt x="1707" y="580"/>
                    <a:pt x="910" y="267"/>
                    <a:pt x="909" y="267"/>
                  </a:cubicBezTo>
                  <a:lnTo>
                    <a:pt x="909" y="267"/>
                  </a:lnTo>
                  <a:lnTo>
                    <a:pt x="938" y="546"/>
                  </a:lnTo>
                  <a:cubicBezTo>
                    <a:pt x="938" y="546"/>
                    <a:pt x="775" y="362"/>
                    <a:pt x="604" y="257"/>
                  </a:cubicBezTo>
                  <a:cubicBezTo>
                    <a:pt x="376" y="119"/>
                    <a:pt x="1" y="1"/>
                    <a:pt x="1" y="1"/>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9" name="Google Shape;3199;p40"/>
            <p:cNvSpPr/>
            <p:nvPr/>
          </p:nvSpPr>
          <p:spPr>
            <a:xfrm>
              <a:off x="3326724" y="-36797"/>
              <a:ext cx="60439" cy="45329"/>
            </a:xfrm>
            <a:custGeom>
              <a:rect b="b" l="l" r="r" t="t"/>
              <a:pathLst>
                <a:path extrusionOk="0" h="951" w="1268">
                  <a:moveTo>
                    <a:pt x="550" y="0"/>
                  </a:moveTo>
                  <a:lnTo>
                    <a:pt x="633" y="272"/>
                  </a:lnTo>
                  <a:lnTo>
                    <a:pt x="73" y="4"/>
                  </a:lnTo>
                  <a:lnTo>
                    <a:pt x="73" y="4"/>
                  </a:lnTo>
                  <a:lnTo>
                    <a:pt x="302" y="550"/>
                  </a:lnTo>
                  <a:lnTo>
                    <a:pt x="302" y="550"/>
                  </a:lnTo>
                  <a:lnTo>
                    <a:pt x="1" y="450"/>
                  </a:lnTo>
                  <a:lnTo>
                    <a:pt x="1" y="450"/>
                  </a:lnTo>
                  <a:cubicBezTo>
                    <a:pt x="1" y="450"/>
                    <a:pt x="266" y="950"/>
                    <a:pt x="581" y="950"/>
                  </a:cubicBezTo>
                  <a:cubicBezTo>
                    <a:pt x="669" y="950"/>
                    <a:pt x="761" y="911"/>
                    <a:pt x="852" y="811"/>
                  </a:cubicBezTo>
                  <a:cubicBezTo>
                    <a:pt x="1267" y="355"/>
                    <a:pt x="551" y="0"/>
                    <a:pt x="550" y="0"/>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0" name="Google Shape;3200;p40"/>
            <p:cNvSpPr/>
            <p:nvPr/>
          </p:nvSpPr>
          <p:spPr>
            <a:xfrm>
              <a:off x="3299889" y="-42516"/>
              <a:ext cx="56435" cy="56435"/>
            </a:xfrm>
            <a:custGeom>
              <a:rect b="b" l="l" r="r" t="t"/>
              <a:pathLst>
                <a:path extrusionOk="0" h="1184" w="1184">
                  <a:moveTo>
                    <a:pt x="1" y="0"/>
                  </a:moveTo>
                  <a:cubicBezTo>
                    <a:pt x="1" y="0"/>
                    <a:pt x="1" y="1"/>
                    <a:pt x="1" y="1"/>
                  </a:cubicBezTo>
                  <a:cubicBezTo>
                    <a:pt x="102" y="599"/>
                    <a:pt x="542" y="1141"/>
                    <a:pt x="1173" y="1184"/>
                  </a:cubicBezTo>
                  <a:cubicBezTo>
                    <a:pt x="1184" y="1184"/>
                    <a:pt x="1184" y="1166"/>
                    <a:pt x="1173" y="1166"/>
                  </a:cubicBezTo>
                  <a:cubicBezTo>
                    <a:pt x="522" y="1124"/>
                    <a:pt x="192" y="548"/>
                    <a:pt x="2" y="1"/>
                  </a:cubicBezTo>
                  <a:cubicBezTo>
                    <a:pt x="2" y="0"/>
                    <a:pt x="2" y="0"/>
                    <a:pt x="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1" name="Google Shape;3201;p40"/>
            <p:cNvSpPr/>
            <p:nvPr/>
          </p:nvSpPr>
          <p:spPr>
            <a:xfrm>
              <a:off x="3334208" y="-5433"/>
              <a:ext cx="31936" cy="13918"/>
            </a:xfrm>
            <a:custGeom>
              <a:rect b="b" l="l" r="r" t="t"/>
              <a:pathLst>
                <a:path extrusionOk="0" h="292" w="670">
                  <a:moveTo>
                    <a:pt x="3" y="1"/>
                  </a:moveTo>
                  <a:cubicBezTo>
                    <a:pt x="3" y="1"/>
                    <a:pt x="1" y="1"/>
                    <a:pt x="1" y="2"/>
                  </a:cubicBezTo>
                  <a:cubicBezTo>
                    <a:pt x="82" y="131"/>
                    <a:pt x="288" y="292"/>
                    <a:pt x="464" y="292"/>
                  </a:cubicBezTo>
                  <a:cubicBezTo>
                    <a:pt x="541" y="292"/>
                    <a:pt x="612" y="261"/>
                    <a:pt x="666" y="184"/>
                  </a:cubicBezTo>
                  <a:cubicBezTo>
                    <a:pt x="669" y="178"/>
                    <a:pt x="665" y="173"/>
                    <a:pt x="660" y="173"/>
                  </a:cubicBezTo>
                  <a:cubicBezTo>
                    <a:pt x="658" y="173"/>
                    <a:pt x="656" y="173"/>
                    <a:pt x="655" y="174"/>
                  </a:cubicBezTo>
                  <a:cubicBezTo>
                    <a:pt x="589" y="231"/>
                    <a:pt x="518" y="255"/>
                    <a:pt x="447" y="255"/>
                  </a:cubicBezTo>
                  <a:cubicBezTo>
                    <a:pt x="280" y="255"/>
                    <a:pt x="113" y="127"/>
                    <a:pt x="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2" name="Google Shape;3202;p40"/>
            <p:cNvSpPr/>
            <p:nvPr/>
          </p:nvSpPr>
          <p:spPr>
            <a:xfrm>
              <a:off x="3330490" y="-36987"/>
              <a:ext cx="27169" cy="13442"/>
            </a:xfrm>
            <a:custGeom>
              <a:rect b="b" l="l" r="r" t="t"/>
              <a:pathLst>
                <a:path extrusionOk="0" h="282" w="570">
                  <a:moveTo>
                    <a:pt x="9" y="1"/>
                  </a:moveTo>
                  <a:cubicBezTo>
                    <a:pt x="4" y="1"/>
                    <a:pt x="1" y="7"/>
                    <a:pt x="6" y="9"/>
                  </a:cubicBezTo>
                  <a:cubicBezTo>
                    <a:pt x="97" y="68"/>
                    <a:pt x="194" y="114"/>
                    <a:pt x="290" y="161"/>
                  </a:cubicBezTo>
                  <a:cubicBezTo>
                    <a:pt x="375" y="203"/>
                    <a:pt x="458" y="251"/>
                    <a:pt x="549" y="281"/>
                  </a:cubicBezTo>
                  <a:cubicBezTo>
                    <a:pt x="550" y="281"/>
                    <a:pt x="552" y="281"/>
                    <a:pt x="553" y="281"/>
                  </a:cubicBezTo>
                  <a:cubicBezTo>
                    <a:pt x="564" y="281"/>
                    <a:pt x="569" y="264"/>
                    <a:pt x="558" y="258"/>
                  </a:cubicBezTo>
                  <a:cubicBezTo>
                    <a:pt x="468" y="212"/>
                    <a:pt x="371" y="182"/>
                    <a:pt x="281" y="139"/>
                  </a:cubicBezTo>
                  <a:cubicBezTo>
                    <a:pt x="189" y="95"/>
                    <a:pt x="103" y="45"/>
                    <a:pt x="11" y="1"/>
                  </a:cubicBezTo>
                  <a:cubicBezTo>
                    <a:pt x="10" y="1"/>
                    <a:pt x="10" y="1"/>
                    <a:pt x="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3" name="Google Shape;3203;p40"/>
            <p:cNvSpPr/>
            <p:nvPr/>
          </p:nvSpPr>
          <p:spPr>
            <a:xfrm>
              <a:off x="3294169" y="-80219"/>
              <a:ext cx="45043" cy="25405"/>
            </a:xfrm>
            <a:custGeom>
              <a:rect b="b" l="l" r="r" t="t"/>
              <a:pathLst>
                <a:path extrusionOk="0" h="533" w="945">
                  <a:moveTo>
                    <a:pt x="8" y="0"/>
                  </a:moveTo>
                  <a:cubicBezTo>
                    <a:pt x="2" y="0"/>
                    <a:pt x="1" y="8"/>
                    <a:pt x="6" y="10"/>
                  </a:cubicBezTo>
                  <a:cubicBezTo>
                    <a:pt x="348" y="110"/>
                    <a:pt x="645" y="279"/>
                    <a:pt x="902" y="526"/>
                  </a:cubicBezTo>
                  <a:cubicBezTo>
                    <a:pt x="906" y="530"/>
                    <a:pt x="910" y="532"/>
                    <a:pt x="915" y="532"/>
                  </a:cubicBezTo>
                  <a:cubicBezTo>
                    <a:pt x="930" y="532"/>
                    <a:pt x="944" y="511"/>
                    <a:pt x="930" y="498"/>
                  </a:cubicBezTo>
                  <a:cubicBezTo>
                    <a:pt x="673" y="253"/>
                    <a:pt x="357" y="79"/>
                    <a:pt x="9" y="0"/>
                  </a:cubicBezTo>
                  <a:cubicBezTo>
                    <a:pt x="8" y="0"/>
                    <a:pt x="8" y="0"/>
                    <a:pt x="8"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4" name="Google Shape;3204;p40"/>
            <p:cNvSpPr/>
            <p:nvPr/>
          </p:nvSpPr>
          <p:spPr>
            <a:xfrm>
              <a:off x="3273435" y="-120639"/>
              <a:ext cx="48046" cy="35844"/>
            </a:xfrm>
            <a:custGeom>
              <a:rect b="b" l="l" r="r" t="t"/>
              <a:pathLst>
                <a:path extrusionOk="0" h="752" w="1008">
                  <a:moveTo>
                    <a:pt x="3" y="0"/>
                  </a:moveTo>
                  <a:cubicBezTo>
                    <a:pt x="2" y="0"/>
                    <a:pt x="1" y="3"/>
                    <a:pt x="2" y="3"/>
                  </a:cubicBezTo>
                  <a:cubicBezTo>
                    <a:pt x="372" y="201"/>
                    <a:pt x="678" y="445"/>
                    <a:pt x="971" y="746"/>
                  </a:cubicBezTo>
                  <a:cubicBezTo>
                    <a:pt x="975" y="750"/>
                    <a:pt x="980" y="752"/>
                    <a:pt x="984" y="752"/>
                  </a:cubicBezTo>
                  <a:cubicBezTo>
                    <a:pt x="990" y="752"/>
                    <a:pt x="995" y="748"/>
                    <a:pt x="998" y="744"/>
                  </a:cubicBezTo>
                  <a:cubicBezTo>
                    <a:pt x="1004" y="740"/>
                    <a:pt x="1008" y="735"/>
                    <a:pt x="1007" y="729"/>
                  </a:cubicBezTo>
                  <a:cubicBezTo>
                    <a:pt x="1007" y="686"/>
                    <a:pt x="995" y="644"/>
                    <a:pt x="985" y="603"/>
                  </a:cubicBezTo>
                  <a:cubicBezTo>
                    <a:pt x="972" y="556"/>
                    <a:pt x="965" y="509"/>
                    <a:pt x="950" y="463"/>
                  </a:cubicBezTo>
                  <a:cubicBezTo>
                    <a:pt x="950" y="462"/>
                    <a:pt x="949" y="461"/>
                    <a:pt x="948" y="461"/>
                  </a:cubicBezTo>
                  <a:cubicBezTo>
                    <a:pt x="946" y="461"/>
                    <a:pt x="944" y="463"/>
                    <a:pt x="944" y="465"/>
                  </a:cubicBezTo>
                  <a:cubicBezTo>
                    <a:pt x="945" y="513"/>
                    <a:pt x="953" y="561"/>
                    <a:pt x="959" y="608"/>
                  </a:cubicBezTo>
                  <a:cubicBezTo>
                    <a:pt x="961" y="633"/>
                    <a:pt x="962" y="659"/>
                    <a:pt x="966" y="683"/>
                  </a:cubicBezTo>
                  <a:cubicBezTo>
                    <a:pt x="711" y="385"/>
                    <a:pt x="364" y="146"/>
                    <a:pt x="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205" name="Google Shape;3205;p40"/>
          <p:cNvSpPr/>
          <p:nvPr/>
        </p:nvSpPr>
        <p:spPr>
          <a:xfrm>
            <a:off x="4695230" y="3692918"/>
            <a:ext cx="57348" cy="57458"/>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6" name="Google Shape;3206;p40"/>
          <p:cNvSpPr/>
          <p:nvPr/>
        </p:nvSpPr>
        <p:spPr>
          <a:xfrm>
            <a:off x="5871638" y="2430887"/>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7" name="Google Shape;3207;p40"/>
          <p:cNvSpPr/>
          <p:nvPr/>
        </p:nvSpPr>
        <p:spPr>
          <a:xfrm>
            <a:off x="6812849" y="518962"/>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8" name="Google Shape;3208;p40"/>
          <p:cNvSpPr/>
          <p:nvPr/>
        </p:nvSpPr>
        <p:spPr>
          <a:xfrm>
            <a:off x="5075752" y="1144710"/>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9" name="Google Shape;3209;p40"/>
          <p:cNvSpPr/>
          <p:nvPr/>
        </p:nvSpPr>
        <p:spPr>
          <a:xfrm>
            <a:off x="7886602" y="1428078"/>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0" name="Google Shape;3210;p40"/>
          <p:cNvSpPr/>
          <p:nvPr/>
        </p:nvSpPr>
        <p:spPr>
          <a:xfrm>
            <a:off x="1733564" y="4256323"/>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1" name="Google Shape;3211;p40"/>
          <p:cNvSpPr/>
          <p:nvPr/>
        </p:nvSpPr>
        <p:spPr>
          <a:xfrm>
            <a:off x="1790093" y="1881668"/>
            <a:ext cx="64914" cy="64914"/>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2" name="Google Shape;3212;p40"/>
          <p:cNvSpPr/>
          <p:nvPr/>
        </p:nvSpPr>
        <p:spPr>
          <a:xfrm>
            <a:off x="801166" y="3135392"/>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16" name="Shape 3216"/>
        <p:cNvGrpSpPr/>
        <p:nvPr/>
      </p:nvGrpSpPr>
      <p:grpSpPr>
        <a:xfrm>
          <a:off x="0" y="0"/>
          <a:ext cx="0" cy="0"/>
          <a:chOff x="0" y="0"/>
          <a:chExt cx="0" cy="0"/>
        </a:xfrm>
      </p:grpSpPr>
      <p:grpSp>
        <p:nvGrpSpPr>
          <p:cNvPr id="3217" name="Google Shape;3217;p41"/>
          <p:cNvGrpSpPr/>
          <p:nvPr/>
        </p:nvGrpSpPr>
        <p:grpSpPr>
          <a:xfrm>
            <a:off x="2067048" y="2571750"/>
            <a:ext cx="557329" cy="564302"/>
            <a:chOff x="3063709" y="-107293"/>
            <a:chExt cx="201909" cy="204435"/>
          </a:xfrm>
        </p:grpSpPr>
        <p:sp>
          <p:nvSpPr>
            <p:cNvPr id="3218" name="Google Shape;3218;p41"/>
            <p:cNvSpPr/>
            <p:nvPr/>
          </p:nvSpPr>
          <p:spPr>
            <a:xfrm>
              <a:off x="3230965" y="62299"/>
              <a:ext cx="28218" cy="34843"/>
            </a:xfrm>
            <a:custGeom>
              <a:rect b="b" l="l" r="r" t="t"/>
              <a:pathLst>
                <a:path extrusionOk="0" h="731" w="592">
                  <a:moveTo>
                    <a:pt x="84" y="1"/>
                  </a:moveTo>
                  <a:cubicBezTo>
                    <a:pt x="40" y="1"/>
                    <a:pt x="1" y="50"/>
                    <a:pt x="29" y="93"/>
                  </a:cubicBezTo>
                  <a:cubicBezTo>
                    <a:pt x="165" y="308"/>
                    <a:pt x="353" y="480"/>
                    <a:pt x="475" y="705"/>
                  </a:cubicBezTo>
                  <a:cubicBezTo>
                    <a:pt x="485" y="723"/>
                    <a:pt x="503" y="731"/>
                    <a:pt x="521" y="731"/>
                  </a:cubicBezTo>
                  <a:cubicBezTo>
                    <a:pt x="556" y="731"/>
                    <a:pt x="591" y="702"/>
                    <a:pt x="576" y="663"/>
                  </a:cubicBezTo>
                  <a:cubicBezTo>
                    <a:pt x="483" y="422"/>
                    <a:pt x="345" y="142"/>
                    <a:pt x="114" y="9"/>
                  </a:cubicBezTo>
                  <a:cubicBezTo>
                    <a:pt x="104" y="3"/>
                    <a:pt x="94" y="1"/>
                    <a:pt x="84"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9" name="Google Shape;3219;p41"/>
            <p:cNvSpPr/>
            <p:nvPr/>
          </p:nvSpPr>
          <p:spPr>
            <a:xfrm>
              <a:off x="3191117" y="13061"/>
              <a:ext cx="28504" cy="26263"/>
            </a:xfrm>
            <a:custGeom>
              <a:rect b="b" l="l" r="r" t="t"/>
              <a:pathLst>
                <a:path extrusionOk="0" h="551" w="598">
                  <a:moveTo>
                    <a:pt x="70" y="1"/>
                  </a:moveTo>
                  <a:cubicBezTo>
                    <a:pt x="31" y="1"/>
                    <a:pt x="0" y="42"/>
                    <a:pt x="21" y="84"/>
                  </a:cubicBezTo>
                  <a:cubicBezTo>
                    <a:pt x="72" y="180"/>
                    <a:pt x="155" y="244"/>
                    <a:pt x="237" y="315"/>
                  </a:cubicBezTo>
                  <a:cubicBezTo>
                    <a:pt x="322" y="389"/>
                    <a:pt x="409" y="463"/>
                    <a:pt x="494" y="537"/>
                  </a:cubicBezTo>
                  <a:cubicBezTo>
                    <a:pt x="505" y="547"/>
                    <a:pt x="516" y="551"/>
                    <a:pt x="528" y="551"/>
                  </a:cubicBezTo>
                  <a:cubicBezTo>
                    <a:pt x="566" y="551"/>
                    <a:pt x="598" y="504"/>
                    <a:pt x="564" y="468"/>
                  </a:cubicBezTo>
                  <a:cubicBezTo>
                    <a:pt x="488" y="384"/>
                    <a:pt x="411" y="301"/>
                    <a:pt x="335" y="218"/>
                  </a:cubicBezTo>
                  <a:cubicBezTo>
                    <a:pt x="261" y="138"/>
                    <a:pt x="195" y="55"/>
                    <a:pt x="97" y="7"/>
                  </a:cubicBezTo>
                  <a:cubicBezTo>
                    <a:pt x="88" y="3"/>
                    <a:pt x="79" y="1"/>
                    <a:pt x="7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0" name="Google Shape;3220;p41"/>
            <p:cNvSpPr/>
            <p:nvPr/>
          </p:nvSpPr>
          <p:spPr>
            <a:xfrm>
              <a:off x="3122003" y="-33841"/>
              <a:ext cx="29362" cy="23451"/>
            </a:xfrm>
            <a:custGeom>
              <a:rect b="b" l="l" r="r" t="t"/>
              <a:pathLst>
                <a:path extrusionOk="0" h="492" w="616">
                  <a:moveTo>
                    <a:pt x="81" y="0"/>
                  </a:moveTo>
                  <a:cubicBezTo>
                    <a:pt x="33" y="0"/>
                    <a:pt x="1" y="61"/>
                    <a:pt x="38" y="105"/>
                  </a:cubicBezTo>
                  <a:cubicBezTo>
                    <a:pt x="106" y="185"/>
                    <a:pt x="179" y="254"/>
                    <a:pt x="262" y="320"/>
                  </a:cubicBezTo>
                  <a:cubicBezTo>
                    <a:pt x="342" y="382"/>
                    <a:pt x="428" y="426"/>
                    <a:pt x="510" y="483"/>
                  </a:cubicBezTo>
                  <a:cubicBezTo>
                    <a:pt x="520" y="489"/>
                    <a:pt x="529" y="491"/>
                    <a:pt x="538" y="491"/>
                  </a:cubicBezTo>
                  <a:cubicBezTo>
                    <a:pt x="581" y="491"/>
                    <a:pt x="616" y="430"/>
                    <a:pt x="578" y="395"/>
                  </a:cubicBezTo>
                  <a:cubicBezTo>
                    <a:pt x="504" y="321"/>
                    <a:pt x="440" y="243"/>
                    <a:pt x="359" y="175"/>
                  </a:cubicBezTo>
                  <a:cubicBezTo>
                    <a:pt x="280" y="110"/>
                    <a:pt x="202" y="58"/>
                    <a:pt x="112" y="8"/>
                  </a:cubicBezTo>
                  <a:cubicBezTo>
                    <a:pt x="101" y="3"/>
                    <a:pt x="91" y="0"/>
                    <a:pt x="8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1" name="Google Shape;3221;p41"/>
            <p:cNvSpPr/>
            <p:nvPr/>
          </p:nvSpPr>
          <p:spPr>
            <a:xfrm>
              <a:off x="3068475" y="-93423"/>
              <a:ext cx="28647" cy="39181"/>
            </a:xfrm>
            <a:custGeom>
              <a:rect b="b" l="l" r="r" t="t"/>
              <a:pathLst>
                <a:path extrusionOk="0" h="822" w="601">
                  <a:moveTo>
                    <a:pt x="99" y="1"/>
                  </a:moveTo>
                  <a:cubicBezTo>
                    <a:pt x="50" y="1"/>
                    <a:pt x="0" y="45"/>
                    <a:pt x="15" y="105"/>
                  </a:cubicBezTo>
                  <a:cubicBezTo>
                    <a:pt x="79" y="373"/>
                    <a:pt x="303" y="623"/>
                    <a:pt x="498" y="807"/>
                  </a:cubicBezTo>
                  <a:cubicBezTo>
                    <a:pt x="508" y="817"/>
                    <a:pt x="520" y="822"/>
                    <a:pt x="531" y="822"/>
                  </a:cubicBezTo>
                  <a:cubicBezTo>
                    <a:pt x="569" y="822"/>
                    <a:pt x="601" y="773"/>
                    <a:pt x="569" y="734"/>
                  </a:cubicBezTo>
                  <a:cubicBezTo>
                    <a:pt x="478" y="627"/>
                    <a:pt x="402" y="510"/>
                    <a:pt x="333" y="389"/>
                  </a:cubicBezTo>
                  <a:cubicBezTo>
                    <a:pt x="268" y="277"/>
                    <a:pt x="230" y="152"/>
                    <a:pt x="166" y="41"/>
                  </a:cubicBezTo>
                  <a:cubicBezTo>
                    <a:pt x="150" y="13"/>
                    <a:pt x="124" y="1"/>
                    <a:pt x="9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2" name="Google Shape;3222;p41"/>
            <p:cNvSpPr/>
            <p:nvPr/>
          </p:nvSpPr>
          <p:spPr>
            <a:xfrm>
              <a:off x="3181823" y="34129"/>
              <a:ext cx="34414" cy="37655"/>
            </a:xfrm>
            <a:custGeom>
              <a:rect b="b" l="l" r="r" t="t"/>
              <a:pathLst>
                <a:path extrusionOk="0" h="790" w="722">
                  <a:moveTo>
                    <a:pt x="57" y="1"/>
                  </a:moveTo>
                  <a:cubicBezTo>
                    <a:pt x="26" y="1"/>
                    <a:pt x="1" y="43"/>
                    <a:pt x="17" y="73"/>
                  </a:cubicBezTo>
                  <a:cubicBezTo>
                    <a:pt x="160" y="335"/>
                    <a:pt x="396" y="574"/>
                    <a:pt x="615" y="775"/>
                  </a:cubicBezTo>
                  <a:cubicBezTo>
                    <a:pt x="625" y="785"/>
                    <a:pt x="637" y="789"/>
                    <a:pt x="649" y="789"/>
                  </a:cubicBezTo>
                  <a:cubicBezTo>
                    <a:pt x="686" y="789"/>
                    <a:pt x="722" y="751"/>
                    <a:pt x="696" y="713"/>
                  </a:cubicBezTo>
                  <a:cubicBezTo>
                    <a:pt x="526" y="464"/>
                    <a:pt x="323" y="192"/>
                    <a:pt x="81" y="9"/>
                  </a:cubicBezTo>
                  <a:cubicBezTo>
                    <a:pt x="73" y="3"/>
                    <a:pt x="65" y="1"/>
                    <a:pt x="57"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3" name="Google Shape;3223;p41"/>
            <p:cNvSpPr/>
            <p:nvPr/>
          </p:nvSpPr>
          <p:spPr>
            <a:xfrm>
              <a:off x="3125578" y="3385"/>
              <a:ext cx="37655" cy="25215"/>
            </a:xfrm>
            <a:custGeom>
              <a:rect b="b" l="l" r="r" t="t"/>
              <a:pathLst>
                <a:path extrusionOk="0" h="529" w="790">
                  <a:moveTo>
                    <a:pt x="100" y="1"/>
                  </a:moveTo>
                  <a:cubicBezTo>
                    <a:pt x="36" y="1"/>
                    <a:pt x="0" y="90"/>
                    <a:pt x="47" y="138"/>
                  </a:cubicBezTo>
                  <a:cubicBezTo>
                    <a:pt x="128" y="222"/>
                    <a:pt x="241" y="277"/>
                    <a:pt x="340" y="337"/>
                  </a:cubicBezTo>
                  <a:cubicBezTo>
                    <a:pt x="449" y="403"/>
                    <a:pt x="560" y="462"/>
                    <a:pt x="672" y="520"/>
                  </a:cubicBezTo>
                  <a:cubicBezTo>
                    <a:pt x="684" y="526"/>
                    <a:pt x="695" y="529"/>
                    <a:pt x="705" y="529"/>
                  </a:cubicBezTo>
                  <a:cubicBezTo>
                    <a:pt x="761" y="529"/>
                    <a:pt x="790" y="452"/>
                    <a:pt x="737" y="410"/>
                  </a:cubicBezTo>
                  <a:cubicBezTo>
                    <a:pt x="635" y="334"/>
                    <a:pt x="534" y="256"/>
                    <a:pt x="428" y="185"/>
                  </a:cubicBezTo>
                  <a:cubicBezTo>
                    <a:pt x="331" y="120"/>
                    <a:pt x="235" y="43"/>
                    <a:pt x="124" y="5"/>
                  </a:cubicBezTo>
                  <a:cubicBezTo>
                    <a:pt x="116" y="2"/>
                    <a:pt x="108" y="1"/>
                    <a:pt x="10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4" name="Google Shape;3224;p41"/>
            <p:cNvSpPr/>
            <p:nvPr/>
          </p:nvSpPr>
          <p:spPr>
            <a:xfrm>
              <a:off x="3063709" y="-45090"/>
              <a:ext cx="29219" cy="26025"/>
            </a:xfrm>
            <a:custGeom>
              <a:rect b="b" l="l" r="r" t="t"/>
              <a:pathLst>
                <a:path extrusionOk="0" h="546" w="613">
                  <a:moveTo>
                    <a:pt x="112" y="0"/>
                  </a:moveTo>
                  <a:cubicBezTo>
                    <a:pt x="87" y="0"/>
                    <a:pt x="60" y="17"/>
                    <a:pt x="51" y="40"/>
                  </a:cubicBezTo>
                  <a:cubicBezTo>
                    <a:pt x="1" y="172"/>
                    <a:pt x="90" y="323"/>
                    <a:pt x="186" y="411"/>
                  </a:cubicBezTo>
                  <a:cubicBezTo>
                    <a:pt x="282" y="497"/>
                    <a:pt x="407" y="545"/>
                    <a:pt x="535" y="545"/>
                  </a:cubicBezTo>
                  <a:cubicBezTo>
                    <a:pt x="544" y="545"/>
                    <a:pt x="553" y="545"/>
                    <a:pt x="562" y="545"/>
                  </a:cubicBezTo>
                  <a:cubicBezTo>
                    <a:pt x="612" y="542"/>
                    <a:pt x="612" y="468"/>
                    <a:pt x="561" y="464"/>
                  </a:cubicBezTo>
                  <a:cubicBezTo>
                    <a:pt x="444" y="454"/>
                    <a:pt x="341" y="391"/>
                    <a:pt x="272" y="297"/>
                  </a:cubicBezTo>
                  <a:cubicBezTo>
                    <a:pt x="210" y="214"/>
                    <a:pt x="195" y="118"/>
                    <a:pt x="154" y="28"/>
                  </a:cubicBezTo>
                  <a:cubicBezTo>
                    <a:pt x="145" y="8"/>
                    <a:pt x="129" y="0"/>
                    <a:pt x="11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5" name="Google Shape;3225;p41"/>
            <p:cNvSpPr/>
            <p:nvPr/>
          </p:nvSpPr>
          <p:spPr>
            <a:xfrm>
              <a:off x="3220145" y="8581"/>
              <a:ext cx="45472" cy="45186"/>
            </a:xfrm>
            <a:custGeom>
              <a:rect b="b" l="l" r="r" t="t"/>
              <a:pathLst>
                <a:path extrusionOk="0" h="948" w="954">
                  <a:moveTo>
                    <a:pt x="79" y="1"/>
                  </a:moveTo>
                  <a:cubicBezTo>
                    <a:pt x="37" y="1"/>
                    <a:pt x="0" y="52"/>
                    <a:pt x="26" y="92"/>
                  </a:cubicBezTo>
                  <a:cubicBezTo>
                    <a:pt x="233" y="419"/>
                    <a:pt x="575" y="687"/>
                    <a:pt x="865" y="937"/>
                  </a:cubicBezTo>
                  <a:cubicBezTo>
                    <a:pt x="875" y="944"/>
                    <a:pt x="886" y="948"/>
                    <a:pt x="895" y="948"/>
                  </a:cubicBezTo>
                  <a:cubicBezTo>
                    <a:pt x="929" y="948"/>
                    <a:pt x="954" y="908"/>
                    <a:pt x="927" y="875"/>
                  </a:cubicBezTo>
                  <a:cubicBezTo>
                    <a:pt x="685" y="576"/>
                    <a:pt x="429" y="228"/>
                    <a:pt x="109" y="10"/>
                  </a:cubicBezTo>
                  <a:cubicBezTo>
                    <a:pt x="99" y="4"/>
                    <a:pt x="89" y="1"/>
                    <a:pt x="79"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6" name="Google Shape;3226;p41"/>
            <p:cNvSpPr/>
            <p:nvPr/>
          </p:nvSpPr>
          <p:spPr>
            <a:xfrm>
              <a:off x="3166808" y="-35462"/>
              <a:ext cx="39705" cy="28027"/>
            </a:xfrm>
            <a:custGeom>
              <a:rect b="b" l="l" r="r" t="t"/>
              <a:pathLst>
                <a:path extrusionOk="0" h="588" w="833">
                  <a:moveTo>
                    <a:pt x="66" y="0"/>
                  </a:moveTo>
                  <a:cubicBezTo>
                    <a:pt x="22" y="0"/>
                    <a:pt x="1" y="59"/>
                    <a:pt x="19" y="95"/>
                  </a:cubicBezTo>
                  <a:cubicBezTo>
                    <a:pt x="78" y="210"/>
                    <a:pt x="218" y="273"/>
                    <a:pt x="323" y="343"/>
                  </a:cubicBezTo>
                  <a:cubicBezTo>
                    <a:pt x="451" y="427"/>
                    <a:pt x="581" y="506"/>
                    <a:pt x="716" y="580"/>
                  </a:cubicBezTo>
                  <a:cubicBezTo>
                    <a:pt x="724" y="585"/>
                    <a:pt x="733" y="587"/>
                    <a:pt x="742" y="587"/>
                  </a:cubicBezTo>
                  <a:cubicBezTo>
                    <a:pt x="790" y="587"/>
                    <a:pt x="832" y="525"/>
                    <a:pt x="788" y="486"/>
                  </a:cubicBezTo>
                  <a:cubicBezTo>
                    <a:pt x="673" y="388"/>
                    <a:pt x="554" y="296"/>
                    <a:pt x="432" y="207"/>
                  </a:cubicBezTo>
                  <a:cubicBezTo>
                    <a:pt x="322" y="125"/>
                    <a:pt x="212" y="18"/>
                    <a:pt x="73" y="0"/>
                  </a:cubicBezTo>
                  <a:cubicBezTo>
                    <a:pt x="71" y="0"/>
                    <a:pt x="68" y="0"/>
                    <a:pt x="6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7" name="Google Shape;3227;p41"/>
            <p:cNvSpPr/>
            <p:nvPr/>
          </p:nvSpPr>
          <p:spPr>
            <a:xfrm>
              <a:off x="3103747" y="-107293"/>
              <a:ext cx="44757" cy="53099"/>
            </a:xfrm>
            <a:custGeom>
              <a:rect b="b" l="l" r="r" t="t"/>
              <a:pathLst>
                <a:path extrusionOk="0" h="1114" w="939">
                  <a:moveTo>
                    <a:pt x="150" y="1"/>
                  </a:moveTo>
                  <a:cubicBezTo>
                    <a:pt x="119" y="1"/>
                    <a:pt x="90" y="18"/>
                    <a:pt x="83" y="55"/>
                  </a:cubicBezTo>
                  <a:cubicBezTo>
                    <a:pt x="0" y="531"/>
                    <a:pt x="429" y="961"/>
                    <a:pt x="841" y="1110"/>
                  </a:cubicBezTo>
                  <a:cubicBezTo>
                    <a:pt x="847" y="1112"/>
                    <a:pt x="853" y="1113"/>
                    <a:pt x="859" y="1113"/>
                  </a:cubicBezTo>
                  <a:cubicBezTo>
                    <a:pt x="910" y="1113"/>
                    <a:pt x="939" y="1030"/>
                    <a:pt x="886" y="1004"/>
                  </a:cubicBezTo>
                  <a:cubicBezTo>
                    <a:pt x="698" y="911"/>
                    <a:pt x="544" y="773"/>
                    <a:pt x="433" y="595"/>
                  </a:cubicBezTo>
                  <a:cubicBezTo>
                    <a:pt x="327" y="425"/>
                    <a:pt x="294" y="241"/>
                    <a:pt x="232" y="55"/>
                  </a:cubicBezTo>
                  <a:cubicBezTo>
                    <a:pt x="220" y="21"/>
                    <a:pt x="184" y="1"/>
                    <a:pt x="1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8" name="Google Shape;3228;p41"/>
            <p:cNvSpPr/>
            <p:nvPr/>
          </p:nvSpPr>
          <p:spPr>
            <a:xfrm>
              <a:off x="3202128" y="-41706"/>
              <a:ext cx="45711" cy="37369"/>
            </a:xfrm>
            <a:custGeom>
              <a:rect b="b" l="l" r="r" t="t"/>
              <a:pathLst>
                <a:path extrusionOk="0" h="784" w="959">
                  <a:moveTo>
                    <a:pt x="75" y="0"/>
                  </a:moveTo>
                  <a:cubicBezTo>
                    <a:pt x="30" y="0"/>
                    <a:pt x="0" y="52"/>
                    <a:pt x="23" y="93"/>
                  </a:cubicBezTo>
                  <a:cubicBezTo>
                    <a:pt x="111" y="256"/>
                    <a:pt x="305" y="375"/>
                    <a:pt x="451" y="487"/>
                  </a:cubicBezTo>
                  <a:cubicBezTo>
                    <a:pt x="591" y="596"/>
                    <a:pt x="733" y="712"/>
                    <a:pt x="897" y="782"/>
                  </a:cubicBezTo>
                  <a:cubicBezTo>
                    <a:pt x="901" y="783"/>
                    <a:pt x="905" y="784"/>
                    <a:pt x="908" y="784"/>
                  </a:cubicBezTo>
                  <a:cubicBezTo>
                    <a:pt x="935" y="784"/>
                    <a:pt x="959" y="745"/>
                    <a:pt x="943" y="721"/>
                  </a:cubicBezTo>
                  <a:cubicBezTo>
                    <a:pt x="835" y="563"/>
                    <a:pt x="678" y="438"/>
                    <a:pt x="534" y="315"/>
                  </a:cubicBezTo>
                  <a:cubicBezTo>
                    <a:pt x="404" y="205"/>
                    <a:pt x="257" y="52"/>
                    <a:pt x="92" y="3"/>
                  </a:cubicBezTo>
                  <a:cubicBezTo>
                    <a:pt x="86" y="1"/>
                    <a:pt x="80" y="0"/>
                    <a:pt x="7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9" name="Google Shape;3229;p41"/>
            <p:cNvSpPr/>
            <p:nvPr/>
          </p:nvSpPr>
          <p:spPr>
            <a:xfrm>
              <a:off x="3157227" y="-92851"/>
              <a:ext cx="27121" cy="36178"/>
            </a:xfrm>
            <a:custGeom>
              <a:rect b="b" l="l" r="r" t="t"/>
              <a:pathLst>
                <a:path extrusionOk="0" h="759" w="569">
                  <a:moveTo>
                    <a:pt x="116" y="1"/>
                  </a:moveTo>
                  <a:cubicBezTo>
                    <a:pt x="85" y="1"/>
                    <a:pt x="56" y="25"/>
                    <a:pt x="45" y="55"/>
                  </a:cubicBezTo>
                  <a:cubicBezTo>
                    <a:pt x="1" y="168"/>
                    <a:pt x="101" y="319"/>
                    <a:pt x="159" y="415"/>
                  </a:cubicBezTo>
                  <a:cubicBezTo>
                    <a:pt x="231" y="538"/>
                    <a:pt x="325" y="643"/>
                    <a:pt x="430" y="739"/>
                  </a:cubicBezTo>
                  <a:cubicBezTo>
                    <a:pt x="445" y="753"/>
                    <a:pt x="461" y="759"/>
                    <a:pt x="476" y="759"/>
                  </a:cubicBezTo>
                  <a:cubicBezTo>
                    <a:pt x="527" y="759"/>
                    <a:pt x="569" y="694"/>
                    <a:pt x="525" y="642"/>
                  </a:cubicBezTo>
                  <a:cubicBezTo>
                    <a:pt x="439" y="539"/>
                    <a:pt x="368" y="425"/>
                    <a:pt x="308" y="304"/>
                  </a:cubicBezTo>
                  <a:cubicBezTo>
                    <a:pt x="258" y="206"/>
                    <a:pt x="244" y="75"/>
                    <a:pt x="149" y="11"/>
                  </a:cubicBezTo>
                  <a:cubicBezTo>
                    <a:pt x="138" y="4"/>
                    <a:pt x="127" y="1"/>
                    <a:pt x="11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230" name="Google Shape;3230;p41"/>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Le beau camembert statistique</a:t>
            </a:r>
            <a:endParaRPr/>
          </a:p>
        </p:txBody>
      </p:sp>
      <p:sp>
        <p:nvSpPr>
          <p:cNvPr id="3231" name="Google Shape;3231;p41"/>
          <p:cNvSpPr txBox="1"/>
          <p:nvPr>
            <p:ph type="title"/>
          </p:nvPr>
        </p:nvSpPr>
        <p:spPr>
          <a:xfrm>
            <a:off x="5748008" y="3420812"/>
            <a:ext cx="2495100" cy="527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2000">
                <a:solidFill>
                  <a:schemeClr val="dk2"/>
                </a:solidFill>
              </a:rPr>
              <a:t>RUD</a:t>
            </a:r>
            <a:endParaRPr sz="2000">
              <a:solidFill>
                <a:schemeClr val="dk2"/>
              </a:solidFill>
            </a:endParaRPr>
          </a:p>
        </p:txBody>
      </p:sp>
      <p:sp>
        <p:nvSpPr>
          <p:cNvPr id="3232" name="Google Shape;3232;p41"/>
          <p:cNvSpPr txBox="1"/>
          <p:nvPr>
            <p:ph idx="4294967295" type="subTitle"/>
          </p:nvPr>
        </p:nvSpPr>
        <p:spPr>
          <a:xfrm>
            <a:off x="5748000" y="3872938"/>
            <a:ext cx="2495100" cy="379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Enchainer les </a:t>
            </a:r>
            <a:r>
              <a:rPr lang="en"/>
              <a:t>Rapid Unscheduled Disassembly</a:t>
            </a:r>
            <a:endParaRPr/>
          </a:p>
        </p:txBody>
      </p:sp>
      <p:sp>
        <p:nvSpPr>
          <p:cNvPr id="3233" name="Google Shape;3233;p41"/>
          <p:cNvSpPr txBox="1"/>
          <p:nvPr>
            <p:ph type="title"/>
          </p:nvPr>
        </p:nvSpPr>
        <p:spPr>
          <a:xfrm>
            <a:off x="5747709" y="1270725"/>
            <a:ext cx="2495100" cy="527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2000">
                <a:solidFill>
                  <a:schemeClr val="accent3"/>
                </a:solidFill>
              </a:rPr>
              <a:t>Communauté</a:t>
            </a:r>
            <a:endParaRPr sz="2000">
              <a:solidFill>
                <a:schemeClr val="accent3"/>
              </a:solidFill>
            </a:endParaRPr>
          </a:p>
        </p:txBody>
      </p:sp>
      <p:sp>
        <p:nvSpPr>
          <p:cNvPr id="3234" name="Google Shape;3234;p41"/>
          <p:cNvSpPr txBox="1"/>
          <p:nvPr>
            <p:ph idx="4294967295" type="subTitle"/>
          </p:nvPr>
        </p:nvSpPr>
        <p:spPr>
          <a:xfrm>
            <a:off x="5747700" y="1722850"/>
            <a:ext cx="2676300" cy="379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Discord, Twitter, Twitch</a:t>
            </a:r>
            <a:endParaRPr/>
          </a:p>
          <a:p>
            <a:pPr indent="0" lvl="0" marL="0" rtl="0" algn="l">
              <a:spcBef>
                <a:spcPts val="0"/>
              </a:spcBef>
              <a:spcAft>
                <a:spcPts val="0"/>
              </a:spcAft>
              <a:buNone/>
            </a:pPr>
            <a:r>
              <a:rPr lang="en"/>
              <a:t>Administrateurs et modérateurs</a:t>
            </a:r>
            <a:endParaRPr/>
          </a:p>
        </p:txBody>
      </p:sp>
      <p:sp>
        <p:nvSpPr>
          <p:cNvPr id="3235" name="Google Shape;3235;p41"/>
          <p:cNvSpPr txBox="1"/>
          <p:nvPr>
            <p:ph type="title"/>
          </p:nvPr>
        </p:nvSpPr>
        <p:spPr>
          <a:xfrm>
            <a:off x="5747709" y="2345762"/>
            <a:ext cx="2495100" cy="527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2000">
                <a:solidFill>
                  <a:schemeClr val="accent5"/>
                </a:solidFill>
              </a:rPr>
              <a:t>Evenements</a:t>
            </a:r>
            <a:endParaRPr sz="2000">
              <a:solidFill>
                <a:schemeClr val="accent5"/>
              </a:solidFill>
            </a:endParaRPr>
          </a:p>
        </p:txBody>
      </p:sp>
      <p:sp>
        <p:nvSpPr>
          <p:cNvPr id="3236" name="Google Shape;3236;p41"/>
          <p:cNvSpPr txBox="1"/>
          <p:nvPr>
            <p:ph idx="4294967295" type="subTitle"/>
          </p:nvPr>
        </p:nvSpPr>
        <p:spPr>
          <a:xfrm>
            <a:off x="5747700" y="2797888"/>
            <a:ext cx="2495100" cy="379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Challenges en ligne et IRL</a:t>
            </a:r>
            <a:endParaRPr/>
          </a:p>
          <a:p>
            <a:pPr indent="0" lvl="0" marL="0" rtl="0" algn="l">
              <a:spcBef>
                <a:spcPts val="0"/>
              </a:spcBef>
              <a:spcAft>
                <a:spcPts val="0"/>
              </a:spcAft>
              <a:buNone/>
            </a:pPr>
            <a:r>
              <a:rPr lang="en"/>
              <a:t>Tournois, défis, activités</a:t>
            </a:r>
            <a:endParaRPr/>
          </a:p>
        </p:txBody>
      </p:sp>
      <p:pic>
        <p:nvPicPr>
          <p:cNvPr id="3237" name="Google Shape;3237;p41" title="Chart">
            <a:hlinkClick r:id="rId3"/>
          </p:cNvPr>
          <p:cNvPicPr preferRelativeResize="0"/>
          <p:nvPr/>
        </p:nvPicPr>
        <p:blipFill>
          <a:blip r:embed="rId4">
            <a:alphaModFix/>
          </a:blip>
          <a:stretch>
            <a:fillRect/>
          </a:stretch>
        </p:blipFill>
        <p:spPr>
          <a:xfrm>
            <a:off x="1181513" y="1104300"/>
            <a:ext cx="3001427" cy="2953650"/>
          </a:xfrm>
          <a:prstGeom prst="rect">
            <a:avLst/>
          </a:prstGeom>
          <a:noFill/>
          <a:ln>
            <a:noFill/>
          </a:ln>
        </p:spPr>
      </p:pic>
      <p:sp>
        <p:nvSpPr>
          <p:cNvPr id="3238" name="Google Shape;3238;p41"/>
          <p:cNvSpPr txBox="1"/>
          <p:nvPr/>
        </p:nvSpPr>
        <p:spPr>
          <a:xfrm>
            <a:off x="1030725" y="4140000"/>
            <a:ext cx="3303000" cy="4635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000">
                <a:solidFill>
                  <a:schemeClr val="dk1"/>
                </a:solidFill>
                <a:latin typeface="Barlow"/>
                <a:ea typeface="Barlow"/>
                <a:cs typeface="Barlow"/>
                <a:sym typeface="Barlow"/>
              </a:rPr>
              <a:t>C’est à peu près ça.</a:t>
            </a:r>
            <a:endParaRPr b="1" sz="1000">
              <a:solidFill>
                <a:schemeClr val="dk1"/>
              </a:solidFill>
              <a:latin typeface="Barlow"/>
              <a:ea typeface="Barlow"/>
              <a:cs typeface="Barlow"/>
              <a:sym typeface="Barlow"/>
            </a:endParaRPr>
          </a:p>
        </p:txBody>
      </p:sp>
      <p:grpSp>
        <p:nvGrpSpPr>
          <p:cNvPr id="3239" name="Google Shape;3239;p41"/>
          <p:cNvGrpSpPr/>
          <p:nvPr/>
        </p:nvGrpSpPr>
        <p:grpSpPr>
          <a:xfrm>
            <a:off x="2350929" y="2290614"/>
            <a:ext cx="662888" cy="662920"/>
            <a:chOff x="7233834" y="3898039"/>
            <a:chExt cx="373542" cy="373581"/>
          </a:xfrm>
        </p:grpSpPr>
        <p:sp>
          <p:nvSpPr>
            <p:cNvPr id="3240" name="Google Shape;3240;p41"/>
            <p:cNvSpPr/>
            <p:nvPr/>
          </p:nvSpPr>
          <p:spPr>
            <a:xfrm>
              <a:off x="7239250" y="3903533"/>
              <a:ext cx="362672" cy="362711"/>
            </a:xfrm>
            <a:custGeom>
              <a:rect b="b" l="l" r="r" t="t"/>
              <a:pathLst>
                <a:path extrusionOk="0" h="9376" w="9375">
                  <a:moveTo>
                    <a:pt x="4688" y="1"/>
                  </a:moveTo>
                  <a:cubicBezTo>
                    <a:pt x="2099" y="1"/>
                    <a:pt x="0" y="2098"/>
                    <a:pt x="0" y="4687"/>
                  </a:cubicBezTo>
                  <a:cubicBezTo>
                    <a:pt x="0" y="7277"/>
                    <a:pt x="2099" y="9375"/>
                    <a:pt x="4688" y="9375"/>
                  </a:cubicBezTo>
                  <a:cubicBezTo>
                    <a:pt x="7276" y="9375"/>
                    <a:pt x="9375" y="7277"/>
                    <a:pt x="9375" y="4687"/>
                  </a:cubicBezTo>
                  <a:cubicBezTo>
                    <a:pt x="9375" y="2098"/>
                    <a:pt x="7276" y="1"/>
                    <a:pt x="4688" y="1"/>
                  </a:cubicBez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1" name="Google Shape;3241;p41"/>
            <p:cNvSpPr/>
            <p:nvPr/>
          </p:nvSpPr>
          <p:spPr>
            <a:xfrm>
              <a:off x="7239250" y="3930806"/>
              <a:ext cx="335399" cy="335399"/>
            </a:xfrm>
            <a:custGeom>
              <a:rect b="b" l="l" r="r" t="t"/>
              <a:pathLst>
                <a:path extrusionOk="0" h="8670" w="8670">
                  <a:moveTo>
                    <a:pt x="2215" y="1"/>
                  </a:moveTo>
                  <a:lnTo>
                    <a:pt x="2215" y="1"/>
                  </a:lnTo>
                  <a:cubicBezTo>
                    <a:pt x="886" y="828"/>
                    <a:pt x="0" y="2303"/>
                    <a:pt x="0" y="3982"/>
                  </a:cubicBezTo>
                  <a:cubicBezTo>
                    <a:pt x="0" y="6572"/>
                    <a:pt x="2099" y="8669"/>
                    <a:pt x="4688" y="8669"/>
                  </a:cubicBezTo>
                  <a:cubicBezTo>
                    <a:pt x="6368" y="8669"/>
                    <a:pt x="7843" y="7785"/>
                    <a:pt x="8670" y="6455"/>
                  </a:cubicBezTo>
                  <a:lnTo>
                    <a:pt x="8670" y="6455"/>
                  </a:lnTo>
                  <a:cubicBezTo>
                    <a:pt x="7952" y="6902"/>
                    <a:pt x="7104" y="7161"/>
                    <a:pt x="6197" y="7161"/>
                  </a:cubicBezTo>
                  <a:cubicBezTo>
                    <a:pt x="3608" y="7161"/>
                    <a:pt x="1509" y="5063"/>
                    <a:pt x="1509" y="2474"/>
                  </a:cubicBezTo>
                  <a:cubicBezTo>
                    <a:pt x="1509" y="1566"/>
                    <a:pt x="1768" y="718"/>
                    <a:pt x="2215" y="1"/>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2" name="Google Shape;3242;p41"/>
            <p:cNvSpPr/>
            <p:nvPr/>
          </p:nvSpPr>
          <p:spPr>
            <a:xfrm>
              <a:off x="7347375" y="3966667"/>
              <a:ext cx="39497" cy="31490"/>
            </a:xfrm>
            <a:custGeom>
              <a:rect b="b" l="l" r="r" t="t"/>
              <a:pathLst>
                <a:path extrusionOk="0" h="814" w="1021">
                  <a:moveTo>
                    <a:pt x="511" y="1"/>
                  </a:moveTo>
                  <a:cubicBezTo>
                    <a:pt x="229" y="1"/>
                    <a:pt x="0" y="182"/>
                    <a:pt x="0" y="407"/>
                  </a:cubicBezTo>
                  <a:cubicBezTo>
                    <a:pt x="0" y="632"/>
                    <a:pt x="229" y="813"/>
                    <a:pt x="511" y="813"/>
                  </a:cubicBezTo>
                  <a:cubicBezTo>
                    <a:pt x="793" y="813"/>
                    <a:pt x="1020" y="632"/>
                    <a:pt x="1020" y="407"/>
                  </a:cubicBezTo>
                  <a:cubicBezTo>
                    <a:pt x="1020" y="182"/>
                    <a:pt x="793" y="1"/>
                    <a:pt x="511" y="1"/>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3" name="Google Shape;3243;p41"/>
            <p:cNvSpPr/>
            <p:nvPr/>
          </p:nvSpPr>
          <p:spPr>
            <a:xfrm>
              <a:off x="7454261" y="3966667"/>
              <a:ext cx="39497" cy="31490"/>
            </a:xfrm>
            <a:custGeom>
              <a:rect b="b" l="l" r="r" t="t"/>
              <a:pathLst>
                <a:path extrusionOk="0" h="814" w="1021">
                  <a:moveTo>
                    <a:pt x="510" y="1"/>
                  </a:moveTo>
                  <a:cubicBezTo>
                    <a:pt x="228" y="1"/>
                    <a:pt x="0" y="182"/>
                    <a:pt x="0" y="407"/>
                  </a:cubicBezTo>
                  <a:cubicBezTo>
                    <a:pt x="0" y="632"/>
                    <a:pt x="228" y="813"/>
                    <a:pt x="510" y="813"/>
                  </a:cubicBezTo>
                  <a:cubicBezTo>
                    <a:pt x="793" y="813"/>
                    <a:pt x="1021" y="632"/>
                    <a:pt x="1021" y="407"/>
                  </a:cubicBezTo>
                  <a:cubicBezTo>
                    <a:pt x="1021" y="182"/>
                    <a:pt x="793" y="1"/>
                    <a:pt x="510" y="1"/>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4" name="Google Shape;3244;p41"/>
            <p:cNvSpPr/>
            <p:nvPr/>
          </p:nvSpPr>
          <p:spPr>
            <a:xfrm>
              <a:off x="7362307" y="3956415"/>
              <a:ext cx="32611" cy="15629"/>
            </a:xfrm>
            <a:custGeom>
              <a:rect b="b" l="l" r="r" t="t"/>
              <a:pathLst>
                <a:path extrusionOk="0" h="404" w="843">
                  <a:moveTo>
                    <a:pt x="685" y="0"/>
                  </a:moveTo>
                  <a:cubicBezTo>
                    <a:pt x="645" y="0"/>
                    <a:pt x="606" y="17"/>
                    <a:pt x="579" y="49"/>
                  </a:cubicBezTo>
                  <a:cubicBezTo>
                    <a:pt x="538" y="93"/>
                    <a:pt x="483" y="119"/>
                    <a:pt x="421" y="119"/>
                  </a:cubicBezTo>
                  <a:cubicBezTo>
                    <a:pt x="361" y="119"/>
                    <a:pt x="304" y="93"/>
                    <a:pt x="264" y="49"/>
                  </a:cubicBezTo>
                  <a:cubicBezTo>
                    <a:pt x="236" y="17"/>
                    <a:pt x="198" y="1"/>
                    <a:pt x="158" y="1"/>
                  </a:cubicBezTo>
                  <a:cubicBezTo>
                    <a:pt x="126" y="1"/>
                    <a:pt x="93" y="12"/>
                    <a:pt x="66" y="35"/>
                  </a:cubicBezTo>
                  <a:cubicBezTo>
                    <a:pt x="8" y="87"/>
                    <a:pt x="0" y="175"/>
                    <a:pt x="52" y="234"/>
                  </a:cubicBezTo>
                  <a:cubicBezTo>
                    <a:pt x="145" y="341"/>
                    <a:pt x="280" y="403"/>
                    <a:pt x="421" y="403"/>
                  </a:cubicBezTo>
                  <a:cubicBezTo>
                    <a:pt x="564" y="403"/>
                    <a:pt x="699" y="343"/>
                    <a:pt x="791" y="234"/>
                  </a:cubicBezTo>
                  <a:cubicBezTo>
                    <a:pt x="842" y="176"/>
                    <a:pt x="837" y="87"/>
                    <a:pt x="778" y="35"/>
                  </a:cubicBezTo>
                  <a:cubicBezTo>
                    <a:pt x="751" y="12"/>
                    <a:pt x="718" y="0"/>
                    <a:pt x="685"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5" name="Google Shape;3245;p41"/>
            <p:cNvSpPr/>
            <p:nvPr/>
          </p:nvSpPr>
          <p:spPr>
            <a:xfrm>
              <a:off x="7446253" y="3956415"/>
              <a:ext cx="32573" cy="15629"/>
            </a:xfrm>
            <a:custGeom>
              <a:rect b="b" l="l" r="r" t="t"/>
              <a:pathLst>
                <a:path extrusionOk="0" h="404" w="842">
                  <a:moveTo>
                    <a:pt x="684" y="0"/>
                  </a:moveTo>
                  <a:cubicBezTo>
                    <a:pt x="645" y="0"/>
                    <a:pt x="606" y="17"/>
                    <a:pt x="578" y="49"/>
                  </a:cubicBezTo>
                  <a:cubicBezTo>
                    <a:pt x="539" y="93"/>
                    <a:pt x="481" y="119"/>
                    <a:pt x="421" y="119"/>
                  </a:cubicBezTo>
                  <a:cubicBezTo>
                    <a:pt x="360" y="119"/>
                    <a:pt x="303" y="93"/>
                    <a:pt x="264" y="49"/>
                  </a:cubicBezTo>
                  <a:cubicBezTo>
                    <a:pt x="236" y="17"/>
                    <a:pt x="197" y="1"/>
                    <a:pt x="158" y="1"/>
                  </a:cubicBezTo>
                  <a:cubicBezTo>
                    <a:pt x="125" y="1"/>
                    <a:pt x="92" y="12"/>
                    <a:pt x="65" y="35"/>
                  </a:cubicBezTo>
                  <a:cubicBezTo>
                    <a:pt x="7" y="87"/>
                    <a:pt x="1" y="175"/>
                    <a:pt x="51" y="234"/>
                  </a:cubicBezTo>
                  <a:cubicBezTo>
                    <a:pt x="144" y="341"/>
                    <a:pt x="279" y="403"/>
                    <a:pt x="421" y="403"/>
                  </a:cubicBezTo>
                  <a:cubicBezTo>
                    <a:pt x="563" y="403"/>
                    <a:pt x="698" y="343"/>
                    <a:pt x="790" y="234"/>
                  </a:cubicBezTo>
                  <a:cubicBezTo>
                    <a:pt x="842" y="176"/>
                    <a:pt x="836" y="87"/>
                    <a:pt x="777" y="35"/>
                  </a:cubicBezTo>
                  <a:cubicBezTo>
                    <a:pt x="751" y="12"/>
                    <a:pt x="718" y="0"/>
                    <a:pt x="684"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6" name="Google Shape;3246;p41"/>
            <p:cNvSpPr/>
            <p:nvPr/>
          </p:nvSpPr>
          <p:spPr>
            <a:xfrm>
              <a:off x="7412713" y="3967363"/>
              <a:ext cx="15745" cy="16789"/>
            </a:xfrm>
            <a:custGeom>
              <a:rect b="b" l="l" r="r" t="t"/>
              <a:pathLst>
                <a:path extrusionOk="0" h="434" w="407">
                  <a:moveTo>
                    <a:pt x="204" y="1"/>
                  </a:moveTo>
                  <a:cubicBezTo>
                    <a:pt x="91" y="1"/>
                    <a:pt x="0" y="98"/>
                    <a:pt x="0" y="217"/>
                  </a:cubicBezTo>
                  <a:cubicBezTo>
                    <a:pt x="0" y="337"/>
                    <a:pt x="91" y="433"/>
                    <a:pt x="204" y="433"/>
                  </a:cubicBezTo>
                  <a:cubicBezTo>
                    <a:pt x="316" y="433"/>
                    <a:pt x="407" y="337"/>
                    <a:pt x="407" y="217"/>
                  </a:cubicBezTo>
                  <a:cubicBezTo>
                    <a:pt x="407" y="98"/>
                    <a:pt x="316" y="1"/>
                    <a:pt x="204"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7" name="Google Shape;3247;p41"/>
            <p:cNvSpPr/>
            <p:nvPr/>
          </p:nvSpPr>
          <p:spPr>
            <a:xfrm>
              <a:off x="7305866" y="4110381"/>
              <a:ext cx="58376" cy="58414"/>
            </a:xfrm>
            <a:custGeom>
              <a:rect b="b" l="l" r="r" t="t"/>
              <a:pathLst>
                <a:path extrusionOk="0" h="1510" w="1509">
                  <a:moveTo>
                    <a:pt x="755" y="1"/>
                  </a:moveTo>
                  <a:cubicBezTo>
                    <a:pt x="338" y="1"/>
                    <a:pt x="0" y="339"/>
                    <a:pt x="0" y="755"/>
                  </a:cubicBezTo>
                  <a:cubicBezTo>
                    <a:pt x="0" y="1172"/>
                    <a:pt x="338" y="1510"/>
                    <a:pt x="755" y="1510"/>
                  </a:cubicBezTo>
                  <a:cubicBezTo>
                    <a:pt x="1170" y="1510"/>
                    <a:pt x="1509" y="1172"/>
                    <a:pt x="1509" y="755"/>
                  </a:cubicBezTo>
                  <a:cubicBezTo>
                    <a:pt x="1509" y="339"/>
                    <a:pt x="1170" y="1"/>
                    <a:pt x="755" y="1"/>
                  </a:cubicBez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8" name="Google Shape;3248;p41"/>
            <p:cNvSpPr/>
            <p:nvPr/>
          </p:nvSpPr>
          <p:spPr>
            <a:xfrm>
              <a:off x="7356930" y="4197964"/>
              <a:ext cx="29207" cy="29207"/>
            </a:xfrm>
            <a:custGeom>
              <a:rect b="b" l="l" r="r" t="t"/>
              <a:pathLst>
                <a:path extrusionOk="0" h="755" w="755">
                  <a:moveTo>
                    <a:pt x="377" y="0"/>
                  </a:moveTo>
                  <a:cubicBezTo>
                    <a:pt x="169" y="0"/>
                    <a:pt x="0" y="169"/>
                    <a:pt x="0" y="378"/>
                  </a:cubicBezTo>
                  <a:cubicBezTo>
                    <a:pt x="0" y="586"/>
                    <a:pt x="169" y="754"/>
                    <a:pt x="377" y="754"/>
                  </a:cubicBezTo>
                  <a:cubicBezTo>
                    <a:pt x="586" y="754"/>
                    <a:pt x="754" y="586"/>
                    <a:pt x="754" y="378"/>
                  </a:cubicBezTo>
                  <a:cubicBezTo>
                    <a:pt x="754" y="169"/>
                    <a:pt x="586" y="0"/>
                    <a:pt x="377" y="0"/>
                  </a:cubicBez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9" name="Google Shape;3249;p41"/>
            <p:cNvSpPr/>
            <p:nvPr/>
          </p:nvSpPr>
          <p:spPr>
            <a:xfrm>
              <a:off x="7440644" y="4028679"/>
              <a:ext cx="43791" cy="43791"/>
            </a:xfrm>
            <a:custGeom>
              <a:rect b="b" l="l" r="r" t="t"/>
              <a:pathLst>
                <a:path extrusionOk="0" h="1132" w="1132">
                  <a:moveTo>
                    <a:pt x="566" y="1"/>
                  </a:moveTo>
                  <a:cubicBezTo>
                    <a:pt x="253" y="1"/>
                    <a:pt x="0" y="254"/>
                    <a:pt x="0" y="566"/>
                  </a:cubicBezTo>
                  <a:cubicBezTo>
                    <a:pt x="0" y="878"/>
                    <a:pt x="253" y="1132"/>
                    <a:pt x="566" y="1132"/>
                  </a:cubicBezTo>
                  <a:cubicBezTo>
                    <a:pt x="878" y="1132"/>
                    <a:pt x="1131" y="878"/>
                    <a:pt x="1131" y="566"/>
                  </a:cubicBezTo>
                  <a:cubicBezTo>
                    <a:pt x="1131" y="254"/>
                    <a:pt x="878" y="1"/>
                    <a:pt x="566" y="1"/>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0" name="Google Shape;3250;p41"/>
            <p:cNvSpPr/>
            <p:nvPr/>
          </p:nvSpPr>
          <p:spPr>
            <a:xfrm>
              <a:off x="7508846" y="4120594"/>
              <a:ext cx="29207" cy="29246"/>
            </a:xfrm>
            <a:custGeom>
              <a:rect b="b" l="l" r="r" t="t"/>
              <a:pathLst>
                <a:path extrusionOk="0" h="756" w="755">
                  <a:moveTo>
                    <a:pt x="378" y="1"/>
                  </a:moveTo>
                  <a:cubicBezTo>
                    <a:pt x="169" y="1"/>
                    <a:pt x="0" y="169"/>
                    <a:pt x="0" y="378"/>
                  </a:cubicBezTo>
                  <a:cubicBezTo>
                    <a:pt x="0" y="586"/>
                    <a:pt x="169" y="755"/>
                    <a:pt x="378" y="755"/>
                  </a:cubicBezTo>
                  <a:cubicBezTo>
                    <a:pt x="586" y="755"/>
                    <a:pt x="754" y="586"/>
                    <a:pt x="754" y="378"/>
                  </a:cubicBezTo>
                  <a:cubicBezTo>
                    <a:pt x="754" y="169"/>
                    <a:pt x="586" y="1"/>
                    <a:pt x="378" y="1"/>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1" name="Google Shape;3251;p41"/>
            <p:cNvSpPr/>
            <p:nvPr/>
          </p:nvSpPr>
          <p:spPr>
            <a:xfrm>
              <a:off x="7431205" y="4156339"/>
              <a:ext cx="72960" cy="73037"/>
            </a:xfrm>
            <a:custGeom>
              <a:rect b="b" l="l" r="r" t="t"/>
              <a:pathLst>
                <a:path extrusionOk="0" h="1888" w="1886">
                  <a:moveTo>
                    <a:pt x="944" y="1"/>
                  </a:moveTo>
                  <a:cubicBezTo>
                    <a:pt x="422" y="1"/>
                    <a:pt x="0" y="424"/>
                    <a:pt x="0" y="944"/>
                  </a:cubicBezTo>
                  <a:cubicBezTo>
                    <a:pt x="0" y="1465"/>
                    <a:pt x="422" y="1887"/>
                    <a:pt x="944" y="1887"/>
                  </a:cubicBezTo>
                  <a:cubicBezTo>
                    <a:pt x="1464" y="1887"/>
                    <a:pt x="1886" y="1465"/>
                    <a:pt x="1886" y="944"/>
                  </a:cubicBezTo>
                  <a:cubicBezTo>
                    <a:pt x="1886" y="424"/>
                    <a:pt x="1464" y="1"/>
                    <a:pt x="944" y="1"/>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2" name="Google Shape;3252;p41"/>
            <p:cNvSpPr/>
            <p:nvPr/>
          </p:nvSpPr>
          <p:spPr>
            <a:xfrm>
              <a:off x="7233834" y="3898039"/>
              <a:ext cx="373542" cy="373581"/>
            </a:xfrm>
            <a:custGeom>
              <a:rect b="b" l="l" r="r" t="t"/>
              <a:pathLst>
                <a:path extrusionOk="0" h="9657" w="9656">
                  <a:moveTo>
                    <a:pt x="4828" y="0"/>
                  </a:moveTo>
                  <a:cubicBezTo>
                    <a:pt x="3538" y="0"/>
                    <a:pt x="2326" y="503"/>
                    <a:pt x="1414" y="1414"/>
                  </a:cubicBezTo>
                  <a:cubicBezTo>
                    <a:pt x="502" y="2327"/>
                    <a:pt x="0" y="3538"/>
                    <a:pt x="0" y="4828"/>
                  </a:cubicBezTo>
                  <a:cubicBezTo>
                    <a:pt x="0" y="6118"/>
                    <a:pt x="502" y="7330"/>
                    <a:pt x="1414" y="8243"/>
                  </a:cubicBezTo>
                  <a:cubicBezTo>
                    <a:pt x="2326" y="9154"/>
                    <a:pt x="3538" y="9656"/>
                    <a:pt x="4828" y="9656"/>
                  </a:cubicBezTo>
                  <a:cubicBezTo>
                    <a:pt x="6117" y="9656"/>
                    <a:pt x="7330" y="9154"/>
                    <a:pt x="8242" y="8243"/>
                  </a:cubicBezTo>
                  <a:cubicBezTo>
                    <a:pt x="9154" y="7330"/>
                    <a:pt x="9656" y="6118"/>
                    <a:pt x="9656" y="4828"/>
                  </a:cubicBezTo>
                  <a:cubicBezTo>
                    <a:pt x="9656" y="3641"/>
                    <a:pt x="9219" y="2499"/>
                    <a:pt x="8430" y="1612"/>
                  </a:cubicBezTo>
                  <a:cubicBezTo>
                    <a:pt x="8402" y="1581"/>
                    <a:pt x="8363" y="1565"/>
                    <a:pt x="8324" y="1565"/>
                  </a:cubicBezTo>
                  <a:cubicBezTo>
                    <a:pt x="8291" y="1565"/>
                    <a:pt x="8257" y="1577"/>
                    <a:pt x="8231" y="1601"/>
                  </a:cubicBezTo>
                  <a:cubicBezTo>
                    <a:pt x="8173" y="1653"/>
                    <a:pt x="8167" y="1742"/>
                    <a:pt x="8219" y="1800"/>
                  </a:cubicBezTo>
                  <a:cubicBezTo>
                    <a:pt x="8964" y="2634"/>
                    <a:pt x="9374" y="3709"/>
                    <a:pt x="9374" y="4828"/>
                  </a:cubicBezTo>
                  <a:cubicBezTo>
                    <a:pt x="9374" y="7335"/>
                    <a:pt x="7335" y="9375"/>
                    <a:pt x="4828" y="9375"/>
                  </a:cubicBezTo>
                  <a:cubicBezTo>
                    <a:pt x="2321" y="9375"/>
                    <a:pt x="282" y="7335"/>
                    <a:pt x="282" y="4828"/>
                  </a:cubicBezTo>
                  <a:cubicBezTo>
                    <a:pt x="282" y="2323"/>
                    <a:pt x="2321" y="282"/>
                    <a:pt x="4828" y="282"/>
                  </a:cubicBezTo>
                  <a:cubicBezTo>
                    <a:pt x="5947" y="282"/>
                    <a:pt x="7023" y="692"/>
                    <a:pt x="7856" y="1437"/>
                  </a:cubicBezTo>
                  <a:cubicBezTo>
                    <a:pt x="7883" y="1461"/>
                    <a:pt x="7917" y="1473"/>
                    <a:pt x="7951" y="1473"/>
                  </a:cubicBezTo>
                  <a:cubicBezTo>
                    <a:pt x="7989" y="1473"/>
                    <a:pt x="8028" y="1458"/>
                    <a:pt x="8055" y="1427"/>
                  </a:cubicBezTo>
                  <a:cubicBezTo>
                    <a:pt x="8106" y="1369"/>
                    <a:pt x="8103" y="1279"/>
                    <a:pt x="8045" y="1227"/>
                  </a:cubicBezTo>
                  <a:cubicBezTo>
                    <a:pt x="7160" y="436"/>
                    <a:pt x="6016" y="0"/>
                    <a:pt x="4828"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3" name="Google Shape;3253;p41"/>
            <p:cNvSpPr/>
            <p:nvPr/>
          </p:nvSpPr>
          <p:spPr>
            <a:xfrm>
              <a:off x="7300372" y="4104966"/>
              <a:ext cx="69324" cy="69324"/>
            </a:xfrm>
            <a:custGeom>
              <a:rect b="b" l="l" r="r" t="t"/>
              <a:pathLst>
                <a:path extrusionOk="0" h="1792" w="1792">
                  <a:moveTo>
                    <a:pt x="897" y="282"/>
                  </a:moveTo>
                  <a:cubicBezTo>
                    <a:pt x="1234" y="282"/>
                    <a:pt x="1510" y="558"/>
                    <a:pt x="1510" y="895"/>
                  </a:cubicBezTo>
                  <a:cubicBezTo>
                    <a:pt x="1510" y="1233"/>
                    <a:pt x="1234" y="1509"/>
                    <a:pt x="897" y="1509"/>
                  </a:cubicBezTo>
                  <a:cubicBezTo>
                    <a:pt x="559" y="1509"/>
                    <a:pt x="283" y="1233"/>
                    <a:pt x="283" y="895"/>
                  </a:cubicBezTo>
                  <a:cubicBezTo>
                    <a:pt x="283" y="558"/>
                    <a:pt x="559" y="282"/>
                    <a:pt x="897" y="282"/>
                  </a:cubicBezTo>
                  <a:close/>
                  <a:moveTo>
                    <a:pt x="897" y="1"/>
                  </a:moveTo>
                  <a:cubicBezTo>
                    <a:pt x="403" y="1"/>
                    <a:pt x="1" y="403"/>
                    <a:pt x="1" y="895"/>
                  </a:cubicBezTo>
                  <a:cubicBezTo>
                    <a:pt x="1" y="1389"/>
                    <a:pt x="403" y="1791"/>
                    <a:pt x="897" y="1791"/>
                  </a:cubicBezTo>
                  <a:cubicBezTo>
                    <a:pt x="1389" y="1791"/>
                    <a:pt x="1791" y="1389"/>
                    <a:pt x="1791" y="895"/>
                  </a:cubicBezTo>
                  <a:cubicBezTo>
                    <a:pt x="1791" y="401"/>
                    <a:pt x="1389" y="1"/>
                    <a:pt x="897"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4" name="Google Shape;3254;p41"/>
            <p:cNvSpPr/>
            <p:nvPr/>
          </p:nvSpPr>
          <p:spPr>
            <a:xfrm>
              <a:off x="7351436" y="4192510"/>
              <a:ext cx="40155" cy="40116"/>
            </a:xfrm>
            <a:custGeom>
              <a:rect b="b" l="l" r="r" t="t"/>
              <a:pathLst>
                <a:path extrusionOk="0" h="1037" w="1038">
                  <a:moveTo>
                    <a:pt x="519" y="282"/>
                  </a:moveTo>
                  <a:cubicBezTo>
                    <a:pt x="650" y="282"/>
                    <a:pt x="755" y="388"/>
                    <a:pt x="755" y="519"/>
                  </a:cubicBezTo>
                  <a:cubicBezTo>
                    <a:pt x="755" y="649"/>
                    <a:pt x="650" y="754"/>
                    <a:pt x="519" y="754"/>
                  </a:cubicBezTo>
                  <a:cubicBezTo>
                    <a:pt x="389" y="754"/>
                    <a:pt x="283" y="649"/>
                    <a:pt x="283" y="519"/>
                  </a:cubicBezTo>
                  <a:cubicBezTo>
                    <a:pt x="283" y="388"/>
                    <a:pt x="390" y="282"/>
                    <a:pt x="519" y="282"/>
                  </a:cubicBezTo>
                  <a:close/>
                  <a:moveTo>
                    <a:pt x="519" y="1"/>
                  </a:moveTo>
                  <a:cubicBezTo>
                    <a:pt x="233" y="1"/>
                    <a:pt x="1" y="233"/>
                    <a:pt x="1" y="519"/>
                  </a:cubicBezTo>
                  <a:cubicBezTo>
                    <a:pt x="1" y="805"/>
                    <a:pt x="233" y="1037"/>
                    <a:pt x="519" y="1037"/>
                  </a:cubicBezTo>
                  <a:cubicBezTo>
                    <a:pt x="806" y="1037"/>
                    <a:pt x="1038" y="805"/>
                    <a:pt x="1038" y="519"/>
                  </a:cubicBezTo>
                  <a:cubicBezTo>
                    <a:pt x="1038" y="233"/>
                    <a:pt x="805" y="1"/>
                    <a:pt x="519"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5" name="Google Shape;3255;p41"/>
            <p:cNvSpPr/>
            <p:nvPr/>
          </p:nvSpPr>
          <p:spPr>
            <a:xfrm>
              <a:off x="7435151" y="4023224"/>
              <a:ext cx="54739" cy="54739"/>
            </a:xfrm>
            <a:custGeom>
              <a:rect b="b" l="l" r="r" t="t"/>
              <a:pathLst>
                <a:path extrusionOk="0" h="1415" w="1415">
                  <a:moveTo>
                    <a:pt x="708" y="283"/>
                  </a:moveTo>
                  <a:cubicBezTo>
                    <a:pt x="942" y="283"/>
                    <a:pt x="1133" y="473"/>
                    <a:pt x="1133" y="707"/>
                  </a:cubicBezTo>
                  <a:cubicBezTo>
                    <a:pt x="1133" y="942"/>
                    <a:pt x="943" y="1132"/>
                    <a:pt x="708" y="1132"/>
                  </a:cubicBezTo>
                  <a:cubicBezTo>
                    <a:pt x="473" y="1132"/>
                    <a:pt x="283" y="942"/>
                    <a:pt x="283" y="707"/>
                  </a:cubicBezTo>
                  <a:cubicBezTo>
                    <a:pt x="283" y="473"/>
                    <a:pt x="474" y="283"/>
                    <a:pt x="708" y="283"/>
                  </a:cubicBezTo>
                  <a:close/>
                  <a:moveTo>
                    <a:pt x="708" y="0"/>
                  </a:moveTo>
                  <a:cubicBezTo>
                    <a:pt x="317" y="0"/>
                    <a:pt x="1" y="318"/>
                    <a:pt x="1" y="707"/>
                  </a:cubicBezTo>
                  <a:cubicBezTo>
                    <a:pt x="1" y="1098"/>
                    <a:pt x="317" y="1414"/>
                    <a:pt x="708" y="1414"/>
                  </a:cubicBezTo>
                  <a:cubicBezTo>
                    <a:pt x="1098" y="1414"/>
                    <a:pt x="1414" y="1096"/>
                    <a:pt x="1414" y="707"/>
                  </a:cubicBezTo>
                  <a:cubicBezTo>
                    <a:pt x="1414" y="317"/>
                    <a:pt x="1097" y="0"/>
                    <a:pt x="708"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6" name="Google Shape;3256;p41"/>
            <p:cNvSpPr/>
            <p:nvPr/>
          </p:nvSpPr>
          <p:spPr>
            <a:xfrm>
              <a:off x="7503430" y="4115178"/>
              <a:ext cx="40116" cy="40116"/>
            </a:xfrm>
            <a:custGeom>
              <a:rect b="b" l="l" r="r" t="t"/>
              <a:pathLst>
                <a:path extrusionOk="0" h="1037" w="1037">
                  <a:moveTo>
                    <a:pt x="518" y="282"/>
                  </a:moveTo>
                  <a:cubicBezTo>
                    <a:pt x="648" y="282"/>
                    <a:pt x="753" y="388"/>
                    <a:pt x="753" y="518"/>
                  </a:cubicBezTo>
                  <a:cubicBezTo>
                    <a:pt x="753" y="649"/>
                    <a:pt x="648" y="755"/>
                    <a:pt x="518" y="755"/>
                  </a:cubicBezTo>
                  <a:cubicBezTo>
                    <a:pt x="388" y="755"/>
                    <a:pt x="281" y="649"/>
                    <a:pt x="281" y="518"/>
                  </a:cubicBezTo>
                  <a:cubicBezTo>
                    <a:pt x="281" y="388"/>
                    <a:pt x="387" y="282"/>
                    <a:pt x="518" y="282"/>
                  </a:cubicBezTo>
                  <a:close/>
                  <a:moveTo>
                    <a:pt x="519" y="0"/>
                  </a:moveTo>
                  <a:cubicBezTo>
                    <a:pt x="233" y="0"/>
                    <a:pt x="1" y="232"/>
                    <a:pt x="1" y="518"/>
                  </a:cubicBezTo>
                  <a:cubicBezTo>
                    <a:pt x="1" y="804"/>
                    <a:pt x="233" y="1036"/>
                    <a:pt x="519" y="1036"/>
                  </a:cubicBezTo>
                  <a:cubicBezTo>
                    <a:pt x="804" y="1036"/>
                    <a:pt x="1037" y="804"/>
                    <a:pt x="1037" y="518"/>
                  </a:cubicBezTo>
                  <a:cubicBezTo>
                    <a:pt x="1037" y="232"/>
                    <a:pt x="805" y="0"/>
                    <a:pt x="519"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7" name="Google Shape;3257;p41"/>
            <p:cNvSpPr/>
            <p:nvPr/>
          </p:nvSpPr>
          <p:spPr>
            <a:xfrm>
              <a:off x="7425712" y="4150846"/>
              <a:ext cx="83946" cy="83946"/>
            </a:xfrm>
            <a:custGeom>
              <a:rect b="b" l="l" r="r" t="t"/>
              <a:pathLst>
                <a:path extrusionOk="0" h="2170" w="2170">
                  <a:moveTo>
                    <a:pt x="1086" y="0"/>
                  </a:moveTo>
                  <a:cubicBezTo>
                    <a:pt x="487" y="0"/>
                    <a:pt x="1" y="488"/>
                    <a:pt x="1" y="1085"/>
                  </a:cubicBezTo>
                  <a:cubicBezTo>
                    <a:pt x="1" y="1267"/>
                    <a:pt x="47" y="1448"/>
                    <a:pt x="134" y="1607"/>
                  </a:cubicBezTo>
                  <a:cubicBezTo>
                    <a:pt x="161" y="1654"/>
                    <a:pt x="209" y="1681"/>
                    <a:pt x="259" y="1681"/>
                  </a:cubicBezTo>
                  <a:cubicBezTo>
                    <a:pt x="282" y="1681"/>
                    <a:pt x="305" y="1675"/>
                    <a:pt x="327" y="1663"/>
                  </a:cubicBezTo>
                  <a:cubicBezTo>
                    <a:pt x="396" y="1624"/>
                    <a:pt x="421" y="1539"/>
                    <a:pt x="382" y="1470"/>
                  </a:cubicBezTo>
                  <a:cubicBezTo>
                    <a:pt x="317" y="1353"/>
                    <a:pt x="284" y="1220"/>
                    <a:pt x="284" y="1085"/>
                  </a:cubicBezTo>
                  <a:cubicBezTo>
                    <a:pt x="284" y="643"/>
                    <a:pt x="643" y="283"/>
                    <a:pt x="1086" y="283"/>
                  </a:cubicBezTo>
                  <a:cubicBezTo>
                    <a:pt x="1527" y="283"/>
                    <a:pt x="1887" y="643"/>
                    <a:pt x="1887" y="1085"/>
                  </a:cubicBezTo>
                  <a:cubicBezTo>
                    <a:pt x="1887" y="1527"/>
                    <a:pt x="1527" y="1887"/>
                    <a:pt x="1086" y="1887"/>
                  </a:cubicBezTo>
                  <a:cubicBezTo>
                    <a:pt x="950" y="1887"/>
                    <a:pt x="818" y="1852"/>
                    <a:pt x="700" y="1788"/>
                  </a:cubicBezTo>
                  <a:cubicBezTo>
                    <a:pt x="678" y="1776"/>
                    <a:pt x="655" y="1770"/>
                    <a:pt x="632" y="1770"/>
                  </a:cubicBezTo>
                  <a:cubicBezTo>
                    <a:pt x="582" y="1770"/>
                    <a:pt x="533" y="1797"/>
                    <a:pt x="507" y="1844"/>
                  </a:cubicBezTo>
                  <a:cubicBezTo>
                    <a:pt x="469" y="1912"/>
                    <a:pt x="494" y="1998"/>
                    <a:pt x="563" y="2036"/>
                  </a:cubicBezTo>
                  <a:cubicBezTo>
                    <a:pt x="723" y="2123"/>
                    <a:pt x="902" y="2170"/>
                    <a:pt x="1086" y="2170"/>
                  </a:cubicBezTo>
                  <a:cubicBezTo>
                    <a:pt x="1683" y="2170"/>
                    <a:pt x="2169" y="1682"/>
                    <a:pt x="2169" y="1085"/>
                  </a:cubicBezTo>
                  <a:cubicBezTo>
                    <a:pt x="2169" y="488"/>
                    <a:pt x="1683" y="0"/>
                    <a:pt x="1086"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258" name="Google Shape;3258;p41"/>
          <p:cNvGrpSpPr/>
          <p:nvPr/>
        </p:nvGrpSpPr>
        <p:grpSpPr>
          <a:xfrm>
            <a:off x="4709232" y="1186347"/>
            <a:ext cx="994469" cy="994469"/>
            <a:chOff x="530505" y="2179769"/>
            <a:chExt cx="2442212" cy="2442212"/>
          </a:xfrm>
        </p:grpSpPr>
        <p:sp>
          <p:nvSpPr>
            <p:cNvPr id="3259" name="Google Shape;3259;p41"/>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0" name="Google Shape;3260;p41"/>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1" name="Google Shape;3261;p41"/>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2" name="Google Shape;3262;p41"/>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263" name="Google Shape;3263;p41"/>
          <p:cNvSpPr txBox="1"/>
          <p:nvPr>
            <p:ph idx="4294967295" type="title"/>
          </p:nvPr>
        </p:nvSpPr>
        <p:spPr>
          <a:xfrm rot="1357">
            <a:off x="4826516" y="1386863"/>
            <a:ext cx="759900" cy="5934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60%</a:t>
            </a:r>
            <a:endParaRPr sz="2000"/>
          </a:p>
        </p:txBody>
      </p:sp>
      <p:grpSp>
        <p:nvGrpSpPr>
          <p:cNvPr id="3264" name="Google Shape;3264;p41"/>
          <p:cNvGrpSpPr/>
          <p:nvPr/>
        </p:nvGrpSpPr>
        <p:grpSpPr>
          <a:xfrm>
            <a:off x="4709232" y="2262872"/>
            <a:ext cx="994469" cy="994469"/>
            <a:chOff x="530505" y="2179769"/>
            <a:chExt cx="2442212" cy="2442212"/>
          </a:xfrm>
        </p:grpSpPr>
        <p:sp>
          <p:nvSpPr>
            <p:cNvPr id="3265" name="Google Shape;3265;p41"/>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6" name="Google Shape;3266;p41"/>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7" name="Google Shape;3267;p41"/>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8" name="Google Shape;3268;p41"/>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269" name="Google Shape;3269;p41"/>
          <p:cNvSpPr txBox="1"/>
          <p:nvPr>
            <p:ph idx="4294967295" type="title"/>
          </p:nvPr>
        </p:nvSpPr>
        <p:spPr>
          <a:xfrm rot="1357">
            <a:off x="4826516" y="2463388"/>
            <a:ext cx="759900" cy="5934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30%</a:t>
            </a:r>
            <a:endParaRPr sz="2000"/>
          </a:p>
        </p:txBody>
      </p:sp>
      <p:grpSp>
        <p:nvGrpSpPr>
          <p:cNvPr id="3270" name="Google Shape;3270;p41"/>
          <p:cNvGrpSpPr/>
          <p:nvPr/>
        </p:nvGrpSpPr>
        <p:grpSpPr>
          <a:xfrm>
            <a:off x="4709232" y="3339397"/>
            <a:ext cx="994469" cy="994469"/>
            <a:chOff x="530505" y="2179769"/>
            <a:chExt cx="2442212" cy="2442212"/>
          </a:xfrm>
        </p:grpSpPr>
        <p:sp>
          <p:nvSpPr>
            <p:cNvPr id="3271" name="Google Shape;3271;p41"/>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72" name="Google Shape;3272;p41"/>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73" name="Google Shape;3273;p41"/>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74" name="Google Shape;3274;p41"/>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275" name="Google Shape;3275;p41"/>
          <p:cNvSpPr txBox="1"/>
          <p:nvPr>
            <p:ph idx="4294967295" type="title"/>
          </p:nvPr>
        </p:nvSpPr>
        <p:spPr>
          <a:xfrm rot="1357">
            <a:off x="4826516" y="3539913"/>
            <a:ext cx="759900" cy="5934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10%</a:t>
            </a:r>
            <a:endParaRPr sz="2000"/>
          </a:p>
        </p:txBody>
      </p:sp>
      <p:grpSp>
        <p:nvGrpSpPr>
          <p:cNvPr id="3276" name="Google Shape;3276;p41"/>
          <p:cNvGrpSpPr/>
          <p:nvPr/>
        </p:nvGrpSpPr>
        <p:grpSpPr>
          <a:xfrm>
            <a:off x="-577620" y="1512603"/>
            <a:ext cx="1597540" cy="1458917"/>
            <a:chOff x="1792007" y="2646028"/>
            <a:chExt cx="552056" cy="504153"/>
          </a:xfrm>
        </p:grpSpPr>
        <p:sp>
          <p:nvSpPr>
            <p:cNvPr id="3277" name="Google Shape;3277;p41"/>
            <p:cNvSpPr/>
            <p:nvPr/>
          </p:nvSpPr>
          <p:spPr>
            <a:xfrm>
              <a:off x="1946536" y="2791788"/>
              <a:ext cx="238230" cy="206771"/>
            </a:xfrm>
            <a:custGeom>
              <a:rect b="b" l="l" r="r" t="t"/>
              <a:pathLst>
                <a:path extrusionOk="0" h="4338" w="4998">
                  <a:moveTo>
                    <a:pt x="4730" y="0"/>
                  </a:moveTo>
                  <a:lnTo>
                    <a:pt x="1" y="4071"/>
                  </a:lnTo>
                  <a:lnTo>
                    <a:pt x="242" y="4337"/>
                  </a:lnTo>
                  <a:lnTo>
                    <a:pt x="4998" y="301"/>
                  </a:lnTo>
                  <a:lnTo>
                    <a:pt x="4730" y="0"/>
                  </a:ln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78" name="Google Shape;3278;p41"/>
            <p:cNvSpPr/>
            <p:nvPr/>
          </p:nvSpPr>
          <p:spPr>
            <a:xfrm>
              <a:off x="2135528" y="2646028"/>
              <a:ext cx="208534" cy="205341"/>
            </a:xfrm>
            <a:custGeom>
              <a:rect b="b" l="l" r="r" t="t"/>
              <a:pathLst>
                <a:path extrusionOk="0" h="4308" w="4375">
                  <a:moveTo>
                    <a:pt x="2682" y="0"/>
                  </a:moveTo>
                  <a:lnTo>
                    <a:pt x="0" y="2429"/>
                  </a:lnTo>
                  <a:lnTo>
                    <a:pt x="1603" y="4307"/>
                  </a:lnTo>
                  <a:lnTo>
                    <a:pt x="4374" y="1848"/>
                  </a:lnTo>
                  <a:lnTo>
                    <a:pt x="2682" y="0"/>
                  </a:ln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79" name="Google Shape;3279;p41"/>
            <p:cNvSpPr/>
            <p:nvPr/>
          </p:nvSpPr>
          <p:spPr>
            <a:xfrm>
              <a:off x="1792007" y="2944792"/>
              <a:ext cx="208582" cy="205388"/>
            </a:xfrm>
            <a:custGeom>
              <a:rect b="b" l="l" r="r" t="t"/>
              <a:pathLst>
                <a:path extrusionOk="0" h="4309" w="4376">
                  <a:moveTo>
                    <a:pt x="2683" y="1"/>
                  </a:moveTo>
                  <a:lnTo>
                    <a:pt x="1" y="2431"/>
                  </a:lnTo>
                  <a:lnTo>
                    <a:pt x="1605" y="4309"/>
                  </a:lnTo>
                  <a:lnTo>
                    <a:pt x="4376" y="1849"/>
                  </a:lnTo>
                  <a:lnTo>
                    <a:pt x="2683" y="1"/>
                  </a:ln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0" name="Google Shape;3280;p41"/>
            <p:cNvSpPr/>
            <p:nvPr/>
          </p:nvSpPr>
          <p:spPr>
            <a:xfrm>
              <a:off x="1874419" y="2778060"/>
              <a:ext cx="328746" cy="266447"/>
            </a:xfrm>
            <a:custGeom>
              <a:rect b="b" l="l" r="r" t="t"/>
              <a:pathLst>
                <a:path extrusionOk="0" h="5590" w="6897">
                  <a:moveTo>
                    <a:pt x="2719" y="1"/>
                  </a:moveTo>
                  <a:cubicBezTo>
                    <a:pt x="2383" y="1"/>
                    <a:pt x="2065" y="138"/>
                    <a:pt x="1785" y="464"/>
                  </a:cubicBezTo>
                  <a:cubicBezTo>
                    <a:pt x="0" y="2543"/>
                    <a:pt x="5172" y="5590"/>
                    <a:pt x="5172" y="5590"/>
                  </a:cubicBezTo>
                  <a:lnTo>
                    <a:pt x="6897" y="3976"/>
                  </a:lnTo>
                  <a:cubicBezTo>
                    <a:pt x="6897" y="3976"/>
                    <a:pt x="4531" y="1"/>
                    <a:pt x="2719" y="1"/>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1" name="Google Shape;3281;p41"/>
            <p:cNvSpPr/>
            <p:nvPr/>
          </p:nvSpPr>
          <p:spPr>
            <a:xfrm>
              <a:off x="2120466" y="2967576"/>
              <a:ext cx="183320" cy="172786"/>
            </a:xfrm>
            <a:custGeom>
              <a:rect b="b" l="l" r="r" t="t"/>
              <a:pathLst>
                <a:path extrusionOk="0" h="3625" w="3846">
                  <a:moveTo>
                    <a:pt x="1735" y="0"/>
                  </a:moveTo>
                  <a:cubicBezTo>
                    <a:pt x="1735" y="0"/>
                    <a:pt x="1463" y="31"/>
                    <a:pt x="732" y="641"/>
                  </a:cubicBezTo>
                  <a:cubicBezTo>
                    <a:pt x="0" y="1252"/>
                    <a:pt x="10" y="1614"/>
                    <a:pt x="10" y="1614"/>
                  </a:cubicBezTo>
                  <a:lnTo>
                    <a:pt x="455" y="3623"/>
                  </a:lnTo>
                  <a:cubicBezTo>
                    <a:pt x="455" y="3623"/>
                    <a:pt x="473" y="3625"/>
                    <a:pt x="507" y="3625"/>
                  </a:cubicBezTo>
                  <a:cubicBezTo>
                    <a:pt x="728" y="3625"/>
                    <a:pt x="1618" y="3571"/>
                    <a:pt x="2539" y="2771"/>
                  </a:cubicBezTo>
                  <a:cubicBezTo>
                    <a:pt x="3601" y="1849"/>
                    <a:pt x="3845" y="866"/>
                    <a:pt x="3845" y="866"/>
                  </a:cubicBezTo>
                  <a:lnTo>
                    <a:pt x="1735" y="0"/>
                  </a:ln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2" name="Google Shape;3282;p41"/>
            <p:cNvSpPr/>
            <p:nvPr/>
          </p:nvSpPr>
          <p:spPr>
            <a:xfrm>
              <a:off x="1995298" y="2851464"/>
              <a:ext cx="119544" cy="104863"/>
            </a:xfrm>
            <a:custGeom>
              <a:rect b="b" l="l" r="r" t="t"/>
              <a:pathLst>
                <a:path extrusionOk="0" h="2200" w="2508">
                  <a:moveTo>
                    <a:pt x="1255" y="0"/>
                  </a:moveTo>
                  <a:cubicBezTo>
                    <a:pt x="844" y="0"/>
                    <a:pt x="449" y="232"/>
                    <a:pt x="260" y="627"/>
                  </a:cubicBezTo>
                  <a:cubicBezTo>
                    <a:pt x="1" y="1176"/>
                    <a:pt x="233" y="1833"/>
                    <a:pt x="782" y="2093"/>
                  </a:cubicBezTo>
                  <a:cubicBezTo>
                    <a:pt x="934" y="2165"/>
                    <a:pt x="1095" y="2200"/>
                    <a:pt x="1254" y="2200"/>
                  </a:cubicBezTo>
                  <a:cubicBezTo>
                    <a:pt x="1665" y="2200"/>
                    <a:pt x="2059" y="1969"/>
                    <a:pt x="2247" y="1573"/>
                  </a:cubicBezTo>
                  <a:cubicBezTo>
                    <a:pt x="2508" y="1024"/>
                    <a:pt x="2274" y="368"/>
                    <a:pt x="1726" y="107"/>
                  </a:cubicBezTo>
                  <a:cubicBezTo>
                    <a:pt x="1574" y="35"/>
                    <a:pt x="1413" y="0"/>
                    <a:pt x="125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3" name="Google Shape;3283;p41"/>
            <p:cNvSpPr/>
            <p:nvPr/>
          </p:nvSpPr>
          <p:spPr>
            <a:xfrm>
              <a:off x="2005546" y="2860377"/>
              <a:ext cx="99143" cy="87036"/>
            </a:xfrm>
            <a:custGeom>
              <a:rect b="b" l="l" r="r" t="t"/>
              <a:pathLst>
                <a:path extrusionOk="0" h="1826" w="2080">
                  <a:moveTo>
                    <a:pt x="1040" y="1"/>
                  </a:moveTo>
                  <a:cubicBezTo>
                    <a:pt x="699" y="1"/>
                    <a:pt x="372" y="193"/>
                    <a:pt x="216" y="522"/>
                  </a:cubicBezTo>
                  <a:cubicBezTo>
                    <a:pt x="0" y="977"/>
                    <a:pt x="192" y="1522"/>
                    <a:pt x="647" y="1737"/>
                  </a:cubicBezTo>
                  <a:cubicBezTo>
                    <a:pt x="774" y="1797"/>
                    <a:pt x="908" y="1826"/>
                    <a:pt x="1039" y="1826"/>
                  </a:cubicBezTo>
                  <a:cubicBezTo>
                    <a:pt x="1380" y="1826"/>
                    <a:pt x="1707" y="1635"/>
                    <a:pt x="1864" y="1306"/>
                  </a:cubicBezTo>
                  <a:cubicBezTo>
                    <a:pt x="2079" y="851"/>
                    <a:pt x="1887" y="306"/>
                    <a:pt x="1431" y="90"/>
                  </a:cubicBezTo>
                  <a:cubicBezTo>
                    <a:pt x="1305" y="29"/>
                    <a:pt x="1171" y="1"/>
                    <a:pt x="1040"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4" name="Google Shape;3284;p41"/>
            <p:cNvSpPr/>
            <p:nvPr/>
          </p:nvSpPr>
          <p:spPr>
            <a:xfrm>
              <a:off x="2120561" y="2970531"/>
              <a:ext cx="72880" cy="72451"/>
            </a:xfrm>
            <a:custGeom>
              <a:rect b="b" l="l" r="r" t="t"/>
              <a:pathLst>
                <a:path extrusionOk="0" h="1520" w="1529">
                  <a:moveTo>
                    <a:pt x="1521" y="1"/>
                  </a:moveTo>
                  <a:cubicBezTo>
                    <a:pt x="1520" y="1"/>
                    <a:pt x="1519" y="1"/>
                    <a:pt x="1518" y="1"/>
                  </a:cubicBezTo>
                  <a:cubicBezTo>
                    <a:pt x="851" y="262"/>
                    <a:pt x="291" y="817"/>
                    <a:pt x="12" y="1472"/>
                  </a:cubicBezTo>
                  <a:cubicBezTo>
                    <a:pt x="1" y="1498"/>
                    <a:pt x="23" y="1519"/>
                    <a:pt x="44" y="1519"/>
                  </a:cubicBezTo>
                  <a:cubicBezTo>
                    <a:pt x="55" y="1519"/>
                    <a:pt x="66" y="1514"/>
                    <a:pt x="71" y="1500"/>
                  </a:cubicBezTo>
                  <a:cubicBezTo>
                    <a:pt x="367" y="819"/>
                    <a:pt x="850" y="331"/>
                    <a:pt x="1521" y="14"/>
                  </a:cubicBezTo>
                  <a:cubicBezTo>
                    <a:pt x="1529" y="11"/>
                    <a:pt x="1526" y="1"/>
                    <a:pt x="152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5" name="Google Shape;3285;p41"/>
            <p:cNvSpPr/>
            <p:nvPr/>
          </p:nvSpPr>
          <p:spPr>
            <a:xfrm>
              <a:off x="2155071" y="3093412"/>
              <a:ext cx="73785" cy="39085"/>
            </a:xfrm>
            <a:custGeom>
              <a:rect b="b" l="l" r="r" t="t"/>
              <a:pathLst>
                <a:path extrusionOk="0" h="820" w="1548">
                  <a:moveTo>
                    <a:pt x="1546" y="0"/>
                  </a:moveTo>
                  <a:cubicBezTo>
                    <a:pt x="1545" y="0"/>
                    <a:pt x="1545" y="0"/>
                    <a:pt x="1545" y="0"/>
                  </a:cubicBezTo>
                  <a:cubicBezTo>
                    <a:pt x="1139" y="427"/>
                    <a:pt x="613" y="697"/>
                    <a:pt x="28" y="772"/>
                  </a:cubicBezTo>
                  <a:cubicBezTo>
                    <a:pt x="0" y="777"/>
                    <a:pt x="3" y="820"/>
                    <a:pt x="28" y="820"/>
                  </a:cubicBezTo>
                  <a:cubicBezTo>
                    <a:pt x="29" y="820"/>
                    <a:pt x="31" y="819"/>
                    <a:pt x="32" y="819"/>
                  </a:cubicBezTo>
                  <a:cubicBezTo>
                    <a:pt x="621" y="723"/>
                    <a:pt x="1145" y="444"/>
                    <a:pt x="1546" y="3"/>
                  </a:cubicBezTo>
                  <a:cubicBezTo>
                    <a:pt x="1547" y="1"/>
                    <a:pt x="1547" y="0"/>
                    <a:pt x="1546"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6" name="Google Shape;3286;p41"/>
            <p:cNvSpPr/>
            <p:nvPr/>
          </p:nvSpPr>
          <p:spPr>
            <a:xfrm>
              <a:off x="2135957" y="3061571"/>
              <a:ext cx="18160" cy="70211"/>
            </a:xfrm>
            <a:custGeom>
              <a:rect b="b" l="l" r="r" t="t"/>
              <a:pathLst>
                <a:path extrusionOk="0" h="1473" w="381">
                  <a:moveTo>
                    <a:pt x="29" y="1"/>
                  </a:moveTo>
                  <a:cubicBezTo>
                    <a:pt x="15" y="1"/>
                    <a:pt x="0" y="14"/>
                    <a:pt x="5" y="32"/>
                  </a:cubicBezTo>
                  <a:cubicBezTo>
                    <a:pt x="120" y="506"/>
                    <a:pt x="204" y="1003"/>
                    <a:pt x="361" y="1467"/>
                  </a:cubicBezTo>
                  <a:cubicBezTo>
                    <a:pt x="362" y="1471"/>
                    <a:pt x="366" y="1473"/>
                    <a:pt x="369" y="1473"/>
                  </a:cubicBezTo>
                  <a:cubicBezTo>
                    <a:pt x="375" y="1473"/>
                    <a:pt x="380" y="1469"/>
                    <a:pt x="380" y="1463"/>
                  </a:cubicBezTo>
                  <a:cubicBezTo>
                    <a:pt x="310" y="976"/>
                    <a:pt x="160" y="495"/>
                    <a:pt x="48" y="16"/>
                  </a:cubicBezTo>
                  <a:cubicBezTo>
                    <a:pt x="45" y="5"/>
                    <a:pt x="37" y="1"/>
                    <a:pt x="2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7" name="Google Shape;3287;p41"/>
            <p:cNvSpPr/>
            <p:nvPr/>
          </p:nvSpPr>
          <p:spPr>
            <a:xfrm>
              <a:off x="1803065" y="2960283"/>
              <a:ext cx="183367" cy="165922"/>
            </a:xfrm>
            <a:custGeom>
              <a:rect b="b" l="l" r="r" t="t"/>
              <a:pathLst>
                <a:path extrusionOk="0" h="3481" w="3847">
                  <a:moveTo>
                    <a:pt x="2849" y="530"/>
                  </a:moveTo>
                  <a:cubicBezTo>
                    <a:pt x="2995" y="699"/>
                    <a:pt x="3144" y="867"/>
                    <a:pt x="3294" y="1034"/>
                  </a:cubicBezTo>
                  <a:cubicBezTo>
                    <a:pt x="3092" y="1231"/>
                    <a:pt x="2893" y="1429"/>
                    <a:pt x="2692" y="1628"/>
                  </a:cubicBezTo>
                  <a:cubicBezTo>
                    <a:pt x="2542" y="1454"/>
                    <a:pt x="2387" y="1281"/>
                    <a:pt x="2231" y="1111"/>
                  </a:cubicBezTo>
                  <a:cubicBezTo>
                    <a:pt x="2445" y="924"/>
                    <a:pt x="2655" y="734"/>
                    <a:pt x="2849" y="530"/>
                  </a:cubicBezTo>
                  <a:close/>
                  <a:moveTo>
                    <a:pt x="3322" y="1065"/>
                  </a:moveTo>
                  <a:cubicBezTo>
                    <a:pt x="3481" y="1238"/>
                    <a:pt x="3643" y="1410"/>
                    <a:pt x="3812" y="1573"/>
                  </a:cubicBezTo>
                  <a:cubicBezTo>
                    <a:pt x="3807" y="1573"/>
                    <a:pt x="3800" y="1574"/>
                    <a:pt x="3795" y="1578"/>
                  </a:cubicBezTo>
                  <a:cubicBezTo>
                    <a:pt x="3575" y="1773"/>
                    <a:pt x="3356" y="1971"/>
                    <a:pt x="3141" y="2169"/>
                  </a:cubicBezTo>
                  <a:cubicBezTo>
                    <a:pt x="3010" y="2004"/>
                    <a:pt x="2875" y="1844"/>
                    <a:pt x="2738" y="1683"/>
                  </a:cubicBezTo>
                  <a:cubicBezTo>
                    <a:pt x="2939" y="1483"/>
                    <a:pt x="3135" y="1277"/>
                    <a:pt x="3322" y="1065"/>
                  </a:cubicBezTo>
                  <a:close/>
                  <a:moveTo>
                    <a:pt x="2182" y="1155"/>
                  </a:moveTo>
                  <a:cubicBezTo>
                    <a:pt x="2333" y="1331"/>
                    <a:pt x="2486" y="1505"/>
                    <a:pt x="2642" y="1676"/>
                  </a:cubicBezTo>
                  <a:cubicBezTo>
                    <a:pt x="2486" y="1829"/>
                    <a:pt x="2330" y="1981"/>
                    <a:pt x="2172" y="2131"/>
                  </a:cubicBezTo>
                  <a:cubicBezTo>
                    <a:pt x="2006" y="2286"/>
                    <a:pt x="1835" y="2435"/>
                    <a:pt x="1664" y="2584"/>
                  </a:cubicBezTo>
                  <a:cubicBezTo>
                    <a:pt x="1597" y="2511"/>
                    <a:pt x="1530" y="2438"/>
                    <a:pt x="1466" y="2366"/>
                  </a:cubicBezTo>
                  <a:cubicBezTo>
                    <a:pt x="1376" y="2264"/>
                    <a:pt x="1284" y="2160"/>
                    <a:pt x="1191" y="2059"/>
                  </a:cubicBezTo>
                  <a:cubicBezTo>
                    <a:pt x="1360" y="1898"/>
                    <a:pt x="1531" y="1738"/>
                    <a:pt x="1704" y="1579"/>
                  </a:cubicBezTo>
                  <a:cubicBezTo>
                    <a:pt x="1859" y="1436"/>
                    <a:pt x="2021" y="1296"/>
                    <a:pt x="2182" y="1155"/>
                  </a:cubicBezTo>
                  <a:close/>
                  <a:moveTo>
                    <a:pt x="664" y="1626"/>
                  </a:moveTo>
                  <a:cubicBezTo>
                    <a:pt x="665" y="1628"/>
                    <a:pt x="665" y="1629"/>
                    <a:pt x="666" y="1631"/>
                  </a:cubicBezTo>
                  <a:cubicBezTo>
                    <a:pt x="796" y="1779"/>
                    <a:pt x="933" y="1919"/>
                    <a:pt x="1072" y="2061"/>
                  </a:cubicBezTo>
                  <a:cubicBezTo>
                    <a:pt x="880" y="2239"/>
                    <a:pt x="689" y="2418"/>
                    <a:pt x="501" y="2600"/>
                  </a:cubicBezTo>
                  <a:cubicBezTo>
                    <a:pt x="496" y="2603"/>
                    <a:pt x="495" y="2606"/>
                    <a:pt x="493" y="2610"/>
                  </a:cubicBezTo>
                  <a:cubicBezTo>
                    <a:pt x="357" y="2456"/>
                    <a:pt x="219" y="2303"/>
                    <a:pt x="78" y="2153"/>
                  </a:cubicBezTo>
                  <a:cubicBezTo>
                    <a:pt x="286" y="1998"/>
                    <a:pt x="474" y="1808"/>
                    <a:pt x="664" y="1626"/>
                  </a:cubicBezTo>
                  <a:close/>
                  <a:moveTo>
                    <a:pt x="2691" y="1729"/>
                  </a:moveTo>
                  <a:cubicBezTo>
                    <a:pt x="2833" y="1883"/>
                    <a:pt x="2977" y="2036"/>
                    <a:pt x="3124" y="2184"/>
                  </a:cubicBezTo>
                  <a:cubicBezTo>
                    <a:pt x="2781" y="2496"/>
                    <a:pt x="2439" y="2812"/>
                    <a:pt x="2092" y="3119"/>
                  </a:cubicBezTo>
                  <a:cubicBezTo>
                    <a:pt x="1985" y="2955"/>
                    <a:pt x="1856" y="2802"/>
                    <a:pt x="1723" y="2652"/>
                  </a:cubicBezTo>
                  <a:cubicBezTo>
                    <a:pt x="1882" y="2506"/>
                    <a:pt x="2036" y="2357"/>
                    <a:pt x="2191" y="2211"/>
                  </a:cubicBezTo>
                  <a:cubicBezTo>
                    <a:pt x="2359" y="2051"/>
                    <a:pt x="2526" y="1892"/>
                    <a:pt x="2691" y="1729"/>
                  </a:cubicBezTo>
                  <a:close/>
                  <a:moveTo>
                    <a:pt x="1127" y="2117"/>
                  </a:moveTo>
                  <a:cubicBezTo>
                    <a:pt x="1203" y="2195"/>
                    <a:pt x="1277" y="2270"/>
                    <a:pt x="1351" y="2349"/>
                  </a:cubicBezTo>
                  <a:cubicBezTo>
                    <a:pt x="1438" y="2441"/>
                    <a:pt x="1522" y="2537"/>
                    <a:pt x="1607" y="2633"/>
                  </a:cubicBezTo>
                  <a:cubicBezTo>
                    <a:pt x="1398" y="2814"/>
                    <a:pt x="1187" y="2998"/>
                    <a:pt x="988" y="3190"/>
                  </a:cubicBezTo>
                  <a:cubicBezTo>
                    <a:pt x="842" y="3012"/>
                    <a:pt x="692" y="2837"/>
                    <a:pt x="539" y="2663"/>
                  </a:cubicBezTo>
                  <a:cubicBezTo>
                    <a:pt x="548" y="2662"/>
                    <a:pt x="554" y="2659"/>
                    <a:pt x="560" y="2652"/>
                  </a:cubicBezTo>
                  <a:cubicBezTo>
                    <a:pt x="749" y="2474"/>
                    <a:pt x="937" y="2295"/>
                    <a:pt x="1127" y="2117"/>
                  </a:cubicBezTo>
                  <a:close/>
                  <a:moveTo>
                    <a:pt x="2469" y="0"/>
                  </a:moveTo>
                  <a:cubicBezTo>
                    <a:pt x="2440" y="0"/>
                    <a:pt x="2413" y="30"/>
                    <a:pt x="2437" y="57"/>
                  </a:cubicBezTo>
                  <a:cubicBezTo>
                    <a:pt x="2569" y="208"/>
                    <a:pt x="2701" y="360"/>
                    <a:pt x="2833" y="512"/>
                  </a:cubicBezTo>
                  <a:cubicBezTo>
                    <a:pt x="2605" y="677"/>
                    <a:pt x="2388" y="862"/>
                    <a:pt x="2178" y="1054"/>
                  </a:cubicBezTo>
                  <a:cubicBezTo>
                    <a:pt x="2053" y="920"/>
                    <a:pt x="1927" y="788"/>
                    <a:pt x="1802" y="658"/>
                  </a:cubicBezTo>
                  <a:cubicBezTo>
                    <a:pt x="1799" y="655"/>
                    <a:pt x="1796" y="654"/>
                    <a:pt x="1793" y="654"/>
                  </a:cubicBezTo>
                  <a:cubicBezTo>
                    <a:pt x="1783" y="654"/>
                    <a:pt x="1773" y="667"/>
                    <a:pt x="1781" y="677"/>
                  </a:cubicBezTo>
                  <a:cubicBezTo>
                    <a:pt x="1895" y="816"/>
                    <a:pt x="2011" y="956"/>
                    <a:pt x="2129" y="1097"/>
                  </a:cubicBezTo>
                  <a:cubicBezTo>
                    <a:pt x="1982" y="1232"/>
                    <a:pt x="1835" y="1368"/>
                    <a:pt x="1687" y="1501"/>
                  </a:cubicBezTo>
                  <a:cubicBezTo>
                    <a:pt x="1502" y="1667"/>
                    <a:pt x="1319" y="1835"/>
                    <a:pt x="1136" y="2003"/>
                  </a:cubicBezTo>
                  <a:cubicBezTo>
                    <a:pt x="1003" y="1858"/>
                    <a:pt x="864" y="1718"/>
                    <a:pt x="717" y="1589"/>
                  </a:cubicBezTo>
                  <a:cubicBezTo>
                    <a:pt x="715" y="1588"/>
                    <a:pt x="712" y="1585"/>
                    <a:pt x="711" y="1584"/>
                  </a:cubicBezTo>
                  <a:cubicBezTo>
                    <a:pt x="729" y="1568"/>
                    <a:pt x="748" y="1549"/>
                    <a:pt x="765" y="1532"/>
                  </a:cubicBezTo>
                  <a:cubicBezTo>
                    <a:pt x="1023" y="1291"/>
                    <a:pt x="1269" y="1043"/>
                    <a:pt x="1513" y="789"/>
                  </a:cubicBezTo>
                  <a:cubicBezTo>
                    <a:pt x="1517" y="785"/>
                    <a:pt x="1512" y="780"/>
                    <a:pt x="1508" y="780"/>
                  </a:cubicBezTo>
                  <a:cubicBezTo>
                    <a:pt x="1506" y="780"/>
                    <a:pt x="1505" y="780"/>
                    <a:pt x="1503" y="781"/>
                  </a:cubicBezTo>
                  <a:cubicBezTo>
                    <a:pt x="1260" y="1010"/>
                    <a:pt x="1010" y="1238"/>
                    <a:pt x="763" y="1465"/>
                  </a:cubicBezTo>
                  <a:cubicBezTo>
                    <a:pt x="517" y="1690"/>
                    <a:pt x="244" y="1894"/>
                    <a:pt x="15" y="2137"/>
                  </a:cubicBezTo>
                  <a:cubicBezTo>
                    <a:pt x="9" y="2141"/>
                    <a:pt x="6" y="2150"/>
                    <a:pt x="11" y="2158"/>
                  </a:cubicBezTo>
                  <a:cubicBezTo>
                    <a:pt x="2" y="2171"/>
                    <a:pt x="0" y="2186"/>
                    <a:pt x="12" y="2200"/>
                  </a:cubicBezTo>
                  <a:cubicBezTo>
                    <a:pt x="324" y="2552"/>
                    <a:pt x="650" y="2893"/>
                    <a:pt x="985" y="3225"/>
                  </a:cubicBezTo>
                  <a:cubicBezTo>
                    <a:pt x="989" y="3231"/>
                    <a:pt x="994" y="3234"/>
                    <a:pt x="1000" y="3238"/>
                  </a:cubicBezTo>
                  <a:cubicBezTo>
                    <a:pt x="1046" y="3283"/>
                    <a:pt x="1090" y="3329"/>
                    <a:pt x="1136" y="3373"/>
                  </a:cubicBezTo>
                  <a:cubicBezTo>
                    <a:pt x="1136" y="3374"/>
                    <a:pt x="1136" y="3374"/>
                    <a:pt x="1137" y="3374"/>
                  </a:cubicBezTo>
                  <a:cubicBezTo>
                    <a:pt x="1138" y="3374"/>
                    <a:pt x="1140" y="3372"/>
                    <a:pt x="1138" y="3370"/>
                  </a:cubicBezTo>
                  <a:cubicBezTo>
                    <a:pt x="1101" y="3326"/>
                    <a:pt x="1065" y="3283"/>
                    <a:pt x="1029" y="3238"/>
                  </a:cubicBezTo>
                  <a:cubicBezTo>
                    <a:pt x="1030" y="3238"/>
                    <a:pt x="1030" y="3238"/>
                    <a:pt x="1031" y="3237"/>
                  </a:cubicBezTo>
                  <a:cubicBezTo>
                    <a:pt x="1252" y="3075"/>
                    <a:pt x="1465" y="2892"/>
                    <a:pt x="1670" y="2702"/>
                  </a:cubicBezTo>
                  <a:cubicBezTo>
                    <a:pt x="1801" y="2851"/>
                    <a:pt x="1935" y="2998"/>
                    <a:pt x="2079" y="3128"/>
                  </a:cubicBezTo>
                  <a:cubicBezTo>
                    <a:pt x="1957" y="3237"/>
                    <a:pt x="1833" y="3344"/>
                    <a:pt x="1708" y="3452"/>
                  </a:cubicBezTo>
                  <a:cubicBezTo>
                    <a:pt x="1696" y="3461"/>
                    <a:pt x="1706" y="3480"/>
                    <a:pt x="1717" y="3480"/>
                  </a:cubicBezTo>
                  <a:cubicBezTo>
                    <a:pt x="1720" y="3480"/>
                    <a:pt x="1723" y="3479"/>
                    <a:pt x="1725" y="3477"/>
                  </a:cubicBezTo>
                  <a:cubicBezTo>
                    <a:pt x="2435" y="2871"/>
                    <a:pt x="3165" y="2271"/>
                    <a:pt x="3832" y="1619"/>
                  </a:cubicBezTo>
                  <a:cubicBezTo>
                    <a:pt x="3841" y="1609"/>
                    <a:pt x="3840" y="1599"/>
                    <a:pt x="3836" y="1590"/>
                  </a:cubicBezTo>
                  <a:cubicBezTo>
                    <a:pt x="3842" y="1589"/>
                    <a:pt x="3846" y="1580"/>
                    <a:pt x="3842" y="1575"/>
                  </a:cubicBezTo>
                  <a:cubicBezTo>
                    <a:pt x="3432" y="1028"/>
                    <a:pt x="2953" y="525"/>
                    <a:pt x="2500" y="14"/>
                  </a:cubicBezTo>
                  <a:cubicBezTo>
                    <a:pt x="2491" y="4"/>
                    <a:pt x="2480" y="0"/>
                    <a:pt x="24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8" name="Google Shape;3288;p41"/>
            <p:cNvSpPr/>
            <p:nvPr/>
          </p:nvSpPr>
          <p:spPr>
            <a:xfrm>
              <a:off x="2153307" y="2662949"/>
              <a:ext cx="169068" cy="172833"/>
            </a:xfrm>
            <a:custGeom>
              <a:rect b="b" l="l" r="r" t="t"/>
              <a:pathLst>
                <a:path extrusionOk="0" h="3626" w="3547">
                  <a:moveTo>
                    <a:pt x="2283" y="76"/>
                  </a:moveTo>
                  <a:cubicBezTo>
                    <a:pt x="2284" y="83"/>
                    <a:pt x="2287" y="88"/>
                    <a:pt x="2293" y="93"/>
                  </a:cubicBezTo>
                  <a:cubicBezTo>
                    <a:pt x="2418" y="224"/>
                    <a:pt x="2543" y="356"/>
                    <a:pt x="2665" y="488"/>
                  </a:cubicBezTo>
                  <a:cubicBezTo>
                    <a:pt x="2423" y="701"/>
                    <a:pt x="2205" y="942"/>
                    <a:pt x="1984" y="1179"/>
                  </a:cubicBezTo>
                  <a:cubicBezTo>
                    <a:pt x="1842" y="1039"/>
                    <a:pt x="1698" y="902"/>
                    <a:pt x="1551" y="771"/>
                  </a:cubicBezTo>
                  <a:cubicBezTo>
                    <a:pt x="1806" y="550"/>
                    <a:pt x="2058" y="324"/>
                    <a:pt x="2283" y="76"/>
                  </a:cubicBezTo>
                  <a:close/>
                  <a:moveTo>
                    <a:pt x="2680" y="503"/>
                  </a:moveTo>
                  <a:cubicBezTo>
                    <a:pt x="2823" y="659"/>
                    <a:pt x="2967" y="814"/>
                    <a:pt x="3111" y="970"/>
                  </a:cubicBezTo>
                  <a:cubicBezTo>
                    <a:pt x="2868" y="1175"/>
                    <a:pt x="2637" y="1395"/>
                    <a:pt x="2405" y="1617"/>
                  </a:cubicBezTo>
                  <a:cubicBezTo>
                    <a:pt x="2283" y="1487"/>
                    <a:pt x="2161" y="1358"/>
                    <a:pt x="2036" y="1231"/>
                  </a:cubicBezTo>
                  <a:cubicBezTo>
                    <a:pt x="2267" y="1001"/>
                    <a:pt x="2496" y="763"/>
                    <a:pt x="2680" y="503"/>
                  </a:cubicBezTo>
                  <a:close/>
                  <a:moveTo>
                    <a:pt x="1494" y="823"/>
                  </a:moveTo>
                  <a:cubicBezTo>
                    <a:pt x="1630" y="970"/>
                    <a:pt x="1770" y="1114"/>
                    <a:pt x="1913" y="1256"/>
                  </a:cubicBezTo>
                  <a:cubicBezTo>
                    <a:pt x="1822" y="1353"/>
                    <a:pt x="1729" y="1447"/>
                    <a:pt x="1634" y="1538"/>
                  </a:cubicBezTo>
                  <a:cubicBezTo>
                    <a:pt x="1468" y="1696"/>
                    <a:pt x="1297" y="1849"/>
                    <a:pt x="1125" y="2002"/>
                  </a:cubicBezTo>
                  <a:cubicBezTo>
                    <a:pt x="974" y="1853"/>
                    <a:pt x="821" y="1703"/>
                    <a:pt x="672" y="1555"/>
                  </a:cubicBezTo>
                  <a:cubicBezTo>
                    <a:pt x="884" y="1372"/>
                    <a:pt x="1090" y="1180"/>
                    <a:pt x="1298" y="996"/>
                  </a:cubicBezTo>
                  <a:lnTo>
                    <a:pt x="1494" y="823"/>
                  </a:lnTo>
                  <a:close/>
                  <a:moveTo>
                    <a:pt x="1962" y="1306"/>
                  </a:moveTo>
                  <a:cubicBezTo>
                    <a:pt x="2087" y="1431"/>
                    <a:pt x="2214" y="1555"/>
                    <a:pt x="2341" y="1677"/>
                  </a:cubicBezTo>
                  <a:cubicBezTo>
                    <a:pt x="2237" y="1777"/>
                    <a:pt x="2132" y="1875"/>
                    <a:pt x="2028" y="1974"/>
                  </a:cubicBezTo>
                  <a:cubicBezTo>
                    <a:pt x="1868" y="2121"/>
                    <a:pt x="1701" y="2269"/>
                    <a:pt x="1535" y="2417"/>
                  </a:cubicBezTo>
                  <a:cubicBezTo>
                    <a:pt x="1424" y="2299"/>
                    <a:pt x="1309" y="2183"/>
                    <a:pt x="1193" y="2069"/>
                  </a:cubicBezTo>
                  <a:cubicBezTo>
                    <a:pt x="1336" y="1931"/>
                    <a:pt x="1476" y="1789"/>
                    <a:pt x="1613" y="1650"/>
                  </a:cubicBezTo>
                  <a:cubicBezTo>
                    <a:pt x="1726" y="1535"/>
                    <a:pt x="1844" y="1421"/>
                    <a:pt x="1962" y="1306"/>
                  </a:cubicBezTo>
                  <a:close/>
                  <a:moveTo>
                    <a:pt x="2403" y="1734"/>
                  </a:moveTo>
                  <a:cubicBezTo>
                    <a:pt x="2571" y="1897"/>
                    <a:pt x="2743" y="2058"/>
                    <a:pt x="2911" y="2220"/>
                  </a:cubicBezTo>
                  <a:cubicBezTo>
                    <a:pt x="2614" y="2480"/>
                    <a:pt x="2318" y="2738"/>
                    <a:pt x="2017" y="2994"/>
                  </a:cubicBezTo>
                  <a:cubicBezTo>
                    <a:pt x="1891" y="2816"/>
                    <a:pt x="1748" y="2648"/>
                    <a:pt x="1598" y="2482"/>
                  </a:cubicBezTo>
                  <a:cubicBezTo>
                    <a:pt x="1738" y="2353"/>
                    <a:pt x="1876" y="2222"/>
                    <a:pt x="2015" y="2092"/>
                  </a:cubicBezTo>
                  <a:cubicBezTo>
                    <a:pt x="2143" y="1974"/>
                    <a:pt x="2273" y="1854"/>
                    <a:pt x="2403" y="1734"/>
                  </a:cubicBezTo>
                  <a:close/>
                  <a:moveTo>
                    <a:pt x="1125" y="2133"/>
                  </a:moveTo>
                  <a:cubicBezTo>
                    <a:pt x="1230" y="2256"/>
                    <a:pt x="1337" y="2378"/>
                    <a:pt x="1446" y="2497"/>
                  </a:cubicBezTo>
                  <a:cubicBezTo>
                    <a:pt x="1248" y="2675"/>
                    <a:pt x="1054" y="2854"/>
                    <a:pt x="871" y="3046"/>
                  </a:cubicBezTo>
                  <a:cubicBezTo>
                    <a:pt x="870" y="3048"/>
                    <a:pt x="869" y="3049"/>
                    <a:pt x="868" y="3052"/>
                  </a:cubicBezTo>
                  <a:cubicBezTo>
                    <a:pt x="805" y="2989"/>
                    <a:pt x="743" y="2927"/>
                    <a:pt x="682" y="2863"/>
                  </a:cubicBezTo>
                  <a:cubicBezTo>
                    <a:pt x="620" y="2800"/>
                    <a:pt x="561" y="2735"/>
                    <a:pt x="504" y="2669"/>
                  </a:cubicBezTo>
                  <a:cubicBezTo>
                    <a:pt x="508" y="2667"/>
                    <a:pt x="513" y="2666"/>
                    <a:pt x="517" y="2661"/>
                  </a:cubicBezTo>
                  <a:cubicBezTo>
                    <a:pt x="729" y="2499"/>
                    <a:pt x="931" y="2319"/>
                    <a:pt x="1125" y="2133"/>
                  </a:cubicBezTo>
                  <a:close/>
                  <a:moveTo>
                    <a:pt x="1510" y="2562"/>
                  </a:moveTo>
                  <a:cubicBezTo>
                    <a:pt x="1662" y="2724"/>
                    <a:pt x="1822" y="2879"/>
                    <a:pt x="1990" y="3017"/>
                  </a:cubicBezTo>
                  <a:cubicBezTo>
                    <a:pt x="1781" y="3195"/>
                    <a:pt x="1571" y="3372"/>
                    <a:pt x="1362" y="3546"/>
                  </a:cubicBezTo>
                  <a:cubicBezTo>
                    <a:pt x="1210" y="3386"/>
                    <a:pt x="1051" y="3232"/>
                    <a:pt x="894" y="3077"/>
                  </a:cubicBezTo>
                  <a:cubicBezTo>
                    <a:pt x="895" y="3077"/>
                    <a:pt x="896" y="3075"/>
                    <a:pt x="899" y="3074"/>
                  </a:cubicBezTo>
                  <a:cubicBezTo>
                    <a:pt x="1111" y="2916"/>
                    <a:pt x="1313" y="2742"/>
                    <a:pt x="1510" y="2562"/>
                  </a:cubicBezTo>
                  <a:close/>
                  <a:moveTo>
                    <a:pt x="2305" y="0"/>
                  </a:moveTo>
                  <a:cubicBezTo>
                    <a:pt x="2287" y="0"/>
                    <a:pt x="1620" y="621"/>
                    <a:pt x="1297" y="923"/>
                  </a:cubicBezTo>
                  <a:cubicBezTo>
                    <a:pt x="946" y="1248"/>
                    <a:pt x="575" y="1553"/>
                    <a:pt x="230" y="1886"/>
                  </a:cubicBezTo>
                  <a:cubicBezTo>
                    <a:pt x="222" y="1894"/>
                    <a:pt x="231" y="1908"/>
                    <a:pt x="241" y="1908"/>
                  </a:cubicBezTo>
                  <a:cubicBezTo>
                    <a:pt x="243" y="1908"/>
                    <a:pt x="245" y="1907"/>
                    <a:pt x="247" y="1906"/>
                  </a:cubicBezTo>
                  <a:cubicBezTo>
                    <a:pt x="383" y="1801"/>
                    <a:pt x="517" y="1689"/>
                    <a:pt x="648" y="1576"/>
                  </a:cubicBezTo>
                  <a:cubicBezTo>
                    <a:pt x="786" y="1733"/>
                    <a:pt x="923" y="1896"/>
                    <a:pt x="1063" y="2059"/>
                  </a:cubicBezTo>
                  <a:cubicBezTo>
                    <a:pt x="861" y="2241"/>
                    <a:pt x="661" y="2420"/>
                    <a:pt x="470" y="2609"/>
                  </a:cubicBezTo>
                  <a:cubicBezTo>
                    <a:pt x="466" y="2613"/>
                    <a:pt x="463" y="2617"/>
                    <a:pt x="462" y="2623"/>
                  </a:cubicBezTo>
                  <a:cubicBezTo>
                    <a:pt x="315" y="2456"/>
                    <a:pt x="174" y="2286"/>
                    <a:pt x="22" y="2125"/>
                  </a:cubicBezTo>
                  <a:cubicBezTo>
                    <a:pt x="20" y="2123"/>
                    <a:pt x="17" y="2122"/>
                    <a:pt x="15" y="2122"/>
                  </a:cubicBezTo>
                  <a:cubicBezTo>
                    <a:pt x="7" y="2122"/>
                    <a:pt x="0" y="2132"/>
                    <a:pt x="5" y="2140"/>
                  </a:cubicBezTo>
                  <a:cubicBezTo>
                    <a:pt x="367" y="2667"/>
                    <a:pt x="852" y="3197"/>
                    <a:pt x="1344" y="3608"/>
                  </a:cubicBezTo>
                  <a:cubicBezTo>
                    <a:pt x="1345" y="3609"/>
                    <a:pt x="1346" y="3609"/>
                    <a:pt x="1347" y="3610"/>
                  </a:cubicBezTo>
                  <a:cubicBezTo>
                    <a:pt x="1355" y="3619"/>
                    <a:pt x="1365" y="3626"/>
                    <a:pt x="1376" y="3626"/>
                  </a:cubicBezTo>
                  <a:cubicBezTo>
                    <a:pt x="1383" y="3626"/>
                    <a:pt x="1390" y="3623"/>
                    <a:pt x="1398" y="3617"/>
                  </a:cubicBezTo>
                  <a:cubicBezTo>
                    <a:pt x="2131" y="2993"/>
                    <a:pt x="2852" y="2349"/>
                    <a:pt x="3543" y="1676"/>
                  </a:cubicBezTo>
                  <a:cubicBezTo>
                    <a:pt x="3546" y="1672"/>
                    <a:pt x="3543" y="1668"/>
                    <a:pt x="3539" y="1668"/>
                  </a:cubicBezTo>
                  <a:cubicBezTo>
                    <a:pt x="3537" y="1668"/>
                    <a:pt x="3536" y="1669"/>
                    <a:pt x="3534" y="1670"/>
                  </a:cubicBezTo>
                  <a:cubicBezTo>
                    <a:pt x="3334" y="1848"/>
                    <a:pt x="3134" y="2026"/>
                    <a:pt x="2932" y="2202"/>
                  </a:cubicBezTo>
                  <a:cubicBezTo>
                    <a:pt x="2779" y="2027"/>
                    <a:pt x="2622" y="1851"/>
                    <a:pt x="2462" y="1677"/>
                  </a:cubicBezTo>
                  <a:cubicBezTo>
                    <a:pt x="2696" y="1457"/>
                    <a:pt x="2926" y="1233"/>
                    <a:pt x="3135" y="996"/>
                  </a:cubicBezTo>
                  <a:cubicBezTo>
                    <a:pt x="3241" y="1110"/>
                    <a:pt x="3347" y="1223"/>
                    <a:pt x="3456" y="1335"/>
                  </a:cubicBezTo>
                  <a:cubicBezTo>
                    <a:pt x="3456" y="1335"/>
                    <a:pt x="3457" y="1336"/>
                    <a:pt x="3457" y="1336"/>
                  </a:cubicBezTo>
                  <a:cubicBezTo>
                    <a:pt x="3459" y="1336"/>
                    <a:pt x="3461" y="1333"/>
                    <a:pt x="3460" y="1331"/>
                  </a:cubicBezTo>
                  <a:cubicBezTo>
                    <a:pt x="3122" y="875"/>
                    <a:pt x="2314" y="8"/>
                    <a:pt x="2305" y="0"/>
                  </a:cubicBezTo>
                  <a:cubicBezTo>
                    <a:pt x="2305" y="0"/>
                    <a:pt x="2305" y="0"/>
                    <a:pt x="230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9" name="Google Shape;3289;p41"/>
            <p:cNvSpPr/>
            <p:nvPr/>
          </p:nvSpPr>
          <p:spPr>
            <a:xfrm>
              <a:off x="2008549" y="2889262"/>
              <a:ext cx="96951" cy="60201"/>
            </a:xfrm>
            <a:custGeom>
              <a:rect b="b" l="l" r="r" t="t"/>
              <a:pathLst>
                <a:path extrusionOk="0" h="1263" w="2034">
                  <a:moveTo>
                    <a:pt x="1828" y="1"/>
                  </a:moveTo>
                  <a:cubicBezTo>
                    <a:pt x="1825" y="1"/>
                    <a:pt x="1823" y="3"/>
                    <a:pt x="1824" y="6"/>
                  </a:cubicBezTo>
                  <a:cubicBezTo>
                    <a:pt x="1949" y="554"/>
                    <a:pt x="1629" y="1147"/>
                    <a:pt x="1028" y="1184"/>
                  </a:cubicBezTo>
                  <a:cubicBezTo>
                    <a:pt x="1011" y="1185"/>
                    <a:pt x="994" y="1185"/>
                    <a:pt x="977" y="1185"/>
                  </a:cubicBezTo>
                  <a:cubicBezTo>
                    <a:pt x="417" y="1185"/>
                    <a:pt x="15" y="627"/>
                    <a:pt x="78" y="90"/>
                  </a:cubicBezTo>
                  <a:cubicBezTo>
                    <a:pt x="79" y="85"/>
                    <a:pt x="75" y="82"/>
                    <a:pt x="71" y="82"/>
                  </a:cubicBezTo>
                  <a:cubicBezTo>
                    <a:pt x="68" y="82"/>
                    <a:pt x="65" y="83"/>
                    <a:pt x="65" y="88"/>
                  </a:cubicBezTo>
                  <a:cubicBezTo>
                    <a:pt x="0" y="665"/>
                    <a:pt x="339" y="1262"/>
                    <a:pt x="970" y="1262"/>
                  </a:cubicBezTo>
                  <a:cubicBezTo>
                    <a:pt x="991" y="1262"/>
                    <a:pt x="1013" y="1262"/>
                    <a:pt x="1034" y="1260"/>
                  </a:cubicBezTo>
                  <a:cubicBezTo>
                    <a:pt x="1668" y="1220"/>
                    <a:pt x="2033" y="581"/>
                    <a:pt x="1831" y="4"/>
                  </a:cubicBezTo>
                  <a:cubicBezTo>
                    <a:pt x="1831" y="2"/>
                    <a:pt x="1829" y="1"/>
                    <a:pt x="1828"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0" name="Google Shape;3290;p41"/>
            <p:cNvSpPr/>
            <p:nvPr/>
          </p:nvSpPr>
          <p:spPr>
            <a:xfrm>
              <a:off x="2000970" y="2849415"/>
              <a:ext cx="117304" cy="85988"/>
            </a:xfrm>
            <a:custGeom>
              <a:rect b="b" l="l" r="r" t="t"/>
              <a:pathLst>
                <a:path extrusionOk="0" h="1804" w="2461">
                  <a:moveTo>
                    <a:pt x="1162" y="0"/>
                  </a:moveTo>
                  <a:cubicBezTo>
                    <a:pt x="565" y="0"/>
                    <a:pt x="79" y="518"/>
                    <a:pt x="2" y="1126"/>
                  </a:cubicBezTo>
                  <a:cubicBezTo>
                    <a:pt x="0" y="1136"/>
                    <a:pt x="9" y="1143"/>
                    <a:pt x="17" y="1143"/>
                  </a:cubicBezTo>
                  <a:cubicBezTo>
                    <a:pt x="23" y="1143"/>
                    <a:pt x="29" y="1139"/>
                    <a:pt x="30" y="1131"/>
                  </a:cubicBezTo>
                  <a:cubicBezTo>
                    <a:pt x="109" y="554"/>
                    <a:pt x="602" y="69"/>
                    <a:pt x="1170" y="69"/>
                  </a:cubicBezTo>
                  <a:cubicBezTo>
                    <a:pt x="1287" y="69"/>
                    <a:pt x="1407" y="90"/>
                    <a:pt x="1527" y="134"/>
                  </a:cubicBezTo>
                  <a:cubicBezTo>
                    <a:pt x="2207" y="385"/>
                    <a:pt x="2364" y="1216"/>
                    <a:pt x="2018" y="1795"/>
                  </a:cubicBezTo>
                  <a:cubicBezTo>
                    <a:pt x="2015" y="1799"/>
                    <a:pt x="2020" y="1804"/>
                    <a:pt x="2024" y="1804"/>
                  </a:cubicBezTo>
                  <a:cubicBezTo>
                    <a:pt x="2026" y="1804"/>
                    <a:pt x="2028" y="1803"/>
                    <a:pt x="2029" y="1801"/>
                  </a:cubicBezTo>
                  <a:cubicBezTo>
                    <a:pt x="2460" y="1203"/>
                    <a:pt x="2239" y="308"/>
                    <a:pt x="1518" y="61"/>
                  </a:cubicBezTo>
                  <a:cubicBezTo>
                    <a:pt x="1397" y="19"/>
                    <a:pt x="1277" y="0"/>
                    <a:pt x="116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291" name="Google Shape;3291;p41"/>
          <p:cNvGrpSpPr/>
          <p:nvPr/>
        </p:nvGrpSpPr>
        <p:grpSpPr>
          <a:xfrm rot="829705">
            <a:off x="7690379" y="342411"/>
            <a:ext cx="1101408" cy="1020196"/>
            <a:chOff x="396852" y="3850761"/>
            <a:chExt cx="745338" cy="690380"/>
          </a:xfrm>
        </p:grpSpPr>
        <p:sp>
          <p:nvSpPr>
            <p:cNvPr id="3292" name="Google Shape;3292;p41"/>
            <p:cNvSpPr/>
            <p:nvPr/>
          </p:nvSpPr>
          <p:spPr>
            <a:xfrm>
              <a:off x="567636" y="3981125"/>
              <a:ext cx="32317" cy="29457"/>
            </a:xfrm>
            <a:custGeom>
              <a:rect b="b" l="l" r="r" t="t"/>
              <a:pathLst>
                <a:path extrusionOk="0" h="618" w="678">
                  <a:moveTo>
                    <a:pt x="423" y="1"/>
                  </a:moveTo>
                  <a:cubicBezTo>
                    <a:pt x="398" y="1"/>
                    <a:pt x="374" y="4"/>
                    <a:pt x="354" y="12"/>
                  </a:cubicBezTo>
                  <a:cubicBezTo>
                    <a:pt x="303" y="31"/>
                    <a:pt x="254" y="52"/>
                    <a:pt x="202" y="72"/>
                  </a:cubicBezTo>
                  <a:cubicBezTo>
                    <a:pt x="112" y="109"/>
                    <a:pt x="32" y="177"/>
                    <a:pt x="14" y="280"/>
                  </a:cubicBezTo>
                  <a:cubicBezTo>
                    <a:pt x="0" y="353"/>
                    <a:pt x="11" y="426"/>
                    <a:pt x="52" y="490"/>
                  </a:cubicBezTo>
                  <a:cubicBezTo>
                    <a:pt x="91" y="550"/>
                    <a:pt x="157" y="596"/>
                    <a:pt x="227" y="611"/>
                  </a:cubicBezTo>
                  <a:cubicBezTo>
                    <a:pt x="247" y="616"/>
                    <a:pt x="266" y="618"/>
                    <a:pt x="285" y="618"/>
                  </a:cubicBezTo>
                  <a:cubicBezTo>
                    <a:pt x="364" y="618"/>
                    <a:pt x="435" y="582"/>
                    <a:pt x="494" y="526"/>
                  </a:cubicBezTo>
                  <a:cubicBezTo>
                    <a:pt x="533" y="487"/>
                    <a:pt x="573" y="449"/>
                    <a:pt x="612" y="412"/>
                  </a:cubicBezTo>
                  <a:cubicBezTo>
                    <a:pt x="649" y="376"/>
                    <a:pt x="668" y="318"/>
                    <a:pt x="672" y="268"/>
                  </a:cubicBezTo>
                  <a:cubicBezTo>
                    <a:pt x="678" y="216"/>
                    <a:pt x="667" y="159"/>
                    <a:pt x="636" y="114"/>
                  </a:cubicBezTo>
                  <a:cubicBezTo>
                    <a:pt x="611" y="79"/>
                    <a:pt x="578" y="49"/>
                    <a:pt x="539" y="28"/>
                  </a:cubicBezTo>
                  <a:cubicBezTo>
                    <a:pt x="509" y="11"/>
                    <a:pt x="465" y="1"/>
                    <a:pt x="423" y="1"/>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3" name="Google Shape;3293;p41"/>
            <p:cNvSpPr/>
            <p:nvPr/>
          </p:nvSpPr>
          <p:spPr>
            <a:xfrm>
              <a:off x="638085" y="3919541"/>
              <a:ext cx="31936" cy="23690"/>
            </a:xfrm>
            <a:custGeom>
              <a:rect b="b" l="l" r="r" t="t"/>
              <a:pathLst>
                <a:path extrusionOk="0" h="497" w="670">
                  <a:moveTo>
                    <a:pt x="350" y="0"/>
                  </a:moveTo>
                  <a:cubicBezTo>
                    <a:pt x="175" y="0"/>
                    <a:pt x="0" y="192"/>
                    <a:pt x="124" y="384"/>
                  </a:cubicBezTo>
                  <a:cubicBezTo>
                    <a:pt x="175" y="464"/>
                    <a:pt x="248" y="497"/>
                    <a:pt x="320" y="497"/>
                  </a:cubicBezTo>
                  <a:cubicBezTo>
                    <a:pt x="495" y="497"/>
                    <a:pt x="669" y="306"/>
                    <a:pt x="546" y="113"/>
                  </a:cubicBezTo>
                  <a:cubicBezTo>
                    <a:pt x="495" y="33"/>
                    <a:pt x="422" y="0"/>
                    <a:pt x="350"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4" name="Google Shape;3294;p41"/>
            <p:cNvSpPr/>
            <p:nvPr/>
          </p:nvSpPr>
          <p:spPr>
            <a:xfrm>
              <a:off x="424450" y="3853192"/>
              <a:ext cx="681800" cy="681800"/>
            </a:xfrm>
            <a:custGeom>
              <a:rect b="b" l="l" r="r" t="t"/>
              <a:pathLst>
                <a:path extrusionOk="0" h="14304" w="14304">
                  <a:moveTo>
                    <a:pt x="7153" y="1"/>
                  </a:moveTo>
                  <a:cubicBezTo>
                    <a:pt x="5256" y="1"/>
                    <a:pt x="3437" y="754"/>
                    <a:pt x="2096" y="2095"/>
                  </a:cubicBezTo>
                  <a:cubicBezTo>
                    <a:pt x="755" y="3436"/>
                    <a:pt x="1" y="5255"/>
                    <a:pt x="1" y="7152"/>
                  </a:cubicBezTo>
                  <a:cubicBezTo>
                    <a:pt x="1" y="9049"/>
                    <a:pt x="755" y="10867"/>
                    <a:pt x="2096" y="12208"/>
                  </a:cubicBezTo>
                  <a:cubicBezTo>
                    <a:pt x="3437" y="13549"/>
                    <a:pt x="5256" y="14303"/>
                    <a:pt x="7153" y="14303"/>
                  </a:cubicBezTo>
                  <a:cubicBezTo>
                    <a:pt x="9050" y="14303"/>
                    <a:pt x="10868" y="13549"/>
                    <a:pt x="12209" y="12208"/>
                  </a:cubicBezTo>
                  <a:cubicBezTo>
                    <a:pt x="13550" y="10867"/>
                    <a:pt x="14304" y="9049"/>
                    <a:pt x="14304" y="7152"/>
                  </a:cubicBezTo>
                  <a:cubicBezTo>
                    <a:pt x="14304" y="5255"/>
                    <a:pt x="13550" y="3436"/>
                    <a:pt x="12209" y="2095"/>
                  </a:cubicBezTo>
                  <a:cubicBezTo>
                    <a:pt x="10868" y="754"/>
                    <a:pt x="9050" y="1"/>
                    <a:pt x="7153"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5" name="Google Shape;3295;p41"/>
            <p:cNvSpPr/>
            <p:nvPr/>
          </p:nvSpPr>
          <p:spPr>
            <a:xfrm>
              <a:off x="444326" y="4290280"/>
              <a:ext cx="497813" cy="221976"/>
            </a:xfrm>
            <a:custGeom>
              <a:rect b="b" l="l" r="r" t="t"/>
              <a:pathLst>
                <a:path extrusionOk="0" h="4657" w="10444">
                  <a:moveTo>
                    <a:pt x="1676" y="1"/>
                  </a:moveTo>
                  <a:cubicBezTo>
                    <a:pt x="1105" y="1"/>
                    <a:pt x="535" y="151"/>
                    <a:pt x="0" y="380"/>
                  </a:cubicBezTo>
                  <a:cubicBezTo>
                    <a:pt x="179" y="882"/>
                    <a:pt x="413" y="1356"/>
                    <a:pt x="692" y="1799"/>
                  </a:cubicBezTo>
                  <a:cubicBezTo>
                    <a:pt x="703" y="1788"/>
                    <a:pt x="715" y="1779"/>
                    <a:pt x="726" y="1768"/>
                  </a:cubicBezTo>
                  <a:cubicBezTo>
                    <a:pt x="1129" y="1414"/>
                    <a:pt x="1586" y="1047"/>
                    <a:pt x="2135" y="973"/>
                  </a:cubicBezTo>
                  <a:cubicBezTo>
                    <a:pt x="2200" y="964"/>
                    <a:pt x="2264" y="960"/>
                    <a:pt x="2328" y="960"/>
                  </a:cubicBezTo>
                  <a:cubicBezTo>
                    <a:pt x="2827" y="960"/>
                    <a:pt x="3296" y="1214"/>
                    <a:pt x="3653" y="1555"/>
                  </a:cubicBezTo>
                  <a:cubicBezTo>
                    <a:pt x="3983" y="1871"/>
                    <a:pt x="4222" y="2279"/>
                    <a:pt x="4584" y="2562"/>
                  </a:cubicBezTo>
                  <a:cubicBezTo>
                    <a:pt x="4988" y="2879"/>
                    <a:pt x="5512" y="2885"/>
                    <a:pt x="6004" y="2885"/>
                  </a:cubicBezTo>
                  <a:cubicBezTo>
                    <a:pt x="6243" y="2885"/>
                    <a:pt x="6484" y="2872"/>
                    <a:pt x="6725" y="2872"/>
                  </a:cubicBezTo>
                  <a:cubicBezTo>
                    <a:pt x="6909" y="2872"/>
                    <a:pt x="7094" y="2880"/>
                    <a:pt x="7276" y="2909"/>
                  </a:cubicBezTo>
                  <a:cubicBezTo>
                    <a:pt x="7727" y="2978"/>
                    <a:pt x="8119" y="3205"/>
                    <a:pt x="8453" y="3510"/>
                  </a:cubicBezTo>
                  <a:cubicBezTo>
                    <a:pt x="8809" y="3836"/>
                    <a:pt x="9089" y="4223"/>
                    <a:pt x="9298" y="4657"/>
                  </a:cubicBezTo>
                  <a:cubicBezTo>
                    <a:pt x="9700" y="4503"/>
                    <a:pt x="10082" y="4312"/>
                    <a:pt x="10444" y="4093"/>
                  </a:cubicBezTo>
                  <a:cubicBezTo>
                    <a:pt x="10166" y="3676"/>
                    <a:pt x="9814" y="3299"/>
                    <a:pt x="9379" y="3045"/>
                  </a:cubicBezTo>
                  <a:cubicBezTo>
                    <a:pt x="8902" y="2765"/>
                    <a:pt x="8354" y="2631"/>
                    <a:pt x="7808" y="2578"/>
                  </a:cubicBezTo>
                  <a:cubicBezTo>
                    <a:pt x="6925" y="2491"/>
                    <a:pt x="5910" y="2693"/>
                    <a:pt x="5133" y="2160"/>
                  </a:cubicBezTo>
                  <a:cubicBezTo>
                    <a:pt x="4733" y="1887"/>
                    <a:pt x="4447" y="1495"/>
                    <a:pt x="4116" y="1150"/>
                  </a:cubicBezTo>
                  <a:cubicBezTo>
                    <a:pt x="3727" y="743"/>
                    <a:pt x="3268" y="394"/>
                    <a:pt x="2738" y="192"/>
                  </a:cubicBezTo>
                  <a:cubicBezTo>
                    <a:pt x="2389" y="59"/>
                    <a:pt x="2032" y="1"/>
                    <a:pt x="1676"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6" name="Google Shape;3296;p41"/>
            <p:cNvSpPr/>
            <p:nvPr/>
          </p:nvSpPr>
          <p:spPr>
            <a:xfrm>
              <a:off x="644805" y="3859436"/>
              <a:ext cx="373408" cy="178982"/>
            </a:xfrm>
            <a:custGeom>
              <a:rect b="b" l="l" r="r" t="t"/>
              <a:pathLst>
                <a:path extrusionOk="0" h="3755" w="7834">
                  <a:moveTo>
                    <a:pt x="1171" y="1"/>
                  </a:moveTo>
                  <a:cubicBezTo>
                    <a:pt x="768" y="79"/>
                    <a:pt x="375" y="190"/>
                    <a:pt x="1" y="333"/>
                  </a:cubicBezTo>
                  <a:cubicBezTo>
                    <a:pt x="594" y="666"/>
                    <a:pt x="1087" y="1152"/>
                    <a:pt x="1550" y="1646"/>
                  </a:cubicBezTo>
                  <a:cubicBezTo>
                    <a:pt x="2054" y="2186"/>
                    <a:pt x="2539" y="2761"/>
                    <a:pt x="3150" y="3183"/>
                  </a:cubicBezTo>
                  <a:cubicBezTo>
                    <a:pt x="3450" y="3389"/>
                    <a:pt x="3780" y="3561"/>
                    <a:pt x="4134" y="3650"/>
                  </a:cubicBezTo>
                  <a:cubicBezTo>
                    <a:pt x="4412" y="3719"/>
                    <a:pt x="4697" y="3754"/>
                    <a:pt x="4982" y="3754"/>
                  </a:cubicBezTo>
                  <a:cubicBezTo>
                    <a:pt x="5086" y="3754"/>
                    <a:pt x="5191" y="3750"/>
                    <a:pt x="5295" y="3740"/>
                  </a:cubicBezTo>
                  <a:cubicBezTo>
                    <a:pt x="6033" y="3673"/>
                    <a:pt x="6742" y="3357"/>
                    <a:pt x="7290" y="2859"/>
                  </a:cubicBezTo>
                  <a:cubicBezTo>
                    <a:pt x="7498" y="2670"/>
                    <a:pt x="7679" y="2457"/>
                    <a:pt x="7833" y="2226"/>
                  </a:cubicBezTo>
                  <a:cubicBezTo>
                    <a:pt x="7726" y="2108"/>
                    <a:pt x="7613" y="1996"/>
                    <a:pt x="7499" y="1885"/>
                  </a:cubicBezTo>
                  <a:cubicBezTo>
                    <a:pt x="7297" y="2018"/>
                    <a:pt x="7091" y="2149"/>
                    <a:pt x="6876" y="2264"/>
                  </a:cubicBezTo>
                  <a:cubicBezTo>
                    <a:pt x="6450" y="2493"/>
                    <a:pt x="5992" y="2613"/>
                    <a:pt x="5511" y="2613"/>
                  </a:cubicBezTo>
                  <a:cubicBezTo>
                    <a:pt x="5467" y="2613"/>
                    <a:pt x="5423" y="2612"/>
                    <a:pt x="5378" y="2610"/>
                  </a:cubicBezTo>
                  <a:cubicBezTo>
                    <a:pt x="4753" y="2582"/>
                    <a:pt x="4143" y="2374"/>
                    <a:pt x="3588" y="2092"/>
                  </a:cubicBezTo>
                  <a:cubicBezTo>
                    <a:pt x="2639" y="1613"/>
                    <a:pt x="1788" y="878"/>
                    <a:pt x="1171"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7" name="Google Shape;3297;p41"/>
            <p:cNvSpPr/>
            <p:nvPr/>
          </p:nvSpPr>
          <p:spPr>
            <a:xfrm>
              <a:off x="550238" y="3893993"/>
              <a:ext cx="520931" cy="283750"/>
            </a:xfrm>
            <a:custGeom>
              <a:rect b="b" l="l" r="r" t="t"/>
              <a:pathLst>
                <a:path extrusionOk="0" h="5953" w="10929">
                  <a:moveTo>
                    <a:pt x="1127" y="0"/>
                  </a:moveTo>
                  <a:cubicBezTo>
                    <a:pt x="726" y="216"/>
                    <a:pt x="350" y="467"/>
                    <a:pt x="1" y="753"/>
                  </a:cubicBezTo>
                  <a:cubicBezTo>
                    <a:pt x="291" y="797"/>
                    <a:pt x="574" y="885"/>
                    <a:pt x="840" y="1016"/>
                  </a:cubicBezTo>
                  <a:cubicBezTo>
                    <a:pt x="1299" y="1241"/>
                    <a:pt x="1695" y="1575"/>
                    <a:pt x="2049" y="1938"/>
                  </a:cubicBezTo>
                  <a:cubicBezTo>
                    <a:pt x="2421" y="2322"/>
                    <a:pt x="2751" y="2743"/>
                    <a:pt x="3079" y="3166"/>
                  </a:cubicBezTo>
                  <a:cubicBezTo>
                    <a:pt x="3405" y="3587"/>
                    <a:pt x="3734" y="4003"/>
                    <a:pt x="4087" y="4401"/>
                  </a:cubicBezTo>
                  <a:cubicBezTo>
                    <a:pt x="4806" y="5211"/>
                    <a:pt x="5865" y="5953"/>
                    <a:pt x="6982" y="5953"/>
                  </a:cubicBezTo>
                  <a:cubicBezTo>
                    <a:pt x="7201" y="5953"/>
                    <a:pt x="7422" y="5924"/>
                    <a:pt x="7643" y="5863"/>
                  </a:cubicBezTo>
                  <a:cubicBezTo>
                    <a:pt x="8169" y="5715"/>
                    <a:pt x="8583" y="5356"/>
                    <a:pt x="8944" y="4958"/>
                  </a:cubicBezTo>
                  <a:cubicBezTo>
                    <a:pt x="9315" y="4549"/>
                    <a:pt x="9639" y="4079"/>
                    <a:pt x="10070" y="3728"/>
                  </a:cubicBezTo>
                  <a:cubicBezTo>
                    <a:pt x="10336" y="3511"/>
                    <a:pt x="10623" y="3307"/>
                    <a:pt x="10929" y="3141"/>
                  </a:cubicBezTo>
                  <a:cubicBezTo>
                    <a:pt x="10803" y="2885"/>
                    <a:pt x="10662" y="2639"/>
                    <a:pt x="10508" y="2403"/>
                  </a:cubicBezTo>
                  <a:cubicBezTo>
                    <a:pt x="10440" y="2508"/>
                    <a:pt x="10372" y="2616"/>
                    <a:pt x="10300" y="2722"/>
                  </a:cubicBezTo>
                  <a:cubicBezTo>
                    <a:pt x="10095" y="3024"/>
                    <a:pt x="9860" y="3292"/>
                    <a:pt x="9613" y="3560"/>
                  </a:cubicBezTo>
                  <a:cubicBezTo>
                    <a:pt x="9258" y="3943"/>
                    <a:pt x="8860" y="4306"/>
                    <a:pt x="8400" y="4557"/>
                  </a:cubicBezTo>
                  <a:cubicBezTo>
                    <a:pt x="8068" y="4738"/>
                    <a:pt x="7700" y="4858"/>
                    <a:pt x="7320" y="4864"/>
                  </a:cubicBezTo>
                  <a:cubicBezTo>
                    <a:pt x="7311" y="4864"/>
                    <a:pt x="7302" y="4864"/>
                    <a:pt x="7292" y="4864"/>
                  </a:cubicBezTo>
                  <a:cubicBezTo>
                    <a:pt x="6955" y="4864"/>
                    <a:pt x="6626" y="4774"/>
                    <a:pt x="6324" y="4627"/>
                  </a:cubicBezTo>
                  <a:cubicBezTo>
                    <a:pt x="5609" y="4281"/>
                    <a:pt x="5039" y="3670"/>
                    <a:pt x="4519" y="3087"/>
                  </a:cubicBezTo>
                  <a:cubicBezTo>
                    <a:pt x="3930" y="2428"/>
                    <a:pt x="3380" y="1732"/>
                    <a:pt x="2747" y="1113"/>
                  </a:cubicBezTo>
                  <a:cubicBezTo>
                    <a:pt x="2280" y="658"/>
                    <a:pt x="1746" y="224"/>
                    <a:pt x="1127"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8" name="Google Shape;3298;p41"/>
            <p:cNvSpPr/>
            <p:nvPr/>
          </p:nvSpPr>
          <p:spPr>
            <a:xfrm>
              <a:off x="446233" y="4039514"/>
              <a:ext cx="659970" cy="282177"/>
            </a:xfrm>
            <a:custGeom>
              <a:rect b="b" l="l" r="r" t="t"/>
              <a:pathLst>
                <a:path extrusionOk="0" h="5920" w="13846">
                  <a:moveTo>
                    <a:pt x="323" y="1"/>
                  </a:moveTo>
                  <a:cubicBezTo>
                    <a:pt x="202" y="239"/>
                    <a:pt x="94" y="482"/>
                    <a:pt x="0" y="734"/>
                  </a:cubicBezTo>
                  <a:cubicBezTo>
                    <a:pt x="1147" y="805"/>
                    <a:pt x="2274" y="1048"/>
                    <a:pt x="3279" y="1628"/>
                  </a:cubicBezTo>
                  <a:cubicBezTo>
                    <a:pt x="3801" y="1929"/>
                    <a:pt x="4278" y="2303"/>
                    <a:pt x="4722" y="2710"/>
                  </a:cubicBezTo>
                  <a:cubicBezTo>
                    <a:pt x="4974" y="2942"/>
                    <a:pt x="5216" y="3183"/>
                    <a:pt x="5451" y="3432"/>
                  </a:cubicBezTo>
                  <a:cubicBezTo>
                    <a:pt x="5711" y="3706"/>
                    <a:pt x="5955" y="3993"/>
                    <a:pt x="6213" y="4267"/>
                  </a:cubicBezTo>
                  <a:cubicBezTo>
                    <a:pt x="7160" y="5278"/>
                    <a:pt x="8514" y="5919"/>
                    <a:pt x="9906" y="5919"/>
                  </a:cubicBezTo>
                  <a:cubicBezTo>
                    <a:pt x="9947" y="5919"/>
                    <a:pt x="9987" y="5919"/>
                    <a:pt x="10028" y="5918"/>
                  </a:cubicBezTo>
                  <a:cubicBezTo>
                    <a:pt x="10761" y="5898"/>
                    <a:pt x="11481" y="5693"/>
                    <a:pt x="12113" y="5322"/>
                  </a:cubicBezTo>
                  <a:cubicBezTo>
                    <a:pt x="12673" y="4994"/>
                    <a:pt x="13173" y="4575"/>
                    <a:pt x="13625" y="4112"/>
                  </a:cubicBezTo>
                  <a:cubicBezTo>
                    <a:pt x="13689" y="4046"/>
                    <a:pt x="13752" y="3981"/>
                    <a:pt x="13813" y="3914"/>
                  </a:cubicBezTo>
                  <a:cubicBezTo>
                    <a:pt x="13834" y="3693"/>
                    <a:pt x="13846" y="3470"/>
                    <a:pt x="13846" y="3244"/>
                  </a:cubicBezTo>
                  <a:cubicBezTo>
                    <a:pt x="13846" y="2861"/>
                    <a:pt x="13814" y="2485"/>
                    <a:pt x="13757" y="2118"/>
                  </a:cubicBezTo>
                  <a:cubicBezTo>
                    <a:pt x="13508" y="2437"/>
                    <a:pt x="13220" y="2726"/>
                    <a:pt x="12898" y="2977"/>
                  </a:cubicBezTo>
                  <a:cubicBezTo>
                    <a:pt x="12413" y="3355"/>
                    <a:pt x="11867" y="3666"/>
                    <a:pt x="11298" y="3899"/>
                  </a:cubicBezTo>
                  <a:cubicBezTo>
                    <a:pt x="10756" y="4123"/>
                    <a:pt x="10180" y="4266"/>
                    <a:pt x="9593" y="4296"/>
                  </a:cubicBezTo>
                  <a:cubicBezTo>
                    <a:pt x="9518" y="4300"/>
                    <a:pt x="9443" y="4302"/>
                    <a:pt x="9369" y="4302"/>
                  </a:cubicBezTo>
                  <a:cubicBezTo>
                    <a:pt x="8271" y="4302"/>
                    <a:pt x="7223" y="3897"/>
                    <a:pt x="6301" y="3313"/>
                  </a:cubicBezTo>
                  <a:cubicBezTo>
                    <a:pt x="5752" y="2963"/>
                    <a:pt x="5264" y="2536"/>
                    <a:pt x="4744" y="2146"/>
                  </a:cubicBezTo>
                  <a:cubicBezTo>
                    <a:pt x="4268" y="1791"/>
                    <a:pt x="3773" y="1464"/>
                    <a:pt x="3257" y="1175"/>
                  </a:cubicBezTo>
                  <a:cubicBezTo>
                    <a:pt x="2332" y="658"/>
                    <a:pt x="1343" y="275"/>
                    <a:pt x="323"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9" name="Google Shape;3299;p41"/>
            <p:cNvSpPr/>
            <p:nvPr/>
          </p:nvSpPr>
          <p:spPr>
            <a:xfrm>
              <a:off x="424545" y="4166351"/>
              <a:ext cx="659779" cy="242615"/>
            </a:xfrm>
            <a:custGeom>
              <a:rect b="b" l="l" r="r" t="t"/>
              <a:pathLst>
                <a:path extrusionOk="0" h="5090" w="13842">
                  <a:moveTo>
                    <a:pt x="574" y="1"/>
                  </a:moveTo>
                  <a:cubicBezTo>
                    <a:pt x="411" y="1"/>
                    <a:pt x="247" y="2"/>
                    <a:pt x="83" y="2"/>
                  </a:cubicBezTo>
                  <a:cubicBezTo>
                    <a:pt x="64" y="2"/>
                    <a:pt x="44" y="2"/>
                    <a:pt x="25" y="2"/>
                  </a:cubicBezTo>
                  <a:cubicBezTo>
                    <a:pt x="9" y="194"/>
                    <a:pt x="1" y="386"/>
                    <a:pt x="1" y="582"/>
                  </a:cubicBezTo>
                  <a:cubicBezTo>
                    <a:pt x="1" y="1127"/>
                    <a:pt x="64" y="1657"/>
                    <a:pt x="180" y="2168"/>
                  </a:cubicBezTo>
                  <a:cubicBezTo>
                    <a:pt x="761" y="2009"/>
                    <a:pt x="1359" y="1871"/>
                    <a:pt x="1965" y="1871"/>
                  </a:cubicBezTo>
                  <a:cubicBezTo>
                    <a:pt x="1976" y="1871"/>
                    <a:pt x="1987" y="1871"/>
                    <a:pt x="1998" y="1871"/>
                  </a:cubicBezTo>
                  <a:cubicBezTo>
                    <a:pt x="2578" y="1876"/>
                    <a:pt x="3134" y="2032"/>
                    <a:pt x="3644" y="2306"/>
                  </a:cubicBezTo>
                  <a:cubicBezTo>
                    <a:pt x="4286" y="2655"/>
                    <a:pt x="4803" y="3160"/>
                    <a:pt x="5359" y="3624"/>
                  </a:cubicBezTo>
                  <a:cubicBezTo>
                    <a:pt x="5775" y="3971"/>
                    <a:pt x="6221" y="4293"/>
                    <a:pt x="6751" y="4435"/>
                  </a:cubicBezTo>
                  <a:cubicBezTo>
                    <a:pt x="7052" y="4516"/>
                    <a:pt x="7361" y="4542"/>
                    <a:pt x="7671" y="4542"/>
                  </a:cubicBezTo>
                  <a:cubicBezTo>
                    <a:pt x="8022" y="4542"/>
                    <a:pt x="8375" y="4509"/>
                    <a:pt x="8722" y="4485"/>
                  </a:cubicBezTo>
                  <a:cubicBezTo>
                    <a:pt x="9169" y="4453"/>
                    <a:pt x="9619" y="4422"/>
                    <a:pt x="10068" y="4422"/>
                  </a:cubicBezTo>
                  <a:cubicBezTo>
                    <a:pt x="10517" y="4422"/>
                    <a:pt x="10965" y="4453"/>
                    <a:pt x="11406" y="4547"/>
                  </a:cubicBezTo>
                  <a:cubicBezTo>
                    <a:pt x="11874" y="4647"/>
                    <a:pt x="12307" y="4832"/>
                    <a:pt x="12699" y="5090"/>
                  </a:cubicBezTo>
                  <a:cubicBezTo>
                    <a:pt x="13179" y="4499"/>
                    <a:pt x="13566" y="3830"/>
                    <a:pt x="13841" y="3107"/>
                  </a:cubicBezTo>
                  <a:lnTo>
                    <a:pt x="13841" y="3107"/>
                  </a:lnTo>
                  <a:cubicBezTo>
                    <a:pt x="13590" y="3143"/>
                    <a:pt x="13340" y="3194"/>
                    <a:pt x="13091" y="3253"/>
                  </a:cubicBezTo>
                  <a:cubicBezTo>
                    <a:pt x="12385" y="3420"/>
                    <a:pt x="11690" y="3634"/>
                    <a:pt x="10987" y="3808"/>
                  </a:cubicBezTo>
                  <a:cubicBezTo>
                    <a:pt x="10291" y="3980"/>
                    <a:pt x="9545" y="4130"/>
                    <a:pt x="8813" y="4130"/>
                  </a:cubicBezTo>
                  <a:cubicBezTo>
                    <a:pt x="8160" y="4130"/>
                    <a:pt x="7517" y="4011"/>
                    <a:pt x="6931" y="3682"/>
                  </a:cubicBezTo>
                  <a:cubicBezTo>
                    <a:pt x="5708" y="2996"/>
                    <a:pt x="4974" y="1767"/>
                    <a:pt x="3896" y="910"/>
                  </a:cubicBezTo>
                  <a:cubicBezTo>
                    <a:pt x="3594" y="670"/>
                    <a:pt x="3267" y="455"/>
                    <a:pt x="2902" y="322"/>
                  </a:cubicBezTo>
                  <a:cubicBezTo>
                    <a:pt x="2519" y="182"/>
                    <a:pt x="2119" y="91"/>
                    <a:pt x="1712" y="48"/>
                  </a:cubicBezTo>
                  <a:cubicBezTo>
                    <a:pt x="1334" y="7"/>
                    <a:pt x="954" y="1"/>
                    <a:pt x="574"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0" name="Google Shape;3300;p41"/>
            <p:cNvSpPr/>
            <p:nvPr/>
          </p:nvSpPr>
          <p:spPr>
            <a:xfrm>
              <a:off x="501429" y="4384180"/>
              <a:ext cx="252100" cy="150478"/>
            </a:xfrm>
            <a:custGeom>
              <a:rect b="b" l="l" r="r" t="t"/>
              <a:pathLst>
                <a:path extrusionOk="0" h="3157" w="5289">
                  <a:moveTo>
                    <a:pt x="900" y="0"/>
                  </a:moveTo>
                  <a:cubicBezTo>
                    <a:pt x="725" y="0"/>
                    <a:pt x="550" y="38"/>
                    <a:pt x="395" y="125"/>
                  </a:cubicBezTo>
                  <a:cubicBezTo>
                    <a:pt x="224" y="221"/>
                    <a:pt x="95" y="368"/>
                    <a:pt x="0" y="535"/>
                  </a:cubicBezTo>
                  <a:cubicBezTo>
                    <a:pt x="1263" y="2080"/>
                    <a:pt x="3157" y="3084"/>
                    <a:pt x="5289" y="3157"/>
                  </a:cubicBezTo>
                  <a:cubicBezTo>
                    <a:pt x="5287" y="3138"/>
                    <a:pt x="5286" y="3121"/>
                    <a:pt x="5282" y="3103"/>
                  </a:cubicBezTo>
                  <a:cubicBezTo>
                    <a:pt x="5231" y="2760"/>
                    <a:pt x="5101" y="2445"/>
                    <a:pt x="4883" y="2174"/>
                  </a:cubicBezTo>
                  <a:cubicBezTo>
                    <a:pt x="4697" y="1945"/>
                    <a:pt x="4460" y="1782"/>
                    <a:pt x="4193" y="1664"/>
                  </a:cubicBezTo>
                  <a:cubicBezTo>
                    <a:pt x="3648" y="1420"/>
                    <a:pt x="3057" y="1295"/>
                    <a:pt x="2577" y="924"/>
                  </a:cubicBezTo>
                  <a:cubicBezTo>
                    <a:pt x="2337" y="738"/>
                    <a:pt x="2122" y="515"/>
                    <a:pt x="1874" y="338"/>
                  </a:cubicBezTo>
                  <a:cubicBezTo>
                    <a:pt x="1653" y="181"/>
                    <a:pt x="1393" y="68"/>
                    <a:pt x="1126" y="20"/>
                  </a:cubicBezTo>
                  <a:cubicBezTo>
                    <a:pt x="1052" y="7"/>
                    <a:pt x="976" y="0"/>
                    <a:pt x="900"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1" name="Google Shape;3301;p41"/>
            <p:cNvSpPr/>
            <p:nvPr/>
          </p:nvSpPr>
          <p:spPr>
            <a:xfrm>
              <a:off x="396852" y="4088085"/>
              <a:ext cx="497766" cy="453056"/>
            </a:xfrm>
            <a:custGeom>
              <a:rect b="b" l="l" r="r" t="t"/>
              <a:pathLst>
                <a:path extrusionOk="0" h="9505" w="10443">
                  <a:moveTo>
                    <a:pt x="943" y="1"/>
                  </a:moveTo>
                  <a:cubicBezTo>
                    <a:pt x="940" y="1"/>
                    <a:pt x="936" y="3"/>
                    <a:pt x="935" y="7"/>
                  </a:cubicBezTo>
                  <a:cubicBezTo>
                    <a:pt x="1" y="2563"/>
                    <a:pt x="861" y="5643"/>
                    <a:pt x="2798" y="7500"/>
                  </a:cubicBezTo>
                  <a:cubicBezTo>
                    <a:pt x="4170" y="8815"/>
                    <a:pt x="6033" y="9505"/>
                    <a:pt x="7903" y="9505"/>
                  </a:cubicBezTo>
                  <a:cubicBezTo>
                    <a:pt x="8743" y="9505"/>
                    <a:pt x="9583" y="9366"/>
                    <a:pt x="10381" y="9082"/>
                  </a:cubicBezTo>
                  <a:cubicBezTo>
                    <a:pt x="10443" y="9057"/>
                    <a:pt x="10427" y="8966"/>
                    <a:pt x="10371" y="8966"/>
                  </a:cubicBezTo>
                  <a:cubicBezTo>
                    <a:pt x="10365" y="8966"/>
                    <a:pt x="10358" y="8968"/>
                    <a:pt x="10351" y="8970"/>
                  </a:cubicBezTo>
                  <a:cubicBezTo>
                    <a:pt x="9594" y="9221"/>
                    <a:pt x="8800" y="9345"/>
                    <a:pt x="8006" y="9345"/>
                  </a:cubicBezTo>
                  <a:cubicBezTo>
                    <a:pt x="6148" y="9345"/>
                    <a:pt x="4293" y="8667"/>
                    <a:pt x="2932" y="7365"/>
                  </a:cubicBezTo>
                  <a:cubicBezTo>
                    <a:pt x="940" y="5459"/>
                    <a:pt x="356" y="2632"/>
                    <a:pt x="950" y="11"/>
                  </a:cubicBezTo>
                  <a:cubicBezTo>
                    <a:pt x="952" y="5"/>
                    <a:pt x="948" y="1"/>
                    <a:pt x="94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2" name="Google Shape;3302;p41"/>
            <p:cNvSpPr/>
            <p:nvPr/>
          </p:nvSpPr>
          <p:spPr>
            <a:xfrm>
              <a:off x="498140" y="3850761"/>
              <a:ext cx="644049" cy="434419"/>
            </a:xfrm>
            <a:custGeom>
              <a:rect b="b" l="l" r="r" t="t"/>
              <a:pathLst>
                <a:path extrusionOk="0" h="9114" w="13512">
                  <a:moveTo>
                    <a:pt x="5709" y="0"/>
                  </a:moveTo>
                  <a:cubicBezTo>
                    <a:pt x="3551" y="0"/>
                    <a:pt x="1416" y="939"/>
                    <a:pt x="13" y="2687"/>
                  </a:cubicBezTo>
                  <a:cubicBezTo>
                    <a:pt x="1" y="2703"/>
                    <a:pt x="13" y="2723"/>
                    <a:pt x="27" y="2723"/>
                  </a:cubicBezTo>
                  <a:cubicBezTo>
                    <a:pt x="32" y="2723"/>
                    <a:pt x="36" y="2721"/>
                    <a:pt x="41" y="2716"/>
                  </a:cubicBezTo>
                  <a:cubicBezTo>
                    <a:pt x="1562" y="1122"/>
                    <a:pt x="3621" y="190"/>
                    <a:pt x="5724" y="190"/>
                  </a:cubicBezTo>
                  <a:cubicBezTo>
                    <a:pt x="6778" y="190"/>
                    <a:pt x="7842" y="424"/>
                    <a:pt x="8856" y="926"/>
                  </a:cubicBezTo>
                  <a:cubicBezTo>
                    <a:pt x="11838" y="2404"/>
                    <a:pt x="13385" y="5847"/>
                    <a:pt x="12471" y="9060"/>
                  </a:cubicBezTo>
                  <a:cubicBezTo>
                    <a:pt x="12462" y="9092"/>
                    <a:pt x="12488" y="9113"/>
                    <a:pt x="12514" y="9113"/>
                  </a:cubicBezTo>
                  <a:cubicBezTo>
                    <a:pt x="12532" y="9113"/>
                    <a:pt x="12549" y="9104"/>
                    <a:pt x="12555" y="9083"/>
                  </a:cubicBezTo>
                  <a:cubicBezTo>
                    <a:pt x="13512" y="5823"/>
                    <a:pt x="12010" y="2284"/>
                    <a:pt x="8953" y="759"/>
                  </a:cubicBezTo>
                  <a:cubicBezTo>
                    <a:pt x="7929" y="247"/>
                    <a:pt x="6816" y="0"/>
                    <a:pt x="570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3" name="Google Shape;3303;p41"/>
            <p:cNvSpPr/>
            <p:nvPr/>
          </p:nvSpPr>
          <p:spPr>
            <a:xfrm>
              <a:off x="803625" y="4018971"/>
              <a:ext cx="22403" cy="22355"/>
            </a:xfrm>
            <a:custGeom>
              <a:rect b="b" l="l" r="r" t="t"/>
              <a:pathLst>
                <a:path extrusionOk="0" h="469" w="470">
                  <a:moveTo>
                    <a:pt x="235" y="1"/>
                  </a:moveTo>
                  <a:cubicBezTo>
                    <a:pt x="106" y="1"/>
                    <a:pt x="1" y="105"/>
                    <a:pt x="1" y="235"/>
                  </a:cubicBezTo>
                  <a:cubicBezTo>
                    <a:pt x="1" y="364"/>
                    <a:pt x="106" y="469"/>
                    <a:pt x="235" y="469"/>
                  </a:cubicBezTo>
                  <a:cubicBezTo>
                    <a:pt x="365" y="469"/>
                    <a:pt x="470" y="364"/>
                    <a:pt x="470" y="235"/>
                  </a:cubicBezTo>
                  <a:cubicBezTo>
                    <a:pt x="470" y="105"/>
                    <a:pt x="365" y="1"/>
                    <a:pt x="235"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4" name="Google Shape;3304;p41"/>
            <p:cNvSpPr/>
            <p:nvPr/>
          </p:nvSpPr>
          <p:spPr>
            <a:xfrm>
              <a:off x="666970" y="4010439"/>
              <a:ext cx="75883" cy="75644"/>
            </a:xfrm>
            <a:custGeom>
              <a:rect b="b" l="l" r="r" t="t"/>
              <a:pathLst>
                <a:path extrusionOk="0" h="1587" w="1592">
                  <a:moveTo>
                    <a:pt x="796" y="1"/>
                  </a:moveTo>
                  <a:cubicBezTo>
                    <a:pt x="360" y="1"/>
                    <a:pt x="6" y="353"/>
                    <a:pt x="3" y="790"/>
                  </a:cubicBezTo>
                  <a:cubicBezTo>
                    <a:pt x="0" y="1227"/>
                    <a:pt x="354" y="1584"/>
                    <a:pt x="792" y="1587"/>
                  </a:cubicBezTo>
                  <a:cubicBezTo>
                    <a:pt x="793" y="1587"/>
                    <a:pt x="794" y="1587"/>
                    <a:pt x="796" y="1587"/>
                  </a:cubicBezTo>
                  <a:cubicBezTo>
                    <a:pt x="1233" y="1587"/>
                    <a:pt x="1586" y="1234"/>
                    <a:pt x="1589" y="797"/>
                  </a:cubicBezTo>
                  <a:cubicBezTo>
                    <a:pt x="1592" y="360"/>
                    <a:pt x="1238" y="3"/>
                    <a:pt x="800" y="1"/>
                  </a:cubicBezTo>
                  <a:cubicBezTo>
                    <a:pt x="799" y="1"/>
                    <a:pt x="798" y="1"/>
                    <a:pt x="796" y="1"/>
                  </a:cubicBezTo>
                  <a:close/>
                </a:path>
              </a:pathLst>
            </a:custGeom>
            <a:solidFill>
              <a:srgbClr val="FDE2E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5" name="Google Shape;3305;p41"/>
            <p:cNvSpPr/>
            <p:nvPr/>
          </p:nvSpPr>
          <p:spPr>
            <a:xfrm>
              <a:off x="886753" y="4010439"/>
              <a:ext cx="76216" cy="75644"/>
            </a:xfrm>
            <a:custGeom>
              <a:rect b="b" l="l" r="r" t="t"/>
              <a:pathLst>
                <a:path extrusionOk="0" h="1587" w="1599">
                  <a:moveTo>
                    <a:pt x="799" y="0"/>
                  </a:moveTo>
                  <a:cubicBezTo>
                    <a:pt x="366" y="0"/>
                    <a:pt x="12" y="349"/>
                    <a:pt x="6" y="783"/>
                  </a:cubicBezTo>
                  <a:cubicBezTo>
                    <a:pt x="1" y="1220"/>
                    <a:pt x="351" y="1580"/>
                    <a:pt x="788" y="1587"/>
                  </a:cubicBezTo>
                  <a:cubicBezTo>
                    <a:pt x="792" y="1587"/>
                    <a:pt x="796" y="1587"/>
                    <a:pt x="800" y="1587"/>
                  </a:cubicBezTo>
                  <a:cubicBezTo>
                    <a:pt x="1233" y="1587"/>
                    <a:pt x="1586" y="1238"/>
                    <a:pt x="1592" y="805"/>
                  </a:cubicBezTo>
                  <a:cubicBezTo>
                    <a:pt x="1598" y="367"/>
                    <a:pt x="1249" y="7"/>
                    <a:pt x="810" y="1"/>
                  </a:cubicBezTo>
                  <a:cubicBezTo>
                    <a:pt x="806" y="1"/>
                    <a:pt x="802" y="0"/>
                    <a:pt x="799" y="0"/>
                  </a:cubicBezTo>
                  <a:close/>
                </a:path>
              </a:pathLst>
            </a:custGeom>
            <a:solidFill>
              <a:srgbClr val="FDE2E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6" name="Google Shape;3306;p41"/>
            <p:cNvSpPr/>
            <p:nvPr/>
          </p:nvSpPr>
          <p:spPr>
            <a:xfrm>
              <a:off x="700192" y="3956482"/>
              <a:ext cx="65587" cy="41755"/>
            </a:xfrm>
            <a:custGeom>
              <a:rect b="b" l="l" r="r" t="t"/>
              <a:pathLst>
                <a:path extrusionOk="0" h="876" w="1376">
                  <a:moveTo>
                    <a:pt x="1253" y="1"/>
                  </a:moveTo>
                  <a:cubicBezTo>
                    <a:pt x="1185" y="1"/>
                    <a:pt x="1129" y="55"/>
                    <a:pt x="1129" y="123"/>
                  </a:cubicBezTo>
                  <a:cubicBezTo>
                    <a:pt x="1129" y="144"/>
                    <a:pt x="1122" y="629"/>
                    <a:pt x="747" y="629"/>
                  </a:cubicBezTo>
                  <a:cubicBezTo>
                    <a:pt x="351" y="629"/>
                    <a:pt x="258" y="239"/>
                    <a:pt x="254" y="221"/>
                  </a:cubicBezTo>
                  <a:cubicBezTo>
                    <a:pt x="241" y="163"/>
                    <a:pt x="192" y="124"/>
                    <a:pt x="135" y="124"/>
                  </a:cubicBezTo>
                  <a:cubicBezTo>
                    <a:pt x="127" y="124"/>
                    <a:pt x="118" y="125"/>
                    <a:pt x="109" y="127"/>
                  </a:cubicBezTo>
                  <a:cubicBezTo>
                    <a:pt x="43" y="140"/>
                    <a:pt x="1" y="206"/>
                    <a:pt x="14" y="273"/>
                  </a:cubicBezTo>
                  <a:cubicBezTo>
                    <a:pt x="59" y="480"/>
                    <a:pt x="270" y="875"/>
                    <a:pt x="747" y="875"/>
                  </a:cubicBezTo>
                  <a:cubicBezTo>
                    <a:pt x="1243" y="875"/>
                    <a:pt x="1374" y="384"/>
                    <a:pt x="1375" y="123"/>
                  </a:cubicBezTo>
                  <a:cubicBezTo>
                    <a:pt x="1375" y="55"/>
                    <a:pt x="1321" y="1"/>
                    <a:pt x="125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7" name="Google Shape;3307;p41"/>
            <p:cNvSpPr/>
            <p:nvPr/>
          </p:nvSpPr>
          <p:spPr>
            <a:xfrm>
              <a:off x="856533" y="3956482"/>
              <a:ext cx="65635" cy="41755"/>
            </a:xfrm>
            <a:custGeom>
              <a:rect b="b" l="l" r="r" t="t"/>
              <a:pathLst>
                <a:path extrusionOk="0" h="876" w="1377">
                  <a:moveTo>
                    <a:pt x="1253" y="1"/>
                  </a:moveTo>
                  <a:cubicBezTo>
                    <a:pt x="1184" y="1"/>
                    <a:pt x="1130" y="55"/>
                    <a:pt x="1130" y="123"/>
                  </a:cubicBezTo>
                  <a:cubicBezTo>
                    <a:pt x="1130" y="144"/>
                    <a:pt x="1126" y="629"/>
                    <a:pt x="748" y="629"/>
                  </a:cubicBezTo>
                  <a:cubicBezTo>
                    <a:pt x="351" y="629"/>
                    <a:pt x="259" y="239"/>
                    <a:pt x="255" y="221"/>
                  </a:cubicBezTo>
                  <a:cubicBezTo>
                    <a:pt x="242" y="163"/>
                    <a:pt x="193" y="124"/>
                    <a:pt x="136" y="124"/>
                  </a:cubicBezTo>
                  <a:cubicBezTo>
                    <a:pt x="127" y="124"/>
                    <a:pt x="118" y="125"/>
                    <a:pt x="109" y="127"/>
                  </a:cubicBezTo>
                  <a:cubicBezTo>
                    <a:pt x="42" y="140"/>
                    <a:pt x="0" y="206"/>
                    <a:pt x="15" y="273"/>
                  </a:cubicBezTo>
                  <a:cubicBezTo>
                    <a:pt x="60" y="480"/>
                    <a:pt x="271" y="875"/>
                    <a:pt x="748" y="875"/>
                  </a:cubicBezTo>
                  <a:cubicBezTo>
                    <a:pt x="1245" y="875"/>
                    <a:pt x="1376" y="384"/>
                    <a:pt x="1376" y="123"/>
                  </a:cubicBezTo>
                  <a:cubicBezTo>
                    <a:pt x="1376" y="55"/>
                    <a:pt x="1322" y="1"/>
                    <a:pt x="125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308" name="Google Shape;3308;p41"/>
          <p:cNvSpPr/>
          <p:nvPr/>
        </p:nvSpPr>
        <p:spPr>
          <a:xfrm>
            <a:off x="2293573" y="2213340"/>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9" name="Google Shape;3309;p41"/>
          <p:cNvSpPr/>
          <p:nvPr/>
        </p:nvSpPr>
        <p:spPr>
          <a:xfrm>
            <a:off x="691271" y="1703138"/>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0" name="Google Shape;3310;p41"/>
          <p:cNvSpPr/>
          <p:nvPr/>
        </p:nvSpPr>
        <p:spPr>
          <a:xfrm>
            <a:off x="6966521" y="602567"/>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1" name="Google Shape;3311;p41"/>
          <p:cNvSpPr/>
          <p:nvPr/>
        </p:nvSpPr>
        <p:spPr>
          <a:xfrm>
            <a:off x="1508913" y="3693025"/>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2" name="Google Shape;3312;p41"/>
          <p:cNvSpPr/>
          <p:nvPr/>
        </p:nvSpPr>
        <p:spPr>
          <a:xfrm>
            <a:off x="3294536" y="964690"/>
            <a:ext cx="57458" cy="57568"/>
          </a:xfrm>
          <a:custGeom>
            <a:rect b="b" l="l" r="r" t="t"/>
            <a:pathLst>
              <a:path extrusionOk="0" h="525" w="524">
                <a:moveTo>
                  <a:pt x="255" y="1"/>
                </a:moveTo>
                <a:cubicBezTo>
                  <a:pt x="255" y="1"/>
                  <a:pt x="236" y="121"/>
                  <a:pt x="232" y="233"/>
                </a:cubicBezTo>
                <a:cubicBezTo>
                  <a:pt x="143" y="240"/>
                  <a:pt x="1" y="269"/>
                  <a:pt x="1" y="269"/>
                </a:cubicBezTo>
                <a:cubicBezTo>
                  <a:pt x="1" y="269"/>
                  <a:pt x="121" y="287"/>
                  <a:pt x="232" y="291"/>
                </a:cubicBezTo>
                <a:cubicBezTo>
                  <a:pt x="235" y="405"/>
                  <a:pt x="256" y="524"/>
                  <a:pt x="256" y="524"/>
                </a:cubicBezTo>
                <a:cubicBezTo>
                  <a:pt x="256"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3" name="Google Shape;3313;p41"/>
          <p:cNvSpPr/>
          <p:nvPr/>
        </p:nvSpPr>
        <p:spPr>
          <a:xfrm>
            <a:off x="7675028" y="3496397"/>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4" name="Google Shape;3314;p41"/>
          <p:cNvSpPr/>
          <p:nvPr/>
        </p:nvSpPr>
        <p:spPr>
          <a:xfrm>
            <a:off x="3078974" y="2813737"/>
            <a:ext cx="129829" cy="129829"/>
          </a:xfrm>
          <a:custGeom>
            <a:rect b="b" l="l" r="r" t="t"/>
            <a:pathLst>
              <a:path extrusionOk="0" h="1184" w="1184">
                <a:moveTo>
                  <a:pt x="576" y="1"/>
                </a:moveTo>
                <a:cubicBezTo>
                  <a:pt x="576" y="1"/>
                  <a:pt x="533" y="273"/>
                  <a:pt x="525" y="526"/>
                </a:cubicBezTo>
                <a:cubicBezTo>
                  <a:pt x="325" y="541"/>
                  <a:pt x="1" y="608"/>
                  <a:pt x="1" y="608"/>
                </a:cubicBezTo>
                <a:cubicBezTo>
                  <a:pt x="1" y="608"/>
                  <a:pt x="272" y="650"/>
                  <a:pt x="524" y="659"/>
                </a:cubicBezTo>
                <a:cubicBezTo>
                  <a:pt x="529" y="917"/>
                  <a:pt x="576" y="1184"/>
                  <a:pt x="576" y="1184"/>
                </a:cubicBezTo>
                <a:cubicBezTo>
                  <a:pt x="576" y="1184"/>
                  <a:pt x="641" y="860"/>
                  <a:pt x="657" y="660"/>
                </a:cubicBezTo>
                <a:cubicBezTo>
                  <a:pt x="916" y="655"/>
                  <a:pt x="1184" y="608"/>
                  <a:pt x="1184" y="608"/>
                </a:cubicBezTo>
                <a:cubicBezTo>
                  <a:pt x="1184" y="608"/>
                  <a:pt x="858" y="541"/>
                  <a:pt x="657"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5" name="Google Shape;3315;p41"/>
          <p:cNvSpPr/>
          <p:nvPr/>
        </p:nvSpPr>
        <p:spPr>
          <a:xfrm>
            <a:off x="3956152" y="3833497"/>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6" name="Google Shape;3316;p41"/>
          <p:cNvSpPr/>
          <p:nvPr/>
        </p:nvSpPr>
        <p:spPr>
          <a:xfrm>
            <a:off x="6059390" y="834866"/>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7" name="Google Shape;3317;p41"/>
          <p:cNvSpPr/>
          <p:nvPr/>
        </p:nvSpPr>
        <p:spPr>
          <a:xfrm>
            <a:off x="4254039" y="1980423"/>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8" name="Google Shape;3318;p41"/>
          <p:cNvSpPr/>
          <p:nvPr/>
        </p:nvSpPr>
        <p:spPr>
          <a:xfrm>
            <a:off x="1186195" y="1512595"/>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319" name="Google Shape;3319;p41"/>
          <p:cNvGrpSpPr/>
          <p:nvPr/>
        </p:nvGrpSpPr>
        <p:grpSpPr>
          <a:xfrm>
            <a:off x="752192" y="2813724"/>
            <a:ext cx="997807" cy="1520159"/>
            <a:chOff x="2251545" y="3095652"/>
            <a:chExt cx="344809" cy="525316"/>
          </a:xfrm>
        </p:grpSpPr>
        <p:sp>
          <p:nvSpPr>
            <p:cNvPr id="3320" name="Google Shape;3320;p41"/>
            <p:cNvSpPr/>
            <p:nvPr/>
          </p:nvSpPr>
          <p:spPr>
            <a:xfrm>
              <a:off x="2271516" y="3095652"/>
              <a:ext cx="257486" cy="505535"/>
            </a:xfrm>
            <a:custGeom>
              <a:rect b="b" l="l" r="r" t="t"/>
              <a:pathLst>
                <a:path extrusionOk="0" h="10606" w="5402">
                  <a:moveTo>
                    <a:pt x="31" y="1"/>
                  </a:moveTo>
                  <a:cubicBezTo>
                    <a:pt x="14" y="1"/>
                    <a:pt x="1" y="23"/>
                    <a:pt x="17" y="37"/>
                  </a:cubicBezTo>
                  <a:cubicBezTo>
                    <a:pt x="824" y="811"/>
                    <a:pt x="1469" y="1684"/>
                    <a:pt x="1892" y="2726"/>
                  </a:cubicBezTo>
                  <a:cubicBezTo>
                    <a:pt x="2324" y="3789"/>
                    <a:pt x="2398" y="4896"/>
                    <a:pt x="2467" y="6028"/>
                  </a:cubicBezTo>
                  <a:cubicBezTo>
                    <a:pt x="2575" y="7789"/>
                    <a:pt x="3053" y="10270"/>
                    <a:pt x="5172" y="10603"/>
                  </a:cubicBezTo>
                  <a:cubicBezTo>
                    <a:pt x="5182" y="10605"/>
                    <a:pt x="5190" y="10605"/>
                    <a:pt x="5199" y="10605"/>
                  </a:cubicBezTo>
                  <a:cubicBezTo>
                    <a:pt x="5362" y="10605"/>
                    <a:pt x="5401" y="10354"/>
                    <a:pt x="5226" y="10315"/>
                  </a:cubicBezTo>
                  <a:cubicBezTo>
                    <a:pt x="2769" y="9786"/>
                    <a:pt x="2808" y="6792"/>
                    <a:pt x="2573" y="4839"/>
                  </a:cubicBezTo>
                  <a:cubicBezTo>
                    <a:pt x="2350" y="2972"/>
                    <a:pt x="1540" y="1197"/>
                    <a:pt x="44" y="6"/>
                  </a:cubicBezTo>
                  <a:cubicBezTo>
                    <a:pt x="40" y="2"/>
                    <a:pt x="35" y="1"/>
                    <a:pt x="3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1" name="Google Shape;3321;p41"/>
            <p:cNvSpPr/>
            <p:nvPr/>
          </p:nvSpPr>
          <p:spPr>
            <a:xfrm>
              <a:off x="2295015" y="3099465"/>
              <a:ext cx="301338" cy="439757"/>
            </a:xfrm>
            <a:custGeom>
              <a:rect b="b" l="l" r="r" t="t"/>
              <a:pathLst>
                <a:path extrusionOk="0" h="9226" w="6322">
                  <a:moveTo>
                    <a:pt x="21" y="1"/>
                  </a:moveTo>
                  <a:cubicBezTo>
                    <a:pt x="10" y="1"/>
                    <a:pt x="1" y="15"/>
                    <a:pt x="12" y="23"/>
                  </a:cubicBezTo>
                  <a:cubicBezTo>
                    <a:pt x="788" y="683"/>
                    <a:pt x="1486" y="1407"/>
                    <a:pt x="1970" y="2313"/>
                  </a:cubicBezTo>
                  <a:cubicBezTo>
                    <a:pt x="2483" y="3269"/>
                    <a:pt x="2744" y="4291"/>
                    <a:pt x="2850" y="5365"/>
                  </a:cubicBezTo>
                  <a:cubicBezTo>
                    <a:pt x="2938" y="6254"/>
                    <a:pt x="3050" y="7148"/>
                    <a:pt x="3667" y="7842"/>
                  </a:cubicBezTo>
                  <a:cubicBezTo>
                    <a:pt x="4286" y="8535"/>
                    <a:pt x="5230" y="8951"/>
                    <a:pt x="6102" y="9220"/>
                  </a:cubicBezTo>
                  <a:cubicBezTo>
                    <a:pt x="6115" y="9224"/>
                    <a:pt x="6128" y="9226"/>
                    <a:pt x="6139" y="9226"/>
                  </a:cubicBezTo>
                  <a:cubicBezTo>
                    <a:pt x="6267" y="9226"/>
                    <a:pt x="6321" y="9011"/>
                    <a:pt x="6189" y="8953"/>
                  </a:cubicBezTo>
                  <a:cubicBezTo>
                    <a:pt x="5250" y="8536"/>
                    <a:pt x="4192" y="8218"/>
                    <a:pt x="3610" y="7298"/>
                  </a:cubicBezTo>
                  <a:cubicBezTo>
                    <a:pt x="3083" y="6462"/>
                    <a:pt x="3141" y="5406"/>
                    <a:pt x="2943" y="4471"/>
                  </a:cubicBezTo>
                  <a:cubicBezTo>
                    <a:pt x="2575" y="2739"/>
                    <a:pt x="1512" y="1002"/>
                    <a:pt x="29" y="3"/>
                  </a:cubicBezTo>
                  <a:cubicBezTo>
                    <a:pt x="27" y="1"/>
                    <a:pt x="24" y="1"/>
                    <a:pt x="2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2" name="Google Shape;3322;p41"/>
            <p:cNvSpPr/>
            <p:nvPr/>
          </p:nvSpPr>
          <p:spPr>
            <a:xfrm>
              <a:off x="2291679" y="3155948"/>
              <a:ext cx="128696" cy="463590"/>
            </a:xfrm>
            <a:custGeom>
              <a:rect b="b" l="l" r="r" t="t"/>
              <a:pathLst>
                <a:path extrusionOk="0" h="9726" w="2700">
                  <a:moveTo>
                    <a:pt x="20" y="0"/>
                  </a:moveTo>
                  <a:cubicBezTo>
                    <a:pt x="10" y="0"/>
                    <a:pt x="1" y="11"/>
                    <a:pt x="8" y="22"/>
                  </a:cubicBezTo>
                  <a:cubicBezTo>
                    <a:pt x="520" y="845"/>
                    <a:pt x="896" y="1726"/>
                    <a:pt x="1051" y="2686"/>
                  </a:cubicBezTo>
                  <a:cubicBezTo>
                    <a:pt x="1215" y="3703"/>
                    <a:pt x="1054" y="4685"/>
                    <a:pt x="917" y="5694"/>
                  </a:cubicBezTo>
                  <a:cubicBezTo>
                    <a:pt x="800" y="6548"/>
                    <a:pt x="745" y="7430"/>
                    <a:pt x="1054" y="8251"/>
                  </a:cubicBezTo>
                  <a:cubicBezTo>
                    <a:pt x="1283" y="8863"/>
                    <a:pt x="1818" y="9676"/>
                    <a:pt x="2543" y="9725"/>
                  </a:cubicBezTo>
                  <a:cubicBezTo>
                    <a:pt x="2546" y="9726"/>
                    <a:pt x="2549" y="9726"/>
                    <a:pt x="2552" y="9726"/>
                  </a:cubicBezTo>
                  <a:cubicBezTo>
                    <a:pt x="2660" y="9726"/>
                    <a:pt x="2699" y="9598"/>
                    <a:pt x="2604" y="9538"/>
                  </a:cubicBezTo>
                  <a:cubicBezTo>
                    <a:pt x="2206" y="9280"/>
                    <a:pt x="1862" y="9109"/>
                    <a:pt x="1592" y="8693"/>
                  </a:cubicBezTo>
                  <a:cubicBezTo>
                    <a:pt x="1338" y="8302"/>
                    <a:pt x="1187" y="7843"/>
                    <a:pt x="1129" y="7382"/>
                  </a:cubicBezTo>
                  <a:cubicBezTo>
                    <a:pt x="1008" y="6410"/>
                    <a:pt x="1260" y="5435"/>
                    <a:pt x="1333" y="4471"/>
                  </a:cubicBezTo>
                  <a:cubicBezTo>
                    <a:pt x="1453" y="2888"/>
                    <a:pt x="1037" y="1255"/>
                    <a:pt x="32" y="6"/>
                  </a:cubicBezTo>
                  <a:cubicBezTo>
                    <a:pt x="29" y="2"/>
                    <a:pt x="24" y="0"/>
                    <a:pt x="2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3" name="Google Shape;3323;p41"/>
            <p:cNvSpPr/>
            <p:nvPr/>
          </p:nvSpPr>
          <p:spPr>
            <a:xfrm>
              <a:off x="2257884" y="3158999"/>
              <a:ext cx="53242" cy="284417"/>
            </a:xfrm>
            <a:custGeom>
              <a:rect b="b" l="l" r="r" t="t"/>
              <a:pathLst>
                <a:path extrusionOk="0" h="5967" w="1117">
                  <a:moveTo>
                    <a:pt x="106" y="1"/>
                  </a:moveTo>
                  <a:cubicBezTo>
                    <a:pt x="99" y="1"/>
                    <a:pt x="92" y="10"/>
                    <a:pt x="98" y="17"/>
                  </a:cubicBezTo>
                  <a:cubicBezTo>
                    <a:pt x="759" y="905"/>
                    <a:pt x="1068" y="1979"/>
                    <a:pt x="888" y="3082"/>
                  </a:cubicBezTo>
                  <a:cubicBezTo>
                    <a:pt x="796" y="3643"/>
                    <a:pt x="544" y="4098"/>
                    <a:pt x="305" y="4602"/>
                  </a:cubicBezTo>
                  <a:cubicBezTo>
                    <a:pt x="107" y="5019"/>
                    <a:pt x="0" y="5470"/>
                    <a:pt x="133" y="5921"/>
                  </a:cubicBezTo>
                  <a:cubicBezTo>
                    <a:pt x="143" y="5951"/>
                    <a:pt x="173" y="5966"/>
                    <a:pt x="202" y="5966"/>
                  </a:cubicBezTo>
                  <a:cubicBezTo>
                    <a:pt x="233" y="5966"/>
                    <a:pt x="264" y="5949"/>
                    <a:pt x="266" y="5913"/>
                  </a:cubicBezTo>
                  <a:cubicBezTo>
                    <a:pt x="293" y="5537"/>
                    <a:pt x="312" y="5187"/>
                    <a:pt x="460" y="4834"/>
                  </a:cubicBezTo>
                  <a:cubicBezTo>
                    <a:pt x="567" y="4579"/>
                    <a:pt x="713" y="4343"/>
                    <a:pt x="821" y="4088"/>
                  </a:cubicBezTo>
                  <a:cubicBezTo>
                    <a:pt x="1010" y="3638"/>
                    <a:pt x="1104" y="3154"/>
                    <a:pt x="1108" y="2665"/>
                  </a:cubicBezTo>
                  <a:cubicBezTo>
                    <a:pt x="1116" y="1697"/>
                    <a:pt x="779" y="714"/>
                    <a:pt x="113" y="4"/>
                  </a:cubicBezTo>
                  <a:cubicBezTo>
                    <a:pt x="111" y="2"/>
                    <a:pt x="109" y="1"/>
                    <a:pt x="10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4" name="Google Shape;3324;p41"/>
            <p:cNvSpPr/>
            <p:nvPr/>
          </p:nvSpPr>
          <p:spPr>
            <a:xfrm>
              <a:off x="2422519" y="3434407"/>
              <a:ext cx="72355" cy="104386"/>
            </a:xfrm>
            <a:custGeom>
              <a:rect b="b" l="l" r="r" t="t"/>
              <a:pathLst>
                <a:path extrusionOk="0" h="2190" w="1518">
                  <a:moveTo>
                    <a:pt x="17" y="0"/>
                  </a:moveTo>
                  <a:cubicBezTo>
                    <a:pt x="8" y="0"/>
                    <a:pt x="0" y="6"/>
                    <a:pt x="1" y="17"/>
                  </a:cubicBezTo>
                  <a:cubicBezTo>
                    <a:pt x="65" y="937"/>
                    <a:pt x="587" y="1721"/>
                    <a:pt x="1377" y="2179"/>
                  </a:cubicBezTo>
                  <a:cubicBezTo>
                    <a:pt x="1390" y="2187"/>
                    <a:pt x="1402" y="2190"/>
                    <a:pt x="1414" y="2190"/>
                  </a:cubicBezTo>
                  <a:cubicBezTo>
                    <a:pt x="1479" y="2190"/>
                    <a:pt x="1518" y="2082"/>
                    <a:pt x="1444" y="2041"/>
                  </a:cubicBezTo>
                  <a:cubicBezTo>
                    <a:pt x="682" y="1611"/>
                    <a:pt x="189" y="871"/>
                    <a:pt x="35" y="15"/>
                  </a:cubicBezTo>
                  <a:cubicBezTo>
                    <a:pt x="33" y="5"/>
                    <a:pt x="25" y="0"/>
                    <a:pt x="17"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5" name="Google Shape;3325;p41"/>
            <p:cNvSpPr/>
            <p:nvPr/>
          </p:nvSpPr>
          <p:spPr>
            <a:xfrm>
              <a:off x="2520089" y="3552283"/>
              <a:ext cx="14395" cy="12631"/>
            </a:xfrm>
            <a:custGeom>
              <a:rect b="b" l="l" r="r" t="t"/>
              <a:pathLst>
                <a:path extrusionOk="0" h="265" w="302">
                  <a:moveTo>
                    <a:pt x="134" y="0"/>
                  </a:moveTo>
                  <a:cubicBezTo>
                    <a:pt x="118" y="0"/>
                    <a:pt x="103" y="3"/>
                    <a:pt x="90" y="8"/>
                  </a:cubicBezTo>
                  <a:cubicBezTo>
                    <a:pt x="62" y="18"/>
                    <a:pt x="31" y="43"/>
                    <a:pt x="19" y="72"/>
                  </a:cubicBezTo>
                  <a:cubicBezTo>
                    <a:pt x="6" y="102"/>
                    <a:pt x="0" y="136"/>
                    <a:pt x="14" y="168"/>
                  </a:cubicBezTo>
                  <a:cubicBezTo>
                    <a:pt x="26" y="197"/>
                    <a:pt x="46" y="230"/>
                    <a:pt x="78" y="240"/>
                  </a:cubicBezTo>
                  <a:cubicBezTo>
                    <a:pt x="101" y="247"/>
                    <a:pt x="126" y="259"/>
                    <a:pt x="151" y="262"/>
                  </a:cubicBezTo>
                  <a:cubicBezTo>
                    <a:pt x="160" y="264"/>
                    <a:pt x="169" y="264"/>
                    <a:pt x="178" y="264"/>
                  </a:cubicBezTo>
                  <a:cubicBezTo>
                    <a:pt x="188" y="264"/>
                    <a:pt x="198" y="263"/>
                    <a:pt x="209" y="261"/>
                  </a:cubicBezTo>
                  <a:cubicBezTo>
                    <a:pt x="241" y="255"/>
                    <a:pt x="274" y="233"/>
                    <a:pt x="287" y="201"/>
                  </a:cubicBezTo>
                  <a:cubicBezTo>
                    <a:pt x="299" y="173"/>
                    <a:pt x="302" y="144"/>
                    <a:pt x="292" y="114"/>
                  </a:cubicBezTo>
                  <a:cubicBezTo>
                    <a:pt x="284" y="92"/>
                    <a:pt x="271" y="74"/>
                    <a:pt x="253" y="57"/>
                  </a:cubicBezTo>
                  <a:cubicBezTo>
                    <a:pt x="235" y="39"/>
                    <a:pt x="210" y="25"/>
                    <a:pt x="188" y="13"/>
                  </a:cubicBezTo>
                  <a:cubicBezTo>
                    <a:pt x="173" y="4"/>
                    <a:pt x="154" y="0"/>
                    <a:pt x="13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6" name="Google Shape;3326;p41"/>
            <p:cNvSpPr/>
            <p:nvPr/>
          </p:nvSpPr>
          <p:spPr>
            <a:xfrm>
              <a:off x="2365512" y="3461671"/>
              <a:ext cx="9533" cy="16158"/>
            </a:xfrm>
            <a:custGeom>
              <a:rect b="b" l="l" r="r" t="t"/>
              <a:pathLst>
                <a:path extrusionOk="0" h="339" w="200">
                  <a:moveTo>
                    <a:pt x="101" y="1"/>
                  </a:moveTo>
                  <a:cubicBezTo>
                    <a:pt x="98" y="1"/>
                    <a:pt x="95" y="1"/>
                    <a:pt x="92" y="1"/>
                  </a:cubicBezTo>
                  <a:cubicBezTo>
                    <a:pt x="36" y="9"/>
                    <a:pt x="3" y="52"/>
                    <a:pt x="2" y="106"/>
                  </a:cubicBezTo>
                  <a:cubicBezTo>
                    <a:pt x="2" y="122"/>
                    <a:pt x="0" y="136"/>
                    <a:pt x="2" y="151"/>
                  </a:cubicBezTo>
                  <a:cubicBezTo>
                    <a:pt x="3" y="158"/>
                    <a:pt x="3" y="166"/>
                    <a:pt x="4" y="173"/>
                  </a:cubicBezTo>
                  <a:cubicBezTo>
                    <a:pt x="7" y="190"/>
                    <a:pt x="11" y="205"/>
                    <a:pt x="20" y="219"/>
                  </a:cubicBezTo>
                  <a:cubicBezTo>
                    <a:pt x="19" y="217"/>
                    <a:pt x="18" y="216"/>
                    <a:pt x="17" y="216"/>
                  </a:cubicBezTo>
                  <a:lnTo>
                    <a:pt x="17" y="216"/>
                  </a:lnTo>
                  <a:cubicBezTo>
                    <a:pt x="16" y="216"/>
                    <a:pt x="17" y="220"/>
                    <a:pt x="20" y="226"/>
                  </a:cubicBezTo>
                  <a:cubicBezTo>
                    <a:pt x="21" y="234"/>
                    <a:pt x="24" y="241"/>
                    <a:pt x="25" y="248"/>
                  </a:cubicBezTo>
                  <a:cubicBezTo>
                    <a:pt x="30" y="262"/>
                    <a:pt x="34" y="276"/>
                    <a:pt x="39" y="288"/>
                  </a:cubicBezTo>
                  <a:cubicBezTo>
                    <a:pt x="49" y="320"/>
                    <a:pt x="75" y="339"/>
                    <a:pt x="104" y="339"/>
                  </a:cubicBezTo>
                  <a:cubicBezTo>
                    <a:pt x="105" y="339"/>
                    <a:pt x="107" y="339"/>
                    <a:pt x="108" y="338"/>
                  </a:cubicBezTo>
                  <a:cubicBezTo>
                    <a:pt x="140" y="335"/>
                    <a:pt x="160" y="312"/>
                    <a:pt x="170" y="283"/>
                  </a:cubicBezTo>
                  <a:cubicBezTo>
                    <a:pt x="174" y="268"/>
                    <a:pt x="178" y="255"/>
                    <a:pt x="181" y="240"/>
                  </a:cubicBezTo>
                  <a:cubicBezTo>
                    <a:pt x="182" y="232"/>
                    <a:pt x="183" y="225"/>
                    <a:pt x="186" y="218"/>
                  </a:cubicBezTo>
                  <a:cubicBezTo>
                    <a:pt x="186" y="210"/>
                    <a:pt x="187" y="206"/>
                    <a:pt x="187" y="206"/>
                  </a:cubicBezTo>
                  <a:cubicBezTo>
                    <a:pt x="188" y="206"/>
                    <a:pt x="188" y="207"/>
                    <a:pt x="188" y="210"/>
                  </a:cubicBezTo>
                  <a:cubicBezTo>
                    <a:pt x="199" y="171"/>
                    <a:pt x="199" y="132"/>
                    <a:pt x="197" y="92"/>
                  </a:cubicBezTo>
                  <a:cubicBezTo>
                    <a:pt x="194" y="44"/>
                    <a:pt x="149" y="1"/>
                    <a:pt x="10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7" name="Google Shape;3327;p41"/>
            <p:cNvSpPr/>
            <p:nvPr/>
          </p:nvSpPr>
          <p:spPr>
            <a:xfrm>
              <a:off x="2370946" y="3524303"/>
              <a:ext cx="17112" cy="13156"/>
            </a:xfrm>
            <a:custGeom>
              <a:rect b="b" l="l" r="r" t="t"/>
              <a:pathLst>
                <a:path extrusionOk="0" h="276" w="359">
                  <a:moveTo>
                    <a:pt x="171" y="0"/>
                  </a:moveTo>
                  <a:cubicBezTo>
                    <a:pt x="125" y="0"/>
                    <a:pt x="80" y="23"/>
                    <a:pt x="53" y="76"/>
                  </a:cubicBezTo>
                  <a:cubicBezTo>
                    <a:pt x="0" y="185"/>
                    <a:pt x="95" y="275"/>
                    <a:pt x="187" y="275"/>
                  </a:cubicBezTo>
                  <a:cubicBezTo>
                    <a:pt x="234" y="275"/>
                    <a:pt x="279" y="253"/>
                    <a:pt x="306" y="199"/>
                  </a:cubicBezTo>
                  <a:cubicBezTo>
                    <a:pt x="358" y="91"/>
                    <a:pt x="264" y="0"/>
                    <a:pt x="171"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8" name="Google Shape;3328;p41"/>
            <p:cNvSpPr/>
            <p:nvPr/>
          </p:nvSpPr>
          <p:spPr>
            <a:xfrm>
              <a:off x="2399926" y="3566916"/>
              <a:ext cx="63013" cy="54052"/>
            </a:xfrm>
            <a:custGeom>
              <a:rect b="b" l="l" r="r" t="t"/>
              <a:pathLst>
                <a:path extrusionOk="0" h="1134" w="1322">
                  <a:moveTo>
                    <a:pt x="45" y="0"/>
                  </a:moveTo>
                  <a:cubicBezTo>
                    <a:pt x="23" y="0"/>
                    <a:pt x="1" y="29"/>
                    <a:pt x="15" y="51"/>
                  </a:cubicBezTo>
                  <a:cubicBezTo>
                    <a:pt x="308" y="482"/>
                    <a:pt x="756" y="974"/>
                    <a:pt x="1269" y="1132"/>
                  </a:cubicBezTo>
                  <a:cubicBezTo>
                    <a:pt x="1273" y="1133"/>
                    <a:pt x="1276" y="1133"/>
                    <a:pt x="1279" y="1133"/>
                  </a:cubicBezTo>
                  <a:cubicBezTo>
                    <a:pt x="1308" y="1133"/>
                    <a:pt x="1322" y="1090"/>
                    <a:pt x="1300" y="1069"/>
                  </a:cubicBezTo>
                  <a:cubicBezTo>
                    <a:pt x="1097" y="888"/>
                    <a:pt x="852" y="762"/>
                    <a:pt x="643" y="584"/>
                  </a:cubicBezTo>
                  <a:cubicBezTo>
                    <a:pt x="437" y="407"/>
                    <a:pt x="245" y="213"/>
                    <a:pt x="64" y="10"/>
                  </a:cubicBezTo>
                  <a:cubicBezTo>
                    <a:pt x="59" y="3"/>
                    <a:pt x="52" y="0"/>
                    <a:pt x="45"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9" name="Google Shape;3329;p41"/>
            <p:cNvSpPr/>
            <p:nvPr/>
          </p:nvSpPr>
          <p:spPr>
            <a:xfrm>
              <a:off x="2278714" y="3372824"/>
              <a:ext cx="43709" cy="187085"/>
            </a:xfrm>
            <a:custGeom>
              <a:rect b="b" l="l" r="r" t="t"/>
              <a:pathLst>
                <a:path extrusionOk="0" h="3925" w="917">
                  <a:moveTo>
                    <a:pt x="896" y="0"/>
                  </a:moveTo>
                  <a:cubicBezTo>
                    <a:pt x="891" y="0"/>
                    <a:pt x="886" y="3"/>
                    <a:pt x="883" y="9"/>
                  </a:cubicBezTo>
                  <a:cubicBezTo>
                    <a:pt x="590" y="666"/>
                    <a:pt x="323" y="1341"/>
                    <a:pt x="189" y="2052"/>
                  </a:cubicBezTo>
                  <a:cubicBezTo>
                    <a:pt x="86" y="2602"/>
                    <a:pt x="1" y="3417"/>
                    <a:pt x="354" y="3898"/>
                  </a:cubicBezTo>
                  <a:cubicBezTo>
                    <a:pt x="367" y="3916"/>
                    <a:pt x="387" y="3924"/>
                    <a:pt x="406" y="3924"/>
                  </a:cubicBezTo>
                  <a:cubicBezTo>
                    <a:pt x="439" y="3924"/>
                    <a:pt x="472" y="3900"/>
                    <a:pt x="468" y="3859"/>
                  </a:cubicBezTo>
                  <a:cubicBezTo>
                    <a:pt x="433" y="3538"/>
                    <a:pt x="306" y="3239"/>
                    <a:pt x="283" y="2911"/>
                  </a:cubicBezTo>
                  <a:cubicBezTo>
                    <a:pt x="260" y="2591"/>
                    <a:pt x="281" y="2269"/>
                    <a:pt x="336" y="1952"/>
                  </a:cubicBezTo>
                  <a:cubicBezTo>
                    <a:pt x="445" y="1288"/>
                    <a:pt x="684" y="653"/>
                    <a:pt x="913" y="24"/>
                  </a:cubicBezTo>
                  <a:cubicBezTo>
                    <a:pt x="917" y="11"/>
                    <a:pt x="906" y="0"/>
                    <a:pt x="896"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0" name="Google Shape;3330;p41"/>
            <p:cNvSpPr/>
            <p:nvPr/>
          </p:nvSpPr>
          <p:spPr>
            <a:xfrm>
              <a:off x="2304739" y="3584981"/>
              <a:ext cx="12155" cy="9390"/>
            </a:xfrm>
            <a:custGeom>
              <a:rect b="b" l="l" r="r" t="t"/>
              <a:pathLst>
                <a:path extrusionOk="0" h="197" w="255">
                  <a:moveTo>
                    <a:pt x="121" y="1"/>
                  </a:moveTo>
                  <a:cubicBezTo>
                    <a:pt x="89" y="1"/>
                    <a:pt x="57" y="16"/>
                    <a:pt x="38" y="54"/>
                  </a:cubicBezTo>
                  <a:cubicBezTo>
                    <a:pt x="0" y="132"/>
                    <a:pt x="68" y="196"/>
                    <a:pt x="134" y="196"/>
                  </a:cubicBezTo>
                  <a:cubicBezTo>
                    <a:pt x="166" y="196"/>
                    <a:pt x="198" y="180"/>
                    <a:pt x="217" y="142"/>
                  </a:cubicBezTo>
                  <a:cubicBezTo>
                    <a:pt x="255" y="65"/>
                    <a:pt x="187" y="1"/>
                    <a:pt x="12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1" name="Google Shape;3331;p41"/>
            <p:cNvSpPr/>
            <p:nvPr/>
          </p:nvSpPr>
          <p:spPr>
            <a:xfrm>
              <a:off x="2251545" y="3474875"/>
              <a:ext cx="9867" cy="10582"/>
            </a:xfrm>
            <a:custGeom>
              <a:rect b="b" l="l" r="r" t="t"/>
              <a:pathLst>
                <a:path extrusionOk="0" h="222" w="207">
                  <a:moveTo>
                    <a:pt x="104" y="0"/>
                  </a:moveTo>
                  <a:cubicBezTo>
                    <a:pt x="63" y="0"/>
                    <a:pt x="25" y="29"/>
                    <a:pt x="18" y="72"/>
                  </a:cubicBezTo>
                  <a:cubicBezTo>
                    <a:pt x="14" y="95"/>
                    <a:pt x="9" y="120"/>
                    <a:pt x="6" y="143"/>
                  </a:cubicBezTo>
                  <a:cubicBezTo>
                    <a:pt x="0" y="171"/>
                    <a:pt x="14" y="204"/>
                    <a:pt x="42" y="215"/>
                  </a:cubicBezTo>
                  <a:cubicBezTo>
                    <a:pt x="51" y="220"/>
                    <a:pt x="61" y="222"/>
                    <a:pt x="71" y="222"/>
                  </a:cubicBezTo>
                  <a:cubicBezTo>
                    <a:pt x="89" y="222"/>
                    <a:pt x="107" y="214"/>
                    <a:pt x="121" y="200"/>
                  </a:cubicBezTo>
                  <a:cubicBezTo>
                    <a:pt x="136" y="182"/>
                    <a:pt x="153" y="163"/>
                    <a:pt x="169" y="145"/>
                  </a:cubicBezTo>
                  <a:cubicBezTo>
                    <a:pt x="206" y="103"/>
                    <a:pt x="192" y="33"/>
                    <a:pt x="142" y="9"/>
                  </a:cubicBezTo>
                  <a:cubicBezTo>
                    <a:pt x="129" y="3"/>
                    <a:pt x="117" y="0"/>
                    <a:pt x="104"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332" name="Google Shape;3332;p41"/>
          <p:cNvGrpSpPr/>
          <p:nvPr/>
        </p:nvGrpSpPr>
        <p:grpSpPr>
          <a:xfrm>
            <a:off x="3956142" y="2953522"/>
            <a:ext cx="557326" cy="703300"/>
            <a:chOff x="4198851" y="-806491"/>
            <a:chExt cx="163968" cy="206914"/>
          </a:xfrm>
        </p:grpSpPr>
        <p:sp>
          <p:nvSpPr>
            <p:cNvPr id="3333" name="Google Shape;3333;p41"/>
            <p:cNvSpPr/>
            <p:nvPr/>
          </p:nvSpPr>
          <p:spPr>
            <a:xfrm>
              <a:off x="4198851" y="-631751"/>
              <a:ext cx="37417" cy="32174"/>
            </a:xfrm>
            <a:custGeom>
              <a:rect b="b" l="l" r="r" t="t"/>
              <a:pathLst>
                <a:path extrusionOk="0" h="675" w="785">
                  <a:moveTo>
                    <a:pt x="698" y="0"/>
                  </a:moveTo>
                  <a:cubicBezTo>
                    <a:pt x="368" y="0"/>
                    <a:pt x="85" y="351"/>
                    <a:pt x="7" y="639"/>
                  </a:cubicBezTo>
                  <a:cubicBezTo>
                    <a:pt x="1" y="660"/>
                    <a:pt x="18" y="675"/>
                    <a:pt x="35" y="675"/>
                  </a:cubicBezTo>
                  <a:cubicBezTo>
                    <a:pt x="44" y="675"/>
                    <a:pt x="54" y="671"/>
                    <a:pt x="59" y="661"/>
                  </a:cubicBezTo>
                  <a:cubicBezTo>
                    <a:pt x="137" y="534"/>
                    <a:pt x="239" y="415"/>
                    <a:pt x="356" y="321"/>
                  </a:cubicBezTo>
                  <a:cubicBezTo>
                    <a:pt x="473" y="226"/>
                    <a:pt x="615" y="182"/>
                    <a:pt x="740" y="99"/>
                  </a:cubicBezTo>
                  <a:cubicBezTo>
                    <a:pt x="785" y="71"/>
                    <a:pt x="767" y="3"/>
                    <a:pt x="714" y="1"/>
                  </a:cubicBezTo>
                  <a:cubicBezTo>
                    <a:pt x="708" y="0"/>
                    <a:pt x="703" y="0"/>
                    <a:pt x="69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4" name="Google Shape;3334;p41"/>
            <p:cNvSpPr/>
            <p:nvPr/>
          </p:nvSpPr>
          <p:spPr>
            <a:xfrm>
              <a:off x="4251235" y="-669645"/>
              <a:ext cx="35081" cy="21497"/>
            </a:xfrm>
            <a:custGeom>
              <a:rect b="b" l="l" r="r" t="t"/>
              <a:pathLst>
                <a:path extrusionOk="0" h="451" w="736">
                  <a:moveTo>
                    <a:pt x="658" y="0"/>
                  </a:moveTo>
                  <a:cubicBezTo>
                    <a:pt x="652" y="0"/>
                    <a:pt x="646" y="1"/>
                    <a:pt x="640" y="3"/>
                  </a:cubicBezTo>
                  <a:cubicBezTo>
                    <a:pt x="532" y="38"/>
                    <a:pt x="449" y="115"/>
                    <a:pt x="356" y="177"/>
                  </a:cubicBezTo>
                  <a:cubicBezTo>
                    <a:pt x="256" y="243"/>
                    <a:pt x="154" y="306"/>
                    <a:pt x="48" y="359"/>
                  </a:cubicBezTo>
                  <a:cubicBezTo>
                    <a:pt x="1" y="383"/>
                    <a:pt x="27" y="451"/>
                    <a:pt x="73" y="451"/>
                  </a:cubicBezTo>
                  <a:cubicBezTo>
                    <a:pt x="77" y="451"/>
                    <a:pt x="81" y="450"/>
                    <a:pt x="86" y="449"/>
                  </a:cubicBezTo>
                  <a:cubicBezTo>
                    <a:pt x="299" y="391"/>
                    <a:pt x="596" y="298"/>
                    <a:pt x="711" y="94"/>
                  </a:cubicBezTo>
                  <a:cubicBezTo>
                    <a:pt x="736" y="55"/>
                    <a:pt x="703" y="0"/>
                    <a:pt x="658"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5" name="Google Shape;3335;p41"/>
            <p:cNvSpPr/>
            <p:nvPr/>
          </p:nvSpPr>
          <p:spPr>
            <a:xfrm>
              <a:off x="4294657" y="-726080"/>
              <a:ext cx="23213" cy="33318"/>
            </a:xfrm>
            <a:custGeom>
              <a:rect b="b" l="l" r="r" t="t"/>
              <a:pathLst>
                <a:path extrusionOk="0" h="699" w="487">
                  <a:moveTo>
                    <a:pt x="382" y="0"/>
                  </a:moveTo>
                  <a:cubicBezTo>
                    <a:pt x="368" y="0"/>
                    <a:pt x="353" y="6"/>
                    <a:pt x="341" y="16"/>
                  </a:cubicBezTo>
                  <a:cubicBezTo>
                    <a:pt x="263" y="79"/>
                    <a:pt x="258" y="218"/>
                    <a:pt x="218" y="308"/>
                  </a:cubicBezTo>
                  <a:cubicBezTo>
                    <a:pt x="169" y="419"/>
                    <a:pt x="101" y="524"/>
                    <a:pt x="24" y="619"/>
                  </a:cubicBezTo>
                  <a:cubicBezTo>
                    <a:pt x="1" y="648"/>
                    <a:pt x="22" y="698"/>
                    <a:pt x="55" y="698"/>
                  </a:cubicBezTo>
                  <a:cubicBezTo>
                    <a:pt x="63" y="698"/>
                    <a:pt x="71" y="696"/>
                    <a:pt x="79" y="690"/>
                  </a:cubicBezTo>
                  <a:cubicBezTo>
                    <a:pt x="193" y="606"/>
                    <a:pt x="282" y="508"/>
                    <a:pt x="350" y="383"/>
                  </a:cubicBezTo>
                  <a:cubicBezTo>
                    <a:pt x="405" y="285"/>
                    <a:pt x="486" y="137"/>
                    <a:pt x="428" y="27"/>
                  </a:cubicBezTo>
                  <a:cubicBezTo>
                    <a:pt x="418" y="9"/>
                    <a:pt x="400" y="0"/>
                    <a:pt x="38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6" name="Google Shape;3336;p41"/>
            <p:cNvSpPr/>
            <p:nvPr/>
          </p:nvSpPr>
          <p:spPr>
            <a:xfrm>
              <a:off x="4315249" y="-802582"/>
              <a:ext cx="20734" cy="45425"/>
            </a:xfrm>
            <a:custGeom>
              <a:rect b="b" l="l" r="r" t="t"/>
              <a:pathLst>
                <a:path extrusionOk="0" h="953" w="435">
                  <a:moveTo>
                    <a:pt x="186" y="1"/>
                  </a:moveTo>
                  <a:cubicBezTo>
                    <a:pt x="158" y="1"/>
                    <a:pt x="129" y="20"/>
                    <a:pt x="122" y="48"/>
                  </a:cubicBezTo>
                  <a:cubicBezTo>
                    <a:pt x="92" y="170"/>
                    <a:pt x="122" y="287"/>
                    <a:pt x="119" y="410"/>
                  </a:cubicBezTo>
                  <a:cubicBezTo>
                    <a:pt x="116" y="567"/>
                    <a:pt x="85" y="723"/>
                    <a:pt x="21" y="867"/>
                  </a:cubicBezTo>
                  <a:cubicBezTo>
                    <a:pt x="1" y="912"/>
                    <a:pt x="36" y="952"/>
                    <a:pt x="73" y="952"/>
                  </a:cubicBezTo>
                  <a:cubicBezTo>
                    <a:pt x="90" y="952"/>
                    <a:pt x="107" y="944"/>
                    <a:pt x="119" y="924"/>
                  </a:cubicBezTo>
                  <a:cubicBezTo>
                    <a:pt x="270" y="686"/>
                    <a:pt x="434" y="269"/>
                    <a:pt x="228" y="20"/>
                  </a:cubicBezTo>
                  <a:cubicBezTo>
                    <a:pt x="217" y="7"/>
                    <a:pt x="202" y="1"/>
                    <a:pt x="1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7" name="Google Shape;3337;p41"/>
            <p:cNvSpPr/>
            <p:nvPr/>
          </p:nvSpPr>
          <p:spPr>
            <a:xfrm>
              <a:off x="4215200" y="-694431"/>
              <a:ext cx="34938" cy="27360"/>
            </a:xfrm>
            <a:custGeom>
              <a:rect b="b" l="l" r="r" t="t"/>
              <a:pathLst>
                <a:path extrusionOk="0" h="574" w="733">
                  <a:moveTo>
                    <a:pt x="612" y="1"/>
                  </a:moveTo>
                  <a:cubicBezTo>
                    <a:pt x="501" y="1"/>
                    <a:pt x="373" y="88"/>
                    <a:pt x="297" y="145"/>
                  </a:cubicBezTo>
                  <a:cubicBezTo>
                    <a:pt x="171" y="241"/>
                    <a:pt x="77" y="365"/>
                    <a:pt x="16" y="509"/>
                  </a:cubicBezTo>
                  <a:cubicBezTo>
                    <a:pt x="0" y="549"/>
                    <a:pt x="32" y="574"/>
                    <a:pt x="66" y="574"/>
                  </a:cubicBezTo>
                  <a:cubicBezTo>
                    <a:pt x="84" y="574"/>
                    <a:pt x="102" y="566"/>
                    <a:pt x="113" y="550"/>
                  </a:cubicBezTo>
                  <a:cubicBezTo>
                    <a:pt x="197" y="435"/>
                    <a:pt x="297" y="337"/>
                    <a:pt x="419" y="263"/>
                  </a:cubicBezTo>
                  <a:cubicBezTo>
                    <a:pt x="511" y="209"/>
                    <a:pt x="655" y="189"/>
                    <a:pt x="715" y="96"/>
                  </a:cubicBezTo>
                  <a:cubicBezTo>
                    <a:pt x="733" y="73"/>
                    <a:pt x="721" y="37"/>
                    <a:pt x="698" y="23"/>
                  </a:cubicBezTo>
                  <a:cubicBezTo>
                    <a:pt x="672" y="7"/>
                    <a:pt x="643" y="1"/>
                    <a:pt x="61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8" name="Google Shape;3338;p41"/>
            <p:cNvSpPr/>
            <p:nvPr/>
          </p:nvSpPr>
          <p:spPr>
            <a:xfrm>
              <a:off x="4258718" y="-744241"/>
              <a:ext cx="24214" cy="37846"/>
            </a:xfrm>
            <a:custGeom>
              <a:rect b="b" l="l" r="r" t="t"/>
              <a:pathLst>
                <a:path extrusionOk="0" h="794" w="508">
                  <a:moveTo>
                    <a:pt x="442" y="0"/>
                  </a:moveTo>
                  <a:cubicBezTo>
                    <a:pt x="433" y="0"/>
                    <a:pt x="423" y="3"/>
                    <a:pt x="415" y="9"/>
                  </a:cubicBezTo>
                  <a:cubicBezTo>
                    <a:pt x="309" y="92"/>
                    <a:pt x="269" y="192"/>
                    <a:pt x="211" y="314"/>
                  </a:cubicBezTo>
                  <a:cubicBezTo>
                    <a:pt x="147" y="448"/>
                    <a:pt x="85" y="580"/>
                    <a:pt x="21" y="714"/>
                  </a:cubicBezTo>
                  <a:cubicBezTo>
                    <a:pt x="1" y="756"/>
                    <a:pt x="34" y="793"/>
                    <a:pt x="69" y="793"/>
                  </a:cubicBezTo>
                  <a:cubicBezTo>
                    <a:pt x="84" y="793"/>
                    <a:pt x="100" y="785"/>
                    <a:pt x="112" y="767"/>
                  </a:cubicBezTo>
                  <a:cubicBezTo>
                    <a:pt x="191" y="644"/>
                    <a:pt x="272" y="520"/>
                    <a:pt x="352" y="397"/>
                  </a:cubicBezTo>
                  <a:cubicBezTo>
                    <a:pt x="423" y="285"/>
                    <a:pt x="492" y="195"/>
                    <a:pt x="504" y="62"/>
                  </a:cubicBezTo>
                  <a:cubicBezTo>
                    <a:pt x="508" y="29"/>
                    <a:pt x="474" y="0"/>
                    <a:pt x="44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9" name="Google Shape;3339;p41"/>
            <p:cNvSpPr/>
            <p:nvPr/>
          </p:nvSpPr>
          <p:spPr>
            <a:xfrm>
              <a:off x="4276259" y="-806491"/>
              <a:ext cx="11583" cy="38370"/>
            </a:xfrm>
            <a:custGeom>
              <a:rect b="b" l="l" r="r" t="t"/>
              <a:pathLst>
                <a:path extrusionOk="0" h="805" w="243">
                  <a:moveTo>
                    <a:pt x="92" y="0"/>
                  </a:moveTo>
                  <a:cubicBezTo>
                    <a:pt x="62" y="0"/>
                    <a:pt x="33" y="18"/>
                    <a:pt x="25" y="52"/>
                  </a:cubicBezTo>
                  <a:cubicBezTo>
                    <a:pt x="0" y="157"/>
                    <a:pt x="52" y="253"/>
                    <a:pt x="69" y="358"/>
                  </a:cubicBezTo>
                  <a:cubicBezTo>
                    <a:pt x="93" y="491"/>
                    <a:pt x="99" y="623"/>
                    <a:pt x="89" y="756"/>
                  </a:cubicBezTo>
                  <a:cubicBezTo>
                    <a:pt x="87" y="788"/>
                    <a:pt x="113" y="805"/>
                    <a:pt x="139" y="805"/>
                  </a:cubicBezTo>
                  <a:cubicBezTo>
                    <a:pt x="159" y="805"/>
                    <a:pt x="180" y="794"/>
                    <a:pt x="186" y="770"/>
                  </a:cubicBezTo>
                  <a:cubicBezTo>
                    <a:pt x="221" y="636"/>
                    <a:pt x="242" y="500"/>
                    <a:pt x="237" y="362"/>
                  </a:cubicBezTo>
                  <a:cubicBezTo>
                    <a:pt x="232" y="244"/>
                    <a:pt x="231" y="104"/>
                    <a:pt x="143" y="20"/>
                  </a:cubicBezTo>
                  <a:cubicBezTo>
                    <a:pt x="129" y="7"/>
                    <a:pt x="110"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0" name="Google Shape;3340;p41"/>
            <p:cNvSpPr/>
            <p:nvPr/>
          </p:nvSpPr>
          <p:spPr>
            <a:xfrm>
              <a:off x="4251330" y="-643620"/>
              <a:ext cx="48761" cy="27407"/>
            </a:xfrm>
            <a:custGeom>
              <a:rect b="b" l="l" r="r" t="t"/>
              <a:pathLst>
                <a:path extrusionOk="0" h="575" w="1023">
                  <a:moveTo>
                    <a:pt x="961" y="1"/>
                  </a:moveTo>
                  <a:cubicBezTo>
                    <a:pt x="956" y="1"/>
                    <a:pt x="951" y="2"/>
                    <a:pt x="946" y="4"/>
                  </a:cubicBezTo>
                  <a:cubicBezTo>
                    <a:pt x="810" y="60"/>
                    <a:pt x="728" y="218"/>
                    <a:pt x="603" y="302"/>
                  </a:cubicBezTo>
                  <a:cubicBezTo>
                    <a:pt x="444" y="410"/>
                    <a:pt x="253" y="467"/>
                    <a:pt x="63" y="479"/>
                  </a:cubicBezTo>
                  <a:cubicBezTo>
                    <a:pt x="19" y="482"/>
                    <a:pt x="1" y="555"/>
                    <a:pt x="51" y="563"/>
                  </a:cubicBezTo>
                  <a:cubicBezTo>
                    <a:pt x="105" y="571"/>
                    <a:pt x="158" y="575"/>
                    <a:pt x="209" y="575"/>
                  </a:cubicBezTo>
                  <a:cubicBezTo>
                    <a:pt x="358" y="575"/>
                    <a:pt x="500" y="541"/>
                    <a:pt x="640" y="468"/>
                  </a:cubicBezTo>
                  <a:cubicBezTo>
                    <a:pt x="784" y="394"/>
                    <a:pt x="1023" y="238"/>
                    <a:pt x="1014" y="55"/>
                  </a:cubicBezTo>
                  <a:cubicBezTo>
                    <a:pt x="1013" y="29"/>
                    <a:pt x="989" y="1"/>
                    <a:pt x="961"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1" name="Google Shape;3341;p41"/>
            <p:cNvSpPr/>
            <p:nvPr/>
          </p:nvSpPr>
          <p:spPr>
            <a:xfrm>
              <a:off x="4312007" y="-701437"/>
              <a:ext cx="29600" cy="38418"/>
            </a:xfrm>
            <a:custGeom>
              <a:rect b="b" l="l" r="r" t="t"/>
              <a:pathLst>
                <a:path extrusionOk="0" h="806" w="621">
                  <a:moveTo>
                    <a:pt x="450" y="1"/>
                  </a:moveTo>
                  <a:cubicBezTo>
                    <a:pt x="424" y="1"/>
                    <a:pt x="398" y="17"/>
                    <a:pt x="385" y="48"/>
                  </a:cubicBezTo>
                  <a:cubicBezTo>
                    <a:pt x="335" y="167"/>
                    <a:pt x="332" y="294"/>
                    <a:pt x="275" y="410"/>
                  </a:cubicBezTo>
                  <a:cubicBezTo>
                    <a:pt x="220" y="527"/>
                    <a:pt x="139" y="629"/>
                    <a:pt x="41" y="713"/>
                  </a:cubicBezTo>
                  <a:cubicBezTo>
                    <a:pt x="0" y="748"/>
                    <a:pt x="37" y="806"/>
                    <a:pt x="82" y="806"/>
                  </a:cubicBezTo>
                  <a:cubicBezTo>
                    <a:pt x="90" y="806"/>
                    <a:pt x="99" y="803"/>
                    <a:pt x="108" y="799"/>
                  </a:cubicBezTo>
                  <a:cubicBezTo>
                    <a:pt x="343" y="669"/>
                    <a:pt x="621" y="336"/>
                    <a:pt x="513" y="48"/>
                  </a:cubicBezTo>
                  <a:cubicBezTo>
                    <a:pt x="501" y="16"/>
                    <a:pt x="476" y="1"/>
                    <a:pt x="450"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2" name="Google Shape;3342;p41"/>
            <p:cNvSpPr/>
            <p:nvPr/>
          </p:nvSpPr>
          <p:spPr>
            <a:xfrm>
              <a:off x="4341321" y="-770266"/>
              <a:ext cx="21497" cy="48666"/>
            </a:xfrm>
            <a:custGeom>
              <a:rect b="b" l="l" r="r" t="t"/>
              <a:pathLst>
                <a:path extrusionOk="0" h="1021" w="451">
                  <a:moveTo>
                    <a:pt x="296" y="1"/>
                  </a:moveTo>
                  <a:cubicBezTo>
                    <a:pt x="272" y="1"/>
                    <a:pt x="248" y="12"/>
                    <a:pt x="233" y="36"/>
                  </a:cubicBezTo>
                  <a:cubicBezTo>
                    <a:pt x="158" y="153"/>
                    <a:pt x="197" y="304"/>
                    <a:pt x="182" y="439"/>
                  </a:cubicBezTo>
                  <a:cubicBezTo>
                    <a:pt x="161" y="621"/>
                    <a:pt x="107" y="791"/>
                    <a:pt x="20" y="953"/>
                  </a:cubicBezTo>
                  <a:cubicBezTo>
                    <a:pt x="1" y="989"/>
                    <a:pt x="31" y="1021"/>
                    <a:pt x="61" y="1021"/>
                  </a:cubicBezTo>
                  <a:cubicBezTo>
                    <a:pt x="75" y="1021"/>
                    <a:pt x="89" y="1014"/>
                    <a:pt x="99" y="999"/>
                  </a:cubicBezTo>
                  <a:cubicBezTo>
                    <a:pt x="199" y="844"/>
                    <a:pt x="284" y="680"/>
                    <a:pt x="339" y="502"/>
                  </a:cubicBezTo>
                  <a:cubicBezTo>
                    <a:pt x="384" y="362"/>
                    <a:pt x="451" y="167"/>
                    <a:pt x="361" y="36"/>
                  </a:cubicBezTo>
                  <a:cubicBezTo>
                    <a:pt x="345" y="13"/>
                    <a:pt x="320" y="1"/>
                    <a:pt x="29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346" name="Shape 3346"/>
        <p:cNvGrpSpPr/>
        <p:nvPr/>
      </p:nvGrpSpPr>
      <p:grpSpPr>
        <a:xfrm>
          <a:off x="0" y="0"/>
          <a:ext cx="0" cy="0"/>
          <a:chOff x="0" y="0"/>
          <a:chExt cx="0" cy="0"/>
        </a:xfrm>
      </p:grpSpPr>
      <p:pic>
        <p:nvPicPr>
          <p:cNvPr id="3347" name="Google Shape;3347;p42"/>
          <p:cNvPicPr preferRelativeResize="0"/>
          <p:nvPr/>
        </p:nvPicPr>
        <p:blipFill>
          <a:blip r:embed="rId3">
            <a:alphaModFix/>
          </a:blip>
          <a:stretch>
            <a:fillRect/>
          </a:stretch>
        </p:blipFill>
        <p:spPr>
          <a:xfrm>
            <a:off x="278462" y="614534"/>
            <a:ext cx="1650418" cy="2276416"/>
          </a:xfrm>
          <a:prstGeom prst="rect">
            <a:avLst/>
          </a:prstGeom>
          <a:noFill/>
          <a:ln>
            <a:noFill/>
          </a:ln>
        </p:spPr>
      </p:pic>
      <p:pic>
        <p:nvPicPr>
          <p:cNvPr id="3348" name="Google Shape;3348;p42"/>
          <p:cNvPicPr preferRelativeResize="0"/>
          <p:nvPr/>
        </p:nvPicPr>
        <p:blipFill>
          <a:blip r:embed="rId4">
            <a:alphaModFix/>
          </a:blip>
          <a:stretch>
            <a:fillRect/>
          </a:stretch>
        </p:blipFill>
        <p:spPr>
          <a:xfrm>
            <a:off x="1989755" y="613175"/>
            <a:ext cx="1650418" cy="2273912"/>
          </a:xfrm>
          <a:prstGeom prst="rect">
            <a:avLst/>
          </a:prstGeom>
          <a:noFill/>
          <a:ln>
            <a:noFill/>
          </a:ln>
        </p:spPr>
      </p:pic>
      <p:pic>
        <p:nvPicPr>
          <p:cNvPr id="3349" name="Google Shape;3349;p42"/>
          <p:cNvPicPr preferRelativeResize="0"/>
          <p:nvPr/>
        </p:nvPicPr>
        <p:blipFill>
          <a:blip r:embed="rId5">
            <a:alphaModFix/>
          </a:blip>
          <a:stretch>
            <a:fillRect/>
          </a:stretch>
        </p:blipFill>
        <p:spPr>
          <a:xfrm>
            <a:off x="3701048" y="613175"/>
            <a:ext cx="1650418" cy="2278863"/>
          </a:xfrm>
          <a:prstGeom prst="rect">
            <a:avLst/>
          </a:prstGeom>
          <a:noFill/>
          <a:ln>
            <a:noFill/>
          </a:ln>
        </p:spPr>
      </p:pic>
      <p:sp>
        <p:nvSpPr>
          <p:cNvPr id="3350" name="Google Shape;3350;p42"/>
          <p:cNvSpPr txBox="1"/>
          <p:nvPr>
            <p:ph type="title"/>
          </p:nvPr>
        </p:nvSpPr>
        <p:spPr>
          <a:xfrm>
            <a:off x="69625" y="48875"/>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Les challenges KSC online</a:t>
            </a:r>
            <a:endParaRPr/>
          </a:p>
        </p:txBody>
      </p:sp>
      <p:pic>
        <p:nvPicPr>
          <p:cNvPr id="3351" name="Google Shape;3351;p42"/>
          <p:cNvPicPr preferRelativeResize="0"/>
          <p:nvPr/>
        </p:nvPicPr>
        <p:blipFill>
          <a:blip r:embed="rId6">
            <a:alphaModFix/>
          </a:blip>
          <a:stretch>
            <a:fillRect/>
          </a:stretch>
        </p:blipFill>
        <p:spPr>
          <a:xfrm>
            <a:off x="5412347" y="613175"/>
            <a:ext cx="1650415" cy="2284049"/>
          </a:xfrm>
          <a:prstGeom prst="rect">
            <a:avLst/>
          </a:prstGeom>
          <a:noFill/>
          <a:ln>
            <a:noFill/>
          </a:ln>
        </p:spPr>
      </p:pic>
      <p:pic>
        <p:nvPicPr>
          <p:cNvPr id="3352" name="Google Shape;3352;p42"/>
          <p:cNvPicPr preferRelativeResize="0"/>
          <p:nvPr/>
        </p:nvPicPr>
        <p:blipFill>
          <a:blip r:embed="rId7">
            <a:alphaModFix/>
          </a:blip>
          <a:stretch>
            <a:fillRect/>
          </a:stretch>
        </p:blipFill>
        <p:spPr>
          <a:xfrm>
            <a:off x="7123642" y="613175"/>
            <a:ext cx="1741895" cy="2284050"/>
          </a:xfrm>
          <a:prstGeom prst="rect">
            <a:avLst/>
          </a:prstGeom>
          <a:noFill/>
          <a:ln>
            <a:noFill/>
          </a:ln>
        </p:spPr>
      </p:pic>
      <p:pic>
        <p:nvPicPr>
          <p:cNvPr id="3353" name="Google Shape;3353;p42"/>
          <p:cNvPicPr preferRelativeResize="0"/>
          <p:nvPr/>
        </p:nvPicPr>
        <p:blipFill>
          <a:blip r:embed="rId8">
            <a:alphaModFix/>
          </a:blip>
          <a:stretch>
            <a:fillRect/>
          </a:stretch>
        </p:blipFill>
        <p:spPr>
          <a:xfrm>
            <a:off x="3180912" y="2962025"/>
            <a:ext cx="2782166" cy="2135587"/>
          </a:xfrm>
          <a:prstGeom prst="rect">
            <a:avLst/>
          </a:prstGeom>
          <a:noFill/>
          <a:ln>
            <a:noFill/>
          </a:ln>
        </p:spPr>
      </p:pic>
      <p:pic>
        <p:nvPicPr>
          <p:cNvPr id="3354" name="Google Shape;3354;p42"/>
          <p:cNvPicPr preferRelativeResize="0"/>
          <p:nvPr/>
        </p:nvPicPr>
        <p:blipFill>
          <a:blip r:embed="rId9">
            <a:alphaModFix/>
          </a:blip>
          <a:stretch>
            <a:fillRect/>
          </a:stretch>
        </p:blipFill>
        <p:spPr>
          <a:xfrm>
            <a:off x="6095926" y="2958304"/>
            <a:ext cx="2781151" cy="2134026"/>
          </a:xfrm>
          <a:prstGeom prst="rect">
            <a:avLst/>
          </a:prstGeom>
          <a:noFill/>
          <a:ln>
            <a:noFill/>
          </a:ln>
        </p:spPr>
      </p:pic>
      <p:pic>
        <p:nvPicPr>
          <p:cNvPr id="3355" name="Google Shape;3355;p42"/>
          <p:cNvPicPr preferRelativeResize="0"/>
          <p:nvPr/>
        </p:nvPicPr>
        <p:blipFill>
          <a:blip r:embed="rId10">
            <a:alphaModFix/>
          </a:blip>
          <a:stretch>
            <a:fillRect/>
          </a:stretch>
        </p:blipFill>
        <p:spPr>
          <a:xfrm>
            <a:off x="278452" y="2962037"/>
            <a:ext cx="2769612" cy="212658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359" name="Shape 3359"/>
        <p:cNvGrpSpPr/>
        <p:nvPr/>
      </p:nvGrpSpPr>
      <p:grpSpPr>
        <a:xfrm>
          <a:off x="0" y="0"/>
          <a:ext cx="0" cy="0"/>
          <a:chOff x="0" y="0"/>
          <a:chExt cx="0" cy="0"/>
        </a:xfrm>
      </p:grpSpPr>
      <p:sp>
        <p:nvSpPr>
          <p:cNvPr id="3360" name="Google Shape;3360;p43"/>
          <p:cNvSpPr txBox="1"/>
          <p:nvPr>
            <p:ph type="title"/>
          </p:nvPr>
        </p:nvSpPr>
        <p:spPr>
          <a:xfrm>
            <a:off x="69625" y="48875"/>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Le premier Hackathon KSP IRL</a:t>
            </a:r>
            <a:endParaRPr/>
          </a:p>
        </p:txBody>
      </p:sp>
      <p:pic>
        <p:nvPicPr>
          <p:cNvPr descr="The aftermovie of the first edition of the #KSPACECONTEST: the first Kerbal Space Program in-presence competition, powered by OMEN and organized by the SpaceCon team in collaboration with Kerbal Space Challenge!&#10;&#10;SpaceCon: https://spacecon.io&#10;OMEN: https://www.omen.com/fr/fr.html&#10;Kerbal Space Challenge: https://kerbalspacechallenge.fr/&#10;Music by: Your Own Vision (https://www.instagram.com/yov.ent)&#10;&#10;Thanks to the Technical Team from &quot;Centre d'Art et De Culture&quot; in Meudon, France, Earth and thanks to the city of Meudon for hosting us&#10;&#10;Thumbnail photo by @Dakitess (Guillaume Duchesne)" id="3361" name="Google Shape;3361;p43" title="#KSPACECONTEST powered by OMEN">
            <a:hlinkClick r:id="rId3"/>
          </p:cNvPr>
          <p:cNvPicPr preferRelativeResize="0"/>
          <p:nvPr/>
        </p:nvPicPr>
        <p:blipFill>
          <a:blip r:embed="rId4">
            <a:alphaModFix/>
          </a:blip>
          <a:stretch>
            <a:fillRect/>
          </a:stretch>
        </p:blipFill>
        <p:spPr>
          <a:xfrm>
            <a:off x="1233150" y="613175"/>
            <a:ext cx="6427458" cy="4820600"/>
          </a:xfrm>
          <a:prstGeom prst="rect">
            <a:avLst/>
          </a:prstGeom>
          <a:noFill/>
          <a:ln>
            <a:noFill/>
          </a:ln>
        </p:spPr>
      </p:pic>
      <p:pic>
        <p:nvPicPr>
          <p:cNvPr id="3362" name="Google Shape;3362;p43"/>
          <p:cNvPicPr preferRelativeResize="0"/>
          <p:nvPr/>
        </p:nvPicPr>
        <p:blipFill>
          <a:blip r:embed="rId5">
            <a:alphaModFix/>
          </a:blip>
          <a:stretch>
            <a:fillRect/>
          </a:stretch>
        </p:blipFill>
        <p:spPr>
          <a:xfrm>
            <a:off x="7865625" y="2006500"/>
            <a:ext cx="1198250" cy="630036"/>
          </a:xfrm>
          <a:prstGeom prst="rect">
            <a:avLst/>
          </a:prstGeom>
          <a:noFill/>
          <a:ln>
            <a:noFill/>
          </a:ln>
        </p:spPr>
      </p:pic>
      <p:pic>
        <p:nvPicPr>
          <p:cNvPr id="3363" name="Google Shape;3363;p43"/>
          <p:cNvPicPr preferRelativeResize="0"/>
          <p:nvPr/>
        </p:nvPicPr>
        <p:blipFill>
          <a:blip r:embed="rId6">
            <a:alphaModFix/>
          </a:blip>
          <a:stretch>
            <a:fillRect/>
          </a:stretch>
        </p:blipFill>
        <p:spPr>
          <a:xfrm>
            <a:off x="7865626" y="613175"/>
            <a:ext cx="1198249" cy="1198250"/>
          </a:xfrm>
          <a:prstGeom prst="rect">
            <a:avLst/>
          </a:prstGeom>
          <a:noFill/>
          <a:ln>
            <a:noFill/>
          </a:ln>
        </p:spPr>
      </p:pic>
      <p:pic>
        <p:nvPicPr>
          <p:cNvPr id="3364" name="Google Shape;3364;p43"/>
          <p:cNvPicPr preferRelativeResize="0"/>
          <p:nvPr/>
        </p:nvPicPr>
        <p:blipFill>
          <a:blip r:embed="rId7">
            <a:alphaModFix/>
          </a:blip>
          <a:stretch>
            <a:fillRect/>
          </a:stretch>
        </p:blipFill>
        <p:spPr>
          <a:xfrm>
            <a:off x="7865625" y="4106063"/>
            <a:ext cx="1198249" cy="890223"/>
          </a:xfrm>
          <a:prstGeom prst="rect">
            <a:avLst/>
          </a:prstGeom>
          <a:noFill/>
          <a:ln>
            <a:noFill/>
          </a:ln>
        </p:spPr>
      </p:pic>
      <p:pic>
        <p:nvPicPr>
          <p:cNvPr id="3365" name="Google Shape;3365;p43"/>
          <p:cNvPicPr preferRelativeResize="0"/>
          <p:nvPr/>
        </p:nvPicPr>
        <p:blipFill rotWithShape="1">
          <a:blip r:embed="rId8">
            <a:alphaModFix/>
          </a:blip>
          <a:srcRect b="0" l="2286" r="0" t="0"/>
          <a:stretch/>
        </p:blipFill>
        <p:spPr>
          <a:xfrm rot="-5400000">
            <a:off x="-456887" y="3515524"/>
            <a:ext cx="2237876" cy="723625"/>
          </a:xfrm>
          <a:prstGeom prst="rect">
            <a:avLst/>
          </a:prstGeom>
          <a:noFill/>
          <a:ln>
            <a:noFill/>
          </a:ln>
        </p:spPr>
      </p:pic>
      <p:pic>
        <p:nvPicPr>
          <p:cNvPr id="3366" name="Google Shape;3366;p43"/>
          <p:cNvPicPr preferRelativeResize="0"/>
          <p:nvPr/>
        </p:nvPicPr>
        <p:blipFill>
          <a:blip r:embed="rId9">
            <a:alphaModFix/>
          </a:blip>
          <a:stretch>
            <a:fillRect/>
          </a:stretch>
        </p:blipFill>
        <p:spPr>
          <a:xfrm rot="-5400000">
            <a:off x="-357375" y="1266537"/>
            <a:ext cx="2038875" cy="732150"/>
          </a:xfrm>
          <a:prstGeom prst="rect">
            <a:avLst/>
          </a:prstGeom>
          <a:noFill/>
          <a:ln>
            <a:noFill/>
          </a:ln>
        </p:spPr>
      </p:pic>
      <p:pic>
        <p:nvPicPr>
          <p:cNvPr id="3367" name="Google Shape;3367;p43"/>
          <p:cNvPicPr preferRelativeResize="0"/>
          <p:nvPr/>
        </p:nvPicPr>
        <p:blipFill>
          <a:blip r:embed="rId10">
            <a:alphaModFix/>
          </a:blip>
          <a:stretch>
            <a:fillRect/>
          </a:stretch>
        </p:blipFill>
        <p:spPr>
          <a:xfrm>
            <a:off x="7856537" y="2831600"/>
            <a:ext cx="1216425" cy="107940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71" name="Shape 3371"/>
        <p:cNvGrpSpPr/>
        <p:nvPr/>
      </p:nvGrpSpPr>
      <p:grpSpPr>
        <a:xfrm>
          <a:off x="0" y="0"/>
          <a:ext cx="0" cy="0"/>
          <a:chOff x="0" y="0"/>
          <a:chExt cx="0" cy="0"/>
        </a:xfrm>
      </p:grpSpPr>
      <p:grpSp>
        <p:nvGrpSpPr>
          <p:cNvPr id="3372" name="Google Shape;3372;p44"/>
          <p:cNvGrpSpPr/>
          <p:nvPr/>
        </p:nvGrpSpPr>
        <p:grpSpPr>
          <a:xfrm>
            <a:off x="1375456" y="1796713"/>
            <a:ext cx="1550072" cy="1550072"/>
            <a:chOff x="530505" y="2179769"/>
            <a:chExt cx="2442212" cy="2442212"/>
          </a:xfrm>
        </p:grpSpPr>
        <p:sp>
          <p:nvSpPr>
            <p:cNvPr id="3373" name="Google Shape;3373;p44"/>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74" name="Google Shape;3374;p44"/>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75" name="Google Shape;3375;p44"/>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76" name="Google Shape;3376;p44"/>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377" name="Google Shape;3377;p44"/>
          <p:cNvSpPr txBox="1"/>
          <p:nvPr>
            <p:ph type="title"/>
          </p:nvPr>
        </p:nvSpPr>
        <p:spPr>
          <a:xfrm>
            <a:off x="3207650" y="1883775"/>
            <a:ext cx="51633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3000"/>
              <a:t>Installation et lancement</a:t>
            </a:r>
            <a:endParaRPr sz="3000"/>
          </a:p>
        </p:txBody>
      </p:sp>
      <p:sp>
        <p:nvSpPr>
          <p:cNvPr id="3378" name="Google Shape;3378;p44"/>
          <p:cNvSpPr txBox="1"/>
          <p:nvPr>
            <p:ph idx="2" type="title"/>
          </p:nvPr>
        </p:nvSpPr>
        <p:spPr>
          <a:xfrm>
            <a:off x="1512425" y="2106474"/>
            <a:ext cx="1276200" cy="930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t>02</a:t>
            </a:r>
            <a:endParaRPr sz="5000"/>
          </a:p>
        </p:txBody>
      </p:sp>
      <p:sp>
        <p:nvSpPr>
          <p:cNvPr id="3379" name="Google Shape;3379;p44"/>
          <p:cNvSpPr txBox="1"/>
          <p:nvPr>
            <p:ph idx="1" type="subTitle"/>
          </p:nvPr>
        </p:nvSpPr>
        <p:spPr>
          <a:xfrm rot="497">
            <a:off x="3207650" y="2846163"/>
            <a:ext cx="4152900" cy="40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Soyons prêts pour la suite…</a:t>
            </a:r>
            <a:endParaRPr/>
          </a:p>
        </p:txBody>
      </p:sp>
      <p:grpSp>
        <p:nvGrpSpPr>
          <p:cNvPr id="3380" name="Google Shape;3380;p44"/>
          <p:cNvGrpSpPr/>
          <p:nvPr/>
        </p:nvGrpSpPr>
        <p:grpSpPr>
          <a:xfrm rot="-1319439">
            <a:off x="3635463" y="-416053"/>
            <a:ext cx="1996481" cy="1826244"/>
            <a:chOff x="7078965" y="5331432"/>
            <a:chExt cx="404914" cy="370357"/>
          </a:xfrm>
        </p:grpSpPr>
        <p:sp>
          <p:nvSpPr>
            <p:cNvPr id="3381" name="Google Shape;3381;p44"/>
            <p:cNvSpPr/>
            <p:nvPr/>
          </p:nvSpPr>
          <p:spPr>
            <a:xfrm>
              <a:off x="7078965" y="5331432"/>
              <a:ext cx="383417" cy="365495"/>
            </a:xfrm>
            <a:custGeom>
              <a:rect b="b" l="l" r="r" t="t"/>
              <a:pathLst>
                <a:path extrusionOk="0" h="7668" w="8044">
                  <a:moveTo>
                    <a:pt x="4210" y="0"/>
                  </a:moveTo>
                  <a:cubicBezTo>
                    <a:pt x="3228" y="0"/>
                    <a:pt x="2247" y="374"/>
                    <a:pt x="1498" y="1123"/>
                  </a:cubicBezTo>
                  <a:cubicBezTo>
                    <a:pt x="1" y="2620"/>
                    <a:pt x="1" y="5048"/>
                    <a:pt x="1498" y="6546"/>
                  </a:cubicBezTo>
                  <a:cubicBezTo>
                    <a:pt x="2217" y="7264"/>
                    <a:pt x="3193" y="7668"/>
                    <a:pt x="4209" y="7668"/>
                  </a:cubicBezTo>
                  <a:cubicBezTo>
                    <a:pt x="5226" y="7668"/>
                    <a:pt x="6201" y="7264"/>
                    <a:pt x="6921" y="6546"/>
                  </a:cubicBezTo>
                  <a:cubicBezTo>
                    <a:pt x="7640" y="5826"/>
                    <a:pt x="8044" y="4851"/>
                    <a:pt x="8044" y="3834"/>
                  </a:cubicBezTo>
                  <a:cubicBezTo>
                    <a:pt x="8044" y="2818"/>
                    <a:pt x="7640" y="1842"/>
                    <a:pt x="6921" y="1123"/>
                  </a:cubicBezTo>
                  <a:cubicBezTo>
                    <a:pt x="6172" y="374"/>
                    <a:pt x="5191" y="0"/>
                    <a:pt x="4210"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2" name="Google Shape;3382;p44"/>
            <p:cNvSpPr/>
            <p:nvPr/>
          </p:nvSpPr>
          <p:spPr>
            <a:xfrm>
              <a:off x="7099032" y="5460747"/>
              <a:ext cx="145235" cy="229459"/>
            </a:xfrm>
            <a:custGeom>
              <a:rect b="b" l="l" r="r" t="t"/>
              <a:pathLst>
                <a:path extrusionOk="0" h="4814" w="3047">
                  <a:moveTo>
                    <a:pt x="124" y="0"/>
                  </a:moveTo>
                  <a:cubicBezTo>
                    <a:pt x="69" y="179"/>
                    <a:pt x="28" y="360"/>
                    <a:pt x="1" y="542"/>
                  </a:cubicBezTo>
                  <a:cubicBezTo>
                    <a:pt x="28" y="543"/>
                    <a:pt x="54" y="544"/>
                    <a:pt x="82" y="548"/>
                  </a:cubicBezTo>
                  <a:cubicBezTo>
                    <a:pt x="618" y="595"/>
                    <a:pt x="1115" y="833"/>
                    <a:pt x="1449" y="1260"/>
                  </a:cubicBezTo>
                  <a:cubicBezTo>
                    <a:pt x="1771" y="1674"/>
                    <a:pt x="1925" y="2196"/>
                    <a:pt x="1970" y="2712"/>
                  </a:cubicBezTo>
                  <a:cubicBezTo>
                    <a:pt x="2017" y="3259"/>
                    <a:pt x="1948" y="3820"/>
                    <a:pt x="1771" y="4338"/>
                  </a:cubicBezTo>
                  <a:cubicBezTo>
                    <a:pt x="1768" y="4350"/>
                    <a:pt x="1763" y="4361"/>
                    <a:pt x="1758" y="4374"/>
                  </a:cubicBezTo>
                  <a:lnTo>
                    <a:pt x="1770" y="4381"/>
                  </a:lnTo>
                  <a:cubicBezTo>
                    <a:pt x="2083" y="4575"/>
                    <a:pt x="2414" y="4717"/>
                    <a:pt x="2752" y="4813"/>
                  </a:cubicBezTo>
                  <a:cubicBezTo>
                    <a:pt x="2818" y="4622"/>
                    <a:pt x="2880" y="4431"/>
                    <a:pt x="2930" y="4238"/>
                  </a:cubicBezTo>
                  <a:cubicBezTo>
                    <a:pt x="2973" y="4067"/>
                    <a:pt x="3008" y="3893"/>
                    <a:pt x="3027" y="3717"/>
                  </a:cubicBezTo>
                  <a:cubicBezTo>
                    <a:pt x="3046" y="3555"/>
                    <a:pt x="3036" y="3388"/>
                    <a:pt x="3022" y="3225"/>
                  </a:cubicBezTo>
                  <a:cubicBezTo>
                    <a:pt x="2993" y="2877"/>
                    <a:pt x="2917" y="2529"/>
                    <a:pt x="2806" y="2198"/>
                  </a:cubicBezTo>
                  <a:cubicBezTo>
                    <a:pt x="2590" y="1550"/>
                    <a:pt x="2224" y="937"/>
                    <a:pt x="1656" y="540"/>
                  </a:cubicBezTo>
                  <a:cubicBezTo>
                    <a:pt x="1205" y="224"/>
                    <a:pt x="670" y="50"/>
                    <a:pt x="12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3" name="Google Shape;3383;p44"/>
            <p:cNvSpPr/>
            <p:nvPr/>
          </p:nvSpPr>
          <p:spPr>
            <a:xfrm>
              <a:off x="7192408" y="5331623"/>
              <a:ext cx="158629" cy="80506"/>
            </a:xfrm>
            <a:custGeom>
              <a:rect b="b" l="l" r="r" t="t"/>
              <a:pathLst>
                <a:path extrusionOk="0" h="1689" w="3328">
                  <a:moveTo>
                    <a:pt x="1955" y="1"/>
                  </a:moveTo>
                  <a:cubicBezTo>
                    <a:pt x="1867" y="400"/>
                    <a:pt x="1599" y="826"/>
                    <a:pt x="1183" y="919"/>
                  </a:cubicBezTo>
                  <a:cubicBezTo>
                    <a:pt x="1134" y="930"/>
                    <a:pt x="1086" y="935"/>
                    <a:pt x="1041" y="935"/>
                  </a:cubicBezTo>
                  <a:cubicBezTo>
                    <a:pt x="694" y="935"/>
                    <a:pt x="462" y="633"/>
                    <a:pt x="319" y="310"/>
                  </a:cubicBezTo>
                  <a:cubicBezTo>
                    <a:pt x="210" y="355"/>
                    <a:pt x="104" y="407"/>
                    <a:pt x="0" y="464"/>
                  </a:cubicBezTo>
                  <a:cubicBezTo>
                    <a:pt x="147" y="762"/>
                    <a:pt x="343" y="1039"/>
                    <a:pt x="586" y="1264"/>
                  </a:cubicBezTo>
                  <a:cubicBezTo>
                    <a:pt x="860" y="1517"/>
                    <a:pt x="1209" y="1689"/>
                    <a:pt x="1582" y="1689"/>
                  </a:cubicBezTo>
                  <a:cubicBezTo>
                    <a:pt x="1635" y="1689"/>
                    <a:pt x="1689" y="1685"/>
                    <a:pt x="1743" y="1678"/>
                  </a:cubicBezTo>
                  <a:cubicBezTo>
                    <a:pt x="2136" y="1624"/>
                    <a:pt x="2473" y="1421"/>
                    <a:pt x="2746" y="1142"/>
                  </a:cubicBezTo>
                  <a:cubicBezTo>
                    <a:pt x="2984" y="898"/>
                    <a:pt x="3175" y="608"/>
                    <a:pt x="3327" y="302"/>
                  </a:cubicBezTo>
                  <a:cubicBezTo>
                    <a:pt x="2884" y="114"/>
                    <a:pt x="2418" y="14"/>
                    <a:pt x="1955"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4" name="Google Shape;3384;p44"/>
            <p:cNvSpPr/>
            <p:nvPr/>
          </p:nvSpPr>
          <p:spPr>
            <a:xfrm>
              <a:off x="7146316" y="5364655"/>
              <a:ext cx="288612" cy="120020"/>
            </a:xfrm>
            <a:custGeom>
              <a:rect b="b" l="l" r="r" t="t"/>
              <a:pathLst>
                <a:path extrusionOk="0" h="2518" w="6055">
                  <a:moveTo>
                    <a:pt x="594" y="1"/>
                  </a:moveTo>
                  <a:cubicBezTo>
                    <a:pt x="381" y="149"/>
                    <a:pt x="182" y="321"/>
                    <a:pt x="0" y="515"/>
                  </a:cubicBezTo>
                  <a:cubicBezTo>
                    <a:pt x="368" y="1099"/>
                    <a:pt x="862" y="1616"/>
                    <a:pt x="1431" y="1993"/>
                  </a:cubicBezTo>
                  <a:cubicBezTo>
                    <a:pt x="1747" y="2202"/>
                    <a:pt x="2092" y="2365"/>
                    <a:pt x="2463" y="2448"/>
                  </a:cubicBezTo>
                  <a:cubicBezTo>
                    <a:pt x="2669" y="2495"/>
                    <a:pt x="2880" y="2517"/>
                    <a:pt x="3091" y="2517"/>
                  </a:cubicBezTo>
                  <a:cubicBezTo>
                    <a:pt x="3195" y="2517"/>
                    <a:pt x="3299" y="2512"/>
                    <a:pt x="3402" y="2501"/>
                  </a:cubicBezTo>
                  <a:cubicBezTo>
                    <a:pt x="4034" y="2433"/>
                    <a:pt x="4625" y="2168"/>
                    <a:pt x="5151" y="1823"/>
                  </a:cubicBezTo>
                  <a:cubicBezTo>
                    <a:pt x="5472" y="1614"/>
                    <a:pt x="5771" y="1373"/>
                    <a:pt x="6054" y="1115"/>
                  </a:cubicBezTo>
                  <a:cubicBezTo>
                    <a:pt x="5853" y="788"/>
                    <a:pt x="5600" y="490"/>
                    <a:pt x="5299" y="231"/>
                  </a:cubicBezTo>
                  <a:cubicBezTo>
                    <a:pt x="5274" y="260"/>
                    <a:pt x="5250" y="289"/>
                    <a:pt x="5226" y="316"/>
                  </a:cubicBezTo>
                  <a:cubicBezTo>
                    <a:pt x="4893" y="692"/>
                    <a:pt x="4507" y="1026"/>
                    <a:pt x="4080" y="1289"/>
                  </a:cubicBezTo>
                  <a:cubicBezTo>
                    <a:pt x="3705" y="1521"/>
                    <a:pt x="3280" y="1712"/>
                    <a:pt x="2835" y="1739"/>
                  </a:cubicBezTo>
                  <a:cubicBezTo>
                    <a:pt x="2803" y="1740"/>
                    <a:pt x="2772" y="1741"/>
                    <a:pt x="2740" y="1741"/>
                  </a:cubicBezTo>
                  <a:cubicBezTo>
                    <a:pt x="2185" y="1741"/>
                    <a:pt x="1695" y="1448"/>
                    <a:pt x="1319" y="1049"/>
                  </a:cubicBezTo>
                  <a:cubicBezTo>
                    <a:pt x="1028" y="738"/>
                    <a:pt x="796" y="377"/>
                    <a:pt x="594"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5" name="Google Shape;3385;p44"/>
            <p:cNvSpPr/>
            <p:nvPr/>
          </p:nvSpPr>
          <p:spPr>
            <a:xfrm>
              <a:off x="7277442" y="5449260"/>
              <a:ext cx="179983" cy="247667"/>
            </a:xfrm>
            <a:custGeom>
              <a:rect b="b" l="l" r="r" t="t"/>
              <a:pathLst>
                <a:path extrusionOk="0" h="5196" w="3776">
                  <a:moveTo>
                    <a:pt x="3628" y="0"/>
                  </a:moveTo>
                  <a:cubicBezTo>
                    <a:pt x="3178" y="211"/>
                    <a:pt x="2739" y="449"/>
                    <a:pt x="2346" y="755"/>
                  </a:cubicBezTo>
                  <a:cubicBezTo>
                    <a:pt x="1873" y="1125"/>
                    <a:pt x="1497" y="1586"/>
                    <a:pt x="1165" y="2085"/>
                  </a:cubicBezTo>
                  <a:cubicBezTo>
                    <a:pt x="816" y="2610"/>
                    <a:pt x="528" y="3175"/>
                    <a:pt x="324" y="3770"/>
                  </a:cubicBezTo>
                  <a:cubicBezTo>
                    <a:pt x="166" y="4234"/>
                    <a:pt x="58" y="4711"/>
                    <a:pt x="0" y="5196"/>
                  </a:cubicBezTo>
                  <a:cubicBezTo>
                    <a:pt x="9" y="5196"/>
                    <a:pt x="17" y="5196"/>
                    <a:pt x="26" y="5196"/>
                  </a:cubicBezTo>
                  <a:cubicBezTo>
                    <a:pt x="188" y="5196"/>
                    <a:pt x="348" y="5186"/>
                    <a:pt x="507" y="5168"/>
                  </a:cubicBezTo>
                  <a:cubicBezTo>
                    <a:pt x="694" y="4346"/>
                    <a:pt x="1051" y="3563"/>
                    <a:pt x="1469" y="2835"/>
                  </a:cubicBezTo>
                  <a:cubicBezTo>
                    <a:pt x="1592" y="2622"/>
                    <a:pt x="1721" y="2411"/>
                    <a:pt x="1856" y="2204"/>
                  </a:cubicBezTo>
                  <a:cubicBezTo>
                    <a:pt x="1912" y="2119"/>
                    <a:pt x="1968" y="2037"/>
                    <a:pt x="2037" y="1962"/>
                  </a:cubicBezTo>
                  <a:cubicBezTo>
                    <a:pt x="2173" y="1814"/>
                    <a:pt x="2322" y="1678"/>
                    <a:pt x="2471" y="1544"/>
                  </a:cubicBezTo>
                  <a:cubicBezTo>
                    <a:pt x="2890" y="1171"/>
                    <a:pt x="3328" y="820"/>
                    <a:pt x="3775" y="482"/>
                  </a:cubicBezTo>
                  <a:cubicBezTo>
                    <a:pt x="3738" y="318"/>
                    <a:pt x="3688" y="157"/>
                    <a:pt x="362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6" name="Google Shape;3386;p44"/>
            <p:cNvSpPr/>
            <p:nvPr/>
          </p:nvSpPr>
          <p:spPr>
            <a:xfrm>
              <a:off x="7347605" y="5514132"/>
              <a:ext cx="114777" cy="169687"/>
            </a:xfrm>
            <a:custGeom>
              <a:rect b="b" l="l" r="r" t="t"/>
              <a:pathLst>
                <a:path extrusionOk="0" h="3560" w="2408">
                  <a:moveTo>
                    <a:pt x="2408" y="0"/>
                  </a:moveTo>
                  <a:cubicBezTo>
                    <a:pt x="1766" y="422"/>
                    <a:pt x="1180" y="940"/>
                    <a:pt x="737" y="1568"/>
                  </a:cubicBezTo>
                  <a:cubicBezTo>
                    <a:pt x="479" y="1936"/>
                    <a:pt x="271" y="2341"/>
                    <a:pt x="142" y="2773"/>
                  </a:cubicBezTo>
                  <a:cubicBezTo>
                    <a:pt x="66" y="3030"/>
                    <a:pt x="19" y="3294"/>
                    <a:pt x="0" y="3559"/>
                  </a:cubicBezTo>
                  <a:cubicBezTo>
                    <a:pt x="180" y="3487"/>
                    <a:pt x="354" y="3403"/>
                    <a:pt x="522" y="3304"/>
                  </a:cubicBezTo>
                  <a:cubicBezTo>
                    <a:pt x="522" y="3214"/>
                    <a:pt x="527" y="3124"/>
                    <a:pt x="538" y="3035"/>
                  </a:cubicBezTo>
                  <a:cubicBezTo>
                    <a:pt x="614" y="2464"/>
                    <a:pt x="909" y="1947"/>
                    <a:pt x="1282" y="1518"/>
                  </a:cubicBezTo>
                  <a:cubicBezTo>
                    <a:pt x="1586" y="1168"/>
                    <a:pt x="1954" y="867"/>
                    <a:pt x="2358" y="632"/>
                  </a:cubicBezTo>
                  <a:cubicBezTo>
                    <a:pt x="2392" y="422"/>
                    <a:pt x="2408" y="211"/>
                    <a:pt x="240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7" name="Google Shape;3387;p44"/>
            <p:cNvSpPr/>
            <p:nvPr/>
          </p:nvSpPr>
          <p:spPr>
            <a:xfrm>
              <a:off x="7096840" y="5502835"/>
              <a:ext cx="70354" cy="135512"/>
            </a:xfrm>
            <a:custGeom>
              <a:rect b="b" l="l" r="r" t="t"/>
              <a:pathLst>
                <a:path extrusionOk="0" h="2843" w="1476">
                  <a:moveTo>
                    <a:pt x="11" y="1"/>
                  </a:moveTo>
                  <a:lnTo>
                    <a:pt x="11" y="1"/>
                  </a:lnTo>
                  <a:cubicBezTo>
                    <a:pt x="1" y="164"/>
                    <a:pt x="1" y="326"/>
                    <a:pt x="12" y="488"/>
                  </a:cubicBezTo>
                  <a:cubicBezTo>
                    <a:pt x="53" y="481"/>
                    <a:pt x="94" y="477"/>
                    <a:pt x="136" y="477"/>
                  </a:cubicBezTo>
                  <a:cubicBezTo>
                    <a:pt x="271" y="477"/>
                    <a:pt x="407" y="518"/>
                    <a:pt x="529" y="599"/>
                  </a:cubicBezTo>
                  <a:cubicBezTo>
                    <a:pt x="739" y="739"/>
                    <a:pt x="893" y="961"/>
                    <a:pt x="950" y="1205"/>
                  </a:cubicBezTo>
                  <a:cubicBezTo>
                    <a:pt x="1011" y="1470"/>
                    <a:pt x="950" y="1737"/>
                    <a:pt x="837" y="1978"/>
                  </a:cubicBezTo>
                  <a:cubicBezTo>
                    <a:pt x="779" y="2105"/>
                    <a:pt x="707" y="2222"/>
                    <a:pt x="631" y="2336"/>
                  </a:cubicBezTo>
                  <a:cubicBezTo>
                    <a:pt x="744" y="2515"/>
                    <a:pt x="877" y="2685"/>
                    <a:pt x="1024" y="2843"/>
                  </a:cubicBezTo>
                  <a:cubicBezTo>
                    <a:pt x="1077" y="2740"/>
                    <a:pt x="1130" y="2635"/>
                    <a:pt x="1177" y="2530"/>
                  </a:cubicBezTo>
                  <a:cubicBezTo>
                    <a:pt x="1252" y="2360"/>
                    <a:pt x="1307" y="2179"/>
                    <a:pt x="1355" y="2000"/>
                  </a:cubicBezTo>
                  <a:cubicBezTo>
                    <a:pt x="1424" y="1748"/>
                    <a:pt x="1476" y="1481"/>
                    <a:pt x="1445" y="1217"/>
                  </a:cubicBezTo>
                  <a:cubicBezTo>
                    <a:pt x="1416" y="953"/>
                    <a:pt x="1294" y="694"/>
                    <a:pt x="1111" y="500"/>
                  </a:cubicBezTo>
                  <a:cubicBezTo>
                    <a:pt x="828" y="198"/>
                    <a:pt x="423" y="48"/>
                    <a:pt x="11"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8" name="Google Shape;3388;p44"/>
            <p:cNvSpPr/>
            <p:nvPr/>
          </p:nvSpPr>
          <p:spPr>
            <a:xfrm>
              <a:off x="7090548" y="5331432"/>
              <a:ext cx="173739" cy="370357"/>
            </a:xfrm>
            <a:custGeom>
              <a:rect b="b" l="l" r="r" t="t"/>
              <a:pathLst>
                <a:path extrusionOk="0" h="7770" w="3645">
                  <a:moveTo>
                    <a:pt x="3303" y="0"/>
                  </a:moveTo>
                  <a:cubicBezTo>
                    <a:pt x="3302" y="0"/>
                    <a:pt x="3301" y="0"/>
                    <a:pt x="3299" y="1"/>
                  </a:cubicBezTo>
                  <a:cubicBezTo>
                    <a:pt x="1384" y="298"/>
                    <a:pt x="1" y="2094"/>
                    <a:pt x="78" y="4005"/>
                  </a:cubicBezTo>
                  <a:cubicBezTo>
                    <a:pt x="158" y="5942"/>
                    <a:pt x="1665" y="7576"/>
                    <a:pt x="3605" y="7769"/>
                  </a:cubicBezTo>
                  <a:cubicBezTo>
                    <a:pt x="3606" y="7769"/>
                    <a:pt x="3607" y="7769"/>
                    <a:pt x="3608" y="7769"/>
                  </a:cubicBezTo>
                  <a:cubicBezTo>
                    <a:pt x="3637" y="7769"/>
                    <a:pt x="3644" y="7720"/>
                    <a:pt x="3614" y="7715"/>
                  </a:cubicBezTo>
                  <a:cubicBezTo>
                    <a:pt x="1733" y="7408"/>
                    <a:pt x="245" y="5890"/>
                    <a:pt x="203" y="3944"/>
                  </a:cubicBezTo>
                  <a:cubicBezTo>
                    <a:pt x="161" y="2027"/>
                    <a:pt x="1504" y="507"/>
                    <a:pt x="3305" y="22"/>
                  </a:cubicBezTo>
                  <a:cubicBezTo>
                    <a:pt x="3317" y="18"/>
                    <a:pt x="3315" y="0"/>
                    <a:pt x="33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9" name="Google Shape;3389;p44"/>
            <p:cNvSpPr/>
            <p:nvPr/>
          </p:nvSpPr>
          <p:spPr>
            <a:xfrm>
              <a:off x="7370866" y="5355312"/>
              <a:ext cx="113014" cy="211537"/>
            </a:xfrm>
            <a:custGeom>
              <a:rect b="b" l="l" r="r" t="t"/>
              <a:pathLst>
                <a:path extrusionOk="0" h="4438" w="2371">
                  <a:moveTo>
                    <a:pt x="26" y="1"/>
                  </a:moveTo>
                  <a:cubicBezTo>
                    <a:pt x="10" y="1"/>
                    <a:pt x="1" y="22"/>
                    <a:pt x="17" y="34"/>
                  </a:cubicBezTo>
                  <a:cubicBezTo>
                    <a:pt x="744" y="572"/>
                    <a:pt x="1326" y="1202"/>
                    <a:pt x="1647" y="2063"/>
                  </a:cubicBezTo>
                  <a:cubicBezTo>
                    <a:pt x="1935" y="2839"/>
                    <a:pt x="1934" y="3604"/>
                    <a:pt x="1814" y="4411"/>
                  </a:cubicBezTo>
                  <a:cubicBezTo>
                    <a:pt x="1812" y="4428"/>
                    <a:pt x="1825" y="4438"/>
                    <a:pt x="1839" y="4438"/>
                  </a:cubicBezTo>
                  <a:cubicBezTo>
                    <a:pt x="1850" y="4438"/>
                    <a:pt x="1861" y="4432"/>
                    <a:pt x="1866" y="4420"/>
                  </a:cubicBezTo>
                  <a:cubicBezTo>
                    <a:pt x="2370" y="2783"/>
                    <a:pt x="1533" y="812"/>
                    <a:pt x="35" y="3"/>
                  </a:cubicBezTo>
                  <a:cubicBezTo>
                    <a:pt x="31" y="2"/>
                    <a:pt x="28" y="1"/>
                    <a:pt x="2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0" name="Google Shape;3390;p44"/>
            <p:cNvSpPr/>
            <p:nvPr/>
          </p:nvSpPr>
          <p:spPr>
            <a:xfrm>
              <a:off x="7181350" y="5521711"/>
              <a:ext cx="35272" cy="30935"/>
            </a:xfrm>
            <a:custGeom>
              <a:rect b="b" l="l" r="r" t="t"/>
              <a:pathLst>
                <a:path extrusionOk="0" h="649" w="740">
                  <a:moveTo>
                    <a:pt x="370" y="1"/>
                  </a:moveTo>
                  <a:cubicBezTo>
                    <a:pt x="262" y="1"/>
                    <a:pt x="156" y="55"/>
                    <a:pt x="94" y="154"/>
                  </a:cubicBezTo>
                  <a:cubicBezTo>
                    <a:pt x="0" y="306"/>
                    <a:pt x="47" y="506"/>
                    <a:pt x="199" y="600"/>
                  </a:cubicBezTo>
                  <a:cubicBezTo>
                    <a:pt x="252" y="633"/>
                    <a:pt x="311" y="648"/>
                    <a:pt x="369" y="648"/>
                  </a:cubicBezTo>
                  <a:cubicBezTo>
                    <a:pt x="478" y="648"/>
                    <a:pt x="584" y="594"/>
                    <a:pt x="645" y="495"/>
                  </a:cubicBezTo>
                  <a:cubicBezTo>
                    <a:pt x="739" y="344"/>
                    <a:pt x="692" y="144"/>
                    <a:pt x="540" y="49"/>
                  </a:cubicBezTo>
                  <a:cubicBezTo>
                    <a:pt x="487" y="17"/>
                    <a:pt x="428" y="1"/>
                    <a:pt x="37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1" name="Google Shape;3391;p44"/>
            <p:cNvSpPr/>
            <p:nvPr/>
          </p:nvSpPr>
          <p:spPr>
            <a:xfrm>
              <a:off x="7120243" y="5544924"/>
              <a:ext cx="59629" cy="52289"/>
            </a:xfrm>
            <a:custGeom>
              <a:rect b="b" l="l" r="r" t="t"/>
              <a:pathLst>
                <a:path extrusionOk="0" h="1097" w="1251">
                  <a:moveTo>
                    <a:pt x="626" y="1"/>
                  </a:moveTo>
                  <a:cubicBezTo>
                    <a:pt x="443" y="1"/>
                    <a:pt x="264" y="93"/>
                    <a:pt x="161" y="260"/>
                  </a:cubicBezTo>
                  <a:cubicBezTo>
                    <a:pt x="1" y="517"/>
                    <a:pt x="80" y="855"/>
                    <a:pt x="337" y="1014"/>
                  </a:cubicBezTo>
                  <a:cubicBezTo>
                    <a:pt x="426" y="1070"/>
                    <a:pt x="526" y="1097"/>
                    <a:pt x="625" y="1097"/>
                  </a:cubicBezTo>
                  <a:cubicBezTo>
                    <a:pt x="808" y="1097"/>
                    <a:pt x="987" y="1005"/>
                    <a:pt x="1091" y="836"/>
                  </a:cubicBezTo>
                  <a:cubicBezTo>
                    <a:pt x="1251" y="579"/>
                    <a:pt x="1171" y="242"/>
                    <a:pt x="915" y="83"/>
                  </a:cubicBezTo>
                  <a:cubicBezTo>
                    <a:pt x="824" y="27"/>
                    <a:pt x="725" y="1"/>
                    <a:pt x="626"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2" name="Google Shape;3392;p44"/>
            <p:cNvSpPr/>
            <p:nvPr/>
          </p:nvSpPr>
          <p:spPr>
            <a:xfrm>
              <a:off x="7270150" y="5576716"/>
              <a:ext cx="35272" cy="30982"/>
            </a:xfrm>
            <a:custGeom>
              <a:rect b="b" l="l" r="r" t="t"/>
              <a:pathLst>
                <a:path extrusionOk="0" h="650" w="740">
                  <a:moveTo>
                    <a:pt x="371" y="1"/>
                  </a:moveTo>
                  <a:cubicBezTo>
                    <a:pt x="262" y="1"/>
                    <a:pt x="156" y="55"/>
                    <a:pt x="95" y="154"/>
                  </a:cubicBezTo>
                  <a:cubicBezTo>
                    <a:pt x="0" y="306"/>
                    <a:pt x="48" y="507"/>
                    <a:pt x="199" y="601"/>
                  </a:cubicBezTo>
                  <a:cubicBezTo>
                    <a:pt x="252" y="634"/>
                    <a:pt x="311" y="649"/>
                    <a:pt x="369" y="649"/>
                  </a:cubicBezTo>
                  <a:cubicBezTo>
                    <a:pt x="478" y="649"/>
                    <a:pt x="584" y="595"/>
                    <a:pt x="645" y="496"/>
                  </a:cubicBezTo>
                  <a:cubicBezTo>
                    <a:pt x="740" y="344"/>
                    <a:pt x="692" y="143"/>
                    <a:pt x="541" y="49"/>
                  </a:cubicBezTo>
                  <a:cubicBezTo>
                    <a:pt x="488" y="16"/>
                    <a:pt x="429" y="1"/>
                    <a:pt x="37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3" name="Google Shape;3393;p44"/>
            <p:cNvSpPr/>
            <p:nvPr/>
          </p:nvSpPr>
          <p:spPr>
            <a:xfrm>
              <a:off x="7249368" y="5625001"/>
              <a:ext cx="59581" cy="52289"/>
            </a:xfrm>
            <a:custGeom>
              <a:rect b="b" l="l" r="r" t="t"/>
              <a:pathLst>
                <a:path extrusionOk="0" h="1097" w="1250">
                  <a:moveTo>
                    <a:pt x="625" y="1"/>
                  </a:moveTo>
                  <a:cubicBezTo>
                    <a:pt x="442" y="1"/>
                    <a:pt x="263" y="92"/>
                    <a:pt x="159" y="260"/>
                  </a:cubicBezTo>
                  <a:cubicBezTo>
                    <a:pt x="1" y="516"/>
                    <a:pt x="80" y="854"/>
                    <a:pt x="336" y="1014"/>
                  </a:cubicBezTo>
                  <a:cubicBezTo>
                    <a:pt x="426" y="1070"/>
                    <a:pt x="526" y="1097"/>
                    <a:pt x="625" y="1097"/>
                  </a:cubicBezTo>
                  <a:cubicBezTo>
                    <a:pt x="808" y="1097"/>
                    <a:pt x="987" y="1005"/>
                    <a:pt x="1091" y="837"/>
                  </a:cubicBezTo>
                  <a:cubicBezTo>
                    <a:pt x="1250" y="580"/>
                    <a:pt x="1171" y="243"/>
                    <a:pt x="914" y="83"/>
                  </a:cubicBezTo>
                  <a:cubicBezTo>
                    <a:pt x="824" y="27"/>
                    <a:pt x="724" y="1"/>
                    <a:pt x="625"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4" name="Google Shape;3394;p44"/>
            <p:cNvSpPr/>
            <p:nvPr/>
          </p:nvSpPr>
          <p:spPr>
            <a:xfrm>
              <a:off x="7199510" y="5571378"/>
              <a:ext cx="33937" cy="26549"/>
            </a:xfrm>
            <a:custGeom>
              <a:rect b="b" l="l" r="r" t="t"/>
              <a:pathLst>
                <a:path extrusionOk="0" h="557" w="712">
                  <a:moveTo>
                    <a:pt x="112" y="0"/>
                  </a:moveTo>
                  <a:cubicBezTo>
                    <a:pt x="86" y="0"/>
                    <a:pt x="62" y="16"/>
                    <a:pt x="52" y="42"/>
                  </a:cubicBezTo>
                  <a:cubicBezTo>
                    <a:pt x="14" y="146"/>
                    <a:pt x="0" y="377"/>
                    <a:pt x="211" y="508"/>
                  </a:cubicBezTo>
                  <a:cubicBezTo>
                    <a:pt x="265" y="542"/>
                    <a:pt x="319" y="557"/>
                    <a:pt x="370" y="557"/>
                  </a:cubicBezTo>
                  <a:cubicBezTo>
                    <a:pt x="518" y="557"/>
                    <a:pt x="639" y="435"/>
                    <a:pt x="693" y="348"/>
                  </a:cubicBezTo>
                  <a:cubicBezTo>
                    <a:pt x="712" y="318"/>
                    <a:pt x="703" y="279"/>
                    <a:pt x="672" y="261"/>
                  </a:cubicBezTo>
                  <a:cubicBezTo>
                    <a:pt x="662" y="254"/>
                    <a:pt x="650" y="252"/>
                    <a:pt x="639" y="252"/>
                  </a:cubicBezTo>
                  <a:cubicBezTo>
                    <a:pt x="618" y="252"/>
                    <a:pt x="597" y="262"/>
                    <a:pt x="584" y="281"/>
                  </a:cubicBezTo>
                  <a:cubicBezTo>
                    <a:pt x="579" y="289"/>
                    <a:pt x="492" y="428"/>
                    <a:pt x="372" y="428"/>
                  </a:cubicBezTo>
                  <a:cubicBezTo>
                    <a:pt x="342" y="428"/>
                    <a:pt x="311" y="420"/>
                    <a:pt x="279" y="400"/>
                  </a:cubicBezTo>
                  <a:cubicBezTo>
                    <a:pt x="103" y="291"/>
                    <a:pt x="170" y="93"/>
                    <a:pt x="173" y="86"/>
                  </a:cubicBezTo>
                  <a:cubicBezTo>
                    <a:pt x="183" y="53"/>
                    <a:pt x="166" y="16"/>
                    <a:pt x="133" y="4"/>
                  </a:cubicBezTo>
                  <a:cubicBezTo>
                    <a:pt x="126" y="2"/>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5" name="Google Shape;3395;p44"/>
            <p:cNvSpPr/>
            <p:nvPr/>
          </p:nvSpPr>
          <p:spPr>
            <a:xfrm>
              <a:off x="7222961" y="5586011"/>
              <a:ext cx="33842" cy="26454"/>
            </a:xfrm>
            <a:custGeom>
              <a:rect b="b" l="l" r="r" t="t"/>
              <a:pathLst>
                <a:path extrusionOk="0" h="555" w="710">
                  <a:moveTo>
                    <a:pt x="112" y="0"/>
                  </a:moveTo>
                  <a:cubicBezTo>
                    <a:pt x="86" y="0"/>
                    <a:pt x="62" y="16"/>
                    <a:pt x="53" y="41"/>
                  </a:cubicBezTo>
                  <a:cubicBezTo>
                    <a:pt x="14" y="145"/>
                    <a:pt x="0" y="375"/>
                    <a:pt x="211" y="506"/>
                  </a:cubicBezTo>
                  <a:cubicBezTo>
                    <a:pt x="262" y="539"/>
                    <a:pt x="316" y="554"/>
                    <a:pt x="370" y="554"/>
                  </a:cubicBezTo>
                  <a:cubicBezTo>
                    <a:pt x="435" y="554"/>
                    <a:pt x="500" y="532"/>
                    <a:pt x="562" y="487"/>
                  </a:cubicBezTo>
                  <a:cubicBezTo>
                    <a:pt x="642" y="429"/>
                    <a:pt x="689" y="351"/>
                    <a:pt x="692" y="349"/>
                  </a:cubicBezTo>
                  <a:cubicBezTo>
                    <a:pt x="710" y="319"/>
                    <a:pt x="702" y="280"/>
                    <a:pt x="671" y="261"/>
                  </a:cubicBezTo>
                  <a:cubicBezTo>
                    <a:pt x="660" y="254"/>
                    <a:pt x="648" y="251"/>
                    <a:pt x="637" y="251"/>
                  </a:cubicBezTo>
                  <a:cubicBezTo>
                    <a:pt x="616" y="251"/>
                    <a:pt x="595" y="262"/>
                    <a:pt x="583" y="281"/>
                  </a:cubicBezTo>
                  <a:cubicBezTo>
                    <a:pt x="579" y="289"/>
                    <a:pt x="490" y="427"/>
                    <a:pt x="370" y="427"/>
                  </a:cubicBezTo>
                  <a:cubicBezTo>
                    <a:pt x="341" y="427"/>
                    <a:pt x="310" y="418"/>
                    <a:pt x="278" y="398"/>
                  </a:cubicBezTo>
                  <a:cubicBezTo>
                    <a:pt x="103" y="292"/>
                    <a:pt x="168" y="95"/>
                    <a:pt x="171" y="84"/>
                  </a:cubicBezTo>
                  <a:cubicBezTo>
                    <a:pt x="183" y="52"/>
                    <a:pt x="166" y="15"/>
                    <a:pt x="133" y="4"/>
                  </a:cubicBezTo>
                  <a:cubicBezTo>
                    <a:pt x="126" y="1"/>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396" name="Google Shape;3396;p44"/>
          <p:cNvGrpSpPr/>
          <p:nvPr/>
        </p:nvGrpSpPr>
        <p:grpSpPr>
          <a:xfrm rot="-545041">
            <a:off x="5463947" y="3904225"/>
            <a:ext cx="906977" cy="853220"/>
            <a:chOff x="4849812" y="4937475"/>
            <a:chExt cx="398098" cy="374552"/>
          </a:xfrm>
        </p:grpSpPr>
        <p:sp>
          <p:nvSpPr>
            <p:cNvPr id="3397" name="Google Shape;3397;p44"/>
            <p:cNvSpPr/>
            <p:nvPr/>
          </p:nvSpPr>
          <p:spPr>
            <a:xfrm>
              <a:off x="4880651" y="4941860"/>
              <a:ext cx="367259" cy="367306"/>
            </a:xfrm>
            <a:custGeom>
              <a:rect b="b" l="l" r="r" t="t"/>
              <a:pathLst>
                <a:path extrusionOk="0" h="7706" w="7705">
                  <a:moveTo>
                    <a:pt x="3853" y="0"/>
                  </a:moveTo>
                  <a:cubicBezTo>
                    <a:pt x="1725" y="0"/>
                    <a:pt x="1" y="1725"/>
                    <a:pt x="1" y="3853"/>
                  </a:cubicBezTo>
                  <a:cubicBezTo>
                    <a:pt x="1" y="5980"/>
                    <a:pt x="1725" y="7705"/>
                    <a:pt x="3853" y="7705"/>
                  </a:cubicBezTo>
                  <a:cubicBezTo>
                    <a:pt x="5980" y="7705"/>
                    <a:pt x="7705" y="5980"/>
                    <a:pt x="7705" y="3853"/>
                  </a:cubicBezTo>
                  <a:cubicBezTo>
                    <a:pt x="7705" y="1725"/>
                    <a:pt x="5980" y="0"/>
                    <a:pt x="3853"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8" name="Google Shape;3398;p44"/>
            <p:cNvSpPr/>
            <p:nvPr/>
          </p:nvSpPr>
          <p:spPr>
            <a:xfrm>
              <a:off x="4880556" y="5098059"/>
              <a:ext cx="367259" cy="73595"/>
            </a:xfrm>
            <a:custGeom>
              <a:rect b="b" l="l" r="r" t="t"/>
              <a:pathLst>
                <a:path extrusionOk="0" h="1544" w="7705">
                  <a:moveTo>
                    <a:pt x="45" y="1"/>
                  </a:moveTo>
                  <a:cubicBezTo>
                    <a:pt x="16" y="188"/>
                    <a:pt x="1" y="379"/>
                    <a:pt x="1" y="575"/>
                  </a:cubicBezTo>
                  <a:cubicBezTo>
                    <a:pt x="1" y="622"/>
                    <a:pt x="4" y="667"/>
                    <a:pt x="6" y="714"/>
                  </a:cubicBezTo>
                  <a:cubicBezTo>
                    <a:pt x="620" y="747"/>
                    <a:pt x="1219" y="862"/>
                    <a:pt x="1809" y="1040"/>
                  </a:cubicBezTo>
                  <a:cubicBezTo>
                    <a:pt x="2150" y="1143"/>
                    <a:pt x="2484" y="1271"/>
                    <a:pt x="2824" y="1377"/>
                  </a:cubicBezTo>
                  <a:cubicBezTo>
                    <a:pt x="3161" y="1484"/>
                    <a:pt x="3511" y="1544"/>
                    <a:pt x="3865" y="1544"/>
                  </a:cubicBezTo>
                  <a:cubicBezTo>
                    <a:pt x="3868" y="1544"/>
                    <a:pt x="3871" y="1544"/>
                    <a:pt x="3874" y="1544"/>
                  </a:cubicBezTo>
                  <a:cubicBezTo>
                    <a:pt x="4517" y="1543"/>
                    <a:pt x="5130" y="1345"/>
                    <a:pt x="5747" y="1188"/>
                  </a:cubicBezTo>
                  <a:cubicBezTo>
                    <a:pt x="6083" y="1101"/>
                    <a:pt x="6426" y="1021"/>
                    <a:pt x="6772" y="990"/>
                  </a:cubicBezTo>
                  <a:cubicBezTo>
                    <a:pt x="6883" y="980"/>
                    <a:pt x="6995" y="975"/>
                    <a:pt x="7106" y="975"/>
                  </a:cubicBezTo>
                  <a:cubicBezTo>
                    <a:pt x="7298" y="975"/>
                    <a:pt x="7489" y="989"/>
                    <a:pt x="7678" y="1015"/>
                  </a:cubicBezTo>
                  <a:cubicBezTo>
                    <a:pt x="7695" y="870"/>
                    <a:pt x="7704" y="723"/>
                    <a:pt x="7704" y="575"/>
                  </a:cubicBezTo>
                  <a:cubicBezTo>
                    <a:pt x="7704" y="531"/>
                    <a:pt x="7703" y="487"/>
                    <a:pt x="7700" y="444"/>
                  </a:cubicBezTo>
                  <a:cubicBezTo>
                    <a:pt x="7098" y="235"/>
                    <a:pt x="6456" y="162"/>
                    <a:pt x="5818" y="152"/>
                  </a:cubicBezTo>
                  <a:cubicBezTo>
                    <a:pt x="5768" y="151"/>
                    <a:pt x="5717" y="150"/>
                    <a:pt x="5667" y="150"/>
                  </a:cubicBezTo>
                  <a:cubicBezTo>
                    <a:pt x="5039" y="150"/>
                    <a:pt x="4415" y="208"/>
                    <a:pt x="3790" y="262"/>
                  </a:cubicBezTo>
                  <a:cubicBezTo>
                    <a:pt x="3282" y="304"/>
                    <a:pt x="2772" y="344"/>
                    <a:pt x="2263" y="344"/>
                  </a:cubicBezTo>
                  <a:cubicBezTo>
                    <a:pt x="2099" y="344"/>
                    <a:pt x="1935" y="340"/>
                    <a:pt x="1772" y="331"/>
                  </a:cubicBezTo>
                  <a:cubicBezTo>
                    <a:pt x="1183" y="298"/>
                    <a:pt x="601" y="194"/>
                    <a:pt x="45"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9" name="Google Shape;3399;p44"/>
            <p:cNvSpPr/>
            <p:nvPr/>
          </p:nvSpPr>
          <p:spPr>
            <a:xfrm>
              <a:off x="4934703" y="4963691"/>
              <a:ext cx="255961" cy="44185"/>
            </a:xfrm>
            <a:custGeom>
              <a:rect b="b" l="l" r="r" t="t"/>
              <a:pathLst>
                <a:path extrusionOk="0" h="927" w="5370">
                  <a:moveTo>
                    <a:pt x="4542" y="1"/>
                  </a:moveTo>
                  <a:cubicBezTo>
                    <a:pt x="4481" y="24"/>
                    <a:pt x="4423" y="48"/>
                    <a:pt x="4364" y="70"/>
                  </a:cubicBezTo>
                  <a:cubicBezTo>
                    <a:pt x="3726" y="301"/>
                    <a:pt x="3056" y="410"/>
                    <a:pt x="2380" y="419"/>
                  </a:cubicBezTo>
                  <a:cubicBezTo>
                    <a:pt x="2344" y="420"/>
                    <a:pt x="2308" y="420"/>
                    <a:pt x="2272" y="420"/>
                  </a:cubicBezTo>
                  <a:cubicBezTo>
                    <a:pt x="1667" y="420"/>
                    <a:pt x="1062" y="355"/>
                    <a:pt x="463" y="274"/>
                  </a:cubicBezTo>
                  <a:cubicBezTo>
                    <a:pt x="299" y="393"/>
                    <a:pt x="144" y="524"/>
                    <a:pt x="1" y="666"/>
                  </a:cubicBezTo>
                  <a:cubicBezTo>
                    <a:pt x="548" y="834"/>
                    <a:pt x="1124" y="902"/>
                    <a:pt x="1695" y="920"/>
                  </a:cubicBezTo>
                  <a:cubicBezTo>
                    <a:pt x="1843" y="924"/>
                    <a:pt x="1992" y="927"/>
                    <a:pt x="2141" y="927"/>
                  </a:cubicBezTo>
                  <a:cubicBezTo>
                    <a:pt x="2530" y="927"/>
                    <a:pt x="2921" y="909"/>
                    <a:pt x="3305" y="855"/>
                  </a:cubicBezTo>
                  <a:cubicBezTo>
                    <a:pt x="3767" y="789"/>
                    <a:pt x="4227" y="702"/>
                    <a:pt x="4690" y="647"/>
                  </a:cubicBezTo>
                  <a:cubicBezTo>
                    <a:pt x="4912" y="620"/>
                    <a:pt x="5141" y="603"/>
                    <a:pt x="5370" y="600"/>
                  </a:cubicBezTo>
                  <a:cubicBezTo>
                    <a:pt x="5123" y="365"/>
                    <a:pt x="4844" y="164"/>
                    <a:pt x="4542"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0" name="Google Shape;3400;p44"/>
            <p:cNvSpPr/>
            <p:nvPr/>
          </p:nvSpPr>
          <p:spPr>
            <a:xfrm>
              <a:off x="4889803" y="5034807"/>
              <a:ext cx="352101" cy="60964"/>
            </a:xfrm>
            <a:custGeom>
              <a:rect b="b" l="l" r="r" t="t"/>
              <a:pathLst>
                <a:path extrusionOk="0" h="1279" w="7387">
                  <a:moveTo>
                    <a:pt x="2295" y="0"/>
                  </a:moveTo>
                  <a:cubicBezTo>
                    <a:pt x="2259" y="0"/>
                    <a:pt x="2222" y="1"/>
                    <a:pt x="2185" y="2"/>
                  </a:cubicBezTo>
                  <a:cubicBezTo>
                    <a:pt x="1522" y="17"/>
                    <a:pt x="871" y="152"/>
                    <a:pt x="212" y="191"/>
                  </a:cubicBezTo>
                  <a:cubicBezTo>
                    <a:pt x="129" y="356"/>
                    <a:pt x="58" y="527"/>
                    <a:pt x="0" y="705"/>
                  </a:cubicBezTo>
                  <a:cubicBezTo>
                    <a:pt x="538" y="883"/>
                    <a:pt x="1079" y="1054"/>
                    <a:pt x="1636" y="1160"/>
                  </a:cubicBezTo>
                  <a:cubicBezTo>
                    <a:pt x="2042" y="1239"/>
                    <a:pt x="2453" y="1279"/>
                    <a:pt x="2864" y="1279"/>
                  </a:cubicBezTo>
                  <a:cubicBezTo>
                    <a:pt x="3101" y="1279"/>
                    <a:pt x="3338" y="1266"/>
                    <a:pt x="3574" y="1239"/>
                  </a:cubicBezTo>
                  <a:cubicBezTo>
                    <a:pt x="4258" y="1162"/>
                    <a:pt x="4926" y="993"/>
                    <a:pt x="5606" y="896"/>
                  </a:cubicBezTo>
                  <a:cubicBezTo>
                    <a:pt x="5923" y="849"/>
                    <a:pt x="6239" y="818"/>
                    <a:pt x="6559" y="818"/>
                  </a:cubicBezTo>
                  <a:cubicBezTo>
                    <a:pt x="6574" y="818"/>
                    <a:pt x="6590" y="818"/>
                    <a:pt x="6605" y="818"/>
                  </a:cubicBezTo>
                  <a:cubicBezTo>
                    <a:pt x="6870" y="820"/>
                    <a:pt x="7132" y="860"/>
                    <a:pt x="7387" y="925"/>
                  </a:cubicBezTo>
                  <a:cubicBezTo>
                    <a:pt x="7358" y="812"/>
                    <a:pt x="7322" y="699"/>
                    <a:pt x="7282" y="590"/>
                  </a:cubicBezTo>
                  <a:cubicBezTo>
                    <a:pt x="6991" y="648"/>
                    <a:pt x="6692" y="674"/>
                    <a:pt x="6394" y="674"/>
                  </a:cubicBezTo>
                  <a:cubicBezTo>
                    <a:pt x="6212" y="674"/>
                    <a:pt x="6031" y="664"/>
                    <a:pt x="5851" y="647"/>
                  </a:cubicBezTo>
                  <a:cubicBezTo>
                    <a:pt x="5646" y="629"/>
                    <a:pt x="5442" y="598"/>
                    <a:pt x="5239" y="556"/>
                  </a:cubicBezTo>
                  <a:cubicBezTo>
                    <a:pt x="5076" y="522"/>
                    <a:pt x="4910" y="500"/>
                    <a:pt x="4748" y="463"/>
                  </a:cubicBezTo>
                  <a:cubicBezTo>
                    <a:pt x="4580" y="427"/>
                    <a:pt x="4413" y="384"/>
                    <a:pt x="4247" y="341"/>
                  </a:cubicBezTo>
                  <a:cubicBezTo>
                    <a:pt x="3919" y="255"/>
                    <a:pt x="3593" y="165"/>
                    <a:pt x="3259" y="100"/>
                  </a:cubicBezTo>
                  <a:cubicBezTo>
                    <a:pt x="2940" y="37"/>
                    <a:pt x="2619" y="0"/>
                    <a:pt x="2295"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1" name="Google Shape;3401;p44"/>
            <p:cNvSpPr/>
            <p:nvPr/>
          </p:nvSpPr>
          <p:spPr>
            <a:xfrm>
              <a:off x="4888373" y="5176277"/>
              <a:ext cx="351243" cy="91231"/>
            </a:xfrm>
            <a:custGeom>
              <a:rect b="b" l="l" r="r" t="t"/>
              <a:pathLst>
                <a:path extrusionOk="0" h="1914" w="7369">
                  <a:moveTo>
                    <a:pt x="6350" y="1"/>
                  </a:moveTo>
                  <a:cubicBezTo>
                    <a:pt x="6273" y="1"/>
                    <a:pt x="6196" y="2"/>
                    <a:pt x="6119" y="6"/>
                  </a:cubicBezTo>
                  <a:cubicBezTo>
                    <a:pt x="5804" y="18"/>
                    <a:pt x="5491" y="55"/>
                    <a:pt x="5180" y="102"/>
                  </a:cubicBezTo>
                  <a:cubicBezTo>
                    <a:pt x="4553" y="196"/>
                    <a:pt x="3934" y="332"/>
                    <a:pt x="3308" y="430"/>
                  </a:cubicBezTo>
                  <a:cubicBezTo>
                    <a:pt x="2888" y="494"/>
                    <a:pt x="2463" y="542"/>
                    <a:pt x="2038" y="542"/>
                  </a:cubicBezTo>
                  <a:cubicBezTo>
                    <a:pt x="1846" y="542"/>
                    <a:pt x="1654" y="533"/>
                    <a:pt x="1462" y="510"/>
                  </a:cubicBezTo>
                  <a:cubicBezTo>
                    <a:pt x="945" y="448"/>
                    <a:pt x="451" y="289"/>
                    <a:pt x="0" y="35"/>
                  </a:cubicBezTo>
                  <a:lnTo>
                    <a:pt x="0" y="35"/>
                  </a:lnTo>
                  <a:cubicBezTo>
                    <a:pt x="40" y="168"/>
                    <a:pt x="86" y="297"/>
                    <a:pt x="139" y="424"/>
                  </a:cubicBezTo>
                  <a:cubicBezTo>
                    <a:pt x="562" y="658"/>
                    <a:pt x="1055" y="731"/>
                    <a:pt x="1534" y="762"/>
                  </a:cubicBezTo>
                  <a:cubicBezTo>
                    <a:pt x="2083" y="799"/>
                    <a:pt x="2636" y="791"/>
                    <a:pt x="3180" y="883"/>
                  </a:cubicBezTo>
                  <a:cubicBezTo>
                    <a:pt x="3663" y="966"/>
                    <a:pt x="4138" y="1101"/>
                    <a:pt x="4601" y="1259"/>
                  </a:cubicBezTo>
                  <a:cubicBezTo>
                    <a:pt x="5116" y="1434"/>
                    <a:pt x="5621" y="1642"/>
                    <a:pt x="6100" y="1898"/>
                  </a:cubicBezTo>
                  <a:cubicBezTo>
                    <a:pt x="6108" y="1903"/>
                    <a:pt x="6119" y="1909"/>
                    <a:pt x="6128" y="1914"/>
                  </a:cubicBezTo>
                  <a:cubicBezTo>
                    <a:pt x="6706" y="1442"/>
                    <a:pt x="7143" y="806"/>
                    <a:pt x="7369" y="76"/>
                  </a:cubicBezTo>
                  <a:cubicBezTo>
                    <a:pt x="7266" y="61"/>
                    <a:pt x="7162" y="50"/>
                    <a:pt x="7058" y="39"/>
                  </a:cubicBezTo>
                  <a:cubicBezTo>
                    <a:pt x="6822" y="15"/>
                    <a:pt x="6587" y="1"/>
                    <a:pt x="6350"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2" name="Google Shape;3402;p44"/>
            <p:cNvSpPr/>
            <p:nvPr/>
          </p:nvSpPr>
          <p:spPr>
            <a:xfrm>
              <a:off x="4917687" y="5229900"/>
              <a:ext cx="235513" cy="74071"/>
            </a:xfrm>
            <a:custGeom>
              <a:rect b="b" l="l" r="r" t="t"/>
              <a:pathLst>
                <a:path extrusionOk="0" h="1554" w="4941">
                  <a:moveTo>
                    <a:pt x="948" y="0"/>
                  </a:moveTo>
                  <a:cubicBezTo>
                    <a:pt x="629" y="0"/>
                    <a:pt x="311" y="47"/>
                    <a:pt x="1" y="129"/>
                  </a:cubicBezTo>
                  <a:cubicBezTo>
                    <a:pt x="117" y="283"/>
                    <a:pt x="244" y="428"/>
                    <a:pt x="382" y="562"/>
                  </a:cubicBezTo>
                  <a:cubicBezTo>
                    <a:pt x="535" y="515"/>
                    <a:pt x="693" y="496"/>
                    <a:pt x="853" y="496"/>
                  </a:cubicBezTo>
                  <a:cubicBezTo>
                    <a:pt x="1108" y="496"/>
                    <a:pt x="1366" y="545"/>
                    <a:pt x="1611" y="610"/>
                  </a:cubicBezTo>
                  <a:cubicBezTo>
                    <a:pt x="2296" y="792"/>
                    <a:pt x="2919" y="1158"/>
                    <a:pt x="3577" y="1416"/>
                  </a:cubicBezTo>
                  <a:cubicBezTo>
                    <a:pt x="3707" y="1467"/>
                    <a:pt x="3841" y="1513"/>
                    <a:pt x="3975" y="1553"/>
                  </a:cubicBezTo>
                  <a:cubicBezTo>
                    <a:pt x="4318" y="1473"/>
                    <a:pt x="4640" y="1344"/>
                    <a:pt x="4941" y="1178"/>
                  </a:cubicBezTo>
                  <a:cubicBezTo>
                    <a:pt x="4658" y="1155"/>
                    <a:pt x="4380" y="1105"/>
                    <a:pt x="4108" y="1019"/>
                  </a:cubicBezTo>
                  <a:cubicBezTo>
                    <a:pt x="3875" y="948"/>
                    <a:pt x="3647" y="871"/>
                    <a:pt x="3423" y="772"/>
                  </a:cubicBezTo>
                  <a:cubicBezTo>
                    <a:pt x="3202" y="676"/>
                    <a:pt x="2984" y="568"/>
                    <a:pt x="2764" y="468"/>
                  </a:cubicBezTo>
                  <a:cubicBezTo>
                    <a:pt x="2329" y="268"/>
                    <a:pt x="1873" y="100"/>
                    <a:pt x="1397" y="32"/>
                  </a:cubicBezTo>
                  <a:cubicBezTo>
                    <a:pt x="1247" y="11"/>
                    <a:pt x="1097" y="0"/>
                    <a:pt x="948"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3" name="Google Shape;3403;p44"/>
            <p:cNvSpPr/>
            <p:nvPr/>
          </p:nvSpPr>
          <p:spPr>
            <a:xfrm>
              <a:off x="4849812" y="5008877"/>
              <a:ext cx="344618" cy="303149"/>
            </a:xfrm>
            <a:custGeom>
              <a:rect b="b" l="l" r="r" t="t"/>
              <a:pathLst>
                <a:path extrusionOk="0" h="6360" w="7230">
                  <a:moveTo>
                    <a:pt x="1514" y="0"/>
                  </a:moveTo>
                  <a:cubicBezTo>
                    <a:pt x="1513" y="0"/>
                    <a:pt x="1512" y="1"/>
                    <a:pt x="1510" y="2"/>
                  </a:cubicBezTo>
                  <a:cubicBezTo>
                    <a:pt x="1" y="1463"/>
                    <a:pt x="523" y="4184"/>
                    <a:pt x="1997" y="5463"/>
                  </a:cubicBezTo>
                  <a:cubicBezTo>
                    <a:pt x="2684" y="6058"/>
                    <a:pt x="3589" y="6360"/>
                    <a:pt x="4491" y="6360"/>
                  </a:cubicBezTo>
                  <a:cubicBezTo>
                    <a:pt x="5504" y="6360"/>
                    <a:pt x="6513" y="5980"/>
                    <a:pt x="7209" y="5210"/>
                  </a:cubicBezTo>
                  <a:cubicBezTo>
                    <a:pt x="7230" y="5187"/>
                    <a:pt x="7209" y="5155"/>
                    <a:pt x="7184" y="5155"/>
                  </a:cubicBezTo>
                  <a:cubicBezTo>
                    <a:pt x="7177" y="5155"/>
                    <a:pt x="7169" y="5158"/>
                    <a:pt x="7162" y="5164"/>
                  </a:cubicBezTo>
                  <a:cubicBezTo>
                    <a:pt x="6433" y="5879"/>
                    <a:pt x="5444" y="6259"/>
                    <a:pt x="4459" y="6259"/>
                  </a:cubicBezTo>
                  <a:cubicBezTo>
                    <a:pt x="3608" y="6259"/>
                    <a:pt x="2759" y="5975"/>
                    <a:pt x="2083" y="5377"/>
                  </a:cubicBezTo>
                  <a:cubicBezTo>
                    <a:pt x="615" y="4080"/>
                    <a:pt x="190" y="1552"/>
                    <a:pt x="1519" y="11"/>
                  </a:cubicBezTo>
                  <a:cubicBezTo>
                    <a:pt x="1523" y="7"/>
                    <a:pt x="1519" y="0"/>
                    <a:pt x="151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4" name="Google Shape;3404;p44"/>
            <p:cNvSpPr/>
            <p:nvPr/>
          </p:nvSpPr>
          <p:spPr>
            <a:xfrm>
              <a:off x="4984132" y="4937475"/>
              <a:ext cx="246142" cy="101955"/>
            </a:xfrm>
            <a:custGeom>
              <a:rect b="b" l="l" r="r" t="t"/>
              <a:pathLst>
                <a:path extrusionOk="0" h="2139" w="5164">
                  <a:moveTo>
                    <a:pt x="1680" y="0"/>
                  </a:moveTo>
                  <a:cubicBezTo>
                    <a:pt x="1076" y="0"/>
                    <a:pt x="472" y="138"/>
                    <a:pt x="14" y="477"/>
                  </a:cubicBezTo>
                  <a:cubicBezTo>
                    <a:pt x="0" y="487"/>
                    <a:pt x="7" y="507"/>
                    <a:pt x="21" y="507"/>
                  </a:cubicBezTo>
                  <a:cubicBezTo>
                    <a:pt x="23" y="507"/>
                    <a:pt x="26" y="506"/>
                    <a:pt x="29" y="505"/>
                  </a:cubicBezTo>
                  <a:cubicBezTo>
                    <a:pt x="498" y="234"/>
                    <a:pt x="1063" y="117"/>
                    <a:pt x="1629" y="117"/>
                  </a:cubicBezTo>
                  <a:cubicBezTo>
                    <a:pt x="2096" y="117"/>
                    <a:pt x="2563" y="197"/>
                    <a:pt x="2977" y="337"/>
                  </a:cubicBezTo>
                  <a:cubicBezTo>
                    <a:pt x="3909" y="652"/>
                    <a:pt x="4610" y="1279"/>
                    <a:pt x="5100" y="2124"/>
                  </a:cubicBezTo>
                  <a:cubicBezTo>
                    <a:pt x="5106" y="2135"/>
                    <a:pt x="5115" y="2139"/>
                    <a:pt x="5124" y="2139"/>
                  </a:cubicBezTo>
                  <a:cubicBezTo>
                    <a:pt x="5144" y="2139"/>
                    <a:pt x="5163" y="2118"/>
                    <a:pt x="5153" y="2095"/>
                  </a:cubicBezTo>
                  <a:cubicBezTo>
                    <a:pt x="4736" y="1224"/>
                    <a:pt x="3925" y="525"/>
                    <a:pt x="3012" y="217"/>
                  </a:cubicBezTo>
                  <a:cubicBezTo>
                    <a:pt x="2612" y="82"/>
                    <a:pt x="2146" y="0"/>
                    <a:pt x="168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5" name="Google Shape;3405;p44"/>
            <p:cNvSpPr/>
            <p:nvPr/>
          </p:nvSpPr>
          <p:spPr>
            <a:xfrm>
              <a:off x="4959822"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6" name="Google Shape;3406;p44"/>
            <p:cNvSpPr/>
            <p:nvPr/>
          </p:nvSpPr>
          <p:spPr>
            <a:xfrm>
              <a:off x="4929651" y="5062596"/>
              <a:ext cx="45854" cy="45854"/>
            </a:xfrm>
            <a:custGeom>
              <a:rect b="b" l="l" r="r" t="t"/>
              <a:pathLst>
                <a:path extrusionOk="0" h="962" w="962">
                  <a:moveTo>
                    <a:pt x="481" y="1"/>
                  </a:moveTo>
                  <a:cubicBezTo>
                    <a:pt x="215" y="1"/>
                    <a:pt x="1" y="215"/>
                    <a:pt x="1" y="481"/>
                  </a:cubicBezTo>
                  <a:cubicBezTo>
                    <a:pt x="1" y="747"/>
                    <a:pt x="215" y="962"/>
                    <a:pt x="481" y="962"/>
                  </a:cubicBezTo>
                  <a:cubicBezTo>
                    <a:pt x="747" y="962"/>
                    <a:pt x="962" y="747"/>
                    <a:pt x="962" y="481"/>
                  </a:cubicBezTo>
                  <a:cubicBezTo>
                    <a:pt x="962" y="215"/>
                    <a:pt x="747"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7" name="Google Shape;3407;p44"/>
            <p:cNvSpPr/>
            <p:nvPr/>
          </p:nvSpPr>
          <p:spPr>
            <a:xfrm>
              <a:off x="5051387"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8" name="Google Shape;3408;p44"/>
            <p:cNvSpPr/>
            <p:nvPr/>
          </p:nvSpPr>
          <p:spPr>
            <a:xfrm>
              <a:off x="5062827" y="5062596"/>
              <a:ext cx="45806" cy="45854"/>
            </a:xfrm>
            <a:custGeom>
              <a:rect b="b" l="l" r="r" t="t"/>
              <a:pathLst>
                <a:path extrusionOk="0" h="962" w="961">
                  <a:moveTo>
                    <a:pt x="481" y="1"/>
                  </a:moveTo>
                  <a:cubicBezTo>
                    <a:pt x="215" y="1"/>
                    <a:pt x="1" y="215"/>
                    <a:pt x="1" y="481"/>
                  </a:cubicBezTo>
                  <a:cubicBezTo>
                    <a:pt x="1" y="747"/>
                    <a:pt x="215" y="962"/>
                    <a:pt x="481" y="962"/>
                  </a:cubicBezTo>
                  <a:cubicBezTo>
                    <a:pt x="746" y="962"/>
                    <a:pt x="961" y="747"/>
                    <a:pt x="961" y="481"/>
                  </a:cubicBezTo>
                  <a:cubicBezTo>
                    <a:pt x="961" y="215"/>
                    <a:pt x="746"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9" name="Google Shape;3409;p44"/>
            <p:cNvSpPr/>
            <p:nvPr/>
          </p:nvSpPr>
          <p:spPr>
            <a:xfrm>
              <a:off x="4998860" y="5051585"/>
              <a:ext cx="49810" cy="28933"/>
            </a:xfrm>
            <a:custGeom>
              <a:rect b="b" l="l" r="r" t="t"/>
              <a:pathLst>
                <a:path extrusionOk="0" h="607" w="1045">
                  <a:moveTo>
                    <a:pt x="959" y="1"/>
                  </a:moveTo>
                  <a:cubicBezTo>
                    <a:pt x="957" y="1"/>
                    <a:pt x="955" y="1"/>
                    <a:pt x="952" y="1"/>
                  </a:cubicBezTo>
                  <a:cubicBezTo>
                    <a:pt x="913" y="4"/>
                    <a:pt x="881" y="39"/>
                    <a:pt x="883" y="80"/>
                  </a:cubicBezTo>
                  <a:cubicBezTo>
                    <a:pt x="884" y="116"/>
                    <a:pt x="894" y="435"/>
                    <a:pt x="542" y="456"/>
                  </a:cubicBezTo>
                  <a:cubicBezTo>
                    <a:pt x="529" y="456"/>
                    <a:pt x="516" y="457"/>
                    <a:pt x="504" y="457"/>
                  </a:cubicBezTo>
                  <a:cubicBezTo>
                    <a:pt x="399" y="457"/>
                    <a:pt x="316" y="429"/>
                    <a:pt x="256" y="374"/>
                  </a:cubicBezTo>
                  <a:cubicBezTo>
                    <a:pt x="154" y="278"/>
                    <a:pt x="150" y="126"/>
                    <a:pt x="150" y="123"/>
                  </a:cubicBezTo>
                  <a:cubicBezTo>
                    <a:pt x="150" y="81"/>
                    <a:pt x="117" y="48"/>
                    <a:pt x="76" y="48"/>
                  </a:cubicBezTo>
                  <a:cubicBezTo>
                    <a:pt x="34" y="48"/>
                    <a:pt x="1" y="83"/>
                    <a:pt x="1" y="123"/>
                  </a:cubicBezTo>
                  <a:cubicBezTo>
                    <a:pt x="1" y="132"/>
                    <a:pt x="3" y="340"/>
                    <a:pt x="153" y="482"/>
                  </a:cubicBezTo>
                  <a:cubicBezTo>
                    <a:pt x="241" y="563"/>
                    <a:pt x="359" y="606"/>
                    <a:pt x="502" y="606"/>
                  </a:cubicBezTo>
                  <a:cubicBezTo>
                    <a:pt x="519" y="606"/>
                    <a:pt x="536" y="604"/>
                    <a:pt x="550" y="603"/>
                  </a:cubicBezTo>
                  <a:cubicBezTo>
                    <a:pt x="702" y="594"/>
                    <a:pt x="822" y="540"/>
                    <a:pt x="907" y="445"/>
                  </a:cubicBezTo>
                  <a:cubicBezTo>
                    <a:pt x="1045" y="289"/>
                    <a:pt x="1031" y="80"/>
                    <a:pt x="1031" y="70"/>
                  </a:cubicBezTo>
                  <a:cubicBezTo>
                    <a:pt x="1029" y="33"/>
                    <a:pt x="997" y="1"/>
                    <a:pt x="95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410" name="Google Shape;3410;p44"/>
          <p:cNvGrpSpPr/>
          <p:nvPr/>
        </p:nvGrpSpPr>
        <p:grpSpPr>
          <a:xfrm>
            <a:off x="310809" y="-109565"/>
            <a:ext cx="1127479" cy="1509825"/>
            <a:chOff x="343086" y="2700509"/>
            <a:chExt cx="453294" cy="607014"/>
          </a:xfrm>
        </p:grpSpPr>
        <p:sp>
          <p:nvSpPr>
            <p:cNvPr id="3411" name="Google Shape;3411;p44"/>
            <p:cNvSpPr/>
            <p:nvPr/>
          </p:nvSpPr>
          <p:spPr>
            <a:xfrm>
              <a:off x="354430" y="2713093"/>
              <a:ext cx="248001" cy="308679"/>
            </a:xfrm>
            <a:custGeom>
              <a:rect b="b" l="l" r="r" t="t"/>
              <a:pathLst>
                <a:path extrusionOk="0" h="6476" w="5203">
                  <a:moveTo>
                    <a:pt x="4463" y="0"/>
                  </a:moveTo>
                  <a:lnTo>
                    <a:pt x="4416" y="3026"/>
                  </a:lnTo>
                  <a:lnTo>
                    <a:pt x="4416" y="3028"/>
                  </a:lnTo>
                  <a:lnTo>
                    <a:pt x="5151" y="5943"/>
                  </a:lnTo>
                  <a:lnTo>
                    <a:pt x="4179" y="6418"/>
                  </a:lnTo>
                  <a:lnTo>
                    <a:pt x="2830" y="4769"/>
                  </a:lnTo>
                  <a:lnTo>
                    <a:pt x="29" y="2368"/>
                  </a:lnTo>
                  <a:lnTo>
                    <a:pt x="0" y="2404"/>
                  </a:lnTo>
                  <a:lnTo>
                    <a:pt x="2797" y="4800"/>
                  </a:lnTo>
                  <a:lnTo>
                    <a:pt x="4156" y="6460"/>
                  </a:lnTo>
                  <a:lnTo>
                    <a:pt x="4168" y="6475"/>
                  </a:lnTo>
                  <a:lnTo>
                    <a:pt x="5203" y="5967"/>
                  </a:lnTo>
                  <a:lnTo>
                    <a:pt x="4461" y="3023"/>
                  </a:lnTo>
                  <a:lnTo>
                    <a:pt x="4509" y="1"/>
                  </a:lnTo>
                  <a:lnTo>
                    <a:pt x="446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2" name="Google Shape;3412;p44"/>
            <p:cNvSpPr/>
            <p:nvPr/>
          </p:nvSpPr>
          <p:spPr>
            <a:xfrm>
              <a:off x="483650" y="2856564"/>
              <a:ext cx="83175" cy="90278"/>
            </a:xfrm>
            <a:custGeom>
              <a:rect b="b" l="l" r="r" t="t"/>
              <a:pathLst>
                <a:path extrusionOk="0" h="1894" w="1745">
                  <a:moveTo>
                    <a:pt x="1710" y="0"/>
                  </a:moveTo>
                  <a:lnTo>
                    <a:pt x="0" y="1862"/>
                  </a:lnTo>
                  <a:lnTo>
                    <a:pt x="34" y="1894"/>
                  </a:lnTo>
                  <a:lnTo>
                    <a:pt x="1744" y="31"/>
                  </a:lnTo>
                  <a:lnTo>
                    <a:pt x="171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3" name="Google Shape;3413;p44"/>
            <p:cNvSpPr/>
            <p:nvPr/>
          </p:nvSpPr>
          <p:spPr>
            <a:xfrm>
              <a:off x="604767" y="3000036"/>
              <a:ext cx="179316" cy="297906"/>
            </a:xfrm>
            <a:custGeom>
              <a:rect b="b" l="l" r="r" t="t"/>
              <a:pathLst>
                <a:path extrusionOk="0" h="6250" w="3762">
                  <a:moveTo>
                    <a:pt x="35" y="1"/>
                  </a:moveTo>
                  <a:lnTo>
                    <a:pt x="0" y="31"/>
                  </a:lnTo>
                  <a:lnTo>
                    <a:pt x="3691" y="4191"/>
                  </a:lnTo>
                  <a:lnTo>
                    <a:pt x="474" y="6212"/>
                  </a:lnTo>
                  <a:lnTo>
                    <a:pt x="497" y="6249"/>
                  </a:lnTo>
                  <a:lnTo>
                    <a:pt x="3761" y="4202"/>
                  </a:lnTo>
                  <a:lnTo>
                    <a:pt x="3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4" name="Google Shape;3414;p44"/>
            <p:cNvSpPr/>
            <p:nvPr/>
          </p:nvSpPr>
          <p:spPr>
            <a:xfrm>
              <a:off x="407052" y="3025251"/>
              <a:ext cx="158963" cy="193186"/>
            </a:xfrm>
            <a:custGeom>
              <a:rect b="b" l="l" r="r" t="t"/>
              <a:pathLst>
                <a:path extrusionOk="0" h="4053" w="3335">
                  <a:moveTo>
                    <a:pt x="45" y="0"/>
                  </a:moveTo>
                  <a:lnTo>
                    <a:pt x="0" y="2"/>
                  </a:lnTo>
                  <a:lnTo>
                    <a:pt x="102" y="4053"/>
                  </a:lnTo>
                  <a:lnTo>
                    <a:pt x="3335" y="2299"/>
                  </a:lnTo>
                  <a:lnTo>
                    <a:pt x="2947" y="62"/>
                  </a:lnTo>
                  <a:lnTo>
                    <a:pt x="2902" y="70"/>
                  </a:lnTo>
                  <a:lnTo>
                    <a:pt x="3283" y="2275"/>
                  </a:lnTo>
                  <a:lnTo>
                    <a:pt x="147" y="3977"/>
                  </a:lnTo>
                  <a:lnTo>
                    <a:pt x="45"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5" name="Google Shape;3415;p44"/>
            <p:cNvSpPr/>
            <p:nvPr/>
          </p:nvSpPr>
          <p:spPr>
            <a:xfrm>
              <a:off x="554147" y="2846745"/>
              <a:ext cx="23642" cy="21116"/>
            </a:xfrm>
            <a:custGeom>
              <a:rect b="b" l="l" r="r" t="t"/>
              <a:pathLst>
                <a:path extrusionOk="0" h="443" w="496">
                  <a:moveTo>
                    <a:pt x="248" y="1"/>
                  </a:moveTo>
                  <a:cubicBezTo>
                    <a:pt x="186" y="1"/>
                    <a:pt x="124" y="27"/>
                    <a:pt x="81" y="77"/>
                  </a:cubicBezTo>
                  <a:cubicBezTo>
                    <a:pt x="1" y="170"/>
                    <a:pt x="11" y="311"/>
                    <a:pt x="104" y="389"/>
                  </a:cubicBezTo>
                  <a:cubicBezTo>
                    <a:pt x="146" y="425"/>
                    <a:pt x="198" y="443"/>
                    <a:pt x="249" y="443"/>
                  </a:cubicBezTo>
                  <a:cubicBezTo>
                    <a:pt x="311" y="443"/>
                    <a:pt x="373" y="416"/>
                    <a:pt x="416" y="365"/>
                  </a:cubicBezTo>
                  <a:cubicBezTo>
                    <a:pt x="496" y="273"/>
                    <a:pt x="485" y="133"/>
                    <a:pt x="392" y="54"/>
                  </a:cubicBezTo>
                  <a:cubicBezTo>
                    <a:pt x="350" y="18"/>
                    <a:pt x="299" y="1"/>
                    <a:pt x="248"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6" name="Google Shape;3416;p44"/>
            <p:cNvSpPr/>
            <p:nvPr/>
          </p:nvSpPr>
          <p:spPr>
            <a:xfrm>
              <a:off x="540181" y="3011476"/>
              <a:ext cx="23594" cy="21116"/>
            </a:xfrm>
            <a:custGeom>
              <a:rect b="b" l="l" r="r" t="t"/>
              <a:pathLst>
                <a:path extrusionOk="0" h="443" w="495">
                  <a:moveTo>
                    <a:pt x="246" y="1"/>
                  </a:moveTo>
                  <a:cubicBezTo>
                    <a:pt x="184" y="1"/>
                    <a:pt x="122" y="27"/>
                    <a:pt x="79" y="78"/>
                  </a:cubicBezTo>
                  <a:cubicBezTo>
                    <a:pt x="0" y="170"/>
                    <a:pt x="10" y="310"/>
                    <a:pt x="103" y="389"/>
                  </a:cubicBezTo>
                  <a:cubicBezTo>
                    <a:pt x="144" y="425"/>
                    <a:pt x="195" y="442"/>
                    <a:pt x="246" y="442"/>
                  </a:cubicBezTo>
                  <a:cubicBezTo>
                    <a:pt x="308" y="442"/>
                    <a:pt x="370" y="416"/>
                    <a:pt x="414" y="366"/>
                  </a:cubicBezTo>
                  <a:cubicBezTo>
                    <a:pt x="495" y="273"/>
                    <a:pt x="484" y="132"/>
                    <a:pt x="391" y="54"/>
                  </a:cubicBezTo>
                  <a:cubicBezTo>
                    <a:pt x="349" y="18"/>
                    <a:pt x="298" y="1"/>
                    <a:pt x="24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7" name="Google Shape;3417;p44"/>
            <p:cNvSpPr/>
            <p:nvPr/>
          </p:nvSpPr>
          <p:spPr>
            <a:xfrm>
              <a:off x="616063" y="3286407"/>
              <a:ext cx="23642" cy="21116"/>
            </a:xfrm>
            <a:custGeom>
              <a:rect b="b" l="l" r="r" t="t"/>
              <a:pathLst>
                <a:path extrusionOk="0" h="443" w="496">
                  <a:moveTo>
                    <a:pt x="249" y="1"/>
                  </a:moveTo>
                  <a:cubicBezTo>
                    <a:pt x="186" y="1"/>
                    <a:pt x="124" y="27"/>
                    <a:pt x="81" y="78"/>
                  </a:cubicBezTo>
                  <a:cubicBezTo>
                    <a:pt x="1" y="170"/>
                    <a:pt x="11" y="311"/>
                    <a:pt x="104" y="389"/>
                  </a:cubicBezTo>
                  <a:cubicBezTo>
                    <a:pt x="146" y="425"/>
                    <a:pt x="198" y="443"/>
                    <a:pt x="249" y="443"/>
                  </a:cubicBezTo>
                  <a:cubicBezTo>
                    <a:pt x="312" y="443"/>
                    <a:pt x="373" y="417"/>
                    <a:pt x="416" y="366"/>
                  </a:cubicBezTo>
                  <a:cubicBezTo>
                    <a:pt x="496" y="273"/>
                    <a:pt x="485" y="133"/>
                    <a:pt x="392" y="54"/>
                  </a:cubicBezTo>
                  <a:cubicBezTo>
                    <a:pt x="351" y="18"/>
                    <a:pt x="300" y="1"/>
                    <a:pt x="249"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8" name="Google Shape;3418;p44"/>
            <p:cNvSpPr/>
            <p:nvPr/>
          </p:nvSpPr>
          <p:spPr>
            <a:xfrm>
              <a:off x="587083" y="2984402"/>
              <a:ext cx="28122" cy="25119"/>
            </a:xfrm>
            <a:custGeom>
              <a:rect b="b" l="l" r="r" t="t"/>
              <a:pathLst>
                <a:path extrusionOk="0" h="527" w="590">
                  <a:moveTo>
                    <a:pt x="297" y="0"/>
                  </a:moveTo>
                  <a:cubicBezTo>
                    <a:pt x="222" y="0"/>
                    <a:pt x="148" y="32"/>
                    <a:pt x="95" y="92"/>
                  </a:cubicBezTo>
                  <a:cubicBezTo>
                    <a:pt x="0" y="202"/>
                    <a:pt x="14" y="369"/>
                    <a:pt x="124" y="464"/>
                  </a:cubicBezTo>
                  <a:cubicBezTo>
                    <a:pt x="173" y="506"/>
                    <a:pt x="234" y="527"/>
                    <a:pt x="294" y="527"/>
                  </a:cubicBezTo>
                  <a:cubicBezTo>
                    <a:pt x="369" y="527"/>
                    <a:pt x="443" y="495"/>
                    <a:pt x="496" y="435"/>
                  </a:cubicBezTo>
                  <a:cubicBezTo>
                    <a:pt x="590" y="325"/>
                    <a:pt x="576" y="159"/>
                    <a:pt x="466" y="63"/>
                  </a:cubicBezTo>
                  <a:cubicBezTo>
                    <a:pt x="417" y="21"/>
                    <a:pt x="357" y="0"/>
                    <a:pt x="297"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9" name="Google Shape;3419;p44"/>
            <p:cNvSpPr/>
            <p:nvPr/>
          </p:nvSpPr>
          <p:spPr>
            <a:xfrm>
              <a:off x="398902" y="3204090"/>
              <a:ext cx="28170" cy="25119"/>
            </a:xfrm>
            <a:custGeom>
              <a:rect b="b" l="l" r="r" t="t"/>
              <a:pathLst>
                <a:path extrusionOk="0" h="527" w="591">
                  <a:moveTo>
                    <a:pt x="296" y="0"/>
                  </a:moveTo>
                  <a:cubicBezTo>
                    <a:pt x="221" y="0"/>
                    <a:pt x="147" y="31"/>
                    <a:pt x="95" y="91"/>
                  </a:cubicBezTo>
                  <a:cubicBezTo>
                    <a:pt x="1" y="201"/>
                    <a:pt x="14" y="368"/>
                    <a:pt x="124" y="463"/>
                  </a:cubicBezTo>
                  <a:cubicBezTo>
                    <a:pt x="174" y="506"/>
                    <a:pt x="235" y="526"/>
                    <a:pt x="296" y="526"/>
                  </a:cubicBezTo>
                  <a:cubicBezTo>
                    <a:pt x="371" y="526"/>
                    <a:pt x="444" y="495"/>
                    <a:pt x="496" y="435"/>
                  </a:cubicBezTo>
                  <a:cubicBezTo>
                    <a:pt x="590" y="325"/>
                    <a:pt x="577" y="158"/>
                    <a:pt x="467" y="63"/>
                  </a:cubicBezTo>
                  <a:cubicBezTo>
                    <a:pt x="417" y="21"/>
                    <a:pt x="356"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0" name="Google Shape;3420;p44"/>
            <p:cNvSpPr/>
            <p:nvPr/>
          </p:nvSpPr>
          <p:spPr>
            <a:xfrm>
              <a:off x="768305" y="3187455"/>
              <a:ext cx="28075" cy="25167"/>
            </a:xfrm>
            <a:custGeom>
              <a:rect b="b" l="l" r="r" t="t"/>
              <a:pathLst>
                <a:path extrusionOk="0" h="528" w="589">
                  <a:moveTo>
                    <a:pt x="296" y="1"/>
                  </a:moveTo>
                  <a:cubicBezTo>
                    <a:pt x="222" y="1"/>
                    <a:pt x="147" y="32"/>
                    <a:pt x="95" y="93"/>
                  </a:cubicBezTo>
                  <a:cubicBezTo>
                    <a:pt x="1" y="203"/>
                    <a:pt x="13" y="369"/>
                    <a:pt x="123" y="465"/>
                  </a:cubicBezTo>
                  <a:cubicBezTo>
                    <a:pt x="173" y="507"/>
                    <a:pt x="234" y="527"/>
                    <a:pt x="294" y="527"/>
                  </a:cubicBezTo>
                  <a:cubicBezTo>
                    <a:pt x="369" y="527"/>
                    <a:pt x="443" y="496"/>
                    <a:pt x="495" y="435"/>
                  </a:cubicBezTo>
                  <a:cubicBezTo>
                    <a:pt x="589" y="325"/>
                    <a:pt x="575" y="160"/>
                    <a:pt x="466" y="64"/>
                  </a:cubicBezTo>
                  <a:cubicBezTo>
                    <a:pt x="417" y="21"/>
                    <a:pt x="357" y="1"/>
                    <a:pt x="29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1" name="Google Shape;3421;p44"/>
            <p:cNvSpPr/>
            <p:nvPr/>
          </p:nvSpPr>
          <p:spPr>
            <a:xfrm>
              <a:off x="554147" y="2700509"/>
              <a:ext cx="28122" cy="25215"/>
            </a:xfrm>
            <a:custGeom>
              <a:rect b="b" l="l" r="r" t="t"/>
              <a:pathLst>
                <a:path extrusionOk="0" h="529" w="590">
                  <a:moveTo>
                    <a:pt x="296" y="0"/>
                  </a:moveTo>
                  <a:cubicBezTo>
                    <a:pt x="222" y="0"/>
                    <a:pt x="148" y="32"/>
                    <a:pt x="95" y="93"/>
                  </a:cubicBezTo>
                  <a:cubicBezTo>
                    <a:pt x="1" y="203"/>
                    <a:pt x="14" y="369"/>
                    <a:pt x="124" y="464"/>
                  </a:cubicBezTo>
                  <a:cubicBezTo>
                    <a:pt x="174" y="507"/>
                    <a:pt x="235" y="528"/>
                    <a:pt x="296" y="528"/>
                  </a:cubicBezTo>
                  <a:cubicBezTo>
                    <a:pt x="370" y="528"/>
                    <a:pt x="444" y="497"/>
                    <a:pt x="496" y="436"/>
                  </a:cubicBezTo>
                  <a:cubicBezTo>
                    <a:pt x="590" y="326"/>
                    <a:pt x="576" y="160"/>
                    <a:pt x="466" y="64"/>
                  </a:cubicBezTo>
                  <a:cubicBezTo>
                    <a:pt x="417" y="21"/>
                    <a:pt x="357"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2" name="Google Shape;3422;p44"/>
            <p:cNvSpPr/>
            <p:nvPr/>
          </p:nvSpPr>
          <p:spPr>
            <a:xfrm>
              <a:off x="557578" y="3127873"/>
              <a:ext cx="14347" cy="12822"/>
            </a:xfrm>
            <a:custGeom>
              <a:rect b="b" l="l" r="r" t="t"/>
              <a:pathLst>
                <a:path extrusionOk="0" h="269" w="301">
                  <a:moveTo>
                    <a:pt x="150" y="0"/>
                  </a:moveTo>
                  <a:cubicBezTo>
                    <a:pt x="112" y="0"/>
                    <a:pt x="75" y="16"/>
                    <a:pt x="49" y="47"/>
                  </a:cubicBezTo>
                  <a:cubicBezTo>
                    <a:pt x="1" y="103"/>
                    <a:pt x="7" y="188"/>
                    <a:pt x="64" y="235"/>
                  </a:cubicBezTo>
                  <a:cubicBezTo>
                    <a:pt x="89" y="258"/>
                    <a:pt x="120" y="268"/>
                    <a:pt x="151" y="268"/>
                  </a:cubicBezTo>
                  <a:cubicBezTo>
                    <a:pt x="188" y="268"/>
                    <a:pt x="226" y="252"/>
                    <a:pt x="252" y="222"/>
                  </a:cubicBezTo>
                  <a:cubicBezTo>
                    <a:pt x="300" y="165"/>
                    <a:pt x="294" y="80"/>
                    <a:pt x="237" y="33"/>
                  </a:cubicBezTo>
                  <a:cubicBezTo>
                    <a:pt x="212" y="11"/>
                    <a:pt x="181" y="0"/>
                    <a:pt x="150"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3" name="Google Shape;3423;p44"/>
            <p:cNvSpPr/>
            <p:nvPr/>
          </p:nvSpPr>
          <p:spPr>
            <a:xfrm>
              <a:off x="402095" y="3014335"/>
              <a:ext cx="14347" cy="12822"/>
            </a:xfrm>
            <a:custGeom>
              <a:rect b="b" l="l" r="r" t="t"/>
              <a:pathLst>
                <a:path extrusionOk="0" h="269" w="301">
                  <a:moveTo>
                    <a:pt x="150" y="1"/>
                  </a:moveTo>
                  <a:cubicBezTo>
                    <a:pt x="112" y="1"/>
                    <a:pt x="75" y="17"/>
                    <a:pt x="49" y="47"/>
                  </a:cubicBezTo>
                  <a:cubicBezTo>
                    <a:pt x="1" y="104"/>
                    <a:pt x="7" y="189"/>
                    <a:pt x="64" y="236"/>
                  </a:cubicBezTo>
                  <a:cubicBezTo>
                    <a:pt x="88" y="258"/>
                    <a:pt x="119" y="269"/>
                    <a:pt x="150" y="269"/>
                  </a:cubicBezTo>
                  <a:cubicBezTo>
                    <a:pt x="188" y="269"/>
                    <a:pt x="226" y="253"/>
                    <a:pt x="252" y="222"/>
                  </a:cubicBezTo>
                  <a:cubicBezTo>
                    <a:pt x="300" y="166"/>
                    <a:pt x="294" y="81"/>
                    <a:pt x="237" y="34"/>
                  </a:cubicBezTo>
                  <a:cubicBezTo>
                    <a:pt x="212" y="12"/>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4" name="Google Shape;3424;p44"/>
            <p:cNvSpPr/>
            <p:nvPr/>
          </p:nvSpPr>
          <p:spPr>
            <a:xfrm>
              <a:off x="481505" y="2934830"/>
              <a:ext cx="14299" cy="12822"/>
            </a:xfrm>
            <a:custGeom>
              <a:rect b="b" l="l" r="r" t="t"/>
              <a:pathLst>
                <a:path extrusionOk="0" h="269" w="300">
                  <a:moveTo>
                    <a:pt x="150" y="1"/>
                  </a:moveTo>
                  <a:cubicBezTo>
                    <a:pt x="112" y="1"/>
                    <a:pt x="74" y="17"/>
                    <a:pt x="49" y="48"/>
                  </a:cubicBezTo>
                  <a:cubicBezTo>
                    <a:pt x="0" y="103"/>
                    <a:pt x="7" y="189"/>
                    <a:pt x="63" y="236"/>
                  </a:cubicBezTo>
                  <a:cubicBezTo>
                    <a:pt x="88" y="258"/>
                    <a:pt x="119" y="268"/>
                    <a:pt x="150" y="268"/>
                  </a:cubicBezTo>
                  <a:cubicBezTo>
                    <a:pt x="188" y="268"/>
                    <a:pt x="225" y="253"/>
                    <a:pt x="252" y="221"/>
                  </a:cubicBezTo>
                  <a:cubicBezTo>
                    <a:pt x="300" y="165"/>
                    <a:pt x="293" y="80"/>
                    <a:pt x="237" y="33"/>
                  </a:cubicBezTo>
                  <a:cubicBezTo>
                    <a:pt x="212" y="11"/>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5" name="Google Shape;3425;p44"/>
            <p:cNvSpPr/>
            <p:nvPr/>
          </p:nvSpPr>
          <p:spPr>
            <a:xfrm>
              <a:off x="343086" y="2816240"/>
              <a:ext cx="14347" cy="12822"/>
            </a:xfrm>
            <a:custGeom>
              <a:rect b="b" l="l" r="r" t="t"/>
              <a:pathLst>
                <a:path extrusionOk="0" h="269" w="301">
                  <a:moveTo>
                    <a:pt x="151" y="1"/>
                  </a:moveTo>
                  <a:cubicBezTo>
                    <a:pt x="113" y="1"/>
                    <a:pt x="75" y="17"/>
                    <a:pt x="50" y="47"/>
                  </a:cubicBezTo>
                  <a:cubicBezTo>
                    <a:pt x="0" y="104"/>
                    <a:pt x="8" y="189"/>
                    <a:pt x="63" y="236"/>
                  </a:cubicBezTo>
                  <a:cubicBezTo>
                    <a:pt x="89" y="258"/>
                    <a:pt x="120" y="269"/>
                    <a:pt x="151" y="269"/>
                  </a:cubicBezTo>
                  <a:cubicBezTo>
                    <a:pt x="188" y="269"/>
                    <a:pt x="226" y="253"/>
                    <a:pt x="252" y="222"/>
                  </a:cubicBezTo>
                  <a:cubicBezTo>
                    <a:pt x="301" y="166"/>
                    <a:pt x="294" y="81"/>
                    <a:pt x="238" y="34"/>
                  </a:cubicBezTo>
                  <a:cubicBezTo>
                    <a:pt x="213" y="12"/>
                    <a:pt x="181" y="1"/>
                    <a:pt x="15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426" name="Google Shape;3426;p44"/>
          <p:cNvGrpSpPr/>
          <p:nvPr/>
        </p:nvGrpSpPr>
        <p:grpSpPr>
          <a:xfrm rot="-626566">
            <a:off x="7127970" y="872902"/>
            <a:ext cx="779336" cy="952468"/>
            <a:chOff x="1562309" y="2509229"/>
            <a:chExt cx="347240" cy="424361"/>
          </a:xfrm>
        </p:grpSpPr>
        <p:sp>
          <p:nvSpPr>
            <p:cNvPr id="3427" name="Google Shape;3427;p44"/>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8" name="Google Shape;3428;p44"/>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9" name="Google Shape;3429;p44"/>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0" name="Google Shape;3430;p44"/>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1" name="Google Shape;3431;p44"/>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2" name="Google Shape;3432;p44"/>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3" name="Google Shape;3433;p44"/>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4" name="Google Shape;3434;p44"/>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5" name="Google Shape;3435;p44"/>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6" name="Google Shape;3436;p44"/>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7" name="Google Shape;3437;p44"/>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8" name="Google Shape;3438;p44"/>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9" name="Google Shape;3439;p44"/>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440" name="Google Shape;3440;p44"/>
          <p:cNvGrpSpPr/>
          <p:nvPr/>
        </p:nvGrpSpPr>
        <p:grpSpPr>
          <a:xfrm rot="1560014">
            <a:off x="2980198" y="3603712"/>
            <a:ext cx="1121187" cy="1132994"/>
            <a:chOff x="4040460" y="135322"/>
            <a:chExt cx="330843" cy="334322"/>
          </a:xfrm>
        </p:grpSpPr>
        <p:sp>
          <p:nvSpPr>
            <p:cNvPr id="3441" name="Google Shape;3441;p44"/>
            <p:cNvSpPr/>
            <p:nvPr/>
          </p:nvSpPr>
          <p:spPr>
            <a:xfrm>
              <a:off x="4149756" y="146809"/>
              <a:ext cx="134225" cy="232605"/>
            </a:xfrm>
            <a:custGeom>
              <a:rect b="b" l="l" r="r" t="t"/>
              <a:pathLst>
                <a:path extrusionOk="0" h="4880" w="2816">
                  <a:moveTo>
                    <a:pt x="1482" y="1"/>
                  </a:moveTo>
                  <a:lnTo>
                    <a:pt x="1444" y="23"/>
                  </a:lnTo>
                  <a:lnTo>
                    <a:pt x="2768" y="2325"/>
                  </a:lnTo>
                  <a:lnTo>
                    <a:pt x="2266" y="4583"/>
                  </a:lnTo>
                  <a:lnTo>
                    <a:pt x="700" y="4831"/>
                  </a:lnTo>
                  <a:lnTo>
                    <a:pt x="48" y="2665"/>
                  </a:lnTo>
                  <a:lnTo>
                    <a:pt x="1482" y="275"/>
                  </a:lnTo>
                  <a:lnTo>
                    <a:pt x="1444" y="253"/>
                  </a:lnTo>
                  <a:lnTo>
                    <a:pt x="5" y="2650"/>
                  </a:lnTo>
                  <a:lnTo>
                    <a:pt x="1" y="2659"/>
                  </a:lnTo>
                  <a:lnTo>
                    <a:pt x="669" y="4880"/>
                  </a:lnTo>
                  <a:lnTo>
                    <a:pt x="2302" y="4622"/>
                  </a:lnTo>
                  <a:lnTo>
                    <a:pt x="2812" y="2326"/>
                  </a:lnTo>
                  <a:lnTo>
                    <a:pt x="2816" y="2316"/>
                  </a:lnTo>
                  <a:lnTo>
                    <a:pt x="1482"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2" name="Google Shape;3442;p44"/>
            <p:cNvSpPr/>
            <p:nvPr/>
          </p:nvSpPr>
          <p:spPr>
            <a:xfrm>
              <a:off x="4258527" y="365067"/>
              <a:ext cx="102813" cy="12155"/>
            </a:xfrm>
            <a:custGeom>
              <a:rect b="b" l="l" r="r" t="t"/>
              <a:pathLst>
                <a:path extrusionOk="0" h="255" w="2157">
                  <a:moveTo>
                    <a:pt x="5" y="1"/>
                  </a:moveTo>
                  <a:lnTo>
                    <a:pt x="1" y="43"/>
                  </a:lnTo>
                  <a:lnTo>
                    <a:pt x="2152" y="255"/>
                  </a:lnTo>
                  <a:lnTo>
                    <a:pt x="2156" y="212"/>
                  </a:lnTo>
                  <a:lnTo>
                    <a:pt x="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3" name="Google Shape;3443;p44"/>
            <p:cNvSpPr/>
            <p:nvPr/>
          </p:nvSpPr>
          <p:spPr>
            <a:xfrm>
              <a:off x="4052138" y="390091"/>
              <a:ext cx="143567" cy="79076"/>
            </a:xfrm>
            <a:custGeom>
              <a:rect b="b" l="l" r="r" t="t"/>
              <a:pathLst>
                <a:path extrusionOk="0" h="1659" w="3012">
                  <a:moveTo>
                    <a:pt x="2754" y="0"/>
                  </a:moveTo>
                  <a:lnTo>
                    <a:pt x="2711" y="6"/>
                  </a:lnTo>
                  <a:lnTo>
                    <a:pt x="2958" y="1591"/>
                  </a:lnTo>
                  <a:lnTo>
                    <a:pt x="17" y="483"/>
                  </a:lnTo>
                  <a:lnTo>
                    <a:pt x="1" y="523"/>
                  </a:lnTo>
                  <a:lnTo>
                    <a:pt x="3012" y="1658"/>
                  </a:lnTo>
                  <a:lnTo>
                    <a:pt x="2754"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4" name="Google Shape;3444;p44"/>
            <p:cNvSpPr/>
            <p:nvPr/>
          </p:nvSpPr>
          <p:spPr>
            <a:xfrm>
              <a:off x="4272684" y="247239"/>
              <a:ext cx="20258" cy="20258"/>
            </a:xfrm>
            <a:custGeom>
              <a:rect b="b" l="l" r="r" t="t"/>
              <a:pathLst>
                <a:path extrusionOk="0" h="425" w="425">
                  <a:moveTo>
                    <a:pt x="212" y="1"/>
                  </a:moveTo>
                  <a:cubicBezTo>
                    <a:pt x="95" y="1"/>
                    <a:pt x="1" y="96"/>
                    <a:pt x="1" y="213"/>
                  </a:cubicBezTo>
                  <a:cubicBezTo>
                    <a:pt x="1" y="331"/>
                    <a:pt x="95" y="425"/>
                    <a:pt x="212" y="425"/>
                  </a:cubicBezTo>
                  <a:cubicBezTo>
                    <a:pt x="330" y="425"/>
                    <a:pt x="425" y="331"/>
                    <a:pt x="425" y="213"/>
                  </a:cubicBezTo>
                  <a:cubicBezTo>
                    <a:pt x="425" y="96"/>
                    <a:pt x="330"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5" name="Google Shape;3445;p44"/>
            <p:cNvSpPr/>
            <p:nvPr/>
          </p:nvSpPr>
          <p:spPr>
            <a:xfrm>
              <a:off x="4351045" y="366163"/>
              <a:ext cx="20258" cy="20258"/>
            </a:xfrm>
            <a:custGeom>
              <a:rect b="b" l="l" r="r" t="t"/>
              <a:pathLst>
                <a:path extrusionOk="0" h="425" w="425">
                  <a:moveTo>
                    <a:pt x="212" y="1"/>
                  </a:moveTo>
                  <a:cubicBezTo>
                    <a:pt x="95" y="1"/>
                    <a:pt x="1" y="96"/>
                    <a:pt x="1" y="213"/>
                  </a:cubicBezTo>
                  <a:cubicBezTo>
                    <a:pt x="1" y="329"/>
                    <a:pt x="95" y="425"/>
                    <a:pt x="212" y="425"/>
                  </a:cubicBezTo>
                  <a:cubicBezTo>
                    <a:pt x="329" y="425"/>
                    <a:pt x="425" y="329"/>
                    <a:pt x="425" y="213"/>
                  </a:cubicBezTo>
                  <a:cubicBezTo>
                    <a:pt x="425" y="96"/>
                    <a:pt x="329"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6" name="Google Shape;3446;p44"/>
            <p:cNvSpPr/>
            <p:nvPr/>
          </p:nvSpPr>
          <p:spPr>
            <a:xfrm>
              <a:off x="4207383" y="135322"/>
              <a:ext cx="24118" cy="24118"/>
            </a:xfrm>
            <a:custGeom>
              <a:rect b="b" l="l" r="r" t="t"/>
              <a:pathLst>
                <a:path extrusionOk="0" h="506" w="506">
                  <a:moveTo>
                    <a:pt x="253" y="1"/>
                  </a:moveTo>
                  <a:cubicBezTo>
                    <a:pt x="114" y="1"/>
                    <a:pt x="1" y="113"/>
                    <a:pt x="1" y="253"/>
                  </a:cubicBezTo>
                  <a:cubicBezTo>
                    <a:pt x="1" y="393"/>
                    <a:pt x="114" y="505"/>
                    <a:pt x="253" y="505"/>
                  </a:cubicBezTo>
                  <a:cubicBezTo>
                    <a:pt x="393" y="505"/>
                    <a:pt x="505" y="392"/>
                    <a:pt x="505" y="253"/>
                  </a:cubicBezTo>
                  <a:cubicBezTo>
                    <a:pt x="505" y="115"/>
                    <a:pt x="393" y="1"/>
                    <a:pt x="25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7" name="Google Shape;3447;p44"/>
            <p:cNvSpPr/>
            <p:nvPr/>
          </p:nvSpPr>
          <p:spPr>
            <a:xfrm>
              <a:off x="4246468" y="354009"/>
              <a:ext cx="24357" cy="24118"/>
            </a:xfrm>
            <a:custGeom>
              <a:rect b="b" l="l" r="r" t="t"/>
              <a:pathLst>
                <a:path extrusionOk="0" h="506" w="511">
                  <a:moveTo>
                    <a:pt x="255" y="0"/>
                  </a:moveTo>
                  <a:cubicBezTo>
                    <a:pt x="118" y="0"/>
                    <a:pt x="5" y="110"/>
                    <a:pt x="2" y="249"/>
                  </a:cubicBezTo>
                  <a:cubicBezTo>
                    <a:pt x="0" y="389"/>
                    <a:pt x="112" y="504"/>
                    <a:pt x="252" y="506"/>
                  </a:cubicBezTo>
                  <a:cubicBezTo>
                    <a:pt x="253" y="506"/>
                    <a:pt x="254" y="506"/>
                    <a:pt x="255" y="506"/>
                  </a:cubicBezTo>
                  <a:cubicBezTo>
                    <a:pt x="393" y="506"/>
                    <a:pt x="506" y="395"/>
                    <a:pt x="508" y="257"/>
                  </a:cubicBezTo>
                  <a:cubicBezTo>
                    <a:pt x="510" y="117"/>
                    <a:pt x="399" y="2"/>
                    <a:pt x="259" y="0"/>
                  </a:cubicBezTo>
                  <a:cubicBezTo>
                    <a:pt x="258" y="0"/>
                    <a:pt x="256" y="0"/>
                    <a:pt x="25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8" name="Google Shape;3448;p44"/>
            <p:cNvSpPr/>
            <p:nvPr/>
          </p:nvSpPr>
          <p:spPr>
            <a:xfrm>
              <a:off x="4170252" y="366163"/>
              <a:ext cx="24166" cy="24166"/>
            </a:xfrm>
            <a:custGeom>
              <a:rect b="b" l="l" r="r" t="t"/>
              <a:pathLst>
                <a:path extrusionOk="0" h="507" w="507">
                  <a:moveTo>
                    <a:pt x="254" y="1"/>
                  </a:moveTo>
                  <a:cubicBezTo>
                    <a:pt x="114" y="1"/>
                    <a:pt x="1" y="114"/>
                    <a:pt x="1" y="253"/>
                  </a:cubicBezTo>
                  <a:cubicBezTo>
                    <a:pt x="1" y="393"/>
                    <a:pt x="114" y="506"/>
                    <a:pt x="254" y="506"/>
                  </a:cubicBezTo>
                  <a:cubicBezTo>
                    <a:pt x="393" y="506"/>
                    <a:pt x="506" y="392"/>
                    <a:pt x="506" y="253"/>
                  </a:cubicBezTo>
                  <a:cubicBezTo>
                    <a:pt x="506" y="115"/>
                    <a:pt x="393" y="1"/>
                    <a:pt x="254"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9" name="Google Shape;3449;p44"/>
            <p:cNvSpPr/>
            <p:nvPr/>
          </p:nvSpPr>
          <p:spPr>
            <a:xfrm>
              <a:off x="4040460" y="402007"/>
              <a:ext cx="24166" cy="24071"/>
            </a:xfrm>
            <a:custGeom>
              <a:rect b="b" l="l" r="r" t="t"/>
              <a:pathLst>
                <a:path extrusionOk="0" h="505" w="507">
                  <a:moveTo>
                    <a:pt x="253" y="0"/>
                  </a:moveTo>
                  <a:cubicBezTo>
                    <a:pt x="114" y="0"/>
                    <a:pt x="1" y="112"/>
                    <a:pt x="1" y="253"/>
                  </a:cubicBezTo>
                  <a:cubicBezTo>
                    <a:pt x="1" y="393"/>
                    <a:pt x="114" y="505"/>
                    <a:pt x="253" y="505"/>
                  </a:cubicBezTo>
                  <a:cubicBezTo>
                    <a:pt x="394" y="505"/>
                    <a:pt x="507" y="393"/>
                    <a:pt x="507" y="253"/>
                  </a:cubicBezTo>
                  <a:cubicBezTo>
                    <a:pt x="507" y="113"/>
                    <a:pt x="394" y="0"/>
                    <a:pt x="25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0" name="Google Shape;3450;p44"/>
            <p:cNvSpPr/>
            <p:nvPr/>
          </p:nvSpPr>
          <p:spPr>
            <a:xfrm>
              <a:off x="4142844" y="267449"/>
              <a:ext cx="12250" cy="12345"/>
            </a:xfrm>
            <a:custGeom>
              <a:rect b="b" l="l" r="r" t="t"/>
              <a:pathLst>
                <a:path extrusionOk="0" h="259" w="257">
                  <a:moveTo>
                    <a:pt x="129" y="1"/>
                  </a:moveTo>
                  <a:cubicBezTo>
                    <a:pt x="58" y="1"/>
                    <a:pt x="0" y="60"/>
                    <a:pt x="0" y="130"/>
                  </a:cubicBezTo>
                  <a:cubicBezTo>
                    <a:pt x="0" y="201"/>
                    <a:pt x="58" y="258"/>
                    <a:pt x="129" y="258"/>
                  </a:cubicBezTo>
                  <a:cubicBezTo>
                    <a:pt x="129" y="258"/>
                    <a:pt x="130" y="258"/>
                    <a:pt x="131" y="258"/>
                  </a:cubicBezTo>
                  <a:cubicBezTo>
                    <a:pt x="200" y="258"/>
                    <a:pt x="257" y="201"/>
                    <a:pt x="257" y="130"/>
                  </a:cubicBezTo>
                  <a:cubicBezTo>
                    <a:pt x="257" y="60"/>
                    <a:pt x="199" y="1"/>
                    <a:pt x="129"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1" name="Google Shape;3451;p44"/>
            <p:cNvSpPr/>
            <p:nvPr/>
          </p:nvSpPr>
          <p:spPr>
            <a:xfrm>
              <a:off x="4186172" y="457394"/>
              <a:ext cx="12298" cy="12250"/>
            </a:xfrm>
            <a:custGeom>
              <a:rect b="b" l="l" r="r" t="t"/>
              <a:pathLst>
                <a:path extrusionOk="0" h="257" w="258">
                  <a:moveTo>
                    <a:pt x="130" y="0"/>
                  </a:moveTo>
                  <a:cubicBezTo>
                    <a:pt x="58" y="0"/>
                    <a:pt x="1" y="58"/>
                    <a:pt x="1" y="128"/>
                  </a:cubicBezTo>
                  <a:cubicBezTo>
                    <a:pt x="1" y="199"/>
                    <a:pt x="58" y="257"/>
                    <a:pt x="130" y="257"/>
                  </a:cubicBezTo>
                  <a:cubicBezTo>
                    <a:pt x="200" y="256"/>
                    <a:pt x="257" y="199"/>
                    <a:pt x="257" y="128"/>
                  </a:cubicBezTo>
                  <a:cubicBezTo>
                    <a:pt x="257" y="58"/>
                    <a:pt x="200" y="0"/>
                    <a:pt x="13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452" name="Google Shape;3452;p44"/>
          <p:cNvGrpSpPr/>
          <p:nvPr/>
        </p:nvGrpSpPr>
        <p:grpSpPr>
          <a:xfrm>
            <a:off x="2303209" y="1360160"/>
            <a:ext cx="446753" cy="307144"/>
            <a:chOff x="5807116" y="-753678"/>
            <a:chExt cx="145807" cy="100239"/>
          </a:xfrm>
        </p:grpSpPr>
        <p:sp>
          <p:nvSpPr>
            <p:cNvPr id="3453" name="Google Shape;3453;p44"/>
            <p:cNvSpPr/>
            <p:nvPr/>
          </p:nvSpPr>
          <p:spPr>
            <a:xfrm>
              <a:off x="5807116" y="-753678"/>
              <a:ext cx="84272" cy="84319"/>
            </a:xfrm>
            <a:custGeom>
              <a:rect b="b" l="l" r="r" t="t"/>
              <a:pathLst>
                <a:path extrusionOk="0" h="1769" w="1768">
                  <a:moveTo>
                    <a:pt x="904" y="0"/>
                  </a:moveTo>
                  <a:cubicBezTo>
                    <a:pt x="787" y="0"/>
                    <a:pt x="607" y="606"/>
                    <a:pt x="607" y="606"/>
                  </a:cubicBezTo>
                  <a:cubicBezTo>
                    <a:pt x="607" y="606"/>
                    <a:pt x="442" y="577"/>
                    <a:pt x="287" y="577"/>
                  </a:cubicBezTo>
                  <a:cubicBezTo>
                    <a:pt x="150" y="577"/>
                    <a:pt x="20" y="599"/>
                    <a:pt x="14" y="684"/>
                  </a:cubicBezTo>
                  <a:cubicBezTo>
                    <a:pt x="1" y="865"/>
                    <a:pt x="503" y="1032"/>
                    <a:pt x="503" y="1032"/>
                  </a:cubicBezTo>
                  <a:cubicBezTo>
                    <a:pt x="503" y="1032"/>
                    <a:pt x="219" y="1611"/>
                    <a:pt x="336" y="1701"/>
                  </a:cubicBezTo>
                  <a:cubicBezTo>
                    <a:pt x="346" y="1709"/>
                    <a:pt x="358" y="1713"/>
                    <a:pt x="373" y="1713"/>
                  </a:cubicBezTo>
                  <a:cubicBezTo>
                    <a:pt x="525" y="1713"/>
                    <a:pt x="890" y="1315"/>
                    <a:pt x="890" y="1315"/>
                  </a:cubicBezTo>
                  <a:cubicBezTo>
                    <a:pt x="890" y="1315"/>
                    <a:pt x="1144" y="1769"/>
                    <a:pt x="1307" y="1769"/>
                  </a:cubicBezTo>
                  <a:cubicBezTo>
                    <a:pt x="1324" y="1769"/>
                    <a:pt x="1340" y="1764"/>
                    <a:pt x="1355" y="1752"/>
                  </a:cubicBezTo>
                  <a:cubicBezTo>
                    <a:pt x="1509" y="1636"/>
                    <a:pt x="1291" y="1134"/>
                    <a:pt x="1291" y="1134"/>
                  </a:cubicBezTo>
                  <a:cubicBezTo>
                    <a:pt x="1291" y="1134"/>
                    <a:pt x="1743" y="940"/>
                    <a:pt x="1755" y="785"/>
                  </a:cubicBezTo>
                  <a:cubicBezTo>
                    <a:pt x="1768" y="631"/>
                    <a:pt x="1148" y="606"/>
                    <a:pt x="1148" y="606"/>
                  </a:cubicBezTo>
                  <a:cubicBezTo>
                    <a:pt x="1148" y="606"/>
                    <a:pt x="1019" y="0"/>
                    <a:pt x="90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4" name="Google Shape;3454;p44"/>
            <p:cNvSpPr/>
            <p:nvPr/>
          </p:nvSpPr>
          <p:spPr>
            <a:xfrm>
              <a:off x="5875991" y="-697100"/>
              <a:ext cx="76931" cy="31507"/>
            </a:xfrm>
            <a:custGeom>
              <a:rect b="b" l="l" r="r" t="t"/>
              <a:pathLst>
                <a:path extrusionOk="0" h="661" w="1614">
                  <a:moveTo>
                    <a:pt x="177" y="1"/>
                  </a:moveTo>
                  <a:cubicBezTo>
                    <a:pt x="66" y="1"/>
                    <a:pt x="0" y="9"/>
                    <a:pt x="0" y="9"/>
                  </a:cubicBezTo>
                  <a:cubicBezTo>
                    <a:pt x="1181" y="291"/>
                    <a:pt x="1475" y="661"/>
                    <a:pt x="1476" y="661"/>
                  </a:cubicBezTo>
                  <a:cubicBezTo>
                    <a:pt x="1476" y="661"/>
                    <a:pt x="1476" y="661"/>
                    <a:pt x="1476" y="661"/>
                  </a:cubicBezTo>
                  <a:lnTo>
                    <a:pt x="1614" y="417"/>
                  </a:lnTo>
                  <a:cubicBezTo>
                    <a:pt x="1614" y="417"/>
                    <a:pt x="1380" y="230"/>
                    <a:pt x="843" y="88"/>
                  </a:cubicBezTo>
                  <a:cubicBezTo>
                    <a:pt x="571" y="16"/>
                    <a:pt x="331" y="1"/>
                    <a:pt x="177"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5" name="Google Shape;3455;p44"/>
            <p:cNvSpPr/>
            <p:nvPr/>
          </p:nvSpPr>
          <p:spPr>
            <a:xfrm>
              <a:off x="5881378" y="-705394"/>
              <a:ext cx="66064" cy="16492"/>
            </a:xfrm>
            <a:custGeom>
              <a:rect b="b" l="l" r="r" t="t"/>
              <a:pathLst>
                <a:path extrusionOk="0" h="346" w="1386">
                  <a:moveTo>
                    <a:pt x="643" y="1"/>
                  </a:moveTo>
                  <a:cubicBezTo>
                    <a:pt x="268" y="1"/>
                    <a:pt x="0" y="99"/>
                    <a:pt x="0" y="99"/>
                  </a:cubicBezTo>
                  <a:cubicBezTo>
                    <a:pt x="1011" y="103"/>
                    <a:pt x="1320" y="346"/>
                    <a:pt x="1320" y="346"/>
                  </a:cubicBezTo>
                  <a:cubicBezTo>
                    <a:pt x="1320" y="346"/>
                    <a:pt x="1320" y="346"/>
                    <a:pt x="1320" y="346"/>
                  </a:cubicBezTo>
                  <a:lnTo>
                    <a:pt x="1385" y="121"/>
                  </a:lnTo>
                  <a:cubicBezTo>
                    <a:pt x="1385" y="121"/>
                    <a:pt x="1160" y="15"/>
                    <a:pt x="699" y="1"/>
                  </a:cubicBezTo>
                  <a:cubicBezTo>
                    <a:pt x="680" y="1"/>
                    <a:pt x="661" y="1"/>
                    <a:pt x="643"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6" name="Google Shape;3456;p44"/>
            <p:cNvSpPr/>
            <p:nvPr/>
          </p:nvSpPr>
          <p:spPr>
            <a:xfrm>
              <a:off x="5875991" y="-689759"/>
              <a:ext cx="59963" cy="36321"/>
            </a:xfrm>
            <a:custGeom>
              <a:rect b="b" l="l" r="r" t="t"/>
              <a:pathLst>
                <a:path extrusionOk="0" h="762" w="1258">
                  <a:moveTo>
                    <a:pt x="0" y="0"/>
                  </a:moveTo>
                  <a:lnTo>
                    <a:pt x="0" y="0"/>
                  </a:lnTo>
                  <a:cubicBezTo>
                    <a:pt x="923" y="412"/>
                    <a:pt x="1107" y="760"/>
                    <a:pt x="1107" y="761"/>
                  </a:cubicBezTo>
                  <a:lnTo>
                    <a:pt x="1107" y="761"/>
                  </a:lnTo>
                  <a:lnTo>
                    <a:pt x="1258" y="582"/>
                  </a:lnTo>
                  <a:cubicBezTo>
                    <a:pt x="1258" y="582"/>
                    <a:pt x="1095" y="394"/>
                    <a:pt x="679" y="195"/>
                  </a:cubicBezTo>
                  <a:cubicBezTo>
                    <a:pt x="313" y="20"/>
                    <a:pt x="0" y="0"/>
                    <a:pt x="0" y="0"/>
                  </a:cubicBezTo>
                  <a:close/>
                  <a:moveTo>
                    <a:pt x="1107" y="761"/>
                  </a:moveTo>
                  <a:lnTo>
                    <a:pt x="1107" y="761"/>
                  </a:lnTo>
                  <a:cubicBezTo>
                    <a:pt x="1107" y="761"/>
                    <a:pt x="1107" y="761"/>
                    <a:pt x="1107" y="76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457" name="Google Shape;3457;p44"/>
          <p:cNvSpPr/>
          <p:nvPr/>
        </p:nvSpPr>
        <p:spPr>
          <a:xfrm>
            <a:off x="6210443" y="3552594"/>
            <a:ext cx="59653" cy="59653"/>
          </a:xfrm>
          <a:custGeom>
            <a:rect b="b" l="l" r="r" t="t"/>
            <a:pathLst>
              <a:path extrusionOk="0" h="524" w="524">
                <a:moveTo>
                  <a:pt x="254" y="0"/>
                </a:moveTo>
                <a:cubicBezTo>
                  <a:pt x="254" y="0"/>
                  <a:pt x="236" y="121"/>
                  <a:pt x="232" y="234"/>
                </a:cubicBezTo>
                <a:cubicBezTo>
                  <a:pt x="143" y="240"/>
                  <a:pt x="1" y="269"/>
                  <a:pt x="1" y="269"/>
                </a:cubicBezTo>
                <a:cubicBezTo>
                  <a:pt x="1" y="269"/>
                  <a:pt x="121" y="287"/>
                  <a:pt x="232" y="291"/>
                </a:cubicBezTo>
                <a:cubicBezTo>
                  <a:pt x="235" y="405"/>
                  <a:pt x="255" y="524"/>
                  <a:pt x="255" y="524"/>
                </a:cubicBezTo>
                <a:cubicBezTo>
                  <a:pt x="255" y="524"/>
                  <a:pt x="283" y="381"/>
                  <a:pt x="290" y="292"/>
                </a:cubicBezTo>
                <a:cubicBezTo>
                  <a:pt x="404" y="290"/>
                  <a:pt x="523" y="269"/>
                  <a:pt x="523" y="269"/>
                </a:cubicBezTo>
                <a:cubicBezTo>
                  <a:pt x="523" y="269"/>
                  <a:pt x="379" y="239"/>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8" name="Google Shape;3458;p44"/>
          <p:cNvSpPr/>
          <p:nvPr/>
        </p:nvSpPr>
        <p:spPr>
          <a:xfrm>
            <a:off x="7610694" y="3279175"/>
            <a:ext cx="59540" cy="59653"/>
          </a:xfrm>
          <a:custGeom>
            <a:rect b="b" l="l" r="r" t="t"/>
            <a:pathLst>
              <a:path extrusionOk="0" h="524" w="523">
                <a:moveTo>
                  <a:pt x="255" y="0"/>
                </a:moveTo>
                <a:cubicBezTo>
                  <a:pt x="255" y="0"/>
                  <a:pt x="236" y="121"/>
                  <a:pt x="232" y="233"/>
                </a:cubicBezTo>
                <a:cubicBezTo>
                  <a:pt x="143" y="240"/>
                  <a:pt x="0" y="268"/>
                  <a:pt x="0" y="268"/>
                </a:cubicBezTo>
                <a:cubicBezTo>
                  <a:pt x="0" y="268"/>
                  <a:pt x="121" y="286"/>
                  <a:pt x="232" y="290"/>
                </a:cubicBezTo>
                <a:cubicBezTo>
                  <a:pt x="235" y="405"/>
                  <a:pt x="256" y="524"/>
                  <a:pt x="256" y="524"/>
                </a:cubicBezTo>
                <a:cubicBezTo>
                  <a:pt x="256" y="524"/>
                  <a:pt x="283" y="379"/>
                  <a:pt x="290" y="293"/>
                </a:cubicBezTo>
                <a:cubicBezTo>
                  <a:pt x="403" y="289"/>
                  <a:pt x="523" y="268"/>
                  <a:pt x="523" y="268"/>
                </a:cubicBezTo>
                <a:cubicBezTo>
                  <a:pt x="523" y="268"/>
                  <a:pt x="378" y="238"/>
                  <a:pt x="290"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9" name="Google Shape;3459;p44"/>
          <p:cNvSpPr/>
          <p:nvPr/>
        </p:nvSpPr>
        <p:spPr>
          <a:xfrm>
            <a:off x="4881156" y="3612243"/>
            <a:ext cx="59540" cy="59653"/>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0" name="Google Shape;3460;p44"/>
          <p:cNvSpPr/>
          <p:nvPr/>
        </p:nvSpPr>
        <p:spPr>
          <a:xfrm>
            <a:off x="1033673" y="1956119"/>
            <a:ext cx="59653" cy="59767"/>
          </a:xfrm>
          <a:custGeom>
            <a:rect b="b" l="l" r="r" t="t"/>
            <a:pathLst>
              <a:path extrusionOk="0" h="525" w="524">
                <a:moveTo>
                  <a:pt x="255" y="1"/>
                </a:moveTo>
                <a:cubicBezTo>
                  <a:pt x="255" y="1"/>
                  <a:pt x="238" y="121"/>
                  <a:pt x="233" y="234"/>
                </a:cubicBezTo>
                <a:cubicBezTo>
                  <a:pt x="144" y="241"/>
                  <a:pt x="1" y="269"/>
                  <a:pt x="1" y="269"/>
                </a:cubicBezTo>
                <a:cubicBezTo>
                  <a:pt x="1" y="269"/>
                  <a:pt x="121" y="288"/>
                  <a:pt x="233" y="292"/>
                </a:cubicBezTo>
                <a:cubicBezTo>
                  <a:pt x="235" y="405"/>
                  <a:pt x="256" y="524"/>
                  <a:pt x="256" y="524"/>
                </a:cubicBezTo>
                <a:cubicBezTo>
                  <a:pt x="256" y="524"/>
                  <a:pt x="285" y="381"/>
                  <a:pt x="291" y="293"/>
                </a:cubicBezTo>
                <a:cubicBezTo>
                  <a:pt x="405" y="291"/>
                  <a:pt x="523" y="269"/>
                  <a:pt x="523" y="269"/>
                </a:cubicBezTo>
                <a:cubicBezTo>
                  <a:pt x="523" y="269"/>
                  <a:pt x="380" y="240"/>
                  <a:pt x="291" y="234"/>
                </a:cubicBezTo>
                <a:cubicBezTo>
                  <a:pt x="285"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1" name="Google Shape;3461;p44"/>
          <p:cNvSpPr/>
          <p:nvPr/>
        </p:nvSpPr>
        <p:spPr>
          <a:xfrm>
            <a:off x="7987003" y="3950596"/>
            <a:ext cx="59767" cy="59767"/>
          </a:xfrm>
          <a:custGeom>
            <a:rect b="b" l="l" r="r" t="t"/>
            <a:pathLst>
              <a:path extrusionOk="0" h="525" w="525">
                <a:moveTo>
                  <a:pt x="256" y="1"/>
                </a:moveTo>
                <a:cubicBezTo>
                  <a:pt x="256" y="1"/>
                  <a:pt x="238" y="121"/>
                  <a:pt x="234" y="234"/>
                </a:cubicBezTo>
                <a:cubicBezTo>
                  <a:pt x="145" y="241"/>
                  <a:pt x="1" y="269"/>
                  <a:pt x="1" y="269"/>
                </a:cubicBezTo>
                <a:cubicBezTo>
                  <a:pt x="1" y="269"/>
                  <a:pt x="121" y="288"/>
                  <a:pt x="233" y="292"/>
                </a:cubicBezTo>
                <a:cubicBezTo>
                  <a:pt x="235" y="405"/>
                  <a:pt x="256" y="524"/>
                  <a:pt x="256" y="524"/>
                </a:cubicBezTo>
                <a:cubicBezTo>
                  <a:pt x="256" y="524"/>
                  <a:pt x="286" y="381"/>
                  <a:pt x="292" y="293"/>
                </a:cubicBezTo>
                <a:cubicBezTo>
                  <a:pt x="406" y="291"/>
                  <a:pt x="524" y="269"/>
                  <a:pt x="524" y="269"/>
                </a:cubicBezTo>
                <a:cubicBezTo>
                  <a:pt x="524" y="269"/>
                  <a:pt x="381" y="240"/>
                  <a:pt x="292" y="234"/>
                </a:cubicBezTo>
                <a:cubicBezTo>
                  <a:pt x="286" y="145"/>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2" name="Google Shape;3462;p44"/>
          <p:cNvSpPr/>
          <p:nvPr/>
        </p:nvSpPr>
        <p:spPr>
          <a:xfrm>
            <a:off x="2751606" y="3740035"/>
            <a:ext cx="59540" cy="59653"/>
          </a:xfrm>
          <a:custGeom>
            <a:rect b="b" l="l" r="r" t="t"/>
            <a:pathLst>
              <a:path extrusionOk="0" h="524" w="523">
                <a:moveTo>
                  <a:pt x="255" y="0"/>
                </a:moveTo>
                <a:cubicBezTo>
                  <a:pt x="255" y="0"/>
                  <a:pt x="236" y="121"/>
                  <a:pt x="233" y="234"/>
                </a:cubicBezTo>
                <a:cubicBezTo>
                  <a:pt x="144" y="240"/>
                  <a:pt x="0" y="269"/>
                  <a:pt x="0" y="269"/>
                </a:cubicBezTo>
                <a:cubicBezTo>
                  <a:pt x="0" y="269"/>
                  <a:pt x="121" y="287"/>
                  <a:pt x="233" y="291"/>
                </a:cubicBezTo>
                <a:cubicBezTo>
                  <a:pt x="235" y="406"/>
                  <a:pt x="256" y="524"/>
                  <a:pt x="256" y="524"/>
                </a:cubicBezTo>
                <a:cubicBezTo>
                  <a:pt x="256" y="524"/>
                  <a:pt x="283" y="381"/>
                  <a:pt x="290" y="293"/>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3" name="Google Shape;3463;p44"/>
          <p:cNvSpPr/>
          <p:nvPr/>
        </p:nvSpPr>
        <p:spPr>
          <a:xfrm>
            <a:off x="3207648" y="1243944"/>
            <a:ext cx="59653" cy="59767"/>
          </a:xfrm>
          <a:custGeom>
            <a:rect b="b" l="l" r="r" t="t"/>
            <a:pathLst>
              <a:path extrusionOk="0" h="525" w="524">
                <a:moveTo>
                  <a:pt x="255" y="1"/>
                </a:moveTo>
                <a:cubicBezTo>
                  <a:pt x="255" y="1"/>
                  <a:pt x="237" y="121"/>
                  <a:pt x="232" y="233"/>
                </a:cubicBezTo>
                <a:cubicBezTo>
                  <a:pt x="143" y="240"/>
                  <a:pt x="0" y="269"/>
                  <a:pt x="0" y="269"/>
                </a:cubicBezTo>
                <a:cubicBezTo>
                  <a:pt x="0" y="269"/>
                  <a:pt x="120" y="288"/>
                  <a:pt x="231" y="291"/>
                </a:cubicBezTo>
                <a:cubicBezTo>
                  <a:pt x="235" y="405"/>
                  <a:pt x="255" y="524"/>
                  <a:pt x="255" y="524"/>
                </a:cubicBezTo>
                <a:cubicBezTo>
                  <a:pt x="255"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4" name="Google Shape;3464;p44"/>
          <p:cNvSpPr/>
          <p:nvPr/>
        </p:nvSpPr>
        <p:spPr>
          <a:xfrm>
            <a:off x="4215052" y="4153506"/>
            <a:ext cx="59540" cy="59767"/>
          </a:xfrm>
          <a:custGeom>
            <a:rect b="b" l="l" r="r" t="t"/>
            <a:pathLst>
              <a:path extrusionOk="0" h="525" w="523">
                <a:moveTo>
                  <a:pt x="255" y="1"/>
                </a:moveTo>
                <a:cubicBezTo>
                  <a:pt x="255" y="1"/>
                  <a:pt x="236" y="121"/>
                  <a:pt x="232" y="233"/>
                </a:cubicBezTo>
                <a:cubicBezTo>
                  <a:pt x="144" y="241"/>
                  <a:pt x="0" y="269"/>
                  <a:pt x="0" y="269"/>
                </a:cubicBezTo>
                <a:cubicBezTo>
                  <a:pt x="0" y="269"/>
                  <a:pt x="121" y="287"/>
                  <a:pt x="232" y="291"/>
                </a:cubicBezTo>
                <a:cubicBezTo>
                  <a:pt x="235" y="405"/>
                  <a:pt x="256" y="524"/>
                  <a:pt x="256" y="524"/>
                </a:cubicBezTo>
                <a:cubicBezTo>
                  <a:pt x="256" y="524"/>
                  <a:pt x="283" y="382"/>
                  <a:pt x="290" y="293"/>
                </a:cubicBezTo>
                <a:cubicBezTo>
                  <a:pt x="403" y="290"/>
                  <a:pt x="523" y="269"/>
                  <a:pt x="523" y="269"/>
                </a:cubicBezTo>
                <a:cubicBezTo>
                  <a:pt x="523" y="269"/>
                  <a:pt x="379" y="239"/>
                  <a:pt x="290"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5" name="Google Shape;3465;p44"/>
          <p:cNvSpPr/>
          <p:nvPr/>
        </p:nvSpPr>
        <p:spPr>
          <a:xfrm>
            <a:off x="7048098" y="4416539"/>
            <a:ext cx="59653" cy="59767"/>
          </a:xfrm>
          <a:custGeom>
            <a:rect b="b" l="l" r="r" t="t"/>
            <a:pathLst>
              <a:path extrusionOk="0" h="525" w="524">
                <a:moveTo>
                  <a:pt x="255" y="1"/>
                </a:moveTo>
                <a:cubicBezTo>
                  <a:pt x="255" y="1"/>
                  <a:pt x="237" y="121"/>
                  <a:pt x="232" y="234"/>
                </a:cubicBezTo>
                <a:cubicBezTo>
                  <a:pt x="143" y="241"/>
                  <a:pt x="0" y="270"/>
                  <a:pt x="0" y="270"/>
                </a:cubicBezTo>
                <a:cubicBezTo>
                  <a:pt x="0" y="270"/>
                  <a:pt x="120" y="288"/>
                  <a:pt x="231" y="292"/>
                </a:cubicBezTo>
                <a:cubicBezTo>
                  <a:pt x="235" y="405"/>
                  <a:pt x="255" y="524"/>
                  <a:pt x="255" y="524"/>
                </a:cubicBezTo>
                <a:cubicBezTo>
                  <a:pt x="255" y="524"/>
                  <a:pt x="284" y="381"/>
                  <a:pt x="290" y="293"/>
                </a:cubicBezTo>
                <a:cubicBezTo>
                  <a:pt x="404" y="291"/>
                  <a:pt x="523" y="270"/>
                  <a:pt x="523" y="270"/>
                </a:cubicBezTo>
                <a:cubicBezTo>
                  <a:pt x="523" y="270"/>
                  <a:pt x="379" y="240"/>
                  <a:pt x="290" y="234"/>
                </a:cubicBezTo>
                <a:cubicBezTo>
                  <a:pt x="284"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6" name="Google Shape;3466;p44"/>
          <p:cNvSpPr/>
          <p:nvPr/>
        </p:nvSpPr>
        <p:spPr>
          <a:xfrm>
            <a:off x="7829095" y="615502"/>
            <a:ext cx="59540" cy="59653"/>
          </a:xfrm>
          <a:custGeom>
            <a:rect b="b" l="l" r="r" t="t"/>
            <a:pathLst>
              <a:path extrusionOk="0" h="524" w="523">
                <a:moveTo>
                  <a:pt x="254" y="0"/>
                </a:moveTo>
                <a:cubicBezTo>
                  <a:pt x="254" y="0"/>
                  <a:pt x="236" y="121"/>
                  <a:pt x="232" y="234"/>
                </a:cubicBezTo>
                <a:cubicBezTo>
                  <a:pt x="143" y="240"/>
                  <a:pt x="0" y="269"/>
                  <a:pt x="0" y="269"/>
                </a:cubicBezTo>
                <a:cubicBezTo>
                  <a:pt x="0" y="269"/>
                  <a:pt x="121" y="287"/>
                  <a:pt x="232" y="291"/>
                </a:cubicBezTo>
                <a:cubicBezTo>
                  <a:pt x="235" y="404"/>
                  <a:pt x="256" y="524"/>
                  <a:pt x="256" y="524"/>
                </a:cubicBezTo>
                <a:cubicBezTo>
                  <a:pt x="256" y="524"/>
                  <a:pt x="283" y="381"/>
                  <a:pt x="289" y="292"/>
                </a:cubicBezTo>
                <a:cubicBezTo>
                  <a:pt x="403" y="290"/>
                  <a:pt x="523" y="269"/>
                  <a:pt x="523" y="269"/>
                </a:cubicBezTo>
                <a:cubicBezTo>
                  <a:pt x="523" y="269"/>
                  <a:pt x="378" y="239"/>
                  <a:pt x="289"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7" name="Google Shape;3467;p44"/>
          <p:cNvSpPr/>
          <p:nvPr/>
        </p:nvSpPr>
        <p:spPr>
          <a:xfrm>
            <a:off x="1441775" y="3707842"/>
            <a:ext cx="59653" cy="59653"/>
          </a:xfrm>
          <a:custGeom>
            <a:rect b="b" l="l" r="r" t="t"/>
            <a:pathLst>
              <a:path extrusionOk="0" h="524" w="524">
                <a:moveTo>
                  <a:pt x="255" y="0"/>
                </a:moveTo>
                <a:cubicBezTo>
                  <a:pt x="255" y="0"/>
                  <a:pt x="236" y="121"/>
                  <a:pt x="232" y="234"/>
                </a:cubicBezTo>
                <a:cubicBezTo>
                  <a:pt x="144" y="240"/>
                  <a:pt x="1" y="268"/>
                  <a:pt x="1" y="268"/>
                </a:cubicBezTo>
                <a:cubicBezTo>
                  <a:pt x="1" y="268"/>
                  <a:pt x="121" y="287"/>
                  <a:pt x="232" y="291"/>
                </a:cubicBezTo>
                <a:cubicBezTo>
                  <a:pt x="235" y="404"/>
                  <a:pt x="256" y="524"/>
                  <a:pt x="256" y="524"/>
                </a:cubicBezTo>
                <a:cubicBezTo>
                  <a:pt x="256" y="524"/>
                  <a:pt x="283" y="381"/>
                  <a:pt x="291" y="292"/>
                </a:cubicBezTo>
                <a:cubicBezTo>
                  <a:pt x="404" y="290"/>
                  <a:pt x="523" y="268"/>
                  <a:pt x="523" y="268"/>
                </a:cubicBezTo>
                <a:cubicBezTo>
                  <a:pt x="523" y="268"/>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8" name="Google Shape;3468;p44"/>
          <p:cNvSpPr/>
          <p:nvPr/>
        </p:nvSpPr>
        <p:spPr>
          <a:xfrm>
            <a:off x="5402264" y="1658748"/>
            <a:ext cx="67395" cy="67167"/>
          </a:xfrm>
          <a:custGeom>
            <a:rect b="b" l="l" r="r" t="t"/>
            <a:pathLst>
              <a:path extrusionOk="0" h="590" w="592">
                <a:moveTo>
                  <a:pt x="286" y="0"/>
                </a:moveTo>
                <a:cubicBezTo>
                  <a:pt x="286" y="0"/>
                  <a:pt x="265" y="136"/>
                  <a:pt x="262" y="263"/>
                </a:cubicBezTo>
                <a:cubicBezTo>
                  <a:pt x="163" y="269"/>
                  <a:pt x="1" y="304"/>
                  <a:pt x="1" y="304"/>
                </a:cubicBezTo>
                <a:cubicBezTo>
                  <a:pt x="1" y="304"/>
                  <a:pt x="137" y="325"/>
                  <a:pt x="262" y="328"/>
                </a:cubicBezTo>
                <a:cubicBezTo>
                  <a:pt x="264" y="456"/>
                  <a:pt x="288" y="589"/>
                  <a:pt x="288" y="589"/>
                </a:cubicBezTo>
                <a:cubicBezTo>
                  <a:pt x="288" y="589"/>
                  <a:pt x="321" y="427"/>
                  <a:pt x="328" y="328"/>
                </a:cubicBezTo>
                <a:cubicBezTo>
                  <a:pt x="458" y="326"/>
                  <a:pt x="592" y="302"/>
                  <a:pt x="592" y="302"/>
                </a:cubicBezTo>
                <a:cubicBezTo>
                  <a:pt x="592" y="302"/>
                  <a:pt x="428" y="268"/>
                  <a:pt x="328" y="262"/>
                </a:cubicBezTo>
                <a:cubicBezTo>
                  <a:pt x="320" y="163"/>
                  <a:pt x="286" y="0"/>
                  <a:pt x="28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9" name="Google Shape;3469;p44"/>
          <p:cNvSpPr/>
          <p:nvPr/>
        </p:nvSpPr>
        <p:spPr>
          <a:xfrm>
            <a:off x="8218948" y="2446226"/>
            <a:ext cx="67395" cy="67281"/>
          </a:xfrm>
          <a:custGeom>
            <a:rect b="b" l="l" r="r" t="t"/>
            <a:pathLst>
              <a:path extrusionOk="0" h="591" w="592">
                <a:moveTo>
                  <a:pt x="287" y="1"/>
                </a:moveTo>
                <a:cubicBezTo>
                  <a:pt x="287" y="1"/>
                  <a:pt x="266" y="136"/>
                  <a:pt x="262" y="264"/>
                </a:cubicBezTo>
                <a:cubicBezTo>
                  <a:pt x="163" y="270"/>
                  <a:pt x="0" y="305"/>
                  <a:pt x="0" y="305"/>
                </a:cubicBezTo>
                <a:cubicBezTo>
                  <a:pt x="0" y="305"/>
                  <a:pt x="136" y="326"/>
                  <a:pt x="262" y="329"/>
                </a:cubicBezTo>
                <a:cubicBezTo>
                  <a:pt x="264" y="457"/>
                  <a:pt x="288" y="590"/>
                  <a:pt x="288" y="590"/>
                </a:cubicBezTo>
                <a:cubicBezTo>
                  <a:pt x="288" y="590"/>
                  <a:pt x="321" y="428"/>
                  <a:pt x="329" y="329"/>
                </a:cubicBezTo>
                <a:cubicBezTo>
                  <a:pt x="458" y="327"/>
                  <a:pt x="592" y="302"/>
                  <a:pt x="592" y="302"/>
                </a:cubicBezTo>
                <a:cubicBezTo>
                  <a:pt x="592" y="302"/>
                  <a:pt x="428" y="269"/>
                  <a:pt x="329" y="263"/>
                </a:cubicBezTo>
                <a:cubicBezTo>
                  <a:pt x="321"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70" name="Google Shape;3470;p44"/>
          <p:cNvSpPr/>
          <p:nvPr/>
        </p:nvSpPr>
        <p:spPr>
          <a:xfrm>
            <a:off x="1874979" y="706805"/>
            <a:ext cx="134790" cy="134790"/>
          </a:xfrm>
          <a:custGeom>
            <a:rect b="b" l="l" r="r" t="t"/>
            <a:pathLst>
              <a:path extrusionOk="0" h="1184" w="1184">
                <a:moveTo>
                  <a:pt x="577" y="1"/>
                </a:moveTo>
                <a:cubicBezTo>
                  <a:pt x="577" y="1"/>
                  <a:pt x="534" y="273"/>
                  <a:pt x="526" y="527"/>
                </a:cubicBezTo>
                <a:cubicBezTo>
                  <a:pt x="325" y="542"/>
                  <a:pt x="1" y="608"/>
                  <a:pt x="1" y="608"/>
                </a:cubicBezTo>
                <a:cubicBezTo>
                  <a:pt x="1" y="608"/>
                  <a:pt x="272" y="650"/>
                  <a:pt x="524" y="659"/>
                </a:cubicBezTo>
                <a:cubicBezTo>
                  <a:pt x="530" y="917"/>
                  <a:pt x="577" y="1183"/>
                  <a:pt x="577" y="1183"/>
                </a:cubicBezTo>
                <a:cubicBezTo>
                  <a:pt x="577" y="1183"/>
                  <a:pt x="644" y="861"/>
                  <a:pt x="658" y="660"/>
                </a:cubicBezTo>
                <a:cubicBezTo>
                  <a:pt x="916" y="655"/>
                  <a:pt x="1184" y="608"/>
                  <a:pt x="1184" y="608"/>
                </a:cubicBezTo>
                <a:cubicBezTo>
                  <a:pt x="1184" y="608"/>
                  <a:pt x="858" y="541"/>
                  <a:pt x="658" y="527"/>
                </a:cubicBezTo>
                <a:cubicBezTo>
                  <a:pt x="644" y="327"/>
                  <a:pt x="577" y="1"/>
                  <a:pt x="57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71" name="Google Shape;3471;p44"/>
          <p:cNvSpPr/>
          <p:nvPr/>
        </p:nvSpPr>
        <p:spPr>
          <a:xfrm>
            <a:off x="4881153" y="4247082"/>
            <a:ext cx="269124" cy="269238"/>
          </a:xfrm>
          <a:custGeom>
            <a:rect b="b" l="l" r="r" t="t"/>
            <a:pathLst>
              <a:path extrusionOk="0" h="2365" w="2364">
                <a:moveTo>
                  <a:pt x="1150" y="1"/>
                </a:moveTo>
                <a:cubicBezTo>
                  <a:pt x="1150" y="1"/>
                  <a:pt x="1065" y="546"/>
                  <a:pt x="1048" y="1052"/>
                </a:cubicBezTo>
                <a:cubicBezTo>
                  <a:pt x="647" y="1080"/>
                  <a:pt x="0" y="1214"/>
                  <a:pt x="0" y="1214"/>
                </a:cubicBezTo>
                <a:cubicBezTo>
                  <a:pt x="0" y="1214"/>
                  <a:pt x="541" y="1299"/>
                  <a:pt x="1047" y="1316"/>
                </a:cubicBezTo>
                <a:cubicBezTo>
                  <a:pt x="1058" y="1832"/>
                  <a:pt x="1150" y="2365"/>
                  <a:pt x="1150" y="2365"/>
                </a:cubicBezTo>
                <a:cubicBezTo>
                  <a:pt x="1150" y="2365"/>
                  <a:pt x="1283" y="1718"/>
                  <a:pt x="1312" y="1318"/>
                </a:cubicBezTo>
                <a:cubicBezTo>
                  <a:pt x="1828" y="1305"/>
                  <a:pt x="2364" y="1214"/>
                  <a:pt x="2364" y="1214"/>
                </a:cubicBezTo>
                <a:cubicBezTo>
                  <a:pt x="2364"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72" name="Google Shape;3472;p44"/>
          <p:cNvSpPr/>
          <p:nvPr/>
        </p:nvSpPr>
        <p:spPr>
          <a:xfrm>
            <a:off x="5996476" y="1040106"/>
            <a:ext cx="67395" cy="67395"/>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73" name="Google Shape;3473;p44"/>
          <p:cNvSpPr/>
          <p:nvPr/>
        </p:nvSpPr>
        <p:spPr>
          <a:xfrm>
            <a:off x="3957025" y="1690656"/>
            <a:ext cx="134790" cy="134790"/>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74" name="Google Shape;3474;p44"/>
          <p:cNvSpPr/>
          <p:nvPr/>
        </p:nvSpPr>
        <p:spPr>
          <a:xfrm>
            <a:off x="6626397" y="1555866"/>
            <a:ext cx="134790" cy="134790"/>
          </a:xfrm>
          <a:custGeom>
            <a:rect b="b" l="l" r="r" t="t"/>
            <a:pathLst>
              <a:path extrusionOk="0" h="1184" w="1184">
                <a:moveTo>
                  <a:pt x="576" y="1"/>
                </a:moveTo>
                <a:cubicBezTo>
                  <a:pt x="576" y="1"/>
                  <a:pt x="533" y="273"/>
                  <a:pt x="525" y="527"/>
                </a:cubicBezTo>
                <a:cubicBezTo>
                  <a:pt x="325" y="541"/>
                  <a:pt x="0" y="608"/>
                  <a:pt x="0" y="608"/>
                </a:cubicBezTo>
                <a:cubicBezTo>
                  <a:pt x="0" y="608"/>
                  <a:pt x="271" y="650"/>
                  <a:pt x="524" y="659"/>
                </a:cubicBezTo>
                <a:cubicBezTo>
                  <a:pt x="529" y="917"/>
                  <a:pt x="576" y="1184"/>
                  <a:pt x="576" y="1184"/>
                </a:cubicBezTo>
                <a:cubicBezTo>
                  <a:pt x="576" y="1184"/>
                  <a:pt x="643" y="860"/>
                  <a:pt x="657" y="660"/>
                </a:cubicBezTo>
                <a:cubicBezTo>
                  <a:pt x="915" y="655"/>
                  <a:pt x="1183" y="608"/>
                  <a:pt x="1183" y="608"/>
                </a:cubicBezTo>
                <a:cubicBezTo>
                  <a:pt x="1183" y="608"/>
                  <a:pt x="858" y="541"/>
                  <a:pt x="657" y="527"/>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475" name="Google Shape;3475;p44"/>
          <p:cNvCxnSpPr/>
          <p:nvPr/>
        </p:nvCxnSpPr>
        <p:spPr>
          <a:xfrm>
            <a:off x="3207638" y="2786738"/>
            <a:ext cx="4620000" cy="0"/>
          </a:xfrm>
          <a:prstGeom prst="straightConnector1">
            <a:avLst/>
          </a:prstGeom>
          <a:noFill/>
          <a:ln cap="flat" cmpd="sng" w="9525">
            <a:solidFill>
              <a:schemeClr val="dk2"/>
            </a:solidFill>
            <a:prstDash val="solid"/>
            <a:round/>
            <a:headEnd len="med" w="med" type="none"/>
            <a:tailEnd len="med" w="med" type="none"/>
          </a:ln>
        </p:spPr>
      </p:cxnSp>
      <p:sp>
        <p:nvSpPr>
          <p:cNvPr id="3476" name="Google Shape;3476;p44"/>
          <p:cNvSpPr txBox="1"/>
          <p:nvPr/>
        </p:nvSpPr>
        <p:spPr>
          <a:xfrm>
            <a:off x="0" y="4791250"/>
            <a:ext cx="78921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u="sng">
                <a:solidFill>
                  <a:schemeClr val="dk1"/>
                </a:solidFill>
                <a:latin typeface="Exo"/>
                <a:ea typeface="Exo"/>
                <a:cs typeface="Exo"/>
                <a:sym typeface="Exo"/>
                <a:hlinkClick r:id="rId3">
                  <a:extLst>
                    <a:ext uri="{A12FA001-AC4F-418D-AE19-62706E023703}">
                      <ahyp:hlinkClr val="tx"/>
                    </a:ext>
                  </a:extLst>
                </a:hlinkClick>
              </a:rPr>
              <a:t>https://kerbalspacechallenge.fr/2018/02/08/ksp-suivez-lguide-n1-configuration-des-touches/</a:t>
            </a:r>
            <a:endParaRPr sz="1000" u="sng">
              <a:solidFill>
                <a:schemeClr val="dk1"/>
              </a:solidFill>
              <a:latin typeface="Exo"/>
              <a:ea typeface="Exo"/>
              <a:cs typeface="Exo"/>
              <a:sym typeface="Ex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80" name="Shape 3480"/>
        <p:cNvGrpSpPr/>
        <p:nvPr/>
      </p:nvGrpSpPr>
      <p:grpSpPr>
        <a:xfrm>
          <a:off x="0" y="0"/>
          <a:ext cx="0" cy="0"/>
          <a:chOff x="0" y="0"/>
          <a:chExt cx="0" cy="0"/>
        </a:xfrm>
      </p:grpSpPr>
      <p:grpSp>
        <p:nvGrpSpPr>
          <p:cNvPr id="3481" name="Google Shape;3481;p45"/>
          <p:cNvGrpSpPr/>
          <p:nvPr/>
        </p:nvGrpSpPr>
        <p:grpSpPr>
          <a:xfrm>
            <a:off x="6758532" y="1625960"/>
            <a:ext cx="994469" cy="994469"/>
            <a:chOff x="530505" y="2179769"/>
            <a:chExt cx="2442212" cy="2442212"/>
          </a:xfrm>
        </p:grpSpPr>
        <p:sp>
          <p:nvSpPr>
            <p:cNvPr id="3482" name="Google Shape;3482;p45"/>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83" name="Google Shape;3483;p45"/>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84" name="Google Shape;3484;p45"/>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85" name="Google Shape;3485;p45"/>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486" name="Google Shape;3486;p45"/>
          <p:cNvGrpSpPr/>
          <p:nvPr/>
        </p:nvGrpSpPr>
        <p:grpSpPr>
          <a:xfrm>
            <a:off x="1390969" y="1625960"/>
            <a:ext cx="994469" cy="994469"/>
            <a:chOff x="530505" y="2179769"/>
            <a:chExt cx="2442212" cy="2442212"/>
          </a:xfrm>
        </p:grpSpPr>
        <p:sp>
          <p:nvSpPr>
            <p:cNvPr id="3487" name="Google Shape;3487;p45"/>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88" name="Google Shape;3488;p45"/>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89" name="Google Shape;3489;p45"/>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90" name="Google Shape;3490;p45"/>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491" name="Google Shape;3491;p45"/>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Un jeu version portable</a:t>
            </a:r>
            <a:endParaRPr/>
          </a:p>
        </p:txBody>
      </p:sp>
      <p:sp>
        <p:nvSpPr>
          <p:cNvPr id="3492" name="Google Shape;3492;p45"/>
          <p:cNvSpPr txBox="1"/>
          <p:nvPr>
            <p:ph idx="2" type="title"/>
          </p:nvPr>
        </p:nvSpPr>
        <p:spPr>
          <a:xfrm>
            <a:off x="720000" y="2578825"/>
            <a:ext cx="23364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DRM-Free</a:t>
            </a:r>
            <a:endParaRPr/>
          </a:p>
        </p:txBody>
      </p:sp>
      <p:sp>
        <p:nvSpPr>
          <p:cNvPr id="3493" name="Google Shape;3493;p45"/>
          <p:cNvSpPr txBox="1"/>
          <p:nvPr>
            <p:ph idx="1" type="subTitle"/>
          </p:nvPr>
        </p:nvSpPr>
        <p:spPr>
          <a:xfrm>
            <a:off x="720000" y="3030322"/>
            <a:ext cx="2336400" cy="798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Pas besoin de plateforme, pas besoin de connexion !</a:t>
            </a:r>
            <a:endParaRPr/>
          </a:p>
        </p:txBody>
      </p:sp>
      <p:sp>
        <p:nvSpPr>
          <p:cNvPr id="3494" name="Google Shape;3494;p45"/>
          <p:cNvSpPr txBox="1"/>
          <p:nvPr>
            <p:ph idx="3" type="title"/>
          </p:nvPr>
        </p:nvSpPr>
        <p:spPr>
          <a:xfrm>
            <a:off x="3440775" y="2578825"/>
            <a:ext cx="23364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Juste un .exe</a:t>
            </a:r>
            <a:endParaRPr/>
          </a:p>
        </p:txBody>
      </p:sp>
      <p:sp>
        <p:nvSpPr>
          <p:cNvPr id="3495" name="Google Shape;3495;p45"/>
          <p:cNvSpPr txBox="1"/>
          <p:nvPr>
            <p:ph idx="4" type="subTitle"/>
          </p:nvPr>
        </p:nvSpPr>
        <p:spPr>
          <a:xfrm>
            <a:off x="3440775" y="3030322"/>
            <a:ext cx="2336400" cy="798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On clique, ça se lance, et on profite, rien de plus !</a:t>
            </a:r>
            <a:endParaRPr/>
          </a:p>
        </p:txBody>
      </p:sp>
      <p:sp>
        <p:nvSpPr>
          <p:cNvPr id="3496" name="Google Shape;3496;p45"/>
          <p:cNvSpPr txBox="1"/>
          <p:nvPr>
            <p:ph idx="5" type="title"/>
          </p:nvPr>
        </p:nvSpPr>
        <p:spPr>
          <a:xfrm>
            <a:off x="6087600" y="2578825"/>
            <a:ext cx="23364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Lien de DL</a:t>
            </a:r>
            <a:endParaRPr/>
          </a:p>
        </p:txBody>
      </p:sp>
      <p:sp>
        <p:nvSpPr>
          <p:cNvPr id="3497" name="Google Shape;3497;p45"/>
          <p:cNvSpPr txBox="1"/>
          <p:nvPr>
            <p:ph idx="6" type="subTitle"/>
          </p:nvPr>
        </p:nvSpPr>
        <p:spPr>
          <a:xfrm>
            <a:off x="6087600" y="3030322"/>
            <a:ext cx="2336400" cy="798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Pour les retardataires :</a:t>
            </a:r>
            <a:endParaRPr/>
          </a:p>
          <a:p>
            <a:pPr indent="0" lvl="0" marL="0" rtl="0" algn="ctr">
              <a:spcBef>
                <a:spcPts val="0"/>
              </a:spcBef>
              <a:spcAft>
                <a:spcPts val="0"/>
              </a:spcAft>
              <a:buNone/>
            </a:pPr>
            <a:r>
              <a:rPr lang="en" u="sng">
                <a:solidFill>
                  <a:schemeClr val="hlink"/>
                </a:solidFill>
                <a:hlinkClick r:id="rId3"/>
              </a:rPr>
              <a:t>https://static.kerbalspacechallenge.fr/IPSA/</a:t>
            </a:r>
            <a:endParaRPr/>
          </a:p>
          <a:p>
            <a:pPr indent="0" lvl="0" marL="0" rtl="0" algn="ctr">
              <a:spcBef>
                <a:spcPts val="0"/>
              </a:spcBef>
              <a:spcAft>
                <a:spcPts val="0"/>
              </a:spcAft>
              <a:buNone/>
            </a:pPr>
            <a:r>
              <a:t/>
            </a:r>
            <a:endParaRPr/>
          </a:p>
        </p:txBody>
      </p:sp>
      <p:grpSp>
        <p:nvGrpSpPr>
          <p:cNvPr id="3498" name="Google Shape;3498;p45"/>
          <p:cNvGrpSpPr/>
          <p:nvPr/>
        </p:nvGrpSpPr>
        <p:grpSpPr>
          <a:xfrm>
            <a:off x="1701429" y="1936018"/>
            <a:ext cx="373581" cy="374355"/>
            <a:chOff x="2352754" y="2093655"/>
            <a:chExt cx="373581" cy="374355"/>
          </a:xfrm>
        </p:grpSpPr>
        <p:sp>
          <p:nvSpPr>
            <p:cNvPr id="3499" name="Google Shape;3499;p45"/>
            <p:cNvSpPr/>
            <p:nvPr/>
          </p:nvSpPr>
          <p:spPr>
            <a:xfrm>
              <a:off x="2357861" y="2099496"/>
              <a:ext cx="43791" cy="151800"/>
            </a:xfrm>
            <a:custGeom>
              <a:rect b="b" l="l" r="r" t="t"/>
              <a:pathLst>
                <a:path extrusionOk="0" h="3924" w="1132">
                  <a:moveTo>
                    <a:pt x="164" y="1"/>
                  </a:moveTo>
                  <a:cubicBezTo>
                    <a:pt x="73" y="1"/>
                    <a:pt x="0" y="74"/>
                    <a:pt x="0" y="164"/>
                  </a:cubicBezTo>
                  <a:lnTo>
                    <a:pt x="0" y="3760"/>
                  </a:lnTo>
                  <a:cubicBezTo>
                    <a:pt x="0" y="3852"/>
                    <a:pt x="74" y="3923"/>
                    <a:pt x="164" y="3923"/>
                  </a:cubicBezTo>
                  <a:lnTo>
                    <a:pt x="968" y="3923"/>
                  </a:lnTo>
                  <a:cubicBezTo>
                    <a:pt x="1060" y="3923"/>
                    <a:pt x="1131" y="3852"/>
                    <a:pt x="1131" y="3760"/>
                  </a:cubicBezTo>
                  <a:lnTo>
                    <a:pt x="1131" y="164"/>
                  </a:lnTo>
                  <a:cubicBezTo>
                    <a:pt x="1131" y="72"/>
                    <a:pt x="1058" y="1"/>
                    <a:pt x="968" y="1"/>
                  </a:cubicBezTo>
                  <a:close/>
                </a:path>
              </a:pathLst>
            </a:cu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0" name="Google Shape;3500;p45"/>
            <p:cNvSpPr/>
            <p:nvPr/>
          </p:nvSpPr>
          <p:spPr>
            <a:xfrm>
              <a:off x="2357861" y="2099496"/>
              <a:ext cx="28240" cy="151800"/>
            </a:xfrm>
            <a:custGeom>
              <a:rect b="b" l="l" r="r" t="t"/>
              <a:pathLst>
                <a:path extrusionOk="0" h="3924" w="730">
                  <a:moveTo>
                    <a:pt x="164" y="1"/>
                  </a:moveTo>
                  <a:cubicBezTo>
                    <a:pt x="74" y="1"/>
                    <a:pt x="0" y="72"/>
                    <a:pt x="0" y="164"/>
                  </a:cubicBezTo>
                  <a:lnTo>
                    <a:pt x="0" y="3760"/>
                  </a:lnTo>
                  <a:cubicBezTo>
                    <a:pt x="0" y="3849"/>
                    <a:pt x="73" y="3923"/>
                    <a:pt x="164" y="3923"/>
                  </a:cubicBezTo>
                  <a:lnTo>
                    <a:pt x="729" y="3923"/>
                  </a:lnTo>
                  <a:cubicBezTo>
                    <a:pt x="639" y="3923"/>
                    <a:pt x="566" y="3852"/>
                    <a:pt x="566" y="3762"/>
                  </a:cubicBezTo>
                  <a:lnTo>
                    <a:pt x="566" y="164"/>
                  </a:lnTo>
                  <a:cubicBezTo>
                    <a:pt x="566" y="74"/>
                    <a:pt x="639" y="1"/>
                    <a:pt x="729" y="1"/>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1" name="Google Shape;3501;p45"/>
            <p:cNvSpPr/>
            <p:nvPr/>
          </p:nvSpPr>
          <p:spPr>
            <a:xfrm>
              <a:off x="2357861" y="2309633"/>
              <a:ext cx="43791" cy="152535"/>
            </a:xfrm>
            <a:custGeom>
              <a:rect b="b" l="l" r="r" t="t"/>
              <a:pathLst>
                <a:path extrusionOk="0" h="3943" w="1132">
                  <a:moveTo>
                    <a:pt x="164" y="0"/>
                  </a:moveTo>
                  <a:cubicBezTo>
                    <a:pt x="73" y="0"/>
                    <a:pt x="0" y="74"/>
                    <a:pt x="0" y="164"/>
                  </a:cubicBezTo>
                  <a:lnTo>
                    <a:pt x="0" y="3779"/>
                  </a:lnTo>
                  <a:cubicBezTo>
                    <a:pt x="0" y="3870"/>
                    <a:pt x="74" y="3943"/>
                    <a:pt x="164" y="3943"/>
                  </a:cubicBezTo>
                  <a:lnTo>
                    <a:pt x="968" y="3943"/>
                  </a:lnTo>
                  <a:cubicBezTo>
                    <a:pt x="1060" y="3943"/>
                    <a:pt x="1131" y="3870"/>
                    <a:pt x="1131" y="3779"/>
                  </a:cubicBezTo>
                  <a:lnTo>
                    <a:pt x="1131" y="164"/>
                  </a:lnTo>
                  <a:cubicBezTo>
                    <a:pt x="1131" y="73"/>
                    <a:pt x="1058" y="0"/>
                    <a:pt x="968" y="0"/>
                  </a:cubicBezTo>
                  <a:close/>
                </a:path>
              </a:pathLst>
            </a:cu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2" name="Google Shape;3502;p45"/>
            <p:cNvSpPr/>
            <p:nvPr/>
          </p:nvSpPr>
          <p:spPr>
            <a:xfrm>
              <a:off x="2357861" y="2309633"/>
              <a:ext cx="28240" cy="152496"/>
            </a:xfrm>
            <a:custGeom>
              <a:rect b="b" l="l" r="r" t="t"/>
              <a:pathLst>
                <a:path extrusionOk="0" h="3942" w="730">
                  <a:moveTo>
                    <a:pt x="164" y="0"/>
                  </a:moveTo>
                  <a:cubicBezTo>
                    <a:pt x="74" y="0"/>
                    <a:pt x="0" y="73"/>
                    <a:pt x="0" y="164"/>
                  </a:cubicBezTo>
                  <a:lnTo>
                    <a:pt x="0" y="3779"/>
                  </a:lnTo>
                  <a:cubicBezTo>
                    <a:pt x="0" y="3869"/>
                    <a:pt x="73" y="3942"/>
                    <a:pt x="164" y="3942"/>
                  </a:cubicBezTo>
                  <a:lnTo>
                    <a:pt x="726" y="3942"/>
                  </a:lnTo>
                  <a:cubicBezTo>
                    <a:pt x="637" y="3941"/>
                    <a:pt x="566" y="3869"/>
                    <a:pt x="566" y="3779"/>
                  </a:cubicBezTo>
                  <a:lnTo>
                    <a:pt x="566" y="164"/>
                  </a:lnTo>
                  <a:cubicBezTo>
                    <a:pt x="566" y="73"/>
                    <a:pt x="639" y="0"/>
                    <a:pt x="729" y="0"/>
                  </a:cubicBezTo>
                  <a:close/>
                  <a:moveTo>
                    <a:pt x="726" y="3942"/>
                  </a:moveTo>
                  <a:cubicBezTo>
                    <a:pt x="726" y="3942"/>
                    <a:pt x="727" y="3942"/>
                    <a:pt x="728" y="3942"/>
                  </a:cubicBezTo>
                  <a:cubicBezTo>
                    <a:pt x="728" y="3942"/>
                    <a:pt x="729" y="3942"/>
                    <a:pt x="729" y="3942"/>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3" name="Google Shape;3503;p45"/>
            <p:cNvSpPr/>
            <p:nvPr/>
          </p:nvSpPr>
          <p:spPr>
            <a:xfrm>
              <a:off x="2430782" y="2099496"/>
              <a:ext cx="43830" cy="151800"/>
            </a:xfrm>
            <a:custGeom>
              <a:rect b="b" l="l" r="r" t="t"/>
              <a:pathLst>
                <a:path extrusionOk="0" h="3924" w="1133">
                  <a:moveTo>
                    <a:pt x="164" y="1"/>
                  </a:moveTo>
                  <a:cubicBezTo>
                    <a:pt x="74" y="1"/>
                    <a:pt x="1" y="74"/>
                    <a:pt x="1" y="164"/>
                  </a:cubicBezTo>
                  <a:lnTo>
                    <a:pt x="1" y="3760"/>
                  </a:lnTo>
                  <a:cubicBezTo>
                    <a:pt x="1" y="3852"/>
                    <a:pt x="75" y="3923"/>
                    <a:pt x="164" y="3923"/>
                  </a:cubicBezTo>
                  <a:lnTo>
                    <a:pt x="969" y="3923"/>
                  </a:lnTo>
                  <a:cubicBezTo>
                    <a:pt x="1060" y="3923"/>
                    <a:pt x="1133" y="3852"/>
                    <a:pt x="1133" y="3760"/>
                  </a:cubicBezTo>
                  <a:lnTo>
                    <a:pt x="1133" y="164"/>
                  </a:lnTo>
                  <a:cubicBezTo>
                    <a:pt x="1133" y="72"/>
                    <a:pt x="1059" y="1"/>
                    <a:pt x="969" y="1"/>
                  </a:cubicBezTo>
                  <a:close/>
                </a:path>
              </a:pathLst>
            </a:cu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4" name="Google Shape;3504;p45"/>
            <p:cNvSpPr/>
            <p:nvPr/>
          </p:nvSpPr>
          <p:spPr>
            <a:xfrm>
              <a:off x="2430782" y="2099496"/>
              <a:ext cx="28279" cy="151800"/>
            </a:xfrm>
            <a:custGeom>
              <a:rect b="b" l="l" r="r" t="t"/>
              <a:pathLst>
                <a:path extrusionOk="0" h="3924" w="731">
                  <a:moveTo>
                    <a:pt x="164" y="1"/>
                  </a:moveTo>
                  <a:cubicBezTo>
                    <a:pt x="75" y="1"/>
                    <a:pt x="1" y="72"/>
                    <a:pt x="1" y="164"/>
                  </a:cubicBezTo>
                  <a:lnTo>
                    <a:pt x="1" y="3760"/>
                  </a:lnTo>
                  <a:cubicBezTo>
                    <a:pt x="1" y="3849"/>
                    <a:pt x="74" y="3923"/>
                    <a:pt x="164" y="3923"/>
                  </a:cubicBezTo>
                  <a:lnTo>
                    <a:pt x="731" y="3923"/>
                  </a:lnTo>
                  <a:cubicBezTo>
                    <a:pt x="641" y="3923"/>
                    <a:pt x="567" y="3852"/>
                    <a:pt x="567" y="3762"/>
                  </a:cubicBezTo>
                  <a:lnTo>
                    <a:pt x="567" y="164"/>
                  </a:lnTo>
                  <a:cubicBezTo>
                    <a:pt x="567" y="74"/>
                    <a:pt x="639" y="1"/>
                    <a:pt x="731" y="1"/>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5" name="Google Shape;3505;p45"/>
            <p:cNvSpPr/>
            <p:nvPr/>
          </p:nvSpPr>
          <p:spPr>
            <a:xfrm>
              <a:off x="2430782" y="2309633"/>
              <a:ext cx="43830" cy="152535"/>
            </a:xfrm>
            <a:custGeom>
              <a:rect b="b" l="l" r="r" t="t"/>
              <a:pathLst>
                <a:path extrusionOk="0" h="3943" w="1133">
                  <a:moveTo>
                    <a:pt x="164" y="0"/>
                  </a:moveTo>
                  <a:cubicBezTo>
                    <a:pt x="74" y="0"/>
                    <a:pt x="1" y="74"/>
                    <a:pt x="1" y="164"/>
                  </a:cubicBezTo>
                  <a:lnTo>
                    <a:pt x="1" y="3779"/>
                  </a:lnTo>
                  <a:cubicBezTo>
                    <a:pt x="1" y="3870"/>
                    <a:pt x="75" y="3943"/>
                    <a:pt x="164" y="3943"/>
                  </a:cubicBezTo>
                  <a:lnTo>
                    <a:pt x="969" y="3943"/>
                  </a:lnTo>
                  <a:cubicBezTo>
                    <a:pt x="1060" y="3943"/>
                    <a:pt x="1133" y="3870"/>
                    <a:pt x="1133" y="3779"/>
                  </a:cubicBezTo>
                  <a:lnTo>
                    <a:pt x="1133" y="164"/>
                  </a:lnTo>
                  <a:cubicBezTo>
                    <a:pt x="1133" y="73"/>
                    <a:pt x="1059" y="0"/>
                    <a:pt x="969" y="0"/>
                  </a:cubicBezTo>
                  <a:close/>
                </a:path>
              </a:pathLst>
            </a:cu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6" name="Google Shape;3506;p45"/>
            <p:cNvSpPr/>
            <p:nvPr/>
          </p:nvSpPr>
          <p:spPr>
            <a:xfrm>
              <a:off x="2430782" y="2309633"/>
              <a:ext cx="28279" cy="152496"/>
            </a:xfrm>
            <a:custGeom>
              <a:rect b="b" l="l" r="r" t="t"/>
              <a:pathLst>
                <a:path extrusionOk="0" h="3942" w="731">
                  <a:moveTo>
                    <a:pt x="164" y="0"/>
                  </a:moveTo>
                  <a:cubicBezTo>
                    <a:pt x="75" y="0"/>
                    <a:pt x="1" y="73"/>
                    <a:pt x="1" y="164"/>
                  </a:cubicBezTo>
                  <a:lnTo>
                    <a:pt x="1" y="3779"/>
                  </a:lnTo>
                  <a:cubicBezTo>
                    <a:pt x="1" y="3869"/>
                    <a:pt x="74" y="3942"/>
                    <a:pt x="164" y="3942"/>
                  </a:cubicBezTo>
                  <a:lnTo>
                    <a:pt x="727" y="3942"/>
                  </a:lnTo>
                  <a:cubicBezTo>
                    <a:pt x="639" y="3941"/>
                    <a:pt x="567" y="3869"/>
                    <a:pt x="567" y="3779"/>
                  </a:cubicBezTo>
                  <a:lnTo>
                    <a:pt x="567" y="164"/>
                  </a:lnTo>
                  <a:cubicBezTo>
                    <a:pt x="567" y="73"/>
                    <a:pt x="639" y="0"/>
                    <a:pt x="731" y="0"/>
                  </a:cubicBezTo>
                  <a:close/>
                  <a:moveTo>
                    <a:pt x="727" y="3942"/>
                  </a:moveTo>
                  <a:cubicBezTo>
                    <a:pt x="728" y="3942"/>
                    <a:pt x="728" y="3942"/>
                    <a:pt x="729" y="3942"/>
                  </a:cubicBezTo>
                  <a:cubicBezTo>
                    <a:pt x="730" y="3942"/>
                    <a:pt x="730" y="3942"/>
                    <a:pt x="731" y="3942"/>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7" name="Google Shape;3507;p45"/>
            <p:cNvSpPr/>
            <p:nvPr/>
          </p:nvSpPr>
          <p:spPr>
            <a:xfrm>
              <a:off x="2603781" y="2099496"/>
              <a:ext cx="43791" cy="151800"/>
            </a:xfrm>
            <a:custGeom>
              <a:rect b="b" l="l" r="r" t="t"/>
              <a:pathLst>
                <a:path extrusionOk="0" h="3924" w="1132">
                  <a:moveTo>
                    <a:pt x="164" y="1"/>
                  </a:moveTo>
                  <a:cubicBezTo>
                    <a:pt x="73" y="1"/>
                    <a:pt x="0" y="74"/>
                    <a:pt x="0" y="164"/>
                  </a:cubicBezTo>
                  <a:lnTo>
                    <a:pt x="0" y="3760"/>
                  </a:lnTo>
                  <a:cubicBezTo>
                    <a:pt x="0" y="3852"/>
                    <a:pt x="74" y="3923"/>
                    <a:pt x="164" y="3923"/>
                  </a:cubicBezTo>
                  <a:lnTo>
                    <a:pt x="968" y="3923"/>
                  </a:lnTo>
                  <a:cubicBezTo>
                    <a:pt x="1057" y="3923"/>
                    <a:pt x="1131" y="3852"/>
                    <a:pt x="1131" y="3760"/>
                  </a:cubicBezTo>
                  <a:lnTo>
                    <a:pt x="1131" y="164"/>
                  </a:lnTo>
                  <a:cubicBezTo>
                    <a:pt x="1131" y="72"/>
                    <a:pt x="1057" y="1"/>
                    <a:pt x="968" y="1"/>
                  </a:cubicBezTo>
                  <a:close/>
                </a:path>
              </a:pathLst>
            </a:cu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8" name="Google Shape;3508;p45"/>
            <p:cNvSpPr/>
            <p:nvPr/>
          </p:nvSpPr>
          <p:spPr>
            <a:xfrm>
              <a:off x="2603781" y="2099496"/>
              <a:ext cx="28240" cy="151800"/>
            </a:xfrm>
            <a:custGeom>
              <a:rect b="b" l="l" r="r" t="t"/>
              <a:pathLst>
                <a:path extrusionOk="0" h="3924" w="730">
                  <a:moveTo>
                    <a:pt x="164" y="1"/>
                  </a:moveTo>
                  <a:cubicBezTo>
                    <a:pt x="74" y="1"/>
                    <a:pt x="0" y="72"/>
                    <a:pt x="0" y="164"/>
                  </a:cubicBezTo>
                  <a:lnTo>
                    <a:pt x="0" y="3760"/>
                  </a:lnTo>
                  <a:cubicBezTo>
                    <a:pt x="0" y="3849"/>
                    <a:pt x="73" y="3923"/>
                    <a:pt x="164" y="3923"/>
                  </a:cubicBezTo>
                  <a:lnTo>
                    <a:pt x="729" y="3923"/>
                  </a:lnTo>
                  <a:cubicBezTo>
                    <a:pt x="639" y="3923"/>
                    <a:pt x="566" y="3852"/>
                    <a:pt x="566" y="3762"/>
                  </a:cubicBezTo>
                  <a:lnTo>
                    <a:pt x="566" y="164"/>
                  </a:lnTo>
                  <a:cubicBezTo>
                    <a:pt x="566" y="74"/>
                    <a:pt x="639" y="1"/>
                    <a:pt x="729" y="1"/>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9" name="Google Shape;3509;p45"/>
            <p:cNvSpPr/>
            <p:nvPr/>
          </p:nvSpPr>
          <p:spPr>
            <a:xfrm>
              <a:off x="2603781" y="2309633"/>
              <a:ext cx="43791" cy="152535"/>
            </a:xfrm>
            <a:custGeom>
              <a:rect b="b" l="l" r="r" t="t"/>
              <a:pathLst>
                <a:path extrusionOk="0" h="3943" w="1132">
                  <a:moveTo>
                    <a:pt x="164" y="0"/>
                  </a:moveTo>
                  <a:cubicBezTo>
                    <a:pt x="73" y="0"/>
                    <a:pt x="0" y="74"/>
                    <a:pt x="0" y="164"/>
                  </a:cubicBezTo>
                  <a:lnTo>
                    <a:pt x="0" y="3779"/>
                  </a:lnTo>
                  <a:cubicBezTo>
                    <a:pt x="0" y="3870"/>
                    <a:pt x="74" y="3943"/>
                    <a:pt x="164" y="3943"/>
                  </a:cubicBezTo>
                  <a:lnTo>
                    <a:pt x="968" y="3943"/>
                  </a:lnTo>
                  <a:cubicBezTo>
                    <a:pt x="1057" y="3943"/>
                    <a:pt x="1131" y="3870"/>
                    <a:pt x="1131" y="3779"/>
                  </a:cubicBezTo>
                  <a:lnTo>
                    <a:pt x="1131" y="164"/>
                  </a:lnTo>
                  <a:cubicBezTo>
                    <a:pt x="1131" y="73"/>
                    <a:pt x="1057" y="0"/>
                    <a:pt x="968" y="0"/>
                  </a:cubicBezTo>
                  <a:close/>
                </a:path>
              </a:pathLst>
            </a:cu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0" name="Google Shape;3510;p45"/>
            <p:cNvSpPr/>
            <p:nvPr/>
          </p:nvSpPr>
          <p:spPr>
            <a:xfrm>
              <a:off x="2603781" y="2309633"/>
              <a:ext cx="28240" cy="152496"/>
            </a:xfrm>
            <a:custGeom>
              <a:rect b="b" l="l" r="r" t="t"/>
              <a:pathLst>
                <a:path extrusionOk="0" h="3942" w="730">
                  <a:moveTo>
                    <a:pt x="164" y="0"/>
                  </a:moveTo>
                  <a:cubicBezTo>
                    <a:pt x="74" y="0"/>
                    <a:pt x="0" y="73"/>
                    <a:pt x="0" y="164"/>
                  </a:cubicBezTo>
                  <a:lnTo>
                    <a:pt x="0" y="3779"/>
                  </a:lnTo>
                  <a:cubicBezTo>
                    <a:pt x="0" y="3869"/>
                    <a:pt x="73" y="3942"/>
                    <a:pt x="164" y="3942"/>
                  </a:cubicBezTo>
                  <a:lnTo>
                    <a:pt x="725" y="3942"/>
                  </a:lnTo>
                  <a:cubicBezTo>
                    <a:pt x="636" y="3941"/>
                    <a:pt x="566" y="3869"/>
                    <a:pt x="566" y="3779"/>
                  </a:cubicBezTo>
                  <a:lnTo>
                    <a:pt x="566" y="164"/>
                  </a:lnTo>
                  <a:cubicBezTo>
                    <a:pt x="566" y="73"/>
                    <a:pt x="639" y="0"/>
                    <a:pt x="729" y="0"/>
                  </a:cubicBezTo>
                  <a:close/>
                  <a:moveTo>
                    <a:pt x="725" y="3942"/>
                  </a:moveTo>
                  <a:cubicBezTo>
                    <a:pt x="726" y="3942"/>
                    <a:pt x="727" y="3942"/>
                    <a:pt x="727" y="3942"/>
                  </a:cubicBezTo>
                  <a:cubicBezTo>
                    <a:pt x="728" y="3942"/>
                    <a:pt x="729" y="3942"/>
                    <a:pt x="729" y="3942"/>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1" name="Google Shape;3511;p45"/>
            <p:cNvSpPr/>
            <p:nvPr/>
          </p:nvSpPr>
          <p:spPr>
            <a:xfrm>
              <a:off x="2676702" y="2099496"/>
              <a:ext cx="43830" cy="151800"/>
            </a:xfrm>
            <a:custGeom>
              <a:rect b="b" l="l" r="r" t="t"/>
              <a:pathLst>
                <a:path extrusionOk="0" h="3924" w="1133">
                  <a:moveTo>
                    <a:pt x="164" y="1"/>
                  </a:moveTo>
                  <a:cubicBezTo>
                    <a:pt x="73" y="1"/>
                    <a:pt x="1" y="74"/>
                    <a:pt x="1" y="164"/>
                  </a:cubicBezTo>
                  <a:lnTo>
                    <a:pt x="1" y="3760"/>
                  </a:lnTo>
                  <a:cubicBezTo>
                    <a:pt x="1" y="3852"/>
                    <a:pt x="74" y="3923"/>
                    <a:pt x="164" y="3923"/>
                  </a:cubicBezTo>
                  <a:lnTo>
                    <a:pt x="969" y="3923"/>
                  </a:lnTo>
                  <a:cubicBezTo>
                    <a:pt x="1059" y="3923"/>
                    <a:pt x="1133" y="3852"/>
                    <a:pt x="1133" y="3760"/>
                  </a:cubicBezTo>
                  <a:lnTo>
                    <a:pt x="1133" y="164"/>
                  </a:lnTo>
                  <a:cubicBezTo>
                    <a:pt x="1133" y="72"/>
                    <a:pt x="1059" y="1"/>
                    <a:pt x="969" y="1"/>
                  </a:cubicBezTo>
                  <a:close/>
                </a:path>
              </a:pathLst>
            </a:cu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2" name="Google Shape;3512;p45"/>
            <p:cNvSpPr/>
            <p:nvPr/>
          </p:nvSpPr>
          <p:spPr>
            <a:xfrm>
              <a:off x="2676702" y="2099496"/>
              <a:ext cx="28279" cy="151800"/>
            </a:xfrm>
            <a:custGeom>
              <a:rect b="b" l="l" r="r" t="t"/>
              <a:pathLst>
                <a:path extrusionOk="0" h="3924" w="731">
                  <a:moveTo>
                    <a:pt x="164" y="1"/>
                  </a:moveTo>
                  <a:cubicBezTo>
                    <a:pt x="74" y="1"/>
                    <a:pt x="1" y="72"/>
                    <a:pt x="1" y="164"/>
                  </a:cubicBezTo>
                  <a:lnTo>
                    <a:pt x="1" y="3760"/>
                  </a:lnTo>
                  <a:cubicBezTo>
                    <a:pt x="1" y="3849"/>
                    <a:pt x="73" y="3923"/>
                    <a:pt x="164" y="3923"/>
                  </a:cubicBezTo>
                  <a:lnTo>
                    <a:pt x="731" y="3923"/>
                  </a:lnTo>
                  <a:cubicBezTo>
                    <a:pt x="639" y="3923"/>
                    <a:pt x="567" y="3852"/>
                    <a:pt x="567" y="3762"/>
                  </a:cubicBezTo>
                  <a:lnTo>
                    <a:pt x="567" y="164"/>
                  </a:lnTo>
                  <a:cubicBezTo>
                    <a:pt x="567" y="74"/>
                    <a:pt x="639" y="1"/>
                    <a:pt x="731" y="1"/>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3" name="Google Shape;3513;p45"/>
            <p:cNvSpPr/>
            <p:nvPr/>
          </p:nvSpPr>
          <p:spPr>
            <a:xfrm>
              <a:off x="2676702" y="2309633"/>
              <a:ext cx="43830" cy="152535"/>
            </a:xfrm>
            <a:custGeom>
              <a:rect b="b" l="l" r="r" t="t"/>
              <a:pathLst>
                <a:path extrusionOk="0" h="3943" w="1133">
                  <a:moveTo>
                    <a:pt x="164" y="0"/>
                  </a:moveTo>
                  <a:cubicBezTo>
                    <a:pt x="73" y="0"/>
                    <a:pt x="1" y="74"/>
                    <a:pt x="1" y="164"/>
                  </a:cubicBezTo>
                  <a:lnTo>
                    <a:pt x="1" y="3779"/>
                  </a:lnTo>
                  <a:cubicBezTo>
                    <a:pt x="1" y="3870"/>
                    <a:pt x="74" y="3943"/>
                    <a:pt x="164" y="3943"/>
                  </a:cubicBezTo>
                  <a:lnTo>
                    <a:pt x="969" y="3943"/>
                  </a:lnTo>
                  <a:cubicBezTo>
                    <a:pt x="1059" y="3943"/>
                    <a:pt x="1133" y="3870"/>
                    <a:pt x="1133" y="3779"/>
                  </a:cubicBezTo>
                  <a:lnTo>
                    <a:pt x="1133" y="164"/>
                  </a:lnTo>
                  <a:cubicBezTo>
                    <a:pt x="1133" y="73"/>
                    <a:pt x="1059" y="0"/>
                    <a:pt x="969" y="0"/>
                  </a:cubicBezTo>
                  <a:close/>
                </a:path>
              </a:pathLst>
            </a:cu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4" name="Google Shape;3514;p45"/>
            <p:cNvSpPr/>
            <p:nvPr/>
          </p:nvSpPr>
          <p:spPr>
            <a:xfrm>
              <a:off x="2676702" y="2309633"/>
              <a:ext cx="28279" cy="152496"/>
            </a:xfrm>
            <a:custGeom>
              <a:rect b="b" l="l" r="r" t="t"/>
              <a:pathLst>
                <a:path extrusionOk="0" h="3942" w="731">
                  <a:moveTo>
                    <a:pt x="164" y="0"/>
                  </a:moveTo>
                  <a:cubicBezTo>
                    <a:pt x="74" y="0"/>
                    <a:pt x="1" y="73"/>
                    <a:pt x="1" y="164"/>
                  </a:cubicBezTo>
                  <a:lnTo>
                    <a:pt x="1" y="3779"/>
                  </a:lnTo>
                  <a:cubicBezTo>
                    <a:pt x="1" y="3869"/>
                    <a:pt x="73" y="3942"/>
                    <a:pt x="164" y="3942"/>
                  </a:cubicBezTo>
                  <a:lnTo>
                    <a:pt x="727" y="3942"/>
                  </a:lnTo>
                  <a:cubicBezTo>
                    <a:pt x="637" y="3941"/>
                    <a:pt x="567" y="3869"/>
                    <a:pt x="567" y="3779"/>
                  </a:cubicBezTo>
                  <a:lnTo>
                    <a:pt x="567" y="164"/>
                  </a:lnTo>
                  <a:cubicBezTo>
                    <a:pt x="567" y="73"/>
                    <a:pt x="639" y="0"/>
                    <a:pt x="731" y="0"/>
                  </a:cubicBezTo>
                  <a:close/>
                  <a:moveTo>
                    <a:pt x="727" y="3942"/>
                  </a:moveTo>
                  <a:cubicBezTo>
                    <a:pt x="727" y="3942"/>
                    <a:pt x="728" y="3942"/>
                    <a:pt x="729" y="3942"/>
                  </a:cubicBezTo>
                  <a:cubicBezTo>
                    <a:pt x="729" y="3942"/>
                    <a:pt x="730" y="3942"/>
                    <a:pt x="731" y="3942"/>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5" name="Google Shape;3515;p45"/>
            <p:cNvSpPr/>
            <p:nvPr/>
          </p:nvSpPr>
          <p:spPr>
            <a:xfrm>
              <a:off x="2487920" y="2228550"/>
              <a:ext cx="102631" cy="102631"/>
            </a:xfrm>
            <a:custGeom>
              <a:rect b="b" l="l" r="r" t="t"/>
              <a:pathLst>
                <a:path extrusionOk="0" h="2653" w="2653">
                  <a:moveTo>
                    <a:pt x="1326" y="1"/>
                  </a:moveTo>
                  <a:cubicBezTo>
                    <a:pt x="595" y="1"/>
                    <a:pt x="1" y="594"/>
                    <a:pt x="1" y="1326"/>
                  </a:cubicBezTo>
                  <a:cubicBezTo>
                    <a:pt x="1" y="2058"/>
                    <a:pt x="595" y="2652"/>
                    <a:pt x="1326" y="2652"/>
                  </a:cubicBezTo>
                  <a:cubicBezTo>
                    <a:pt x="2058" y="2652"/>
                    <a:pt x="2652" y="2058"/>
                    <a:pt x="2652" y="1326"/>
                  </a:cubicBezTo>
                  <a:cubicBezTo>
                    <a:pt x="2652" y="594"/>
                    <a:pt x="2058" y="1"/>
                    <a:pt x="1326" y="1"/>
                  </a:cubicBez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6" name="Google Shape;3516;p45"/>
            <p:cNvSpPr/>
            <p:nvPr/>
          </p:nvSpPr>
          <p:spPr>
            <a:xfrm>
              <a:off x="2487920" y="2234314"/>
              <a:ext cx="96867" cy="96867"/>
            </a:xfrm>
            <a:custGeom>
              <a:rect b="b" l="l" r="r" t="t"/>
              <a:pathLst>
                <a:path extrusionOk="0" h="2504" w="2504">
                  <a:moveTo>
                    <a:pt x="716" y="0"/>
                  </a:moveTo>
                  <a:lnTo>
                    <a:pt x="716" y="0"/>
                  </a:lnTo>
                  <a:cubicBezTo>
                    <a:pt x="291" y="221"/>
                    <a:pt x="1" y="665"/>
                    <a:pt x="1" y="1177"/>
                  </a:cubicBezTo>
                  <a:cubicBezTo>
                    <a:pt x="1" y="1909"/>
                    <a:pt x="595" y="2503"/>
                    <a:pt x="1327" y="2503"/>
                  </a:cubicBezTo>
                  <a:cubicBezTo>
                    <a:pt x="1839" y="2503"/>
                    <a:pt x="2282" y="2213"/>
                    <a:pt x="2504" y="1788"/>
                  </a:cubicBezTo>
                  <a:lnTo>
                    <a:pt x="2504" y="1788"/>
                  </a:lnTo>
                  <a:cubicBezTo>
                    <a:pt x="2321" y="1883"/>
                    <a:pt x="2113" y="1937"/>
                    <a:pt x="1893" y="1937"/>
                  </a:cubicBezTo>
                  <a:cubicBezTo>
                    <a:pt x="1160" y="1937"/>
                    <a:pt x="567" y="1344"/>
                    <a:pt x="567" y="611"/>
                  </a:cubicBezTo>
                  <a:cubicBezTo>
                    <a:pt x="567" y="391"/>
                    <a:pt x="621" y="184"/>
                    <a:pt x="716" y="0"/>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7" name="Google Shape;3517;p45"/>
            <p:cNvSpPr/>
            <p:nvPr/>
          </p:nvSpPr>
          <p:spPr>
            <a:xfrm>
              <a:off x="2352754" y="2093655"/>
              <a:ext cx="373581" cy="374355"/>
            </a:xfrm>
            <a:custGeom>
              <a:rect b="b" l="l" r="r" t="t"/>
              <a:pathLst>
                <a:path extrusionOk="0" h="9677" w="9657">
                  <a:moveTo>
                    <a:pt x="1109" y="285"/>
                  </a:moveTo>
                  <a:cubicBezTo>
                    <a:pt x="1121" y="285"/>
                    <a:pt x="1132" y="294"/>
                    <a:pt x="1132" y="307"/>
                  </a:cubicBezTo>
                  <a:lnTo>
                    <a:pt x="1132" y="1323"/>
                  </a:lnTo>
                  <a:lnTo>
                    <a:pt x="282" y="1323"/>
                  </a:lnTo>
                  <a:lnTo>
                    <a:pt x="282" y="307"/>
                  </a:lnTo>
                  <a:cubicBezTo>
                    <a:pt x="282" y="294"/>
                    <a:pt x="293" y="285"/>
                    <a:pt x="305" y="285"/>
                  </a:cubicBezTo>
                  <a:close/>
                  <a:moveTo>
                    <a:pt x="2996" y="285"/>
                  </a:moveTo>
                  <a:cubicBezTo>
                    <a:pt x="3007" y="285"/>
                    <a:pt x="3018" y="294"/>
                    <a:pt x="3018" y="307"/>
                  </a:cubicBezTo>
                  <a:lnTo>
                    <a:pt x="3018" y="1323"/>
                  </a:lnTo>
                  <a:lnTo>
                    <a:pt x="2169" y="1323"/>
                  </a:lnTo>
                  <a:lnTo>
                    <a:pt x="2169" y="307"/>
                  </a:lnTo>
                  <a:cubicBezTo>
                    <a:pt x="2170" y="294"/>
                    <a:pt x="2179" y="285"/>
                    <a:pt x="2191" y="285"/>
                  </a:cubicBezTo>
                  <a:close/>
                  <a:moveTo>
                    <a:pt x="7466" y="285"/>
                  </a:moveTo>
                  <a:cubicBezTo>
                    <a:pt x="7478" y="285"/>
                    <a:pt x="7488" y="294"/>
                    <a:pt x="7488" y="307"/>
                  </a:cubicBezTo>
                  <a:lnTo>
                    <a:pt x="7488" y="1323"/>
                  </a:lnTo>
                  <a:lnTo>
                    <a:pt x="6639" y="1323"/>
                  </a:lnTo>
                  <a:lnTo>
                    <a:pt x="6639" y="307"/>
                  </a:lnTo>
                  <a:cubicBezTo>
                    <a:pt x="6639" y="294"/>
                    <a:pt x="6649" y="285"/>
                    <a:pt x="6662" y="285"/>
                  </a:cubicBezTo>
                  <a:close/>
                  <a:moveTo>
                    <a:pt x="9353" y="285"/>
                  </a:moveTo>
                  <a:cubicBezTo>
                    <a:pt x="9364" y="285"/>
                    <a:pt x="9375" y="294"/>
                    <a:pt x="9375" y="307"/>
                  </a:cubicBezTo>
                  <a:lnTo>
                    <a:pt x="9375" y="1323"/>
                  </a:lnTo>
                  <a:lnTo>
                    <a:pt x="8525" y="1323"/>
                  </a:lnTo>
                  <a:lnTo>
                    <a:pt x="8525" y="307"/>
                  </a:lnTo>
                  <a:cubicBezTo>
                    <a:pt x="8525" y="294"/>
                    <a:pt x="8536" y="285"/>
                    <a:pt x="8548" y="285"/>
                  </a:cubicBezTo>
                  <a:close/>
                  <a:moveTo>
                    <a:pt x="1132" y="1604"/>
                  </a:moveTo>
                  <a:lnTo>
                    <a:pt x="1132" y="2643"/>
                  </a:lnTo>
                  <a:lnTo>
                    <a:pt x="282" y="2643"/>
                  </a:lnTo>
                  <a:lnTo>
                    <a:pt x="282" y="1604"/>
                  </a:lnTo>
                  <a:close/>
                  <a:moveTo>
                    <a:pt x="3019" y="1604"/>
                  </a:moveTo>
                  <a:lnTo>
                    <a:pt x="3019" y="2643"/>
                  </a:lnTo>
                  <a:lnTo>
                    <a:pt x="2170" y="2643"/>
                  </a:lnTo>
                  <a:lnTo>
                    <a:pt x="2170" y="1604"/>
                  </a:lnTo>
                  <a:close/>
                  <a:moveTo>
                    <a:pt x="9375" y="1604"/>
                  </a:moveTo>
                  <a:lnTo>
                    <a:pt x="9375" y="2643"/>
                  </a:lnTo>
                  <a:lnTo>
                    <a:pt x="8525" y="2643"/>
                  </a:lnTo>
                  <a:lnTo>
                    <a:pt x="8525" y="1604"/>
                  </a:lnTo>
                  <a:close/>
                  <a:moveTo>
                    <a:pt x="1132" y="2905"/>
                  </a:moveTo>
                  <a:lnTo>
                    <a:pt x="1132" y="3920"/>
                  </a:lnTo>
                  <a:cubicBezTo>
                    <a:pt x="1132" y="3932"/>
                    <a:pt x="1123" y="3942"/>
                    <a:pt x="1109" y="3942"/>
                  </a:cubicBezTo>
                  <a:lnTo>
                    <a:pt x="305" y="3942"/>
                  </a:lnTo>
                  <a:cubicBezTo>
                    <a:pt x="293" y="3942"/>
                    <a:pt x="282" y="3934"/>
                    <a:pt x="282" y="3920"/>
                  </a:cubicBezTo>
                  <a:lnTo>
                    <a:pt x="282" y="2905"/>
                  </a:lnTo>
                  <a:close/>
                  <a:moveTo>
                    <a:pt x="3019" y="2905"/>
                  </a:moveTo>
                  <a:lnTo>
                    <a:pt x="3019" y="3920"/>
                  </a:lnTo>
                  <a:cubicBezTo>
                    <a:pt x="3019" y="3932"/>
                    <a:pt x="3010" y="3942"/>
                    <a:pt x="2997" y="3942"/>
                  </a:cubicBezTo>
                  <a:lnTo>
                    <a:pt x="2192" y="3942"/>
                  </a:lnTo>
                  <a:cubicBezTo>
                    <a:pt x="2179" y="3942"/>
                    <a:pt x="2170" y="3934"/>
                    <a:pt x="2170" y="3920"/>
                  </a:cubicBezTo>
                  <a:lnTo>
                    <a:pt x="2170" y="2905"/>
                  </a:lnTo>
                  <a:close/>
                  <a:moveTo>
                    <a:pt x="7488" y="2905"/>
                  </a:moveTo>
                  <a:lnTo>
                    <a:pt x="7488" y="3920"/>
                  </a:lnTo>
                  <a:cubicBezTo>
                    <a:pt x="7488" y="3932"/>
                    <a:pt x="7480" y="3942"/>
                    <a:pt x="7466" y="3942"/>
                  </a:cubicBezTo>
                  <a:lnTo>
                    <a:pt x="6662" y="3942"/>
                  </a:lnTo>
                  <a:cubicBezTo>
                    <a:pt x="6649" y="3942"/>
                    <a:pt x="6639" y="3934"/>
                    <a:pt x="6639" y="3920"/>
                  </a:cubicBezTo>
                  <a:lnTo>
                    <a:pt x="6639" y="2905"/>
                  </a:lnTo>
                  <a:close/>
                  <a:moveTo>
                    <a:pt x="9375" y="2905"/>
                  </a:moveTo>
                  <a:lnTo>
                    <a:pt x="9375" y="3920"/>
                  </a:lnTo>
                  <a:cubicBezTo>
                    <a:pt x="9375" y="3934"/>
                    <a:pt x="9364" y="3942"/>
                    <a:pt x="9353" y="3942"/>
                  </a:cubicBezTo>
                  <a:lnTo>
                    <a:pt x="8548" y="3942"/>
                  </a:lnTo>
                  <a:cubicBezTo>
                    <a:pt x="8536" y="3942"/>
                    <a:pt x="8525" y="3934"/>
                    <a:pt x="8525" y="3920"/>
                  </a:cubicBezTo>
                  <a:lnTo>
                    <a:pt x="8525" y="2905"/>
                  </a:lnTo>
                  <a:close/>
                  <a:moveTo>
                    <a:pt x="4821" y="3629"/>
                  </a:moveTo>
                  <a:cubicBezTo>
                    <a:pt x="5473" y="3629"/>
                    <a:pt x="6005" y="4161"/>
                    <a:pt x="6005" y="4813"/>
                  </a:cubicBezTo>
                  <a:cubicBezTo>
                    <a:pt x="6005" y="5466"/>
                    <a:pt x="5473" y="5998"/>
                    <a:pt x="4821" y="5998"/>
                  </a:cubicBezTo>
                  <a:cubicBezTo>
                    <a:pt x="4168" y="5998"/>
                    <a:pt x="3636" y="5466"/>
                    <a:pt x="3636" y="4813"/>
                  </a:cubicBezTo>
                  <a:cubicBezTo>
                    <a:pt x="3636" y="4161"/>
                    <a:pt x="4168" y="3629"/>
                    <a:pt x="4821" y="3629"/>
                  </a:cubicBezTo>
                  <a:close/>
                  <a:moveTo>
                    <a:pt x="1109" y="5734"/>
                  </a:moveTo>
                  <a:cubicBezTo>
                    <a:pt x="1123" y="5735"/>
                    <a:pt x="1132" y="5745"/>
                    <a:pt x="1132" y="5756"/>
                  </a:cubicBezTo>
                  <a:lnTo>
                    <a:pt x="1132" y="6772"/>
                  </a:lnTo>
                  <a:lnTo>
                    <a:pt x="282" y="6772"/>
                  </a:lnTo>
                  <a:lnTo>
                    <a:pt x="282" y="5756"/>
                  </a:lnTo>
                  <a:cubicBezTo>
                    <a:pt x="282" y="5745"/>
                    <a:pt x="292" y="5734"/>
                    <a:pt x="304" y="5734"/>
                  </a:cubicBezTo>
                  <a:close/>
                  <a:moveTo>
                    <a:pt x="2995" y="5734"/>
                  </a:moveTo>
                  <a:cubicBezTo>
                    <a:pt x="3009" y="5735"/>
                    <a:pt x="3018" y="5745"/>
                    <a:pt x="3018" y="5756"/>
                  </a:cubicBezTo>
                  <a:lnTo>
                    <a:pt x="3018" y="6772"/>
                  </a:lnTo>
                  <a:lnTo>
                    <a:pt x="2169" y="6772"/>
                  </a:lnTo>
                  <a:lnTo>
                    <a:pt x="2169" y="5756"/>
                  </a:lnTo>
                  <a:cubicBezTo>
                    <a:pt x="2169" y="5745"/>
                    <a:pt x="2177" y="5734"/>
                    <a:pt x="2191" y="5734"/>
                  </a:cubicBezTo>
                  <a:close/>
                  <a:moveTo>
                    <a:pt x="7466" y="5734"/>
                  </a:moveTo>
                  <a:cubicBezTo>
                    <a:pt x="7478" y="5735"/>
                    <a:pt x="7488" y="5745"/>
                    <a:pt x="7488" y="5756"/>
                  </a:cubicBezTo>
                  <a:lnTo>
                    <a:pt x="7488" y="6772"/>
                  </a:lnTo>
                  <a:lnTo>
                    <a:pt x="6639" y="6772"/>
                  </a:lnTo>
                  <a:lnTo>
                    <a:pt x="6639" y="5756"/>
                  </a:lnTo>
                  <a:cubicBezTo>
                    <a:pt x="6639" y="5745"/>
                    <a:pt x="6649" y="5734"/>
                    <a:pt x="6662" y="5734"/>
                  </a:cubicBezTo>
                  <a:close/>
                  <a:moveTo>
                    <a:pt x="9353" y="5734"/>
                  </a:moveTo>
                  <a:cubicBezTo>
                    <a:pt x="9364" y="5735"/>
                    <a:pt x="9375" y="5745"/>
                    <a:pt x="9375" y="5756"/>
                  </a:cubicBezTo>
                  <a:lnTo>
                    <a:pt x="9375" y="6772"/>
                  </a:lnTo>
                  <a:lnTo>
                    <a:pt x="8525" y="6772"/>
                  </a:lnTo>
                  <a:lnTo>
                    <a:pt x="8525" y="5756"/>
                  </a:lnTo>
                  <a:cubicBezTo>
                    <a:pt x="8525" y="5745"/>
                    <a:pt x="8535" y="5734"/>
                    <a:pt x="8548" y="5734"/>
                  </a:cubicBezTo>
                  <a:close/>
                  <a:moveTo>
                    <a:pt x="1132" y="7036"/>
                  </a:moveTo>
                  <a:lnTo>
                    <a:pt x="1132" y="8073"/>
                  </a:lnTo>
                  <a:lnTo>
                    <a:pt x="282" y="8073"/>
                  </a:lnTo>
                  <a:lnTo>
                    <a:pt x="282" y="7036"/>
                  </a:lnTo>
                  <a:close/>
                  <a:moveTo>
                    <a:pt x="7488" y="7036"/>
                  </a:moveTo>
                  <a:lnTo>
                    <a:pt x="7488" y="8073"/>
                  </a:lnTo>
                  <a:lnTo>
                    <a:pt x="6639" y="8073"/>
                  </a:lnTo>
                  <a:lnTo>
                    <a:pt x="6639" y="7036"/>
                  </a:lnTo>
                  <a:close/>
                  <a:moveTo>
                    <a:pt x="9375" y="7036"/>
                  </a:moveTo>
                  <a:lnTo>
                    <a:pt x="9375" y="8073"/>
                  </a:lnTo>
                  <a:lnTo>
                    <a:pt x="8525" y="8073"/>
                  </a:lnTo>
                  <a:lnTo>
                    <a:pt x="8525" y="7036"/>
                  </a:lnTo>
                  <a:close/>
                  <a:moveTo>
                    <a:pt x="1132" y="8356"/>
                  </a:moveTo>
                  <a:lnTo>
                    <a:pt x="1132" y="9371"/>
                  </a:lnTo>
                  <a:cubicBezTo>
                    <a:pt x="1132" y="9385"/>
                    <a:pt x="1123" y="9394"/>
                    <a:pt x="1109" y="9394"/>
                  </a:cubicBezTo>
                  <a:lnTo>
                    <a:pt x="305" y="9394"/>
                  </a:lnTo>
                  <a:cubicBezTo>
                    <a:pt x="293" y="9394"/>
                    <a:pt x="282" y="9385"/>
                    <a:pt x="282" y="9371"/>
                  </a:cubicBezTo>
                  <a:lnTo>
                    <a:pt x="282" y="8356"/>
                  </a:lnTo>
                  <a:close/>
                  <a:moveTo>
                    <a:pt x="3019" y="8356"/>
                  </a:moveTo>
                  <a:lnTo>
                    <a:pt x="3019" y="9371"/>
                  </a:lnTo>
                  <a:cubicBezTo>
                    <a:pt x="3018" y="9385"/>
                    <a:pt x="3009" y="9394"/>
                    <a:pt x="2997" y="9394"/>
                  </a:cubicBezTo>
                  <a:lnTo>
                    <a:pt x="2192" y="9394"/>
                  </a:lnTo>
                  <a:cubicBezTo>
                    <a:pt x="2180" y="9394"/>
                    <a:pt x="2170" y="9385"/>
                    <a:pt x="2170" y="9371"/>
                  </a:cubicBezTo>
                  <a:lnTo>
                    <a:pt x="2170" y="8356"/>
                  </a:lnTo>
                  <a:close/>
                  <a:moveTo>
                    <a:pt x="7488" y="8356"/>
                  </a:moveTo>
                  <a:lnTo>
                    <a:pt x="7488" y="9371"/>
                  </a:lnTo>
                  <a:cubicBezTo>
                    <a:pt x="7488" y="9385"/>
                    <a:pt x="7478" y="9394"/>
                    <a:pt x="7466" y="9394"/>
                  </a:cubicBezTo>
                  <a:lnTo>
                    <a:pt x="6662" y="9394"/>
                  </a:lnTo>
                  <a:cubicBezTo>
                    <a:pt x="6650" y="9394"/>
                    <a:pt x="6639" y="9385"/>
                    <a:pt x="6639" y="9371"/>
                  </a:cubicBezTo>
                  <a:lnTo>
                    <a:pt x="6639" y="8356"/>
                  </a:lnTo>
                  <a:close/>
                  <a:moveTo>
                    <a:pt x="9375" y="8356"/>
                  </a:moveTo>
                  <a:lnTo>
                    <a:pt x="9375" y="9371"/>
                  </a:lnTo>
                  <a:cubicBezTo>
                    <a:pt x="9375" y="9385"/>
                    <a:pt x="9364" y="9394"/>
                    <a:pt x="9353" y="9394"/>
                  </a:cubicBezTo>
                  <a:lnTo>
                    <a:pt x="8548" y="9394"/>
                  </a:lnTo>
                  <a:cubicBezTo>
                    <a:pt x="8536" y="9394"/>
                    <a:pt x="8525" y="9385"/>
                    <a:pt x="8525" y="9371"/>
                  </a:cubicBezTo>
                  <a:lnTo>
                    <a:pt x="8525" y="8356"/>
                  </a:lnTo>
                  <a:close/>
                  <a:moveTo>
                    <a:pt x="8548" y="1"/>
                  </a:moveTo>
                  <a:cubicBezTo>
                    <a:pt x="8379" y="1"/>
                    <a:pt x="8243" y="137"/>
                    <a:pt x="8243" y="306"/>
                  </a:cubicBezTo>
                  <a:lnTo>
                    <a:pt x="8243" y="3920"/>
                  </a:lnTo>
                  <a:cubicBezTo>
                    <a:pt x="8243" y="4089"/>
                    <a:pt x="8379" y="4225"/>
                    <a:pt x="8548" y="4225"/>
                  </a:cubicBezTo>
                  <a:lnTo>
                    <a:pt x="8809" y="4225"/>
                  </a:lnTo>
                  <a:lnTo>
                    <a:pt x="8809" y="4705"/>
                  </a:lnTo>
                  <a:cubicBezTo>
                    <a:pt x="8795" y="4700"/>
                    <a:pt x="8779" y="4697"/>
                    <a:pt x="8762" y="4697"/>
                  </a:cubicBezTo>
                  <a:lnTo>
                    <a:pt x="7206" y="4697"/>
                  </a:lnTo>
                  <a:lnTo>
                    <a:pt x="7206" y="4226"/>
                  </a:lnTo>
                  <a:lnTo>
                    <a:pt x="7623" y="4226"/>
                  </a:lnTo>
                  <a:cubicBezTo>
                    <a:pt x="7705" y="4226"/>
                    <a:pt x="7771" y="4161"/>
                    <a:pt x="7771" y="4079"/>
                  </a:cubicBezTo>
                  <a:lnTo>
                    <a:pt x="7771" y="2344"/>
                  </a:lnTo>
                  <a:cubicBezTo>
                    <a:pt x="7771" y="2325"/>
                    <a:pt x="7763" y="2305"/>
                    <a:pt x="7748" y="2291"/>
                  </a:cubicBezTo>
                  <a:cubicBezTo>
                    <a:pt x="7709" y="2256"/>
                    <a:pt x="7668" y="2241"/>
                    <a:pt x="7630" y="2241"/>
                  </a:cubicBezTo>
                  <a:cubicBezTo>
                    <a:pt x="7552" y="2241"/>
                    <a:pt x="7487" y="2305"/>
                    <a:pt x="7487" y="2383"/>
                  </a:cubicBezTo>
                  <a:lnTo>
                    <a:pt x="7487" y="2643"/>
                  </a:lnTo>
                  <a:lnTo>
                    <a:pt x="6638" y="2643"/>
                  </a:lnTo>
                  <a:lnTo>
                    <a:pt x="6638" y="1604"/>
                  </a:lnTo>
                  <a:lnTo>
                    <a:pt x="7487" y="1604"/>
                  </a:lnTo>
                  <a:lnTo>
                    <a:pt x="7487" y="1848"/>
                  </a:lnTo>
                  <a:cubicBezTo>
                    <a:pt x="7487" y="1921"/>
                    <a:pt x="7539" y="1985"/>
                    <a:pt x="7611" y="1995"/>
                  </a:cubicBezTo>
                  <a:cubicBezTo>
                    <a:pt x="7617" y="1996"/>
                    <a:pt x="7623" y="1996"/>
                    <a:pt x="7629" y="1996"/>
                  </a:cubicBezTo>
                  <a:cubicBezTo>
                    <a:pt x="7707" y="1996"/>
                    <a:pt x="7771" y="1932"/>
                    <a:pt x="7771" y="1856"/>
                  </a:cubicBezTo>
                  <a:lnTo>
                    <a:pt x="7771" y="326"/>
                  </a:lnTo>
                  <a:cubicBezTo>
                    <a:pt x="7771" y="157"/>
                    <a:pt x="7635" y="21"/>
                    <a:pt x="7466" y="21"/>
                  </a:cubicBezTo>
                  <a:lnTo>
                    <a:pt x="6661" y="21"/>
                  </a:lnTo>
                  <a:cubicBezTo>
                    <a:pt x="6492" y="21"/>
                    <a:pt x="6357" y="157"/>
                    <a:pt x="6357" y="326"/>
                  </a:cubicBezTo>
                  <a:lnTo>
                    <a:pt x="6357" y="3921"/>
                  </a:lnTo>
                  <a:cubicBezTo>
                    <a:pt x="6357" y="4090"/>
                    <a:pt x="6492" y="4226"/>
                    <a:pt x="6661" y="4226"/>
                  </a:cubicBezTo>
                  <a:lnTo>
                    <a:pt x="6923" y="4226"/>
                  </a:lnTo>
                  <a:lnTo>
                    <a:pt x="6923" y="4699"/>
                  </a:lnTo>
                  <a:lnTo>
                    <a:pt x="6291" y="4699"/>
                  </a:lnTo>
                  <a:cubicBezTo>
                    <a:pt x="6233" y="3942"/>
                    <a:pt x="5600" y="3345"/>
                    <a:pt x="4829" y="3345"/>
                  </a:cubicBezTo>
                  <a:cubicBezTo>
                    <a:pt x="4058" y="3345"/>
                    <a:pt x="3425" y="3942"/>
                    <a:pt x="3366" y="4699"/>
                  </a:cubicBezTo>
                  <a:lnTo>
                    <a:pt x="2734" y="4699"/>
                  </a:lnTo>
                  <a:lnTo>
                    <a:pt x="2734" y="4226"/>
                  </a:lnTo>
                  <a:lnTo>
                    <a:pt x="2995" y="4226"/>
                  </a:lnTo>
                  <a:cubicBezTo>
                    <a:pt x="3165" y="4226"/>
                    <a:pt x="3300" y="4090"/>
                    <a:pt x="3300" y="3921"/>
                  </a:cubicBezTo>
                  <a:lnTo>
                    <a:pt x="3300" y="326"/>
                  </a:lnTo>
                  <a:cubicBezTo>
                    <a:pt x="3300" y="157"/>
                    <a:pt x="3164" y="21"/>
                    <a:pt x="2995" y="21"/>
                  </a:cubicBezTo>
                  <a:lnTo>
                    <a:pt x="2191" y="21"/>
                  </a:lnTo>
                  <a:cubicBezTo>
                    <a:pt x="2022" y="21"/>
                    <a:pt x="1886" y="157"/>
                    <a:pt x="1886" y="326"/>
                  </a:cubicBezTo>
                  <a:lnTo>
                    <a:pt x="1886" y="3921"/>
                  </a:lnTo>
                  <a:cubicBezTo>
                    <a:pt x="1886" y="4090"/>
                    <a:pt x="2022" y="4226"/>
                    <a:pt x="2191" y="4226"/>
                  </a:cubicBezTo>
                  <a:lnTo>
                    <a:pt x="2453" y="4226"/>
                  </a:lnTo>
                  <a:lnTo>
                    <a:pt x="2453" y="4699"/>
                  </a:lnTo>
                  <a:lnTo>
                    <a:pt x="896" y="4699"/>
                  </a:lnTo>
                  <a:cubicBezTo>
                    <a:pt x="878" y="4699"/>
                    <a:pt x="863" y="4701"/>
                    <a:pt x="849" y="4706"/>
                  </a:cubicBezTo>
                  <a:lnTo>
                    <a:pt x="849" y="4226"/>
                  </a:lnTo>
                  <a:lnTo>
                    <a:pt x="1109" y="4226"/>
                  </a:lnTo>
                  <a:cubicBezTo>
                    <a:pt x="1278" y="4226"/>
                    <a:pt x="1414" y="4090"/>
                    <a:pt x="1414" y="3921"/>
                  </a:cubicBezTo>
                  <a:lnTo>
                    <a:pt x="1414" y="326"/>
                  </a:lnTo>
                  <a:cubicBezTo>
                    <a:pt x="1414" y="157"/>
                    <a:pt x="1278" y="21"/>
                    <a:pt x="1109" y="21"/>
                  </a:cubicBezTo>
                  <a:lnTo>
                    <a:pt x="305" y="21"/>
                  </a:lnTo>
                  <a:cubicBezTo>
                    <a:pt x="137" y="21"/>
                    <a:pt x="1" y="157"/>
                    <a:pt x="1" y="326"/>
                  </a:cubicBezTo>
                  <a:lnTo>
                    <a:pt x="1" y="3921"/>
                  </a:lnTo>
                  <a:cubicBezTo>
                    <a:pt x="1" y="4090"/>
                    <a:pt x="137" y="4226"/>
                    <a:pt x="305" y="4226"/>
                  </a:cubicBezTo>
                  <a:lnTo>
                    <a:pt x="566" y="4226"/>
                  </a:lnTo>
                  <a:lnTo>
                    <a:pt x="566" y="5453"/>
                  </a:lnTo>
                  <a:lnTo>
                    <a:pt x="305" y="5453"/>
                  </a:lnTo>
                  <a:cubicBezTo>
                    <a:pt x="137" y="5453"/>
                    <a:pt x="1" y="5588"/>
                    <a:pt x="1" y="5757"/>
                  </a:cubicBezTo>
                  <a:lnTo>
                    <a:pt x="1" y="9373"/>
                  </a:lnTo>
                  <a:cubicBezTo>
                    <a:pt x="1" y="9542"/>
                    <a:pt x="137" y="9677"/>
                    <a:pt x="305" y="9677"/>
                  </a:cubicBezTo>
                  <a:lnTo>
                    <a:pt x="1109" y="9677"/>
                  </a:lnTo>
                  <a:cubicBezTo>
                    <a:pt x="1278" y="9677"/>
                    <a:pt x="1414" y="9542"/>
                    <a:pt x="1414" y="9373"/>
                  </a:cubicBezTo>
                  <a:lnTo>
                    <a:pt x="1414" y="5756"/>
                  </a:lnTo>
                  <a:cubicBezTo>
                    <a:pt x="1414" y="5587"/>
                    <a:pt x="1278" y="5451"/>
                    <a:pt x="1109" y="5451"/>
                  </a:cubicBezTo>
                  <a:lnTo>
                    <a:pt x="849" y="5451"/>
                  </a:lnTo>
                  <a:lnTo>
                    <a:pt x="849" y="4971"/>
                  </a:lnTo>
                  <a:cubicBezTo>
                    <a:pt x="863" y="4976"/>
                    <a:pt x="878" y="4980"/>
                    <a:pt x="896" y="4980"/>
                  </a:cubicBezTo>
                  <a:lnTo>
                    <a:pt x="2453" y="4980"/>
                  </a:lnTo>
                  <a:lnTo>
                    <a:pt x="2453" y="5451"/>
                  </a:lnTo>
                  <a:lnTo>
                    <a:pt x="2034" y="5451"/>
                  </a:lnTo>
                  <a:cubicBezTo>
                    <a:pt x="1952" y="5451"/>
                    <a:pt x="1886" y="5518"/>
                    <a:pt x="1886" y="5599"/>
                  </a:cubicBezTo>
                  <a:lnTo>
                    <a:pt x="1886" y="7333"/>
                  </a:lnTo>
                  <a:cubicBezTo>
                    <a:pt x="1886" y="7354"/>
                    <a:pt x="1894" y="7374"/>
                    <a:pt x="1909" y="7386"/>
                  </a:cubicBezTo>
                  <a:cubicBezTo>
                    <a:pt x="1948" y="7422"/>
                    <a:pt x="1990" y="7437"/>
                    <a:pt x="2028" y="7437"/>
                  </a:cubicBezTo>
                  <a:cubicBezTo>
                    <a:pt x="2106" y="7437"/>
                    <a:pt x="2170" y="7374"/>
                    <a:pt x="2170" y="7295"/>
                  </a:cubicBezTo>
                  <a:lnTo>
                    <a:pt x="2170" y="7036"/>
                  </a:lnTo>
                  <a:lnTo>
                    <a:pt x="3019" y="7036"/>
                  </a:lnTo>
                  <a:lnTo>
                    <a:pt x="3019" y="8073"/>
                  </a:lnTo>
                  <a:lnTo>
                    <a:pt x="2170" y="8073"/>
                  </a:lnTo>
                  <a:lnTo>
                    <a:pt x="2170" y="7829"/>
                  </a:lnTo>
                  <a:cubicBezTo>
                    <a:pt x="2170" y="7757"/>
                    <a:pt x="2118" y="7692"/>
                    <a:pt x="2046" y="7683"/>
                  </a:cubicBezTo>
                  <a:cubicBezTo>
                    <a:pt x="2040" y="7682"/>
                    <a:pt x="2034" y="7682"/>
                    <a:pt x="2028" y="7682"/>
                  </a:cubicBezTo>
                  <a:cubicBezTo>
                    <a:pt x="1950" y="7682"/>
                    <a:pt x="1886" y="7745"/>
                    <a:pt x="1886" y="7823"/>
                  </a:cubicBezTo>
                  <a:lnTo>
                    <a:pt x="1886" y="9371"/>
                  </a:lnTo>
                  <a:cubicBezTo>
                    <a:pt x="1886" y="9540"/>
                    <a:pt x="2022" y="9676"/>
                    <a:pt x="2191" y="9676"/>
                  </a:cubicBezTo>
                  <a:lnTo>
                    <a:pt x="2996" y="9676"/>
                  </a:lnTo>
                  <a:cubicBezTo>
                    <a:pt x="3165" y="9676"/>
                    <a:pt x="3300" y="9540"/>
                    <a:pt x="3300" y="9371"/>
                  </a:cubicBezTo>
                  <a:lnTo>
                    <a:pt x="3300" y="5756"/>
                  </a:lnTo>
                  <a:cubicBezTo>
                    <a:pt x="3300" y="5587"/>
                    <a:pt x="3165" y="5451"/>
                    <a:pt x="2996" y="5451"/>
                  </a:cubicBezTo>
                  <a:lnTo>
                    <a:pt x="2734" y="5451"/>
                  </a:lnTo>
                  <a:lnTo>
                    <a:pt x="2734" y="4980"/>
                  </a:lnTo>
                  <a:lnTo>
                    <a:pt x="3371" y="4980"/>
                  </a:lnTo>
                  <a:cubicBezTo>
                    <a:pt x="3456" y="5709"/>
                    <a:pt x="4077" y="6277"/>
                    <a:pt x="4829" y="6277"/>
                  </a:cubicBezTo>
                  <a:cubicBezTo>
                    <a:pt x="5581" y="6277"/>
                    <a:pt x="6201" y="5709"/>
                    <a:pt x="6286" y="4980"/>
                  </a:cubicBezTo>
                  <a:lnTo>
                    <a:pt x="6923" y="4980"/>
                  </a:lnTo>
                  <a:lnTo>
                    <a:pt x="6923" y="5451"/>
                  </a:lnTo>
                  <a:lnTo>
                    <a:pt x="6662" y="5451"/>
                  </a:lnTo>
                  <a:cubicBezTo>
                    <a:pt x="6493" y="5451"/>
                    <a:pt x="6357" y="5587"/>
                    <a:pt x="6357" y="5756"/>
                  </a:cubicBezTo>
                  <a:lnTo>
                    <a:pt x="6357" y="9371"/>
                  </a:lnTo>
                  <a:cubicBezTo>
                    <a:pt x="6357" y="9540"/>
                    <a:pt x="6493" y="9676"/>
                    <a:pt x="6662" y="9676"/>
                  </a:cubicBezTo>
                  <a:lnTo>
                    <a:pt x="7466" y="9676"/>
                  </a:lnTo>
                  <a:cubicBezTo>
                    <a:pt x="7635" y="9676"/>
                    <a:pt x="7771" y="9540"/>
                    <a:pt x="7771" y="9371"/>
                  </a:cubicBezTo>
                  <a:lnTo>
                    <a:pt x="7771" y="5756"/>
                  </a:lnTo>
                  <a:cubicBezTo>
                    <a:pt x="7771" y="5587"/>
                    <a:pt x="7635" y="5451"/>
                    <a:pt x="7466" y="5451"/>
                  </a:cubicBezTo>
                  <a:lnTo>
                    <a:pt x="7206" y="5451"/>
                  </a:lnTo>
                  <a:lnTo>
                    <a:pt x="7206" y="4980"/>
                  </a:lnTo>
                  <a:lnTo>
                    <a:pt x="8762" y="4980"/>
                  </a:lnTo>
                  <a:cubicBezTo>
                    <a:pt x="8779" y="4980"/>
                    <a:pt x="8795" y="4976"/>
                    <a:pt x="8809" y="4971"/>
                  </a:cubicBezTo>
                  <a:lnTo>
                    <a:pt x="8809" y="5451"/>
                  </a:lnTo>
                  <a:lnTo>
                    <a:pt x="8548" y="5451"/>
                  </a:lnTo>
                  <a:cubicBezTo>
                    <a:pt x="8379" y="5451"/>
                    <a:pt x="8243" y="5587"/>
                    <a:pt x="8243" y="5756"/>
                  </a:cubicBezTo>
                  <a:lnTo>
                    <a:pt x="8243" y="9371"/>
                  </a:lnTo>
                  <a:cubicBezTo>
                    <a:pt x="8243" y="9540"/>
                    <a:pt x="8379" y="9676"/>
                    <a:pt x="8548" y="9676"/>
                  </a:cubicBezTo>
                  <a:lnTo>
                    <a:pt x="9353" y="9676"/>
                  </a:lnTo>
                  <a:cubicBezTo>
                    <a:pt x="9521" y="9676"/>
                    <a:pt x="9657" y="9540"/>
                    <a:pt x="9657" y="9371"/>
                  </a:cubicBezTo>
                  <a:lnTo>
                    <a:pt x="9657" y="5756"/>
                  </a:lnTo>
                  <a:cubicBezTo>
                    <a:pt x="9657" y="5587"/>
                    <a:pt x="9521" y="5451"/>
                    <a:pt x="9353" y="5451"/>
                  </a:cubicBezTo>
                  <a:lnTo>
                    <a:pt x="9091" y="5451"/>
                  </a:lnTo>
                  <a:lnTo>
                    <a:pt x="9091" y="4225"/>
                  </a:lnTo>
                  <a:lnTo>
                    <a:pt x="9353" y="4225"/>
                  </a:lnTo>
                  <a:cubicBezTo>
                    <a:pt x="9521" y="4225"/>
                    <a:pt x="9657" y="4089"/>
                    <a:pt x="9657" y="3920"/>
                  </a:cubicBezTo>
                  <a:lnTo>
                    <a:pt x="9657" y="306"/>
                  </a:lnTo>
                  <a:cubicBezTo>
                    <a:pt x="9657" y="137"/>
                    <a:pt x="9521" y="1"/>
                    <a:pt x="9353"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518" name="Google Shape;3518;p45"/>
          <p:cNvGrpSpPr/>
          <p:nvPr/>
        </p:nvGrpSpPr>
        <p:grpSpPr>
          <a:xfrm>
            <a:off x="7068987" y="1936638"/>
            <a:ext cx="377914" cy="373078"/>
            <a:chOff x="6415762" y="3898388"/>
            <a:chExt cx="377914" cy="373078"/>
          </a:xfrm>
        </p:grpSpPr>
        <p:sp>
          <p:nvSpPr>
            <p:cNvPr id="3519" name="Google Shape;3519;p45"/>
            <p:cNvSpPr/>
            <p:nvPr/>
          </p:nvSpPr>
          <p:spPr>
            <a:xfrm>
              <a:off x="6528606" y="4048485"/>
              <a:ext cx="136403" cy="217603"/>
            </a:xfrm>
            <a:custGeom>
              <a:rect b="b" l="l" r="r" t="t"/>
              <a:pathLst>
                <a:path extrusionOk="0" h="5625" w="3526">
                  <a:moveTo>
                    <a:pt x="3526" y="0"/>
                  </a:moveTo>
                  <a:lnTo>
                    <a:pt x="1589" y="1936"/>
                  </a:lnTo>
                  <a:lnTo>
                    <a:pt x="107" y="4905"/>
                  </a:lnTo>
                  <a:cubicBezTo>
                    <a:pt x="1" y="5118"/>
                    <a:pt x="60" y="5380"/>
                    <a:pt x="257" y="5528"/>
                  </a:cubicBezTo>
                  <a:cubicBezTo>
                    <a:pt x="343" y="5593"/>
                    <a:pt x="446" y="5624"/>
                    <a:pt x="548" y="5624"/>
                  </a:cubicBezTo>
                  <a:cubicBezTo>
                    <a:pt x="681" y="5624"/>
                    <a:pt x="813" y="5572"/>
                    <a:pt x="912" y="5472"/>
                  </a:cubicBezTo>
                  <a:lnTo>
                    <a:pt x="2900" y="3484"/>
                  </a:lnTo>
                  <a:cubicBezTo>
                    <a:pt x="3301" y="3083"/>
                    <a:pt x="3526" y="2539"/>
                    <a:pt x="3526" y="1971"/>
                  </a:cubicBezTo>
                  <a:lnTo>
                    <a:pt x="3526" y="0"/>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0" name="Google Shape;3520;p45"/>
            <p:cNvSpPr/>
            <p:nvPr/>
          </p:nvSpPr>
          <p:spPr>
            <a:xfrm>
              <a:off x="6421294" y="4025081"/>
              <a:ext cx="219653" cy="134314"/>
            </a:xfrm>
            <a:custGeom>
              <a:rect b="b" l="l" r="r" t="t"/>
              <a:pathLst>
                <a:path extrusionOk="0" h="3472" w="5678">
                  <a:moveTo>
                    <a:pt x="3706" y="1"/>
                  </a:moveTo>
                  <a:cubicBezTo>
                    <a:pt x="3139" y="1"/>
                    <a:pt x="2594" y="227"/>
                    <a:pt x="2193" y="627"/>
                  </a:cubicBezTo>
                  <a:lnTo>
                    <a:pt x="205" y="2615"/>
                  </a:lnTo>
                  <a:cubicBezTo>
                    <a:pt x="28" y="2790"/>
                    <a:pt x="1" y="3071"/>
                    <a:pt x="151" y="3270"/>
                  </a:cubicBezTo>
                  <a:cubicBezTo>
                    <a:pt x="249" y="3402"/>
                    <a:pt x="399" y="3472"/>
                    <a:pt x="551" y="3472"/>
                  </a:cubicBezTo>
                  <a:cubicBezTo>
                    <a:pt x="626" y="3472"/>
                    <a:pt x="702" y="3454"/>
                    <a:pt x="773" y="3419"/>
                  </a:cubicBezTo>
                  <a:lnTo>
                    <a:pt x="3741" y="1937"/>
                  </a:lnTo>
                  <a:lnTo>
                    <a:pt x="5677" y="1"/>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1" name="Google Shape;3521;p45"/>
            <p:cNvSpPr/>
            <p:nvPr/>
          </p:nvSpPr>
          <p:spPr>
            <a:xfrm>
              <a:off x="6423499" y="4114830"/>
              <a:ext cx="151374" cy="151374"/>
            </a:xfrm>
            <a:custGeom>
              <a:rect b="b" l="l" r="r" t="t"/>
              <a:pathLst>
                <a:path extrusionOk="0" h="3913" w="3913">
                  <a:moveTo>
                    <a:pt x="2311" y="1"/>
                  </a:moveTo>
                  <a:lnTo>
                    <a:pt x="1263" y="1050"/>
                  </a:lnTo>
                  <a:cubicBezTo>
                    <a:pt x="489" y="1824"/>
                    <a:pt x="36" y="2853"/>
                    <a:pt x="1" y="3912"/>
                  </a:cubicBezTo>
                  <a:cubicBezTo>
                    <a:pt x="1060" y="3878"/>
                    <a:pt x="2090" y="3425"/>
                    <a:pt x="2864" y="2650"/>
                  </a:cubicBezTo>
                  <a:lnTo>
                    <a:pt x="3913" y="1601"/>
                  </a:lnTo>
                  <a:lnTo>
                    <a:pt x="3112" y="802"/>
                  </a:lnTo>
                  <a:lnTo>
                    <a:pt x="2311"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2" name="Google Shape;3522;p45"/>
            <p:cNvSpPr/>
            <p:nvPr/>
          </p:nvSpPr>
          <p:spPr>
            <a:xfrm>
              <a:off x="6499438" y="4083998"/>
              <a:ext cx="107544" cy="106113"/>
            </a:xfrm>
            <a:custGeom>
              <a:rect b="b" l="l" r="r" t="t"/>
              <a:pathLst>
                <a:path extrusionOk="0" h="2743" w="2780">
                  <a:moveTo>
                    <a:pt x="1008" y="1"/>
                  </a:moveTo>
                  <a:cubicBezTo>
                    <a:pt x="960" y="1"/>
                    <a:pt x="912" y="19"/>
                    <a:pt x="875" y="56"/>
                  </a:cubicBezTo>
                  <a:lnTo>
                    <a:pt x="74" y="857"/>
                  </a:lnTo>
                  <a:cubicBezTo>
                    <a:pt x="0" y="931"/>
                    <a:pt x="0" y="1050"/>
                    <a:pt x="74" y="1124"/>
                  </a:cubicBezTo>
                  <a:lnTo>
                    <a:pt x="1639" y="2688"/>
                  </a:lnTo>
                  <a:cubicBezTo>
                    <a:pt x="1676" y="2724"/>
                    <a:pt x="1724" y="2743"/>
                    <a:pt x="1772" y="2743"/>
                  </a:cubicBezTo>
                  <a:cubicBezTo>
                    <a:pt x="1820" y="2743"/>
                    <a:pt x="1868" y="2724"/>
                    <a:pt x="1905" y="2688"/>
                  </a:cubicBezTo>
                  <a:lnTo>
                    <a:pt x="2705" y="1887"/>
                  </a:lnTo>
                  <a:cubicBezTo>
                    <a:pt x="2779" y="1813"/>
                    <a:pt x="2779" y="1695"/>
                    <a:pt x="2705" y="1621"/>
                  </a:cubicBezTo>
                  <a:lnTo>
                    <a:pt x="1141" y="56"/>
                  </a:lnTo>
                  <a:cubicBezTo>
                    <a:pt x="1104" y="19"/>
                    <a:pt x="1056" y="1"/>
                    <a:pt x="1008" y="1"/>
                  </a:cubicBez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3" name="Google Shape;3523;p45"/>
            <p:cNvSpPr/>
            <p:nvPr/>
          </p:nvSpPr>
          <p:spPr>
            <a:xfrm>
              <a:off x="6511546" y="3904113"/>
              <a:ext cx="276559" cy="273000"/>
            </a:xfrm>
            <a:custGeom>
              <a:rect b="b" l="l" r="r" t="t"/>
              <a:pathLst>
                <a:path extrusionOk="0" h="7057" w="7149">
                  <a:moveTo>
                    <a:pt x="5898" y="0"/>
                  </a:moveTo>
                  <a:cubicBezTo>
                    <a:pt x="5119" y="0"/>
                    <a:pt x="4368" y="309"/>
                    <a:pt x="3814" y="864"/>
                  </a:cubicBezTo>
                  <a:lnTo>
                    <a:pt x="168" y="4509"/>
                  </a:lnTo>
                  <a:cubicBezTo>
                    <a:pt x="1" y="4677"/>
                    <a:pt x="1" y="4947"/>
                    <a:pt x="168" y="5114"/>
                  </a:cubicBezTo>
                  <a:lnTo>
                    <a:pt x="1985" y="6930"/>
                  </a:lnTo>
                  <a:cubicBezTo>
                    <a:pt x="2068" y="7014"/>
                    <a:pt x="2178" y="7056"/>
                    <a:pt x="2287" y="7056"/>
                  </a:cubicBezTo>
                  <a:cubicBezTo>
                    <a:pt x="2397" y="7056"/>
                    <a:pt x="2506" y="7014"/>
                    <a:pt x="2590" y="6930"/>
                  </a:cubicBezTo>
                  <a:lnTo>
                    <a:pt x="6235" y="3285"/>
                  </a:lnTo>
                  <a:cubicBezTo>
                    <a:pt x="6836" y="2684"/>
                    <a:pt x="7149" y="1853"/>
                    <a:pt x="7093" y="1004"/>
                  </a:cubicBezTo>
                  <a:cubicBezTo>
                    <a:pt x="7057" y="468"/>
                    <a:pt x="6631" y="42"/>
                    <a:pt x="6096" y="7"/>
                  </a:cubicBezTo>
                  <a:cubicBezTo>
                    <a:pt x="6030" y="2"/>
                    <a:pt x="5964" y="0"/>
                    <a:pt x="5898" y="0"/>
                  </a:cubicBezTo>
                  <a:close/>
                </a:path>
              </a:pathLst>
            </a:custGeom>
            <a:solidFill>
              <a:srgbClr val="F2F6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4" name="Google Shape;3524;p45"/>
            <p:cNvSpPr/>
            <p:nvPr/>
          </p:nvSpPr>
          <p:spPr>
            <a:xfrm>
              <a:off x="6511585" y="3904113"/>
              <a:ext cx="271530" cy="221278"/>
            </a:xfrm>
            <a:custGeom>
              <a:rect b="b" l="l" r="r" t="t"/>
              <a:pathLst>
                <a:path extrusionOk="0" h="5720" w="7019">
                  <a:moveTo>
                    <a:pt x="5897" y="0"/>
                  </a:moveTo>
                  <a:cubicBezTo>
                    <a:pt x="5117" y="0"/>
                    <a:pt x="4367" y="309"/>
                    <a:pt x="3813" y="864"/>
                  </a:cubicBezTo>
                  <a:lnTo>
                    <a:pt x="167" y="4509"/>
                  </a:lnTo>
                  <a:cubicBezTo>
                    <a:pt x="1" y="4677"/>
                    <a:pt x="1" y="4947"/>
                    <a:pt x="167" y="5114"/>
                  </a:cubicBezTo>
                  <a:lnTo>
                    <a:pt x="773" y="5719"/>
                  </a:lnTo>
                  <a:cubicBezTo>
                    <a:pt x="607" y="5553"/>
                    <a:pt x="607" y="5282"/>
                    <a:pt x="773" y="5114"/>
                  </a:cubicBezTo>
                  <a:lnTo>
                    <a:pt x="4418" y="1469"/>
                  </a:lnTo>
                  <a:cubicBezTo>
                    <a:pt x="4974" y="914"/>
                    <a:pt x="5726" y="605"/>
                    <a:pt x="6506" y="605"/>
                  </a:cubicBezTo>
                  <a:cubicBezTo>
                    <a:pt x="6570" y="605"/>
                    <a:pt x="6635" y="607"/>
                    <a:pt x="6700" y="611"/>
                  </a:cubicBezTo>
                  <a:cubicBezTo>
                    <a:pt x="6812" y="620"/>
                    <a:pt x="6919" y="645"/>
                    <a:pt x="7019" y="683"/>
                  </a:cubicBezTo>
                  <a:cubicBezTo>
                    <a:pt x="6871" y="305"/>
                    <a:pt x="6517" y="34"/>
                    <a:pt x="6095" y="7"/>
                  </a:cubicBezTo>
                  <a:cubicBezTo>
                    <a:pt x="6029" y="2"/>
                    <a:pt x="5963" y="0"/>
                    <a:pt x="5897" y="0"/>
                  </a:cubicBez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5" name="Google Shape;3525;p45"/>
            <p:cNvSpPr/>
            <p:nvPr/>
          </p:nvSpPr>
          <p:spPr>
            <a:xfrm>
              <a:off x="6664507" y="3943030"/>
              <a:ext cx="82786" cy="82747"/>
            </a:xfrm>
            <a:custGeom>
              <a:rect b="b" l="l" r="r" t="t"/>
              <a:pathLst>
                <a:path extrusionOk="0" h="2139" w="2140">
                  <a:moveTo>
                    <a:pt x="1071" y="0"/>
                  </a:moveTo>
                  <a:cubicBezTo>
                    <a:pt x="480" y="0"/>
                    <a:pt x="1" y="479"/>
                    <a:pt x="1" y="1070"/>
                  </a:cubicBezTo>
                  <a:cubicBezTo>
                    <a:pt x="1" y="1661"/>
                    <a:pt x="480" y="2139"/>
                    <a:pt x="1071" y="2139"/>
                  </a:cubicBezTo>
                  <a:cubicBezTo>
                    <a:pt x="1662" y="2139"/>
                    <a:pt x="2140" y="1661"/>
                    <a:pt x="2140" y="1070"/>
                  </a:cubicBezTo>
                  <a:cubicBezTo>
                    <a:pt x="2140" y="479"/>
                    <a:pt x="1662" y="0"/>
                    <a:pt x="1071" y="0"/>
                  </a:cubicBezTo>
                  <a:close/>
                </a:path>
              </a:pathLst>
            </a:custGeom>
            <a:solidFill>
              <a:srgbClr val="63697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6" name="Google Shape;3526;p45"/>
            <p:cNvSpPr/>
            <p:nvPr/>
          </p:nvSpPr>
          <p:spPr>
            <a:xfrm>
              <a:off x="6660445" y="3942991"/>
              <a:ext cx="55784" cy="82786"/>
            </a:xfrm>
            <a:custGeom>
              <a:rect b="b" l="l" r="r" t="t"/>
              <a:pathLst>
                <a:path extrusionOk="0" h="2140" w="1442">
                  <a:moveTo>
                    <a:pt x="1175" y="0"/>
                  </a:moveTo>
                  <a:cubicBezTo>
                    <a:pt x="901" y="0"/>
                    <a:pt x="627" y="105"/>
                    <a:pt x="418" y="313"/>
                  </a:cubicBezTo>
                  <a:cubicBezTo>
                    <a:pt x="0" y="731"/>
                    <a:pt x="0" y="1410"/>
                    <a:pt x="418" y="1826"/>
                  </a:cubicBezTo>
                  <a:cubicBezTo>
                    <a:pt x="627" y="2035"/>
                    <a:pt x="901" y="2139"/>
                    <a:pt x="1175" y="2139"/>
                  </a:cubicBezTo>
                  <a:cubicBezTo>
                    <a:pt x="1265" y="2139"/>
                    <a:pt x="1354" y="2128"/>
                    <a:pt x="1442" y="2106"/>
                  </a:cubicBezTo>
                  <a:cubicBezTo>
                    <a:pt x="1262" y="2059"/>
                    <a:pt x="1092" y="1968"/>
                    <a:pt x="953" y="1826"/>
                  </a:cubicBezTo>
                  <a:cubicBezTo>
                    <a:pt x="534" y="1408"/>
                    <a:pt x="534" y="730"/>
                    <a:pt x="953" y="313"/>
                  </a:cubicBezTo>
                  <a:cubicBezTo>
                    <a:pt x="1093" y="172"/>
                    <a:pt x="1262" y="80"/>
                    <a:pt x="1442" y="34"/>
                  </a:cubicBezTo>
                  <a:cubicBezTo>
                    <a:pt x="1354" y="11"/>
                    <a:pt x="1265" y="0"/>
                    <a:pt x="1175" y="0"/>
                  </a:cubicBezTo>
                  <a:close/>
                </a:path>
              </a:pathLst>
            </a:custGeom>
            <a:solidFill>
              <a:srgbClr val="555A6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7" name="Google Shape;3527;p45"/>
            <p:cNvSpPr/>
            <p:nvPr/>
          </p:nvSpPr>
          <p:spPr>
            <a:xfrm>
              <a:off x="6476150" y="4057692"/>
              <a:ext cx="157525" cy="154276"/>
            </a:xfrm>
            <a:custGeom>
              <a:rect b="b" l="l" r="r" t="t"/>
              <a:pathLst>
                <a:path extrusionOk="0" h="3988" w="4072">
                  <a:moveTo>
                    <a:pt x="3601" y="1"/>
                  </a:moveTo>
                  <a:cubicBezTo>
                    <a:pt x="3491" y="1"/>
                    <a:pt x="3382" y="42"/>
                    <a:pt x="3298" y="126"/>
                  </a:cubicBezTo>
                  <a:lnTo>
                    <a:pt x="169" y="3256"/>
                  </a:lnTo>
                  <a:cubicBezTo>
                    <a:pt x="1" y="3423"/>
                    <a:pt x="1" y="3694"/>
                    <a:pt x="169" y="3861"/>
                  </a:cubicBezTo>
                  <a:cubicBezTo>
                    <a:pt x="252" y="3945"/>
                    <a:pt x="362" y="3987"/>
                    <a:pt x="471" y="3987"/>
                  </a:cubicBezTo>
                  <a:cubicBezTo>
                    <a:pt x="581" y="3987"/>
                    <a:pt x="690" y="3945"/>
                    <a:pt x="774" y="3861"/>
                  </a:cubicBezTo>
                  <a:lnTo>
                    <a:pt x="3903" y="732"/>
                  </a:lnTo>
                  <a:cubicBezTo>
                    <a:pt x="4071" y="564"/>
                    <a:pt x="4071" y="294"/>
                    <a:pt x="3903" y="126"/>
                  </a:cubicBezTo>
                  <a:cubicBezTo>
                    <a:pt x="3820" y="42"/>
                    <a:pt x="3710" y="1"/>
                    <a:pt x="3601"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8" name="Google Shape;3528;p45"/>
            <p:cNvSpPr/>
            <p:nvPr/>
          </p:nvSpPr>
          <p:spPr>
            <a:xfrm>
              <a:off x="6659014" y="3937498"/>
              <a:ext cx="98376" cy="93850"/>
            </a:xfrm>
            <a:custGeom>
              <a:rect b="b" l="l" r="r" t="t"/>
              <a:pathLst>
                <a:path extrusionOk="0" h="2426" w="2543">
                  <a:moveTo>
                    <a:pt x="1213" y="284"/>
                  </a:moveTo>
                  <a:cubicBezTo>
                    <a:pt x="1461" y="284"/>
                    <a:pt x="1694" y="380"/>
                    <a:pt x="1869" y="556"/>
                  </a:cubicBezTo>
                  <a:cubicBezTo>
                    <a:pt x="2232" y="919"/>
                    <a:pt x="2232" y="1507"/>
                    <a:pt x="1869" y="1869"/>
                  </a:cubicBezTo>
                  <a:cubicBezTo>
                    <a:pt x="1694" y="2045"/>
                    <a:pt x="1461" y="2141"/>
                    <a:pt x="1213" y="2141"/>
                  </a:cubicBezTo>
                  <a:cubicBezTo>
                    <a:pt x="965" y="2141"/>
                    <a:pt x="732" y="2045"/>
                    <a:pt x="555" y="1869"/>
                  </a:cubicBezTo>
                  <a:cubicBezTo>
                    <a:pt x="380" y="1693"/>
                    <a:pt x="284" y="1461"/>
                    <a:pt x="284" y="1213"/>
                  </a:cubicBezTo>
                  <a:cubicBezTo>
                    <a:pt x="284" y="965"/>
                    <a:pt x="380" y="732"/>
                    <a:pt x="555" y="556"/>
                  </a:cubicBezTo>
                  <a:cubicBezTo>
                    <a:pt x="732" y="380"/>
                    <a:pt x="965" y="284"/>
                    <a:pt x="1213" y="284"/>
                  </a:cubicBezTo>
                  <a:close/>
                  <a:moveTo>
                    <a:pt x="1213" y="1"/>
                  </a:moveTo>
                  <a:cubicBezTo>
                    <a:pt x="890" y="1"/>
                    <a:pt x="585" y="127"/>
                    <a:pt x="355" y="355"/>
                  </a:cubicBezTo>
                  <a:cubicBezTo>
                    <a:pt x="126" y="583"/>
                    <a:pt x="0" y="888"/>
                    <a:pt x="0" y="1213"/>
                  </a:cubicBezTo>
                  <a:cubicBezTo>
                    <a:pt x="0" y="1536"/>
                    <a:pt x="127" y="1841"/>
                    <a:pt x="355" y="2070"/>
                  </a:cubicBezTo>
                  <a:cubicBezTo>
                    <a:pt x="583" y="2297"/>
                    <a:pt x="888" y="2425"/>
                    <a:pt x="1213" y="2425"/>
                  </a:cubicBezTo>
                  <a:cubicBezTo>
                    <a:pt x="1536" y="2423"/>
                    <a:pt x="1841" y="2297"/>
                    <a:pt x="2069" y="2069"/>
                  </a:cubicBezTo>
                  <a:cubicBezTo>
                    <a:pt x="2542" y="1597"/>
                    <a:pt x="2542" y="828"/>
                    <a:pt x="2069" y="355"/>
                  </a:cubicBezTo>
                  <a:cubicBezTo>
                    <a:pt x="1842" y="127"/>
                    <a:pt x="1537" y="1"/>
                    <a:pt x="1213"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9" name="Google Shape;3529;p45"/>
            <p:cNvSpPr/>
            <p:nvPr/>
          </p:nvSpPr>
          <p:spPr>
            <a:xfrm>
              <a:off x="6415762" y="3898388"/>
              <a:ext cx="377914" cy="373078"/>
            </a:xfrm>
            <a:custGeom>
              <a:rect b="b" l="l" r="r" t="t"/>
              <a:pathLst>
                <a:path extrusionOk="0" h="9644" w="9769">
                  <a:moveTo>
                    <a:pt x="2637" y="5456"/>
                  </a:moveTo>
                  <a:lnTo>
                    <a:pt x="3042" y="5861"/>
                  </a:lnTo>
                  <a:lnTo>
                    <a:pt x="2710" y="6193"/>
                  </a:lnTo>
                  <a:lnTo>
                    <a:pt x="2337" y="5822"/>
                  </a:lnTo>
                  <a:cubicBezTo>
                    <a:pt x="2319" y="5803"/>
                    <a:pt x="2319" y="5772"/>
                    <a:pt x="2337" y="5755"/>
                  </a:cubicBezTo>
                  <a:lnTo>
                    <a:pt x="2637" y="5456"/>
                  </a:lnTo>
                  <a:close/>
                  <a:moveTo>
                    <a:pt x="3679" y="3423"/>
                  </a:moveTo>
                  <a:lnTo>
                    <a:pt x="2546" y="4558"/>
                  </a:lnTo>
                  <a:cubicBezTo>
                    <a:pt x="2362" y="4742"/>
                    <a:pt x="2331" y="5023"/>
                    <a:pt x="2453" y="5241"/>
                  </a:cubicBezTo>
                  <a:lnTo>
                    <a:pt x="2138" y="5556"/>
                  </a:lnTo>
                  <a:cubicBezTo>
                    <a:pt x="2057" y="5638"/>
                    <a:pt x="2026" y="5754"/>
                    <a:pt x="2050" y="5860"/>
                  </a:cubicBezTo>
                  <a:lnTo>
                    <a:pt x="1820" y="6089"/>
                  </a:lnTo>
                  <a:lnTo>
                    <a:pt x="863" y="6568"/>
                  </a:lnTo>
                  <a:cubicBezTo>
                    <a:pt x="813" y="6593"/>
                    <a:pt x="758" y="6605"/>
                    <a:pt x="704" y="6605"/>
                  </a:cubicBezTo>
                  <a:cubicBezTo>
                    <a:pt x="612" y="6605"/>
                    <a:pt x="520" y="6569"/>
                    <a:pt x="452" y="6500"/>
                  </a:cubicBezTo>
                  <a:cubicBezTo>
                    <a:pt x="313" y="6362"/>
                    <a:pt x="313" y="6135"/>
                    <a:pt x="452" y="5997"/>
                  </a:cubicBezTo>
                  <a:lnTo>
                    <a:pt x="2447" y="4002"/>
                  </a:lnTo>
                  <a:cubicBezTo>
                    <a:pt x="2781" y="3666"/>
                    <a:pt x="3214" y="3466"/>
                    <a:pt x="3679" y="3423"/>
                  </a:cubicBezTo>
                  <a:close/>
                  <a:moveTo>
                    <a:pt x="3850" y="6666"/>
                  </a:moveTo>
                  <a:lnTo>
                    <a:pt x="4268" y="7087"/>
                  </a:lnTo>
                  <a:lnTo>
                    <a:pt x="3968" y="7385"/>
                  </a:lnTo>
                  <a:cubicBezTo>
                    <a:pt x="3957" y="7398"/>
                    <a:pt x="3942" y="7399"/>
                    <a:pt x="3936" y="7399"/>
                  </a:cubicBezTo>
                  <a:cubicBezTo>
                    <a:pt x="3929" y="7399"/>
                    <a:pt x="3915" y="7398"/>
                    <a:pt x="3903" y="7385"/>
                  </a:cubicBezTo>
                  <a:lnTo>
                    <a:pt x="3517" y="6999"/>
                  </a:lnTo>
                  <a:lnTo>
                    <a:pt x="3850" y="6666"/>
                  </a:lnTo>
                  <a:close/>
                  <a:moveTo>
                    <a:pt x="5163" y="4260"/>
                  </a:moveTo>
                  <a:cubicBezTo>
                    <a:pt x="5239" y="4260"/>
                    <a:pt x="5312" y="4290"/>
                    <a:pt x="5365" y="4345"/>
                  </a:cubicBezTo>
                  <a:cubicBezTo>
                    <a:pt x="5477" y="4456"/>
                    <a:pt x="5477" y="4638"/>
                    <a:pt x="5365" y="4750"/>
                  </a:cubicBezTo>
                  <a:lnTo>
                    <a:pt x="2876" y="7238"/>
                  </a:lnTo>
                  <a:cubicBezTo>
                    <a:pt x="2822" y="7293"/>
                    <a:pt x="2822" y="7383"/>
                    <a:pt x="2876" y="7438"/>
                  </a:cubicBezTo>
                  <a:cubicBezTo>
                    <a:pt x="2904" y="7466"/>
                    <a:pt x="2941" y="7480"/>
                    <a:pt x="2977" y="7480"/>
                  </a:cubicBezTo>
                  <a:cubicBezTo>
                    <a:pt x="3013" y="7480"/>
                    <a:pt x="3049" y="7466"/>
                    <a:pt x="3077" y="7438"/>
                  </a:cubicBezTo>
                  <a:lnTo>
                    <a:pt x="3316" y="7200"/>
                  </a:lnTo>
                  <a:lnTo>
                    <a:pt x="3614" y="7498"/>
                  </a:lnTo>
                  <a:lnTo>
                    <a:pt x="2965" y="8147"/>
                  </a:lnTo>
                  <a:cubicBezTo>
                    <a:pt x="2249" y="8862"/>
                    <a:pt x="1325" y="9290"/>
                    <a:pt x="352" y="9358"/>
                  </a:cubicBezTo>
                  <a:cubicBezTo>
                    <a:pt x="421" y="8384"/>
                    <a:pt x="848" y="7461"/>
                    <a:pt x="1563" y="6745"/>
                  </a:cubicBezTo>
                  <a:lnTo>
                    <a:pt x="2001" y="6307"/>
                  </a:lnTo>
                  <a:lnTo>
                    <a:pt x="2212" y="6096"/>
                  </a:lnTo>
                  <a:lnTo>
                    <a:pt x="2510" y="6394"/>
                  </a:lnTo>
                  <a:lnTo>
                    <a:pt x="1630" y="7273"/>
                  </a:lnTo>
                  <a:cubicBezTo>
                    <a:pt x="1409" y="7495"/>
                    <a:pt x="1409" y="7857"/>
                    <a:pt x="1630" y="8080"/>
                  </a:cubicBezTo>
                  <a:cubicBezTo>
                    <a:pt x="1739" y="8187"/>
                    <a:pt x="1881" y="8245"/>
                    <a:pt x="2032" y="8245"/>
                  </a:cubicBezTo>
                  <a:cubicBezTo>
                    <a:pt x="2184" y="8245"/>
                    <a:pt x="2328" y="8186"/>
                    <a:pt x="2435" y="8080"/>
                  </a:cubicBezTo>
                  <a:lnTo>
                    <a:pt x="2702" y="7812"/>
                  </a:lnTo>
                  <a:cubicBezTo>
                    <a:pt x="2758" y="7757"/>
                    <a:pt x="2758" y="7667"/>
                    <a:pt x="2702" y="7611"/>
                  </a:cubicBezTo>
                  <a:cubicBezTo>
                    <a:pt x="2675" y="7584"/>
                    <a:pt x="2639" y="7570"/>
                    <a:pt x="2602" y="7570"/>
                  </a:cubicBezTo>
                  <a:cubicBezTo>
                    <a:pt x="2566" y="7570"/>
                    <a:pt x="2530" y="7584"/>
                    <a:pt x="2502" y="7611"/>
                  </a:cubicBezTo>
                  <a:lnTo>
                    <a:pt x="2234" y="7879"/>
                  </a:lnTo>
                  <a:cubicBezTo>
                    <a:pt x="2180" y="7933"/>
                    <a:pt x="2107" y="7963"/>
                    <a:pt x="2031" y="7963"/>
                  </a:cubicBezTo>
                  <a:cubicBezTo>
                    <a:pt x="1955" y="7963"/>
                    <a:pt x="1883" y="7933"/>
                    <a:pt x="1829" y="7879"/>
                  </a:cubicBezTo>
                  <a:cubicBezTo>
                    <a:pt x="1716" y="7767"/>
                    <a:pt x="1716" y="7585"/>
                    <a:pt x="1829" y="7474"/>
                  </a:cubicBezTo>
                  <a:lnTo>
                    <a:pt x="2807" y="6496"/>
                  </a:lnTo>
                  <a:lnTo>
                    <a:pt x="2808" y="6494"/>
                  </a:lnTo>
                  <a:lnTo>
                    <a:pt x="2810" y="6493"/>
                  </a:lnTo>
                  <a:lnTo>
                    <a:pt x="4959" y="4345"/>
                  </a:lnTo>
                  <a:cubicBezTo>
                    <a:pt x="5013" y="4290"/>
                    <a:pt x="5086" y="4260"/>
                    <a:pt x="5163" y="4260"/>
                  </a:cubicBezTo>
                  <a:close/>
                  <a:moveTo>
                    <a:pt x="6281" y="6064"/>
                  </a:moveTo>
                  <a:lnTo>
                    <a:pt x="6281" y="6064"/>
                  </a:lnTo>
                  <a:cubicBezTo>
                    <a:pt x="6234" y="6517"/>
                    <a:pt x="6033" y="6937"/>
                    <a:pt x="5707" y="7263"/>
                  </a:cubicBezTo>
                  <a:lnTo>
                    <a:pt x="3712" y="9258"/>
                  </a:lnTo>
                  <a:cubicBezTo>
                    <a:pt x="3642" y="9328"/>
                    <a:pt x="3551" y="9362"/>
                    <a:pt x="3459" y="9362"/>
                  </a:cubicBezTo>
                  <a:cubicBezTo>
                    <a:pt x="3368" y="9362"/>
                    <a:pt x="3277" y="9328"/>
                    <a:pt x="3208" y="9258"/>
                  </a:cubicBezTo>
                  <a:cubicBezTo>
                    <a:pt x="3099" y="9150"/>
                    <a:pt x="3072" y="8985"/>
                    <a:pt x="3140" y="8847"/>
                  </a:cubicBezTo>
                  <a:lnTo>
                    <a:pt x="3613" y="7901"/>
                  </a:lnTo>
                  <a:cubicBezTo>
                    <a:pt x="3614" y="7897"/>
                    <a:pt x="3615" y="7895"/>
                    <a:pt x="3618" y="7891"/>
                  </a:cubicBezTo>
                  <a:lnTo>
                    <a:pt x="3840" y="7669"/>
                  </a:lnTo>
                  <a:cubicBezTo>
                    <a:pt x="3869" y="7679"/>
                    <a:pt x="3901" y="7683"/>
                    <a:pt x="3935" y="7683"/>
                  </a:cubicBezTo>
                  <a:cubicBezTo>
                    <a:pt x="4022" y="7683"/>
                    <a:pt x="4106" y="7648"/>
                    <a:pt x="4168" y="7586"/>
                  </a:cubicBezTo>
                  <a:lnTo>
                    <a:pt x="4481" y="7272"/>
                  </a:lnTo>
                  <a:cubicBezTo>
                    <a:pt x="4566" y="7320"/>
                    <a:pt x="4663" y="7346"/>
                    <a:pt x="4763" y="7346"/>
                  </a:cubicBezTo>
                  <a:cubicBezTo>
                    <a:pt x="4916" y="7346"/>
                    <a:pt x="5058" y="7287"/>
                    <a:pt x="5166" y="7178"/>
                  </a:cubicBezTo>
                  <a:lnTo>
                    <a:pt x="6281" y="6064"/>
                  </a:lnTo>
                  <a:close/>
                  <a:moveTo>
                    <a:pt x="8373" y="0"/>
                  </a:moveTo>
                  <a:cubicBezTo>
                    <a:pt x="7557" y="0"/>
                    <a:pt x="6771" y="324"/>
                    <a:pt x="6189" y="905"/>
                  </a:cubicBezTo>
                  <a:lnTo>
                    <a:pt x="3968" y="3126"/>
                  </a:lnTo>
                  <a:lnTo>
                    <a:pt x="3858" y="3126"/>
                  </a:lnTo>
                  <a:cubicBezTo>
                    <a:pt x="3249" y="3126"/>
                    <a:pt x="2676" y="3363"/>
                    <a:pt x="2245" y="3795"/>
                  </a:cubicBezTo>
                  <a:lnTo>
                    <a:pt x="249" y="5790"/>
                  </a:lnTo>
                  <a:cubicBezTo>
                    <a:pt x="0" y="6039"/>
                    <a:pt x="0" y="6444"/>
                    <a:pt x="249" y="6693"/>
                  </a:cubicBezTo>
                  <a:cubicBezTo>
                    <a:pt x="373" y="6816"/>
                    <a:pt x="536" y="6881"/>
                    <a:pt x="702" y="6881"/>
                  </a:cubicBezTo>
                  <a:cubicBezTo>
                    <a:pt x="800" y="6881"/>
                    <a:pt x="897" y="6858"/>
                    <a:pt x="988" y="6813"/>
                  </a:cubicBezTo>
                  <a:lnTo>
                    <a:pt x="1204" y="6705"/>
                  </a:lnTo>
                  <a:lnTo>
                    <a:pt x="1204" y="6705"/>
                  </a:lnTo>
                  <a:cubicBezTo>
                    <a:pt x="881" y="7062"/>
                    <a:pt x="621" y="7464"/>
                    <a:pt x="427" y="7905"/>
                  </a:cubicBezTo>
                  <a:cubicBezTo>
                    <a:pt x="202" y="8414"/>
                    <a:pt x="78" y="8950"/>
                    <a:pt x="61" y="9494"/>
                  </a:cubicBezTo>
                  <a:cubicBezTo>
                    <a:pt x="61" y="9514"/>
                    <a:pt x="63" y="9532"/>
                    <a:pt x="70" y="9551"/>
                  </a:cubicBezTo>
                  <a:cubicBezTo>
                    <a:pt x="93" y="9609"/>
                    <a:pt x="146" y="9643"/>
                    <a:pt x="204" y="9643"/>
                  </a:cubicBezTo>
                  <a:lnTo>
                    <a:pt x="207" y="9643"/>
                  </a:lnTo>
                  <a:cubicBezTo>
                    <a:pt x="754" y="9626"/>
                    <a:pt x="1289" y="9502"/>
                    <a:pt x="1799" y="9278"/>
                  </a:cubicBezTo>
                  <a:cubicBezTo>
                    <a:pt x="2238" y="9084"/>
                    <a:pt x="2642" y="8823"/>
                    <a:pt x="3000" y="8499"/>
                  </a:cubicBezTo>
                  <a:lnTo>
                    <a:pt x="3000" y="8499"/>
                  </a:lnTo>
                  <a:lnTo>
                    <a:pt x="2896" y="8705"/>
                  </a:lnTo>
                  <a:cubicBezTo>
                    <a:pt x="2780" y="8939"/>
                    <a:pt x="2808" y="9222"/>
                    <a:pt x="2980" y="9419"/>
                  </a:cubicBezTo>
                  <a:cubicBezTo>
                    <a:pt x="3107" y="9567"/>
                    <a:pt x="3286" y="9641"/>
                    <a:pt x="3464" y="9641"/>
                  </a:cubicBezTo>
                  <a:cubicBezTo>
                    <a:pt x="3628" y="9641"/>
                    <a:pt x="3791" y="9579"/>
                    <a:pt x="3916" y="9453"/>
                  </a:cubicBezTo>
                  <a:lnTo>
                    <a:pt x="5912" y="7458"/>
                  </a:lnTo>
                  <a:cubicBezTo>
                    <a:pt x="6342" y="7027"/>
                    <a:pt x="6580" y="6455"/>
                    <a:pt x="6580" y="5845"/>
                  </a:cubicBezTo>
                  <a:lnTo>
                    <a:pt x="6580" y="5765"/>
                  </a:lnTo>
                  <a:lnTo>
                    <a:pt x="7318" y="5026"/>
                  </a:lnTo>
                  <a:cubicBezTo>
                    <a:pt x="7370" y="4974"/>
                    <a:pt x="7379" y="4893"/>
                    <a:pt x="7334" y="4836"/>
                  </a:cubicBezTo>
                  <a:cubicBezTo>
                    <a:pt x="7305" y="4800"/>
                    <a:pt x="7263" y="4781"/>
                    <a:pt x="7222" y="4781"/>
                  </a:cubicBezTo>
                  <a:cubicBezTo>
                    <a:pt x="7186" y="4781"/>
                    <a:pt x="7149" y="4795"/>
                    <a:pt x="7122" y="4823"/>
                  </a:cubicBezTo>
                  <a:lnTo>
                    <a:pt x="6339" y="5606"/>
                  </a:lnTo>
                  <a:lnTo>
                    <a:pt x="4975" y="6970"/>
                  </a:lnTo>
                  <a:cubicBezTo>
                    <a:pt x="4932" y="7014"/>
                    <a:pt x="4876" y="7046"/>
                    <a:pt x="4816" y="7054"/>
                  </a:cubicBezTo>
                  <a:cubicBezTo>
                    <a:pt x="4799" y="7057"/>
                    <a:pt x="4783" y="7058"/>
                    <a:pt x="4767" y="7058"/>
                  </a:cubicBezTo>
                  <a:cubicBezTo>
                    <a:pt x="4691" y="7058"/>
                    <a:pt x="4620" y="7029"/>
                    <a:pt x="4565" y="6974"/>
                  </a:cubicBezTo>
                  <a:lnTo>
                    <a:pt x="4052" y="6461"/>
                  </a:lnTo>
                  <a:lnTo>
                    <a:pt x="5569" y="4944"/>
                  </a:lnTo>
                  <a:cubicBezTo>
                    <a:pt x="5791" y="4722"/>
                    <a:pt x="5791" y="4361"/>
                    <a:pt x="5569" y="4139"/>
                  </a:cubicBezTo>
                  <a:cubicBezTo>
                    <a:pt x="5460" y="4030"/>
                    <a:pt x="5316" y="3972"/>
                    <a:pt x="5162" y="3972"/>
                  </a:cubicBezTo>
                  <a:cubicBezTo>
                    <a:pt x="5148" y="3972"/>
                    <a:pt x="5132" y="3972"/>
                    <a:pt x="5117" y="3973"/>
                  </a:cubicBezTo>
                  <a:cubicBezTo>
                    <a:pt x="4980" y="3984"/>
                    <a:pt x="4853" y="4049"/>
                    <a:pt x="4754" y="4146"/>
                  </a:cubicBezTo>
                  <a:lnTo>
                    <a:pt x="3246" y="5655"/>
                  </a:lnTo>
                  <a:lnTo>
                    <a:pt x="2749" y="5158"/>
                  </a:lnTo>
                  <a:cubicBezTo>
                    <a:pt x="2637" y="5046"/>
                    <a:pt x="2637" y="4865"/>
                    <a:pt x="2749" y="4753"/>
                  </a:cubicBezTo>
                  <a:lnTo>
                    <a:pt x="4132" y="3370"/>
                  </a:lnTo>
                  <a:lnTo>
                    <a:pt x="6394" y="1108"/>
                  </a:lnTo>
                  <a:cubicBezTo>
                    <a:pt x="6923" y="580"/>
                    <a:pt x="7639" y="285"/>
                    <a:pt x="8380" y="285"/>
                  </a:cubicBezTo>
                  <a:cubicBezTo>
                    <a:pt x="8442" y="285"/>
                    <a:pt x="8504" y="287"/>
                    <a:pt x="8566" y="291"/>
                  </a:cubicBezTo>
                  <a:cubicBezTo>
                    <a:pt x="9027" y="322"/>
                    <a:pt x="9400" y="694"/>
                    <a:pt x="9432" y="1156"/>
                  </a:cubicBezTo>
                  <a:cubicBezTo>
                    <a:pt x="9485" y="1965"/>
                    <a:pt x="9188" y="2757"/>
                    <a:pt x="8615" y="3329"/>
                  </a:cubicBezTo>
                  <a:lnTo>
                    <a:pt x="7500" y="4445"/>
                  </a:lnTo>
                  <a:cubicBezTo>
                    <a:pt x="7448" y="4495"/>
                    <a:pt x="7439" y="4578"/>
                    <a:pt x="7484" y="4635"/>
                  </a:cubicBezTo>
                  <a:cubicBezTo>
                    <a:pt x="7512" y="4671"/>
                    <a:pt x="7554" y="4689"/>
                    <a:pt x="7595" y="4689"/>
                  </a:cubicBezTo>
                  <a:cubicBezTo>
                    <a:pt x="7632" y="4689"/>
                    <a:pt x="7668" y="4675"/>
                    <a:pt x="7696" y="4647"/>
                  </a:cubicBezTo>
                  <a:lnTo>
                    <a:pt x="8815" y="3528"/>
                  </a:lnTo>
                  <a:cubicBezTo>
                    <a:pt x="9441" y="2896"/>
                    <a:pt x="9768" y="2024"/>
                    <a:pt x="9708" y="1134"/>
                  </a:cubicBezTo>
                  <a:cubicBezTo>
                    <a:pt x="9669" y="532"/>
                    <a:pt x="9184" y="46"/>
                    <a:pt x="8581" y="7"/>
                  </a:cubicBezTo>
                  <a:cubicBezTo>
                    <a:pt x="8511" y="2"/>
                    <a:pt x="8442" y="0"/>
                    <a:pt x="8373"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530" name="Google Shape;3530;p45"/>
          <p:cNvGrpSpPr/>
          <p:nvPr/>
        </p:nvGrpSpPr>
        <p:grpSpPr>
          <a:xfrm>
            <a:off x="4074757" y="1625960"/>
            <a:ext cx="994469" cy="994469"/>
            <a:chOff x="530505" y="2179769"/>
            <a:chExt cx="2442212" cy="2442212"/>
          </a:xfrm>
        </p:grpSpPr>
        <p:sp>
          <p:nvSpPr>
            <p:cNvPr id="3531" name="Google Shape;3531;p45"/>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2" name="Google Shape;3532;p45"/>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3" name="Google Shape;3533;p45"/>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4" name="Google Shape;3534;p45"/>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535" name="Google Shape;3535;p45"/>
          <p:cNvGrpSpPr/>
          <p:nvPr/>
        </p:nvGrpSpPr>
        <p:grpSpPr>
          <a:xfrm>
            <a:off x="4382537" y="1936507"/>
            <a:ext cx="378920" cy="373388"/>
            <a:chOff x="3165874" y="2690332"/>
            <a:chExt cx="378920" cy="373388"/>
          </a:xfrm>
        </p:grpSpPr>
        <p:sp>
          <p:nvSpPr>
            <p:cNvPr id="3536" name="Google Shape;3536;p45"/>
            <p:cNvSpPr/>
            <p:nvPr/>
          </p:nvSpPr>
          <p:spPr>
            <a:xfrm>
              <a:off x="3188273" y="2852577"/>
              <a:ext cx="68627" cy="61277"/>
            </a:xfrm>
            <a:custGeom>
              <a:rect b="b" l="l" r="r" t="t"/>
              <a:pathLst>
                <a:path extrusionOk="0" h="1584" w="1774">
                  <a:moveTo>
                    <a:pt x="1350" y="1"/>
                  </a:moveTo>
                  <a:lnTo>
                    <a:pt x="1" y="560"/>
                  </a:lnTo>
                  <a:lnTo>
                    <a:pt x="424" y="1583"/>
                  </a:lnTo>
                  <a:lnTo>
                    <a:pt x="1773" y="1024"/>
                  </a:lnTo>
                  <a:lnTo>
                    <a:pt x="1350" y="1"/>
                  </a:lnTo>
                  <a:close/>
                </a:path>
              </a:pathLst>
            </a:custGeom>
            <a:solidFill>
              <a:srgbClr val="63697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7" name="Google Shape;3537;p45"/>
            <p:cNvSpPr/>
            <p:nvPr/>
          </p:nvSpPr>
          <p:spPr>
            <a:xfrm>
              <a:off x="3222625" y="2808902"/>
              <a:ext cx="113386" cy="98221"/>
            </a:xfrm>
            <a:custGeom>
              <a:rect b="b" l="l" r="r" t="t"/>
              <a:pathLst>
                <a:path extrusionOk="0" h="2539" w="2931">
                  <a:moveTo>
                    <a:pt x="2224" y="1"/>
                  </a:moveTo>
                  <a:lnTo>
                    <a:pt x="279" y="807"/>
                  </a:lnTo>
                  <a:cubicBezTo>
                    <a:pt x="90" y="884"/>
                    <a:pt x="0" y="1100"/>
                    <a:pt x="79" y="1289"/>
                  </a:cubicBezTo>
                  <a:lnTo>
                    <a:pt x="503" y="2311"/>
                  </a:lnTo>
                  <a:cubicBezTo>
                    <a:pt x="561" y="2453"/>
                    <a:pt x="699" y="2538"/>
                    <a:pt x="844" y="2538"/>
                  </a:cubicBezTo>
                  <a:cubicBezTo>
                    <a:pt x="891" y="2538"/>
                    <a:pt x="939" y="2530"/>
                    <a:pt x="985" y="2511"/>
                  </a:cubicBezTo>
                  <a:lnTo>
                    <a:pt x="2930" y="1705"/>
                  </a:lnTo>
                  <a:lnTo>
                    <a:pt x="2224" y="1"/>
                  </a:ln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8" name="Google Shape;3538;p45"/>
            <p:cNvSpPr/>
            <p:nvPr/>
          </p:nvSpPr>
          <p:spPr>
            <a:xfrm>
              <a:off x="3230865" y="2847858"/>
              <a:ext cx="105146" cy="59304"/>
            </a:xfrm>
            <a:custGeom>
              <a:rect b="b" l="l" r="r" t="t"/>
              <a:pathLst>
                <a:path extrusionOk="0" h="1533" w="2718">
                  <a:moveTo>
                    <a:pt x="0" y="607"/>
                  </a:moveTo>
                  <a:cubicBezTo>
                    <a:pt x="0" y="608"/>
                    <a:pt x="1" y="608"/>
                    <a:pt x="1" y="609"/>
                  </a:cubicBezTo>
                  <a:lnTo>
                    <a:pt x="1" y="609"/>
                  </a:lnTo>
                  <a:lnTo>
                    <a:pt x="0" y="607"/>
                  </a:lnTo>
                  <a:close/>
                  <a:moveTo>
                    <a:pt x="2428" y="0"/>
                  </a:moveTo>
                  <a:lnTo>
                    <a:pt x="482" y="805"/>
                  </a:lnTo>
                  <a:cubicBezTo>
                    <a:pt x="436" y="825"/>
                    <a:pt x="387" y="834"/>
                    <a:pt x="340" y="834"/>
                  </a:cubicBezTo>
                  <a:cubicBezTo>
                    <a:pt x="196" y="834"/>
                    <a:pt x="59" y="749"/>
                    <a:pt x="1" y="609"/>
                  </a:cubicBezTo>
                  <a:lnTo>
                    <a:pt x="1" y="609"/>
                  </a:lnTo>
                  <a:lnTo>
                    <a:pt x="288" y="1304"/>
                  </a:lnTo>
                  <a:cubicBezTo>
                    <a:pt x="347" y="1447"/>
                    <a:pt x="484" y="1533"/>
                    <a:pt x="629" y="1533"/>
                  </a:cubicBezTo>
                  <a:cubicBezTo>
                    <a:pt x="677" y="1533"/>
                    <a:pt x="725" y="1523"/>
                    <a:pt x="772" y="1504"/>
                  </a:cubicBezTo>
                  <a:lnTo>
                    <a:pt x="2717" y="698"/>
                  </a:lnTo>
                  <a:lnTo>
                    <a:pt x="2428" y="0"/>
                  </a:lnTo>
                  <a:close/>
                </a:path>
              </a:pathLst>
            </a:custGeom>
            <a:solidFill>
              <a:srgbClr val="191919">
                <a:alpha val="148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9" name="Google Shape;3539;p45"/>
            <p:cNvSpPr/>
            <p:nvPr/>
          </p:nvSpPr>
          <p:spPr>
            <a:xfrm>
              <a:off x="3246648" y="2771339"/>
              <a:ext cx="153734" cy="136751"/>
            </a:xfrm>
            <a:custGeom>
              <a:rect b="b" l="l" r="r" t="t"/>
              <a:pathLst>
                <a:path extrusionOk="0" h="3535" w="3974">
                  <a:moveTo>
                    <a:pt x="2986" y="0"/>
                  </a:moveTo>
                  <a:lnTo>
                    <a:pt x="279" y="1121"/>
                  </a:lnTo>
                  <a:cubicBezTo>
                    <a:pt x="90" y="1199"/>
                    <a:pt x="1" y="1415"/>
                    <a:pt x="80" y="1604"/>
                  </a:cubicBezTo>
                  <a:lnTo>
                    <a:pt x="786" y="3308"/>
                  </a:lnTo>
                  <a:cubicBezTo>
                    <a:pt x="843" y="3449"/>
                    <a:pt x="980" y="3534"/>
                    <a:pt x="1125" y="3534"/>
                  </a:cubicBezTo>
                  <a:cubicBezTo>
                    <a:pt x="1172" y="3534"/>
                    <a:pt x="1220" y="3525"/>
                    <a:pt x="1267" y="3506"/>
                  </a:cubicBezTo>
                  <a:lnTo>
                    <a:pt x="3974" y="2386"/>
                  </a:lnTo>
                  <a:lnTo>
                    <a:pt x="2986" y="0"/>
                  </a:ln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0" name="Google Shape;3540;p45"/>
            <p:cNvSpPr/>
            <p:nvPr/>
          </p:nvSpPr>
          <p:spPr>
            <a:xfrm>
              <a:off x="3260227" y="2823177"/>
              <a:ext cx="140156" cy="84914"/>
            </a:xfrm>
            <a:custGeom>
              <a:rect b="b" l="l" r="r" t="t"/>
              <a:pathLst>
                <a:path extrusionOk="0" h="2195" w="3623">
                  <a:moveTo>
                    <a:pt x="1" y="921"/>
                  </a:moveTo>
                  <a:lnTo>
                    <a:pt x="1" y="921"/>
                  </a:lnTo>
                  <a:cubicBezTo>
                    <a:pt x="1" y="922"/>
                    <a:pt x="2" y="923"/>
                    <a:pt x="2" y="924"/>
                  </a:cubicBezTo>
                  <a:lnTo>
                    <a:pt x="2" y="924"/>
                  </a:lnTo>
                  <a:lnTo>
                    <a:pt x="1" y="921"/>
                  </a:lnTo>
                  <a:close/>
                  <a:moveTo>
                    <a:pt x="3190" y="0"/>
                  </a:moveTo>
                  <a:lnTo>
                    <a:pt x="483" y="1121"/>
                  </a:lnTo>
                  <a:cubicBezTo>
                    <a:pt x="436" y="1140"/>
                    <a:pt x="388" y="1149"/>
                    <a:pt x="341" y="1149"/>
                  </a:cubicBezTo>
                  <a:cubicBezTo>
                    <a:pt x="197" y="1149"/>
                    <a:pt x="61" y="1065"/>
                    <a:pt x="2" y="924"/>
                  </a:cubicBezTo>
                  <a:lnTo>
                    <a:pt x="2" y="924"/>
                  </a:lnTo>
                  <a:lnTo>
                    <a:pt x="433" y="1968"/>
                  </a:lnTo>
                  <a:cubicBezTo>
                    <a:pt x="491" y="2109"/>
                    <a:pt x="628" y="2195"/>
                    <a:pt x="773" y="2195"/>
                  </a:cubicBezTo>
                  <a:cubicBezTo>
                    <a:pt x="821" y="2195"/>
                    <a:pt x="869" y="2186"/>
                    <a:pt x="916" y="2166"/>
                  </a:cubicBezTo>
                  <a:lnTo>
                    <a:pt x="3623" y="1046"/>
                  </a:lnTo>
                  <a:lnTo>
                    <a:pt x="3190" y="0"/>
                  </a:ln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1" name="Google Shape;3541;p45"/>
            <p:cNvSpPr/>
            <p:nvPr/>
          </p:nvSpPr>
          <p:spPr>
            <a:xfrm>
              <a:off x="3324947" y="2709830"/>
              <a:ext cx="197448" cy="176752"/>
            </a:xfrm>
            <a:custGeom>
              <a:rect b="b" l="l" r="r" t="t"/>
              <a:pathLst>
                <a:path extrusionOk="0" h="4569" w="5104">
                  <a:moveTo>
                    <a:pt x="3832" y="0"/>
                  </a:moveTo>
                  <a:lnTo>
                    <a:pt x="278" y="1472"/>
                  </a:lnTo>
                  <a:cubicBezTo>
                    <a:pt x="90" y="1550"/>
                    <a:pt x="0" y="1766"/>
                    <a:pt x="79" y="1955"/>
                  </a:cubicBezTo>
                  <a:lnTo>
                    <a:pt x="1067" y="4341"/>
                  </a:lnTo>
                  <a:cubicBezTo>
                    <a:pt x="1126" y="4483"/>
                    <a:pt x="1263" y="4569"/>
                    <a:pt x="1407" y="4569"/>
                  </a:cubicBezTo>
                  <a:cubicBezTo>
                    <a:pt x="1455" y="4569"/>
                    <a:pt x="1503" y="4560"/>
                    <a:pt x="1549" y="4540"/>
                  </a:cubicBezTo>
                  <a:lnTo>
                    <a:pt x="5104" y="3068"/>
                  </a:lnTo>
                  <a:lnTo>
                    <a:pt x="3832" y="0"/>
                  </a:lnTo>
                  <a:close/>
                </a:path>
              </a:pathLst>
            </a:custGeom>
            <a:solidFill>
              <a:srgbClr val="F2F6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2" name="Google Shape;3542;p45"/>
            <p:cNvSpPr/>
            <p:nvPr/>
          </p:nvSpPr>
          <p:spPr>
            <a:xfrm>
              <a:off x="3343903" y="2774588"/>
              <a:ext cx="178531" cy="111993"/>
            </a:xfrm>
            <a:custGeom>
              <a:rect b="b" l="l" r="r" t="t"/>
              <a:pathLst>
                <a:path extrusionOk="0" h="2895" w="4615">
                  <a:moveTo>
                    <a:pt x="1" y="1273"/>
                  </a:moveTo>
                  <a:cubicBezTo>
                    <a:pt x="1" y="1274"/>
                    <a:pt x="2" y="1275"/>
                    <a:pt x="2" y="1277"/>
                  </a:cubicBezTo>
                  <a:lnTo>
                    <a:pt x="2" y="1277"/>
                  </a:lnTo>
                  <a:lnTo>
                    <a:pt x="1" y="1273"/>
                  </a:lnTo>
                  <a:close/>
                  <a:moveTo>
                    <a:pt x="4037" y="0"/>
                  </a:moveTo>
                  <a:lnTo>
                    <a:pt x="483" y="1472"/>
                  </a:lnTo>
                  <a:cubicBezTo>
                    <a:pt x="437" y="1491"/>
                    <a:pt x="389" y="1500"/>
                    <a:pt x="341" y="1500"/>
                  </a:cubicBezTo>
                  <a:cubicBezTo>
                    <a:pt x="198" y="1500"/>
                    <a:pt x="61" y="1417"/>
                    <a:pt x="2" y="1277"/>
                  </a:cubicBezTo>
                  <a:lnTo>
                    <a:pt x="2" y="1277"/>
                  </a:lnTo>
                  <a:lnTo>
                    <a:pt x="578" y="2667"/>
                  </a:lnTo>
                  <a:cubicBezTo>
                    <a:pt x="637" y="2809"/>
                    <a:pt x="774" y="2895"/>
                    <a:pt x="919" y="2895"/>
                  </a:cubicBezTo>
                  <a:cubicBezTo>
                    <a:pt x="966" y="2895"/>
                    <a:pt x="1014" y="2886"/>
                    <a:pt x="1061" y="2866"/>
                  </a:cubicBezTo>
                  <a:lnTo>
                    <a:pt x="4615" y="1394"/>
                  </a:lnTo>
                  <a:lnTo>
                    <a:pt x="4037" y="0"/>
                  </a:ln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3" name="Google Shape;3543;p45"/>
            <p:cNvSpPr/>
            <p:nvPr/>
          </p:nvSpPr>
          <p:spPr>
            <a:xfrm>
              <a:off x="3456979" y="2695594"/>
              <a:ext cx="81587" cy="147235"/>
            </a:xfrm>
            <a:custGeom>
              <a:rect b="b" l="l" r="r" t="t"/>
              <a:pathLst>
                <a:path extrusionOk="0" h="3806" w="2109">
                  <a:moveTo>
                    <a:pt x="418" y="0"/>
                  </a:moveTo>
                  <a:cubicBezTo>
                    <a:pt x="371" y="0"/>
                    <a:pt x="323" y="9"/>
                    <a:pt x="277" y="28"/>
                  </a:cubicBezTo>
                  <a:cubicBezTo>
                    <a:pt x="90" y="107"/>
                    <a:pt x="0" y="322"/>
                    <a:pt x="77" y="511"/>
                  </a:cubicBezTo>
                  <a:lnTo>
                    <a:pt x="1349" y="3579"/>
                  </a:lnTo>
                  <a:cubicBezTo>
                    <a:pt x="1409" y="3720"/>
                    <a:pt x="1546" y="3806"/>
                    <a:pt x="1692" y="3806"/>
                  </a:cubicBezTo>
                  <a:cubicBezTo>
                    <a:pt x="1738" y="3806"/>
                    <a:pt x="1786" y="3797"/>
                    <a:pt x="1832" y="3778"/>
                  </a:cubicBezTo>
                  <a:cubicBezTo>
                    <a:pt x="2019" y="3700"/>
                    <a:pt x="2108" y="3484"/>
                    <a:pt x="2031" y="3295"/>
                  </a:cubicBezTo>
                  <a:lnTo>
                    <a:pt x="760" y="228"/>
                  </a:lnTo>
                  <a:cubicBezTo>
                    <a:pt x="700" y="86"/>
                    <a:pt x="563" y="0"/>
                    <a:pt x="418" y="0"/>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4" name="Google Shape;3544;p45"/>
            <p:cNvSpPr/>
            <p:nvPr/>
          </p:nvSpPr>
          <p:spPr>
            <a:xfrm>
              <a:off x="3486805" y="2769134"/>
              <a:ext cx="51838" cy="73734"/>
            </a:xfrm>
            <a:custGeom>
              <a:rect b="b" l="l" r="r" t="t"/>
              <a:pathLst>
                <a:path extrusionOk="0" h="1906" w="1340">
                  <a:moveTo>
                    <a:pt x="682" y="0"/>
                  </a:moveTo>
                  <a:cubicBezTo>
                    <a:pt x="760" y="189"/>
                    <a:pt x="672" y="405"/>
                    <a:pt x="483" y="482"/>
                  </a:cubicBezTo>
                  <a:cubicBezTo>
                    <a:pt x="437" y="501"/>
                    <a:pt x="389" y="510"/>
                    <a:pt x="342" y="510"/>
                  </a:cubicBezTo>
                  <a:cubicBezTo>
                    <a:pt x="198" y="510"/>
                    <a:pt x="60" y="425"/>
                    <a:pt x="1" y="284"/>
                  </a:cubicBezTo>
                  <a:lnTo>
                    <a:pt x="1" y="284"/>
                  </a:lnTo>
                  <a:lnTo>
                    <a:pt x="578" y="1678"/>
                  </a:lnTo>
                  <a:cubicBezTo>
                    <a:pt x="637" y="1820"/>
                    <a:pt x="774" y="1906"/>
                    <a:pt x="918" y="1906"/>
                  </a:cubicBezTo>
                  <a:cubicBezTo>
                    <a:pt x="966" y="1906"/>
                    <a:pt x="1014" y="1897"/>
                    <a:pt x="1061" y="1877"/>
                  </a:cubicBezTo>
                  <a:cubicBezTo>
                    <a:pt x="1250" y="1799"/>
                    <a:pt x="1339" y="1583"/>
                    <a:pt x="1260" y="1394"/>
                  </a:cubicBezTo>
                  <a:lnTo>
                    <a:pt x="682" y="0"/>
                  </a:lnTo>
                  <a:close/>
                </a:path>
              </a:pathLst>
            </a:custGeom>
            <a:solidFill>
              <a:srgbClr val="191919">
                <a:alpha val="148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5" name="Google Shape;3545;p45"/>
            <p:cNvSpPr/>
            <p:nvPr/>
          </p:nvSpPr>
          <p:spPr>
            <a:xfrm>
              <a:off x="3172025" y="2859928"/>
              <a:ext cx="48859" cy="68163"/>
            </a:xfrm>
            <a:custGeom>
              <a:rect b="b" l="l" r="r" t="t"/>
              <a:pathLst>
                <a:path extrusionOk="0" h="1762" w="1263">
                  <a:moveTo>
                    <a:pt x="420" y="1"/>
                  </a:moveTo>
                  <a:cubicBezTo>
                    <a:pt x="373" y="1"/>
                    <a:pt x="325" y="10"/>
                    <a:pt x="278" y="29"/>
                  </a:cubicBezTo>
                  <a:cubicBezTo>
                    <a:pt x="91" y="108"/>
                    <a:pt x="1" y="323"/>
                    <a:pt x="79" y="512"/>
                  </a:cubicBezTo>
                  <a:lnTo>
                    <a:pt x="502" y="1534"/>
                  </a:lnTo>
                  <a:cubicBezTo>
                    <a:pt x="562" y="1675"/>
                    <a:pt x="699" y="1761"/>
                    <a:pt x="844" y="1761"/>
                  </a:cubicBezTo>
                  <a:cubicBezTo>
                    <a:pt x="891" y="1761"/>
                    <a:pt x="939" y="1752"/>
                    <a:pt x="985" y="1733"/>
                  </a:cubicBezTo>
                  <a:cubicBezTo>
                    <a:pt x="1173" y="1656"/>
                    <a:pt x="1263" y="1440"/>
                    <a:pt x="1185" y="1251"/>
                  </a:cubicBezTo>
                  <a:lnTo>
                    <a:pt x="762" y="229"/>
                  </a:lnTo>
                  <a:cubicBezTo>
                    <a:pt x="702" y="87"/>
                    <a:pt x="565" y="1"/>
                    <a:pt x="420" y="1"/>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6" name="Google Shape;3546;p45"/>
            <p:cNvSpPr/>
            <p:nvPr/>
          </p:nvSpPr>
          <p:spPr>
            <a:xfrm>
              <a:off x="3180304" y="2881320"/>
              <a:ext cx="40619" cy="46770"/>
            </a:xfrm>
            <a:custGeom>
              <a:rect b="b" l="l" r="r" t="t"/>
              <a:pathLst>
                <a:path extrusionOk="0" h="1209" w="1050">
                  <a:moveTo>
                    <a:pt x="682" y="1"/>
                  </a:moveTo>
                  <a:lnTo>
                    <a:pt x="682" y="1"/>
                  </a:lnTo>
                  <a:lnTo>
                    <a:pt x="682" y="1"/>
                  </a:lnTo>
                  <a:cubicBezTo>
                    <a:pt x="682" y="1"/>
                    <a:pt x="682" y="1"/>
                    <a:pt x="682" y="1"/>
                  </a:cubicBezTo>
                  <a:close/>
                  <a:moveTo>
                    <a:pt x="682" y="1"/>
                  </a:moveTo>
                  <a:cubicBezTo>
                    <a:pt x="759" y="189"/>
                    <a:pt x="670" y="405"/>
                    <a:pt x="482" y="483"/>
                  </a:cubicBezTo>
                  <a:cubicBezTo>
                    <a:pt x="436" y="502"/>
                    <a:pt x="388" y="511"/>
                    <a:pt x="342" y="511"/>
                  </a:cubicBezTo>
                  <a:cubicBezTo>
                    <a:pt x="197" y="511"/>
                    <a:pt x="60" y="425"/>
                    <a:pt x="0" y="283"/>
                  </a:cubicBezTo>
                  <a:lnTo>
                    <a:pt x="0" y="283"/>
                  </a:lnTo>
                  <a:lnTo>
                    <a:pt x="288" y="981"/>
                  </a:lnTo>
                  <a:cubicBezTo>
                    <a:pt x="347" y="1123"/>
                    <a:pt x="484" y="1209"/>
                    <a:pt x="629" y="1209"/>
                  </a:cubicBezTo>
                  <a:cubicBezTo>
                    <a:pt x="676" y="1209"/>
                    <a:pt x="725" y="1200"/>
                    <a:pt x="771" y="1180"/>
                  </a:cubicBezTo>
                  <a:cubicBezTo>
                    <a:pt x="960" y="1103"/>
                    <a:pt x="1050" y="887"/>
                    <a:pt x="971" y="698"/>
                  </a:cubicBezTo>
                  <a:lnTo>
                    <a:pt x="682" y="1"/>
                  </a:lnTo>
                  <a:close/>
                </a:path>
              </a:pathLst>
            </a:custGeom>
            <a:solidFill>
              <a:srgbClr val="65B1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7" name="Google Shape;3547;p45"/>
            <p:cNvSpPr/>
            <p:nvPr/>
          </p:nvSpPr>
          <p:spPr>
            <a:xfrm>
              <a:off x="3311794" y="2970528"/>
              <a:ext cx="87583" cy="29246"/>
            </a:xfrm>
            <a:custGeom>
              <a:rect b="b" l="l" r="r" t="t"/>
              <a:pathLst>
                <a:path extrusionOk="0" h="756" w="2264">
                  <a:moveTo>
                    <a:pt x="0" y="1"/>
                  </a:moveTo>
                  <a:lnTo>
                    <a:pt x="0" y="755"/>
                  </a:lnTo>
                  <a:lnTo>
                    <a:pt x="2264" y="755"/>
                  </a:lnTo>
                  <a:lnTo>
                    <a:pt x="2264" y="1"/>
                  </a:lnTo>
                  <a:close/>
                </a:path>
              </a:pathLst>
            </a:custGeom>
            <a:solidFill>
              <a:srgbClr val="555A6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8" name="Google Shape;3548;p45"/>
            <p:cNvSpPr/>
            <p:nvPr/>
          </p:nvSpPr>
          <p:spPr>
            <a:xfrm>
              <a:off x="3359493" y="2915440"/>
              <a:ext cx="81664" cy="142516"/>
            </a:xfrm>
            <a:custGeom>
              <a:rect b="b" l="l" r="r" t="t"/>
              <a:pathLst>
                <a:path extrusionOk="0" h="3684" w="2111">
                  <a:moveTo>
                    <a:pt x="698" y="1"/>
                  </a:moveTo>
                  <a:lnTo>
                    <a:pt x="1" y="290"/>
                  </a:lnTo>
                  <a:lnTo>
                    <a:pt x="1310" y="3451"/>
                  </a:lnTo>
                  <a:cubicBezTo>
                    <a:pt x="1368" y="3592"/>
                    <a:pt x="1505" y="3684"/>
                    <a:pt x="1658" y="3684"/>
                  </a:cubicBezTo>
                  <a:cubicBezTo>
                    <a:pt x="1927" y="3684"/>
                    <a:pt x="2111" y="3409"/>
                    <a:pt x="2009" y="3162"/>
                  </a:cubicBezTo>
                  <a:lnTo>
                    <a:pt x="698" y="1"/>
                  </a:lnTo>
                  <a:close/>
                </a:path>
              </a:pathLst>
            </a:custGeom>
            <a:solidFill>
              <a:srgbClr val="63697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9" name="Google Shape;3549;p45"/>
            <p:cNvSpPr/>
            <p:nvPr/>
          </p:nvSpPr>
          <p:spPr>
            <a:xfrm>
              <a:off x="3269511" y="2915440"/>
              <a:ext cx="81625" cy="142516"/>
            </a:xfrm>
            <a:custGeom>
              <a:rect b="b" l="l" r="r" t="t"/>
              <a:pathLst>
                <a:path extrusionOk="0" h="3684" w="2110">
                  <a:moveTo>
                    <a:pt x="1413" y="1"/>
                  </a:moveTo>
                  <a:lnTo>
                    <a:pt x="104" y="3162"/>
                  </a:lnTo>
                  <a:cubicBezTo>
                    <a:pt x="0" y="3411"/>
                    <a:pt x="183" y="3684"/>
                    <a:pt x="452" y="3684"/>
                  </a:cubicBezTo>
                  <a:cubicBezTo>
                    <a:pt x="603" y="3684"/>
                    <a:pt x="742" y="3592"/>
                    <a:pt x="800" y="3451"/>
                  </a:cubicBezTo>
                  <a:lnTo>
                    <a:pt x="2109" y="290"/>
                  </a:lnTo>
                  <a:lnTo>
                    <a:pt x="1413" y="1"/>
                  </a:lnTo>
                  <a:close/>
                </a:path>
              </a:pathLst>
            </a:custGeom>
            <a:solidFill>
              <a:srgbClr val="63697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0" name="Google Shape;3550;p45"/>
            <p:cNvSpPr/>
            <p:nvPr/>
          </p:nvSpPr>
          <p:spPr>
            <a:xfrm>
              <a:off x="3311523" y="2853893"/>
              <a:ext cx="87583" cy="87583"/>
            </a:xfrm>
            <a:custGeom>
              <a:rect b="b" l="l" r="r" t="t"/>
              <a:pathLst>
                <a:path extrusionOk="0" h="2264" w="2264">
                  <a:moveTo>
                    <a:pt x="1131" y="0"/>
                  </a:moveTo>
                  <a:cubicBezTo>
                    <a:pt x="507" y="0"/>
                    <a:pt x="0" y="507"/>
                    <a:pt x="0" y="1133"/>
                  </a:cubicBezTo>
                  <a:cubicBezTo>
                    <a:pt x="0" y="1757"/>
                    <a:pt x="507" y="2264"/>
                    <a:pt x="1131" y="2264"/>
                  </a:cubicBezTo>
                  <a:cubicBezTo>
                    <a:pt x="1757" y="2264"/>
                    <a:pt x="2263" y="1757"/>
                    <a:pt x="2263" y="1133"/>
                  </a:cubicBezTo>
                  <a:cubicBezTo>
                    <a:pt x="2263" y="507"/>
                    <a:pt x="1757" y="0"/>
                    <a:pt x="1131" y="0"/>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1" name="Google Shape;3551;p45"/>
            <p:cNvSpPr/>
            <p:nvPr/>
          </p:nvSpPr>
          <p:spPr>
            <a:xfrm>
              <a:off x="3311562" y="2857761"/>
              <a:ext cx="83714" cy="83714"/>
            </a:xfrm>
            <a:custGeom>
              <a:rect b="b" l="l" r="r" t="t"/>
              <a:pathLst>
                <a:path extrusionOk="0" h="2164" w="2164">
                  <a:moveTo>
                    <a:pt x="666" y="1"/>
                  </a:moveTo>
                  <a:cubicBezTo>
                    <a:pt x="273" y="179"/>
                    <a:pt x="0" y="574"/>
                    <a:pt x="0" y="1033"/>
                  </a:cubicBezTo>
                  <a:cubicBezTo>
                    <a:pt x="0" y="1657"/>
                    <a:pt x="507" y="2164"/>
                    <a:pt x="1132" y="2164"/>
                  </a:cubicBezTo>
                  <a:cubicBezTo>
                    <a:pt x="1591" y="2164"/>
                    <a:pt x="1985" y="1891"/>
                    <a:pt x="2163" y="1498"/>
                  </a:cubicBezTo>
                  <a:lnTo>
                    <a:pt x="2163" y="1498"/>
                  </a:lnTo>
                  <a:cubicBezTo>
                    <a:pt x="2021" y="1562"/>
                    <a:pt x="1862" y="1598"/>
                    <a:pt x="1698" y="1598"/>
                  </a:cubicBezTo>
                  <a:cubicBezTo>
                    <a:pt x="1072" y="1598"/>
                    <a:pt x="566" y="1092"/>
                    <a:pt x="566" y="467"/>
                  </a:cubicBezTo>
                  <a:cubicBezTo>
                    <a:pt x="566" y="300"/>
                    <a:pt x="602" y="143"/>
                    <a:pt x="666" y="1"/>
                  </a:cubicBezTo>
                  <a:close/>
                </a:path>
              </a:pathLst>
            </a:custGeom>
            <a:solidFill>
              <a:srgbClr val="191919">
                <a:alpha val="148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2" name="Google Shape;3552;p45"/>
            <p:cNvSpPr/>
            <p:nvPr/>
          </p:nvSpPr>
          <p:spPr>
            <a:xfrm>
              <a:off x="3165874" y="2690332"/>
              <a:ext cx="378920" cy="373388"/>
            </a:xfrm>
            <a:custGeom>
              <a:rect b="b" l="l" r="r" t="t"/>
              <a:pathLst>
                <a:path extrusionOk="0" h="9652" w="9795">
                  <a:moveTo>
                    <a:pt x="7946" y="278"/>
                  </a:moveTo>
                  <a:cubicBezTo>
                    <a:pt x="8035" y="278"/>
                    <a:pt x="8119" y="330"/>
                    <a:pt x="8155" y="418"/>
                  </a:cubicBezTo>
                  <a:lnTo>
                    <a:pt x="9427" y="3485"/>
                  </a:lnTo>
                  <a:cubicBezTo>
                    <a:pt x="9449" y="3542"/>
                    <a:pt x="9449" y="3604"/>
                    <a:pt x="9426" y="3659"/>
                  </a:cubicBezTo>
                  <a:cubicBezTo>
                    <a:pt x="9401" y="3716"/>
                    <a:pt x="9358" y="3759"/>
                    <a:pt x="9303" y="3782"/>
                  </a:cubicBezTo>
                  <a:cubicBezTo>
                    <a:pt x="9275" y="3794"/>
                    <a:pt x="9245" y="3800"/>
                    <a:pt x="9216" y="3800"/>
                  </a:cubicBezTo>
                  <a:cubicBezTo>
                    <a:pt x="9186" y="3800"/>
                    <a:pt x="9157" y="3794"/>
                    <a:pt x="9129" y="3782"/>
                  </a:cubicBezTo>
                  <a:cubicBezTo>
                    <a:pt x="9072" y="3758"/>
                    <a:pt x="9029" y="3715"/>
                    <a:pt x="9006" y="3659"/>
                  </a:cubicBezTo>
                  <a:lnTo>
                    <a:pt x="8254" y="1843"/>
                  </a:lnTo>
                  <a:cubicBezTo>
                    <a:pt x="8231" y="1788"/>
                    <a:pt x="8180" y="1756"/>
                    <a:pt x="8125" y="1756"/>
                  </a:cubicBezTo>
                  <a:cubicBezTo>
                    <a:pt x="8107" y="1756"/>
                    <a:pt x="8088" y="1759"/>
                    <a:pt x="8070" y="1767"/>
                  </a:cubicBezTo>
                  <a:cubicBezTo>
                    <a:pt x="7997" y="1797"/>
                    <a:pt x="7963" y="1879"/>
                    <a:pt x="7993" y="1952"/>
                  </a:cubicBezTo>
                  <a:lnTo>
                    <a:pt x="8691" y="3637"/>
                  </a:lnTo>
                  <a:lnTo>
                    <a:pt x="6013" y="4745"/>
                  </a:lnTo>
                  <a:cubicBezTo>
                    <a:pt x="5816" y="4389"/>
                    <a:pt x="5450" y="4136"/>
                    <a:pt x="5023" y="4093"/>
                  </a:cubicBezTo>
                  <a:lnTo>
                    <a:pt x="4324" y="2403"/>
                  </a:lnTo>
                  <a:cubicBezTo>
                    <a:pt x="4300" y="2347"/>
                    <a:pt x="4300" y="2286"/>
                    <a:pt x="4324" y="2229"/>
                  </a:cubicBezTo>
                  <a:cubicBezTo>
                    <a:pt x="4347" y="2173"/>
                    <a:pt x="4392" y="2129"/>
                    <a:pt x="4447" y="2107"/>
                  </a:cubicBezTo>
                  <a:lnTo>
                    <a:pt x="7528" y="830"/>
                  </a:lnTo>
                  <a:lnTo>
                    <a:pt x="7791" y="1464"/>
                  </a:lnTo>
                  <a:cubicBezTo>
                    <a:pt x="7814" y="1519"/>
                    <a:pt x="7866" y="1552"/>
                    <a:pt x="7921" y="1552"/>
                  </a:cubicBezTo>
                  <a:cubicBezTo>
                    <a:pt x="7939" y="1552"/>
                    <a:pt x="7958" y="1549"/>
                    <a:pt x="7976" y="1541"/>
                  </a:cubicBezTo>
                  <a:cubicBezTo>
                    <a:pt x="8049" y="1511"/>
                    <a:pt x="8082" y="1429"/>
                    <a:pt x="8052" y="1357"/>
                  </a:cubicBezTo>
                  <a:lnTo>
                    <a:pt x="7735" y="592"/>
                  </a:lnTo>
                  <a:cubicBezTo>
                    <a:pt x="7688" y="476"/>
                    <a:pt x="7743" y="343"/>
                    <a:pt x="7859" y="295"/>
                  </a:cubicBezTo>
                  <a:cubicBezTo>
                    <a:pt x="7887" y="283"/>
                    <a:pt x="7917" y="278"/>
                    <a:pt x="7946" y="278"/>
                  </a:cubicBezTo>
                  <a:close/>
                  <a:moveTo>
                    <a:pt x="1469" y="4539"/>
                  </a:moveTo>
                  <a:lnTo>
                    <a:pt x="1784" y="5299"/>
                  </a:lnTo>
                  <a:lnTo>
                    <a:pt x="1420" y="5450"/>
                  </a:lnTo>
                  <a:lnTo>
                    <a:pt x="1105" y="4690"/>
                  </a:lnTo>
                  <a:lnTo>
                    <a:pt x="1469" y="4539"/>
                  </a:lnTo>
                  <a:close/>
                  <a:moveTo>
                    <a:pt x="2090" y="3883"/>
                  </a:moveTo>
                  <a:lnTo>
                    <a:pt x="2688" y="5326"/>
                  </a:lnTo>
                  <a:lnTo>
                    <a:pt x="2398" y="5445"/>
                  </a:lnTo>
                  <a:cubicBezTo>
                    <a:pt x="2369" y="5457"/>
                    <a:pt x="2340" y="5462"/>
                    <a:pt x="2310" y="5462"/>
                  </a:cubicBezTo>
                  <a:cubicBezTo>
                    <a:pt x="2281" y="5462"/>
                    <a:pt x="2252" y="5457"/>
                    <a:pt x="2224" y="5445"/>
                  </a:cubicBezTo>
                  <a:cubicBezTo>
                    <a:pt x="2167" y="5421"/>
                    <a:pt x="2123" y="5377"/>
                    <a:pt x="2100" y="5323"/>
                  </a:cubicBezTo>
                  <a:lnTo>
                    <a:pt x="1677" y="4300"/>
                  </a:lnTo>
                  <a:cubicBezTo>
                    <a:pt x="1630" y="4184"/>
                    <a:pt x="1683" y="4051"/>
                    <a:pt x="1799" y="4004"/>
                  </a:cubicBezTo>
                  <a:lnTo>
                    <a:pt x="2090" y="3883"/>
                  </a:lnTo>
                  <a:close/>
                  <a:moveTo>
                    <a:pt x="4115" y="2645"/>
                  </a:moveTo>
                  <a:lnTo>
                    <a:pt x="4720" y="4102"/>
                  </a:lnTo>
                  <a:cubicBezTo>
                    <a:pt x="4110" y="4188"/>
                    <a:pt x="3638" y="4707"/>
                    <a:pt x="3627" y="5338"/>
                  </a:cubicBezTo>
                  <a:lnTo>
                    <a:pt x="3301" y="5470"/>
                  </a:lnTo>
                  <a:cubicBezTo>
                    <a:pt x="3273" y="5482"/>
                    <a:pt x="3243" y="5487"/>
                    <a:pt x="3214" y="5487"/>
                  </a:cubicBezTo>
                  <a:cubicBezTo>
                    <a:pt x="3125" y="5487"/>
                    <a:pt x="3040" y="5435"/>
                    <a:pt x="3004" y="5347"/>
                  </a:cubicBezTo>
                  <a:lnTo>
                    <a:pt x="2299" y="3643"/>
                  </a:lnTo>
                  <a:cubicBezTo>
                    <a:pt x="2274" y="3587"/>
                    <a:pt x="2274" y="3526"/>
                    <a:pt x="2299" y="3469"/>
                  </a:cubicBezTo>
                  <a:cubicBezTo>
                    <a:pt x="2322" y="3413"/>
                    <a:pt x="2366" y="3369"/>
                    <a:pt x="2421" y="3346"/>
                  </a:cubicBezTo>
                  <a:lnTo>
                    <a:pt x="4115" y="2645"/>
                  </a:lnTo>
                  <a:close/>
                  <a:moveTo>
                    <a:pt x="580" y="4527"/>
                  </a:moveTo>
                  <a:cubicBezTo>
                    <a:pt x="673" y="4527"/>
                    <a:pt x="755" y="4582"/>
                    <a:pt x="790" y="4668"/>
                  </a:cubicBezTo>
                  <a:lnTo>
                    <a:pt x="1213" y="5690"/>
                  </a:lnTo>
                  <a:cubicBezTo>
                    <a:pt x="1260" y="5805"/>
                    <a:pt x="1205" y="5938"/>
                    <a:pt x="1090" y="5987"/>
                  </a:cubicBezTo>
                  <a:cubicBezTo>
                    <a:pt x="1063" y="5999"/>
                    <a:pt x="1034" y="6004"/>
                    <a:pt x="1003" y="6004"/>
                  </a:cubicBezTo>
                  <a:cubicBezTo>
                    <a:pt x="911" y="6004"/>
                    <a:pt x="828" y="5948"/>
                    <a:pt x="794" y="5863"/>
                  </a:cubicBezTo>
                  <a:lnTo>
                    <a:pt x="370" y="4840"/>
                  </a:lnTo>
                  <a:cubicBezTo>
                    <a:pt x="322" y="4724"/>
                    <a:pt x="377" y="4591"/>
                    <a:pt x="493" y="4544"/>
                  </a:cubicBezTo>
                  <a:cubicBezTo>
                    <a:pt x="521" y="4532"/>
                    <a:pt x="549" y="4527"/>
                    <a:pt x="580" y="4527"/>
                  </a:cubicBezTo>
                  <a:close/>
                  <a:moveTo>
                    <a:pt x="4898" y="4370"/>
                  </a:moveTo>
                  <a:cubicBezTo>
                    <a:pt x="5444" y="4370"/>
                    <a:pt x="5888" y="4814"/>
                    <a:pt x="5888" y="5361"/>
                  </a:cubicBezTo>
                  <a:cubicBezTo>
                    <a:pt x="5888" y="5906"/>
                    <a:pt x="5444" y="6351"/>
                    <a:pt x="4898" y="6351"/>
                  </a:cubicBezTo>
                  <a:cubicBezTo>
                    <a:pt x="4351" y="6351"/>
                    <a:pt x="3908" y="5906"/>
                    <a:pt x="3908" y="5361"/>
                  </a:cubicBezTo>
                  <a:cubicBezTo>
                    <a:pt x="3908" y="4814"/>
                    <a:pt x="4352" y="4370"/>
                    <a:pt x="4898" y="4370"/>
                  </a:cubicBezTo>
                  <a:close/>
                  <a:moveTo>
                    <a:pt x="5065" y="6628"/>
                  </a:moveTo>
                  <a:lnTo>
                    <a:pt x="5265" y="7111"/>
                  </a:lnTo>
                  <a:lnTo>
                    <a:pt x="4527" y="7111"/>
                  </a:lnTo>
                  <a:lnTo>
                    <a:pt x="4727" y="6628"/>
                  </a:lnTo>
                  <a:cubicBezTo>
                    <a:pt x="4783" y="6636"/>
                    <a:pt x="4840" y="6639"/>
                    <a:pt x="4896" y="6639"/>
                  </a:cubicBezTo>
                  <a:cubicBezTo>
                    <a:pt x="4953" y="6639"/>
                    <a:pt x="5010" y="6636"/>
                    <a:pt x="5065" y="6628"/>
                  </a:cubicBezTo>
                  <a:close/>
                  <a:moveTo>
                    <a:pt x="5384" y="7394"/>
                  </a:moveTo>
                  <a:lnTo>
                    <a:pt x="5579" y="7866"/>
                  </a:lnTo>
                  <a:lnTo>
                    <a:pt x="4216" y="7866"/>
                  </a:lnTo>
                  <a:lnTo>
                    <a:pt x="4411" y="7394"/>
                  </a:lnTo>
                  <a:close/>
                  <a:moveTo>
                    <a:pt x="5751" y="6304"/>
                  </a:moveTo>
                  <a:lnTo>
                    <a:pt x="6883" y="9033"/>
                  </a:lnTo>
                  <a:cubicBezTo>
                    <a:pt x="6913" y="9108"/>
                    <a:pt x="6905" y="9189"/>
                    <a:pt x="6861" y="9256"/>
                  </a:cubicBezTo>
                  <a:cubicBezTo>
                    <a:pt x="6815" y="9323"/>
                    <a:pt x="6745" y="9360"/>
                    <a:pt x="6663" y="9360"/>
                  </a:cubicBezTo>
                  <a:cubicBezTo>
                    <a:pt x="6567" y="9360"/>
                    <a:pt x="6483" y="9303"/>
                    <a:pt x="6446" y="9215"/>
                  </a:cubicBezTo>
                  <a:lnTo>
                    <a:pt x="5343" y="6553"/>
                  </a:lnTo>
                  <a:cubicBezTo>
                    <a:pt x="5495" y="6496"/>
                    <a:pt x="5634" y="6410"/>
                    <a:pt x="5751" y="6304"/>
                  </a:cubicBezTo>
                  <a:close/>
                  <a:moveTo>
                    <a:pt x="7943" y="1"/>
                  </a:moveTo>
                  <a:cubicBezTo>
                    <a:pt x="7878" y="1"/>
                    <a:pt x="7812" y="13"/>
                    <a:pt x="7748" y="40"/>
                  </a:cubicBezTo>
                  <a:cubicBezTo>
                    <a:pt x="7533" y="128"/>
                    <a:pt x="7411" y="349"/>
                    <a:pt x="7437" y="569"/>
                  </a:cubicBezTo>
                  <a:lnTo>
                    <a:pt x="4336" y="1854"/>
                  </a:lnTo>
                  <a:cubicBezTo>
                    <a:pt x="4209" y="1906"/>
                    <a:pt x="4112" y="2004"/>
                    <a:pt x="4060" y="2129"/>
                  </a:cubicBezTo>
                  <a:cubicBezTo>
                    <a:pt x="4028" y="2210"/>
                    <a:pt x="4015" y="2297"/>
                    <a:pt x="4025" y="2381"/>
                  </a:cubicBezTo>
                  <a:lnTo>
                    <a:pt x="2311" y="3091"/>
                  </a:lnTo>
                  <a:cubicBezTo>
                    <a:pt x="2185" y="3144"/>
                    <a:pt x="2088" y="3241"/>
                    <a:pt x="2036" y="3366"/>
                  </a:cubicBezTo>
                  <a:cubicBezTo>
                    <a:pt x="2003" y="3447"/>
                    <a:pt x="1992" y="3534"/>
                    <a:pt x="2000" y="3619"/>
                  </a:cubicBezTo>
                  <a:lnTo>
                    <a:pt x="1692" y="3746"/>
                  </a:lnTo>
                  <a:cubicBezTo>
                    <a:pt x="1477" y="3835"/>
                    <a:pt x="1355" y="4054"/>
                    <a:pt x="1381" y="4275"/>
                  </a:cubicBezTo>
                  <a:lnTo>
                    <a:pt x="980" y="4442"/>
                  </a:lnTo>
                  <a:cubicBezTo>
                    <a:pt x="885" y="4321"/>
                    <a:pt x="739" y="4249"/>
                    <a:pt x="580" y="4249"/>
                  </a:cubicBezTo>
                  <a:cubicBezTo>
                    <a:pt x="512" y="4249"/>
                    <a:pt x="447" y="4262"/>
                    <a:pt x="385" y="4289"/>
                  </a:cubicBezTo>
                  <a:cubicBezTo>
                    <a:pt x="125" y="4396"/>
                    <a:pt x="1" y="4696"/>
                    <a:pt x="109" y="4955"/>
                  </a:cubicBezTo>
                  <a:lnTo>
                    <a:pt x="563" y="6052"/>
                  </a:lnTo>
                  <a:cubicBezTo>
                    <a:pt x="586" y="6110"/>
                    <a:pt x="628" y="6159"/>
                    <a:pt x="683" y="6194"/>
                  </a:cubicBezTo>
                  <a:cubicBezTo>
                    <a:pt x="789" y="6261"/>
                    <a:pt x="899" y="6293"/>
                    <a:pt x="1004" y="6293"/>
                  </a:cubicBezTo>
                  <a:cubicBezTo>
                    <a:pt x="1126" y="6293"/>
                    <a:pt x="1243" y="6250"/>
                    <a:pt x="1344" y="6167"/>
                  </a:cubicBezTo>
                  <a:cubicBezTo>
                    <a:pt x="1353" y="6158"/>
                    <a:pt x="1362" y="6149"/>
                    <a:pt x="1371" y="6140"/>
                  </a:cubicBezTo>
                  <a:cubicBezTo>
                    <a:pt x="1482" y="6020"/>
                    <a:pt x="1528" y="5871"/>
                    <a:pt x="1511" y="5726"/>
                  </a:cubicBezTo>
                  <a:lnTo>
                    <a:pt x="1912" y="5560"/>
                  </a:lnTo>
                  <a:cubicBezTo>
                    <a:pt x="1965" y="5626"/>
                    <a:pt x="2035" y="5679"/>
                    <a:pt x="2115" y="5713"/>
                  </a:cubicBezTo>
                  <a:cubicBezTo>
                    <a:pt x="2178" y="5739"/>
                    <a:pt x="2245" y="5752"/>
                    <a:pt x="2310" y="5752"/>
                  </a:cubicBezTo>
                  <a:cubicBezTo>
                    <a:pt x="2377" y="5752"/>
                    <a:pt x="2442" y="5739"/>
                    <a:pt x="2505" y="5713"/>
                  </a:cubicBezTo>
                  <a:lnTo>
                    <a:pt x="2816" y="5584"/>
                  </a:lnTo>
                  <a:cubicBezTo>
                    <a:pt x="2913" y="5706"/>
                    <a:pt x="3060" y="5777"/>
                    <a:pt x="3215" y="5777"/>
                  </a:cubicBezTo>
                  <a:cubicBezTo>
                    <a:pt x="3280" y="5777"/>
                    <a:pt x="3345" y="5766"/>
                    <a:pt x="3411" y="5739"/>
                  </a:cubicBezTo>
                  <a:lnTo>
                    <a:pt x="3654" y="5637"/>
                  </a:lnTo>
                  <a:cubicBezTo>
                    <a:pt x="3688" y="5794"/>
                    <a:pt x="3751" y="5941"/>
                    <a:pt x="3838" y="6072"/>
                  </a:cubicBezTo>
                  <a:lnTo>
                    <a:pt x="3308" y="7349"/>
                  </a:lnTo>
                  <a:cubicBezTo>
                    <a:pt x="3300" y="7372"/>
                    <a:pt x="3300" y="7398"/>
                    <a:pt x="3311" y="7420"/>
                  </a:cubicBezTo>
                  <a:cubicBezTo>
                    <a:pt x="3345" y="7489"/>
                    <a:pt x="3400" y="7517"/>
                    <a:pt x="3451" y="7517"/>
                  </a:cubicBezTo>
                  <a:cubicBezTo>
                    <a:pt x="3507" y="7517"/>
                    <a:pt x="3559" y="7483"/>
                    <a:pt x="3581" y="7430"/>
                  </a:cubicBezTo>
                  <a:lnTo>
                    <a:pt x="4045" y="6312"/>
                  </a:lnTo>
                  <a:cubicBezTo>
                    <a:pt x="4162" y="6420"/>
                    <a:pt x="4300" y="6504"/>
                    <a:pt x="4452" y="6562"/>
                  </a:cubicBezTo>
                  <a:lnTo>
                    <a:pt x="3349" y="9224"/>
                  </a:lnTo>
                  <a:cubicBezTo>
                    <a:pt x="3312" y="9313"/>
                    <a:pt x="3227" y="9371"/>
                    <a:pt x="3131" y="9371"/>
                  </a:cubicBezTo>
                  <a:cubicBezTo>
                    <a:pt x="3094" y="9371"/>
                    <a:pt x="3055" y="9362"/>
                    <a:pt x="3016" y="9342"/>
                  </a:cubicBezTo>
                  <a:cubicBezTo>
                    <a:pt x="3008" y="9338"/>
                    <a:pt x="3000" y="9333"/>
                    <a:pt x="2994" y="9328"/>
                  </a:cubicBezTo>
                  <a:cubicBezTo>
                    <a:pt x="2901" y="9255"/>
                    <a:pt x="2872" y="9143"/>
                    <a:pt x="2913" y="9044"/>
                  </a:cubicBezTo>
                  <a:lnTo>
                    <a:pt x="3392" y="7889"/>
                  </a:lnTo>
                  <a:cubicBezTo>
                    <a:pt x="3401" y="7865"/>
                    <a:pt x="3401" y="7839"/>
                    <a:pt x="3389" y="7816"/>
                  </a:cubicBezTo>
                  <a:cubicBezTo>
                    <a:pt x="3354" y="7751"/>
                    <a:pt x="3301" y="7723"/>
                    <a:pt x="3249" y="7723"/>
                  </a:cubicBezTo>
                  <a:cubicBezTo>
                    <a:pt x="3194" y="7723"/>
                    <a:pt x="3141" y="7755"/>
                    <a:pt x="3118" y="7809"/>
                  </a:cubicBezTo>
                  <a:lnTo>
                    <a:pt x="2653" y="8934"/>
                  </a:lnTo>
                  <a:cubicBezTo>
                    <a:pt x="2556" y="9169"/>
                    <a:pt x="2638" y="9450"/>
                    <a:pt x="2885" y="9591"/>
                  </a:cubicBezTo>
                  <a:cubicBezTo>
                    <a:pt x="2896" y="9598"/>
                    <a:pt x="2906" y="9603"/>
                    <a:pt x="2918" y="9607"/>
                  </a:cubicBezTo>
                  <a:cubicBezTo>
                    <a:pt x="2990" y="9637"/>
                    <a:pt x="3063" y="9651"/>
                    <a:pt x="3133" y="9651"/>
                  </a:cubicBezTo>
                  <a:cubicBezTo>
                    <a:pt x="3344" y="9651"/>
                    <a:pt x="3532" y="9526"/>
                    <a:pt x="3613" y="9332"/>
                  </a:cubicBezTo>
                  <a:lnTo>
                    <a:pt x="4103" y="8151"/>
                  </a:lnTo>
                  <a:lnTo>
                    <a:pt x="5700" y="8151"/>
                  </a:lnTo>
                  <a:lnTo>
                    <a:pt x="6189" y="9332"/>
                  </a:lnTo>
                  <a:cubicBezTo>
                    <a:pt x="6269" y="9526"/>
                    <a:pt x="6457" y="9652"/>
                    <a:pt x="6667" y="9652"/>
                  </a:cubicBezTo>
                  <a:cubicBezTo>
                    <a:pt x="6738" y="9652"/>
                    <a:pt x="6811" y="9638"/>
                    <a:pt x="6884" y="9607"/>
                  </a:cubicBezTo>
                  <a:cubicBezTo>
                    <a:pt x="6894" y="9602"/>
                    <a:pt x="6906" y="9597"/>
                    <a:pt x="6917" y="9591"/>
                  </a:cubicBezTo>
                  <a:cubicBezTo>
                    <a:pt x="7162" y="9450"/>
                    <a:pt x="7246" y="9169"/>
                    <a:pt x="7149" y="8934"/>
                  </a:cubicBezTo>
                  <a:lnTo>
                    <a:pt x="5964" y="6072"/>
                  </a:lnTo>
                  <a:cubicBezTo>
                    <a:pt x="6098" y="5869"/>
                    <a:pt x="6176" y="5628"/>
                    <a:pt x="6176" y="5368"/>
                  </a:cubicBezTo>
                  <a:cubicBezTo>
                    <a:pt x="6176" y="5246"/>
                    <a:pt x="6159" y="5126"/>
                    <a:pt x="6125" y="5015"/>
                  </a:cubicBezTo>
                  <a:lnTo>
                    <a:pt x="8821" y="3898"/>
                  </a:lnTo>
                  <a:cubicBezTo>
                    <a:pt x="8874" y="3965"/>
                    <a:pt x="8944" y="4017"/>
                    <a:pt x="9025" y="4051"/>
                  </a:cubicBezTo>
                  <a:cubicBezTo>
                    <a:pt x="9088" y="4078"/>
                    <a:pt x="9153" y="4090"/>
                    <a:pt x="9220" y="4090"/>
                  </a:cubicBezTo>
                  <a:cubicBezTo>
                    <a:pt x="9285" y="4090"/>
                    <a:pt x="9352" y="4078"/>
                    <a:pt x="9415" y="4051"/>
                  </a:cubicBezTo>
                  <a:cubicBezTo>
                    <a:pt x="9670" y="3943"/>
                    <a:pt x="9795" y="3643"/>
                    <a:pt x="9686" y="3383"/>
                  </a:cubicBezTo>
                  <a:lnTo>
                    <a:pt x="8415" y="316"/>
                  </a:lnTo>
                  <a:cubicBezTo>
                    <a:pt x="8334" y="120"/>
                    <a:pt x="8143" y="1"/>
                    <a:pt x="7943"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553" name="Google Shape;3553;p45"/>
          <p:cNvGrpSpPr/>
          <p:nvPr/>
        </p:nvGrpSpPr>
        <p:grpSpPr>
          <a:xfrm>
            <a:off x="2261626" y="4095621"/>
            <a:ext cx="1614848" cy="1495777"/>
            <a:chOff x="396852" y="3850761"/>
            <a:chExt cx="745338" cy="690380"/>
          </a:xfrm>
        </p:grpSpPr>
        <p:sp>
          <p:nvSpPr>
            <p:cNvPr id="3554" name="Google Shape;3554;p45"/>
            <p:cNvSpPr/>
            <p:nvPr/>
          </p:nvSpPr>
          <p:spPr>
            <a:xfrm>
              <a:off x="567636" y="3981125"/>
              <a:ext cx="32317" cy="29457"/>
            </a:xfrm>
            <a:custGeom>
              <a:rect b="b" l="l" r="r" t="t"/>
              <a:pathLst>
                <a:path extrusionOk="0" h="618" w="678">
                  <a:moveTo>
                    <a:pt x="423" y="1"/>
                  </a:moveTo>
                  <a:cubicBezTo>
                    <a:pt x="398" y="1"/>
                    <a:pt x="374" y="4"/>
                    <a:pt x="354" y="12"/>
                  </a:cubicBezTo>
                  <a:cubicBezTo>
                    <a:pt x="303" y="31"/>
                    <a:pt x="254" y="52"/>
                    <a:pt x="202" y="72"/>
                  </a:cubicBezTo>
                  <a:cubicBezTo>
                    <a:pt x="112" y="109"/>
                    <a:pt x="32" y="177"/>
                    <a:pt x="14" y="280"/>
                  </a:cubicBezTo>
                  <a:cubicBezTo>
                    <a:pt x="0" y="353"/>
                    <a:pt x="11" y="426"/>
                    <a:pt x="52" y="490"/>
                  </a:cubicBezTo>
                  <a:cubicBezTo>
                    <a:pt x="91" y="550"/>
                    <a:pt x="157" y="596"/>
                    <a:pt x="227" y="611"/>
                  </a:cubicBezTo>
                  <a:cubicBezTo>
                    <a:pt x="247" y="616"/>
                    <a:pt x="266" y="618"/>
                    <a:pt x="285" y="618"/>
                  </a:cubicBezTo>
                  <a:cubicBezTo>
                    <a:pt x="364" y="618"/>
                    <a:pt x="435" y="582"/>
                    <a:pt x="494" y="526"/>
                  </a:cubicBezTo>
                  <a:cubicBezTo>
                    <a:pt x="533" y="487"/>
                    <a:pt x="573" y="449"/>
                    <a:pt x="612" y="412"/>
                  </a:cubicBezTo>
                  <a:cubicBezTo>
                    <a:pt x="649" y="376"/>
                    <a:pt x="668" y="318"/>
                    <a:pt x="672" y="268"/>
                  </a:cubicBezTo>
                  <a:cubicBezTo>
                    <a:pt x="678" y="216"/>
                    <a:pt x="667" y="159"/>
                    <a:pt x="636" y="114"/>
                  </a:cubicBezTo>
                  <a:cubicBezTo>
                    <a:pt x="611" y="79"/>
                    <a:pt x="578" y="49"/>
                    <a:pt x="539" y="28"/>
                  </a:cubicBezTo>
                  <a:cubicBezTo>
                    <a:pt x="509" y="11"/>
                    <a:pt x="465" y="1"/>
                    <a:pt x="423" y="1"/>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5" name="Google Shape;3555;p45"/>
            <p:cNvSpPr/>
            <p:nvPr/>
          </p:nvSpPr>
          <p:spPr>
            <a:xfrm>
              <a:off x="638085" y="3919541"/>
              <a:ext cx="31936" cy="23690"/>
            </a:xfrm>
            <a:custGeom>
              <a:rect b="b" l="l" r="r" t="t"/>
              <a:pathLst>
                <a:path extrusionOk="0" h="497" w="670">
                  <a:moveTo>
                    <a:pt x="350" y="0"/>
                  </a:moveTo>
                  <a:cubicBezTo>
                    <a:pt x="175" y="0"/>
                    <a:pt x="0" y="192"/>
                    <a:pt x="124" y="384"/>
                  </a:cubicBezTo>
                  <a:cubicBezTo>
                    <a:pt x="175" y="464"/>
                    <a:pt x="248" y="497"/>
                    <a:pt x="320" y="497"/>
                  </a:cubicBezTo>
                  <a:cubicBezTo>
                    <a:pt x="495" y="497"/>
                    <a:pt x="669" y="306"/>
                    <a:pt x="546" y="113"/>
                  </a:cubicBezTo>
                  <a:cubicBezTo>
                    <a:pt x="495" y="33"/>
                    <a:pt x="422" y="0"/>
                    <a:pt x="350"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6" name="Google Shape;3556;p45"/>
            <p:cNvSpPr/>
            <p:nvPr/>
          </p:nvSpPr>
          <p:spPr>
            <a:xfrm>
              <a:off x="424450" y="3853192"/>
              <a:ext cx="681800" cy="681800"/>
            </a:xfrm>
            <a:custGeom>
              <a:rect b="b" l="l" r="r" t="t"/>
              <a:pathLst>
                <a:path extrusionOk="0" h="14304" w="14304">
                  <a:moveTo>
                    <a:pt x="7153" y="1"/>
                  </a:moveTo>
                  <a:cubicBezTo>
                    <a:pt x="5256" y="1"/>
                    <a:pt x="3437" y="754"/>
                    <a:pt x="2096" y="2095"/>
                  </a:cubicBezTo>
                  <a:cubicBezTo>
                    <a:pt x="755" y="3436"/>
                    <a:pt x="1" y="5255"/>
                    <a:pt x="1" y="7152"/>
                  </a:cubicBezTo>
                  <a:cubicBezTo>
                    <a:pt x="1" y="9049"/>
                    <a:pt x="755" y="10867"/>
                    <a:pt x="2096" y="12208"/>
                  </a:cubicBezTo>
                  <a:cubicBezTo>
                    <a:pt x="3437" y="13549"/>
                    <a:pt x="5256" y="14303"/>
                    <a:pt x="7153" y="14303"/>
                  </a:cubicBezTo>
                  <a:cubicBezTo>
                    <a:pt x="9050" y="14303"/>
                    <a:pt x="10868" y="13549"/>
                    <a:pt x="12209" y="12208"/>
                  </a:cubicBezTo>
                  <a:cubicBezTo>
                    <a:pt x="13550" y="10867"/>
                    <a:pt x="14304" y="9049"/>
                    <a:pt x="14304" y="7152"/>
                  </a:cubicBezTo>
                  <a:cubicBezTo>
                    <a:pt x="14304" y="5255"/>
                    <a:pt x="13550" y="3436"/>
                    <a:pt x="12209" y="2095"/>
                  </a:cubicBezTo>
                  <a:cubicBezTo>
                    <a:pt x="10868" y="754"/>
                    <a:pt x="9050" y="1"/>
                    <a:pt x="7153"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7" name="Google Shape;3557;p45"/>
            <p:cNvSpPr/>
            <p:nvPr/>
          </p:nvSpPr>
          <p:spPr>
            <a:xfrm>
              <a:off x="444326" y="4290280"/>
              <a:ext cx="497813" cy="221976"/>
            </a:xfrm>
            <a:custGeom>
              <a:rect b="b" l="l" r="r" t="t"/>
              <a:pathLst>
                <a:path extrusionOk="0" h="4657" w="10444">
                  <a:moveTo>
                    <a:pt x="1676" y="1"/>
                  </a:moveTo>
                  <a:cubicBezTo>
                    <a:pt x="1105" y="1"/>
                    <a:pt x="535" y="151"/>
                    <a:pt x="0" y="380"/>
                  </a:cubicBezTo>
                  <a:cubicBezTo>
                    <a:pt x="179" y="882"/>
                    <a:pt x="413" y="1356"/>
                    <a:pt x="692" y="1799"/>
                  </a:cubicBezTo>
                  <a:cubicBezTo>
                    <a:pt x="703" y="1788"/>
                    <a:pt x="715" y="1779"/>
                    <a:pt x="726" y="1768"/>
                  </a:cubicBezTo>
                  <a:cubicBezTo>
                    <a:pt x="1129" y="1414"/>
                    <a:pt x="1586" y="1047"/>
                    <a:pt x="2135" y="973"/>
                  </a:cubicBezTo>
                  <a:cubicBezTo>
                    <a:pt x="2200" y="964"/>
                    <a:pt x="2264" y="960"/>
                    <a:pt x="2328" y="960"/>
                  </a:cubicBezTo>
                  <a:cubicBezTo>
                    <a:pt x="2827" y="960"/>
                    <a:pt x="3296" y="1214"/>
                    <a:pt x="3653" y="1555"/>
                  </a:cubicBezTo>
                  <a:cubicBezTo>
                    <a:pt x="3983" y="1871"/>
                    <a:pt x="4222" y="2279"/>
                    <a:pt x="4584" y="2562"/>
                  </a:cubicBezTo>
                  <a:cubicBezTo>
                    <a:pt x="4988" y="2879"/>
                    <a:pt x="5512" y="2885"/>
                    <a:pt x="6004" y="2885"/>
                  </a:cubicBezTo>
                  <a:cubicBezTo>
                    <a:pt x="6243" y="2885"/>
                    <a:pt x="6484" y="2872"/>
                    <a:pt x="6725" y="2872"/>
                  </a:cubicBezTo>
                  <a:cubicBezTo>
                    <a:pt x="6909" y="2872"/>
                    <a:pt x="7094" y="2880"/>
                    <a:pt x="7276" y="2909"/>
                  </a:cubicBezTo>
                  <a:cubicBezTo>
                    <a:pt x="7727" y="2978"/>
                    <a:pt x="8119" y="3205"/>
                    <a:pt x="8453" y="3510"/>
                  </a:cubicBezTo>
                  <a:cubicBezTo>
                    <a:pt x="8809" y="3836"/>
                    <a:pt x="9089" y="4223"/>
                    <a:pt x="9298" y="4657"/>
                  </a:cubicBezTo>
                  <a:cubicBezTo>
                    <a:pt x="9700" y="4503"/>
                    <a:pt x="10082" y="4312"/>
                    <a:pt x="10444" y="4093"/>
                  </a:cubicBezTo>
                  <a:cubicBezTo>
                    <a:pt x="10166" y="3676"/>
                    <a:pt x="9814" y="3299"/>
                    <a:pt x="9379" y="3045"/>
                  </a:cubicBezTo>
                  <a:cubicBezTo>
                    <a:pt x="8902" y="2765"/>
                    <a:pt x="8354" y="2631"/>
                    <a:pt x="7808" y="2578"/>
                  </a:cubicBezTo>
                  <a:cubicBezTo>
                    <a:pt x="6925" y="2491"/>
                    <a:pt x="5910" y="2693"/>
                    <a:pt x="5133" y="2160"/>
                  </a:cubicBezTo>
                  <a:cubicBezTo>
                    <a:pt x="4733" y="1887"/>
                    <a:pt x="4447" y="1495"/>
                    <a:pt x="4116" y="1150"/>
                  </a:cubicBezTo>
                  <a:cubicBezTo>
                    <a:pt x="3727" y="743"/>
                    <a:pt x="3268" y="394"/>
                    <a:pt x="2738" y="192"/>
                  </a:cubicBezTo>
                  <a:cubicBezTo>
                    <a:pt x="2389" y="59"/>
                    <a:pt x="2032" y="1"/>
                    <a:pt x="1676"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8" name="Google Shape;3558;p45"/>
            <p:cNvSpPr/>
            <p:nvPr/>
          </p:nvSpPr>
          <p:spPr>
            <a:xfrm>
              <a:off x="644805" y="3859436"/>
              <a:ext cx="373408" cy="178982"/>
            </a:xfrm>
            <a:custGeom>
              <a:rect b="b" l="l" r="r" t="t"/>
              <a:pathLst>
                <a:path extrusionOk="0" h="3755" w="7834">
                  <a:moveTo>
                    <a:pt x="1171" y="1"/>
                  </a:moveTo>
                  <a:cubicBezTo>
                    <a:pt x="768" y="79"/>
                    <a:pt x="375" y="190"/>
                    <a:pt x="1" y="333"/>
                  </a:cubicBezTo>
                  <a:cubicBezTo>
                    <a:pt x="594" y="666"/>
                    <a:pt x="1087" y="1152"/>
                    <a:pt x="1550" y="1646"/>
                  </a:cubicBezTo>
                  <a:cubicBezTo>
                    <a:pt x="2054" y="2186"/>
                    <a:pt x="2539" y="2761"/>
                    <a:pt x="3150" y="3183"/>
                  </a:cubicBezTo>
                  <a:cubicBezTo>
                    <a:pt x="3450" y="3389"/>
                    <a:pt x="3780" y="3561"/>
                    <a:pt x="4134" y="3650"/>
                  </a:cubicBezTo>
                  <a:cubicBezTo>
                    <a:pt x="4412" y="3719"/>
                    <a:pt x="4697" y="3754"/>
                    <a:pt x="4982" y="3754"/>
                  </a:cubicBezTo>
                  <a:cubicBezTo>
                    <a:pt x="5086" y="3754"/>
                    <a:pt x="5191" y="3750"/>
                    <a:pt x="5295" y="3740"/>
                  </a:cubicBezTo>
                  <a:cubicBezTo>
                    <a:pt x="6033" y="3673"/>
                    <a:pt x="6742" y="3357"/>
                    <a:pt x="7290" y="2859"/>
                  </a:cubicBezTo>
                  <a:cubicBezTo>
                    <a:pt x="7498" y="2670"/>
                    <a:pt x="7679" y="2457"/>
                    <a:pt x="7833" y="2226"/>
                  </a:cubicBezTo>
                  <a:cubicBezTo>
                    <a:pt x="7726" y="2108"/>
                    <a:pt x="7613" y="1996"/>
                    <a:pt x="7499" y="1885"/>
                  </a:cubicBezTo>
                  <a:cubicBezTo>
                    <a:pt x="7297" y="2018"/>
                    <a:pt x="7091" y="2149"/>
                    <a:pt x="6876" y="2264"/>
                  </a:cubicBezTo>
                  <a:cubicBezTo>
                    <a:pt x="6450" y="2493"/>
                    <a:pt x="5992" y="2613"/>
                    <a:pt x="5511" y="2613"/>
                  </a:cubicBezTo>
                  <a:cubicBezTo>
                    <a:pt x="5467" y="2613"/>
                    <a:pt x="5423" y="2612"/>
                    <a:pt x="5378" y="2610"/>
                  </a:cubicBezTo>
                  <a:cubicBezTo>
                    <a:pt x="4753" y="2582"/>
                    <a:pt x="4143" y="2374"/>
                    <a:pt x="3588" y="2092"/>
                  </a:cubicBezTo>
                  <a:cubicBezTo>
                    <a:pt x="2639" y="1613"/>
                    <a:pt x="1788" y="878"/>
                    <a:pt x="1171"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9" name="Google Shape;3559;p45"/>
            <p:cNvSpPr/>
            <p:nvPr/>
          </p:nvSpPr>
          <p:spPr>
            <a:xfrm>
              <a:off x="550238" y="3893993"/>
              <a:ext cx="520931" cy="283750"/>
            </a:xfrm>
            <a:custGeom>
              <a:rect b="b" l="l" r="r" t="t"/>
              <a:pathLst>
                <a:path extrusionOk="0" h="5953" w="10929">
                  <a:moveTo>
                    <a:pt x="1127" y="0"/>
                  </a:moveTo>
                  <a:cubicBezTo>
                    <a:pt x="726" y="216"/>
                    <a:pt x="350" y="467"/>
                    <a:pt x="1" y="753"/>
                  </a:cubicBezTo>
                  <a:cubicBezTo>
                    <a:pt x="291" y="797"/>
                    <a:pt x="574" y="885"/>
                    <a:pt x="840" y="1016"/>
                  </a:cubicBezTo>
                  <a:cubicBezTo>
                    <a:pt x="1299" y="1241"/>
                    <a:pt x="1695" y="1575"/>
                    <a:pt x="2049" y="1938"/>
                  </a:cubicBezTo>
                  <a:cubicBezTo>
                    <a:pt x="2421" y="2322"/>
                    <a:pt x="2751" y="2743"/>
                    <a:pt x="3079" y="3166"/>
                  </a:cubicBezTo>
                  <a:cubicBezTo>
                    <a:pt x="3405" y="3587"/>
                    <a:pt x="3734" y="4003"/>
                    <a:pt x="4087" y="4401"/>
                  </a:cubicBezTo>
                  <a:cubicBezTo>
                    <a:pt x="4806" y="5211"/>
                    <a:pt x="5865" y="5953"/>
                    <a:pt x="6982" y="5953"/>
                  </a:cubicBezTo>
                  <a:cubicBezTo>
                    <a:pt x="7201" y="5953"/>
                    <a:pt x="7422" y="5924"/>
                    <a:pt x="7643" y="5863"/>
                  </a:cubicBezTo>
                  <a:cubicBezTo>
                    <a:pt x="8169" y="5715"/>
                    <a:pt x="8583" y="5356"/>
                    <a:pt x="8944" y="4958"/>
                  </a:cubicBezTo>
                  <a:cubicBezTo>
                    <a:pt x="9315" y="4549"/>
                    <a:pt x="9639" y="4079"/>
                    <a:pt x="10070" y="3728"/>
                  </a:cubicBezTo>
                  <a:cubicBezTo>
                    <a:pt x="10336" y="3511"/>
                    <a:pt x="10623" y="3307"/>
                    <a:pt x="10929" y="3141"/>
                  </a:cubicBezTo>
                  <a:cubicBezTo>
                    <a:pt x="10803" y="2885"/>
                    <a:pt x="10662" y="2639"/>
                    <a:pt x="10508" y="2403"/>
                  </a:cubicBezTo>
                  <a:cubicBezTo>
                    <a:pt x="10440" y="2508"/>
                    <a:pt x="10372" y="2616"/>
                    <a:pt x="10300" y="2722"/>
                  </a:cubicBezTo>
                  <a:cubicBezTo>
                    <a:pt x="10095" y="3024"/>
                    <a:pt x="9860" y="3292"/>
                    <a:pt x="9613" y="3560"/>
                  </a:cubicBezTo>
                  <a:cubicBezTo>
                    <a:pt x="9258" y="3943"/>
                    <a:pt x="8860" y="4306"/>
                    <a:pt x="8400" y="4557"/>
                  </a:cubicBezTo>
                  <a:cubicBezTo>
                    <a:pt x="8068" y="4738"/>
                    <a:pt x="7700" y="4858"/>
                    <a:pt x="7320" y="4864"/>
                  </a:cubicBezTo>
                  <a:cubicBezTo>
                    <a:pt x="7311" y="4864"/>
                    <a:pt x="7302" y="4864"/>
                    <a:pt x="7292" y="4864"/>
                  </a:cubicBezTo>
                  <a:cubicBezTo>
                    <a:pt x="6955" y="4864"/>
                    <a:pt x="6626" y="4774"/>
                    <a:pt x="6324" y="4627"/>
                  </a:cubicBezTo>
                  <a:cubicBezTo>
                    <a:pt x="5609" y="4281"/>
                    <a:pt x="5039" y="3670"/>
                    <a:pt x="4519" y="3087"/>
                  </a:cubicBezTo>
                  <a:cubicBezTo>
                    <a:pt x="3930" y="2428"/>
                    <a:pt x="3380" y="1732"/>
                    <a:pt x="2747" y="1113"/>
                  </a:cubicBezTo>
                  <a:cubicBezTo>
                    <a:pt x="2280" y="658"/>
                    <a:pt x="1746" y="224"/>
                    <a:pt x="1127"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0" name="Google Shape;3560;p45"/>
            <p:cNvSpPr/>
            <p:nvPr/>
          </p:nvSpPr>
          <p:spPr>
            <a:xfrm>
              <a:off x="446233" y="4039514"/>
              <a:ext cx="659970" cy="282177"/>
            </a:xfrm>
            <a:custGeom>
              <a:rect b="b" l="l" r="r" t="t"/>
              <a:pathLst>
                <a:path extrusionOk="0" h="5920" w="13846">
                  <a:moveTo>
                    <a:pt x="323" y="1"/>
                  </a:moveTo>
                  <a:cubicBezTo>
                    <a:pt x="202" y="239"/>
                    <a:pt x="94" y="482"/>
                    <a:pt x="0" y="734"/>
                  </a:cubicBezTo>
                  <a:cubicBezTo>
                    <a:pt x="1147" y="805"/>
                    <a:pt x="2274" y="1048"/>
                    <a:pt x="3279" y="1628"/>
                  </a:cubicBezTo>
                  <a:cubicBezTo>
                    <a:pt x="3801" y="1929"/>
                    <a:pt x="4278" y="2303"/>
                    <a:pt x="4722" y="2710"/>
                  </a:cubicBezTo>
                  <a:cubicBezTo>
                    <a:pt x="4974" y="2942"/>
                    <a:pt x="5216" y="3183"/>
                    <a:pt x="5451" y="3432"/>
                  </a:cubicBezTo>
                  <a:cubicBezTo>
                    <a:pt x="5711" y="3706"/>
                    <a:pt x="5955" y="3993"/>
                    <a:pt x="6213" y="4267"/>
                  </a:cubicBezTo>
                  <a:cubicBezTo>
                    <a:pt x="7160" y="5278"/>
                    <a:pt x="8514" y="5919"/>
                    <a:pt x="9906" y="5919"/>
                  </a:cubicBezTo>
                  <a:cubicBezTo>
                    <a:pt x="9947" y="5919"/>
                    <a:pt x="9987" y="5919"/>
                    <a:pt x="10028" y="5918"/>
                  </a:cubicBezTo>
                  <a:cubicBezTo>
                    <a:pt x="10761" y="5898"/>
                    <a:pt x="11481" y="5693"/>
                    <a:pt x="12113" y="5322"/>
                  </a:cubicBezTo>
                  <a:cubicBezTo>
                    <a:pt x="12673" y="4994"/>
                    <a:pt x="13173" y="4575"/>
                    <a:pt x="13625" y="4112"/>
                  </a:cubicBezTo>
                  <a:cubicBezTo>
                    <a:pt x="13689" y="4046"/>
                    <a:pt x="13752" y="3981"/>
                    <a:pt x="13813" y="3914"/>
                  </a:cubicBezTo>
                  <a:cubicBezTo>
                    <a:pt x="13834" y="3693"/>
                    <a:pt x="13846" y="3470"/>
                    <a:pt x="13846" y="3244"/>
                  </a:cubicBezTo>
                  <a:cubicBezTo>
                    <a:pt x="13846" y="2861"/>
                    <a:pt x="13814" y="2485"/>
                    <a:pt x="13757" y="2118"/>
                  </a:cubicBezTo>
                  <a:cubicBezTo>
                    <a:pt x="13508" y="2437"/>
                    <a:pt x="13220" y="2726"/>
                    <a:pt x="12898" y="2977"/>
                  </a:cubicBezTo>
                  <a:cubicBezTo>
                    <a:pt x="12413" y="3355"/>
                    <a:pt x="11867" y="3666"/>
                    <a:pt x="11298" y="3899"/>
                  </a:cubicBezTo>
                  <a:cubicBezTo>
                    <a:pt x="10756" y="4123"/>
                    <a:pt x="10180" y="4266"/>
                    <a:pt x="9593" y="4296"/>
                  </a:cubicBezTo>
                  <a:cubicBezTo>
                    <a:pt x="9518" y="4300"/>
                    <a:pt x="9443" y="4302"/>
                    <a:pt x="9369" y="4302"/>
                  </a:cubicBezTo>
                  <a:cubicBezTo>
                    <a:pt x="8271" y="4302"/>
                    <a:pt x="7223" y="3897"/>
                    <a:pt x="6301" y="3313"/>
                  </a:cubicBezTo>
                  <a:cubicBezTo>
                    <a:pt x="5752" y="2963"/>
                    <a:pt x="5264" y="2536"/>
                    <a:pt x="4744" y="2146"/>
                  </a:cubicBezTo>
                  <a:cubicBezTo>
                    <a:pt x="4268" y="1791"/>
                    <a:pt x="3773" y="1464"/>
                    <a:pt x="3257" y="1175"/>
                  </a:cubicBezTo>
                  <a:cubicBezTo>
                    <a:pt x="2332" y="658"/>
                    <a:pt x="1343" y="275"/>
                    <a:pt x="323"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1" name="Google Shape;3561;p45"/>
            <p:cNvSpPr/>
            <p:nvPr/>
          </p:nvSpPr>
          <p:spPr>
            <a:xfrm>
              <a:off x="424545" y="4166351"/>
              <a:ext cx="659779" cy="242615"/>
            </a:xfrm>
            <a:custGeom>
              <a:rect b="b" l="l" r="r" t="t"/>
              <a:pathLst>
                <a:path extrusionOk="0" h="5090" w="13842">
                  <a:moveTo>
                    <a:pt x="574" y="1"/>
                  </a:moveTo>
                  <a:cubicBezTo>
                    <a:pt x="411" y="1"/>
                    <a:pt x="247" y="2"/>
                    <a:pt x="83" y="2"/>
                  </a:cubicBezTo>
                  <a:cubicBezTo>
                    <a:pt x="64" y="2"/>
                    <a:pt x="44" y="2"/>
                    <a:pt x="25" y="2"/>
                  </a:cubicBezTo>
                  <a:cubicBezTo>
                    <a:pt x="9" y="194"/>
                    <a:pt x="1" y="386"/>
                    <a:pt x="1" y="582"/>
                  </a:cubicBezTo>
                  <a:cubicBezTo>
                    <a:pt x="1" y="1127"/>
                    <a:pt x="64" y="1657"/>
                    <a:pt x="180" y="2168"/>
                  </a:cubicBezTo>
                  <a:cubicBezTo>
                    <a:pt x="761" y="2009"/>
                    <a:pt x="1359" y="1871"/>
                    <a:pt x="1965" y="1871"/>
                  </a:cubicBezTo>
                  <a:cubicBezTo>
                    <a:pt x="1976" y="1871"/>
                    <a:pt x="1987" y="1871"/>
                    <a:pt x="1998" y="1871"/>
                  </a:cubicBezTo>
                  <a:cubicBezTo>
                    <a:pt x="2578" y="1876"/>
                    <a:pt x="3134" y="2032"/>
                    <a:pt x="3644" y="2306"/>
                  </a:cubicBezTo>
                  <a:cubicBezTo>
                    <a:pt x="4286" y="2655"/>
                    <a:pt x="4803" y="3160"/>
                    <a:pt x="5359" y="3624"/>
                  </a:cubicBezTo>
                  <a:cubicBezTo>
                    <a:pt x="5775" y="3971"/>
                    <a:pt x="6221" y="4293"/>
                    <a:pt x="6751" y="4435"/>
                  </a:cubicBezTo>
                  <a:cubicBezTo>
                    <a:pt x="7052" y="4516"/>
                    <a:pt x="7361" y="4542"/>
                    <a:pt x="7671" y="4542"/>
                  </a:cubicBezTo>
                  <a:cubicBezTo>
                    <a:pt x="8022" y="4542"/>
                    <a:pt x="8375" y="4509"/>
                    <a:pt x="8722" y="4485"/>
                  </a:cubicBezTo>
                  <a:cubicBezTo>
                    <a:pt x="9169" y="4453"/>
                    <a:pt x="9619" y="4422"/>
                    <a:pt x="10068" y="4422"/>
                  </a:cubicBezTo>
                  <a:cubicBezTo>
                    <a:pt x="10517" y="4422"/>
                    <a:pt x="10965" y="4453"/>
                    <a:pt x="11406" y="4547"/>
                  </a:cubicBezTo>
                  <a:cubicBezTo>
                    <a:pt x="11874" y="4647"/>
                    <a:pt x="12307" y="4832"/>
                    <a:pt x="12699" y="5090"/>
                  </a:cubicBezTo>
                  <a:cubicBezTo>
                    <a:pt x="13179" y="4499"/>
                    <a:pt x="13566" y="3830"/>
                    <a:pt x="13841" y="3107"/>
                  </a:cubicBezTo>
                  <a:lnTo>
                    <a:pt x="13841" y="3107"/>
                  </a:lnTo>
                  <a:cubicBezTo>
                    <a:pt x="13590" y="3143"/>
                    <a:pt x="13340" y="3194"/>
                    <a:pt x="13091" y="3253"/>
                  </a:cubicBezTo>
                  <a:cubicBezTo>
                    <a:pt x="12385" y="3420"/>
                    <a:pt x="11690" y="3634"/>
                    <a:pt x="10987" y="3808"/>
                  </a:cubicBezTo>
                  <a:cubicBezTo>
                    <a:pt x="10291" y="3980"/>
                    <a:pt x="9545" y="4130"/>
                    <a:pt x="8813" y="4130"/>
                  </a:cubicBezTo>
                  <a:cubicBezTo>
                    <a:pt x="8160" y="4130"/>
                    <a:pt x="7517" y="4011"/>
                    <a:pt x="6931" y="3682"/>
                  </a:cubicBezTo>
                  <a:cubicBezTo>
                    <a:pt x="5708" y="2996"/>
                    <a:pt x="4974" y="1767"/>
                    <a:pt x="3896" y="910"/>
                  </a:cubicBezTo>
                  <a:cubicBezTo>
                    <a:pt x="3594" y="670"/>
                    <a:pt x="3267" y="455"/>
                    <a:pt x="2902" y="322"/>
                  </a:cubicBezTo>
                  <a:cubicBezTo>
                    <a:pt x="2519" y="182"/>
                    <a:pt x="2119" y="91"/>
                    <a:pt x="1712" y="48"/>
                  </a:cubicBezTo>
                  <a:cubicBezTo>
                    <a:pt x="1334" y="7"/>
                    <a:pt x="954" y="1"/>
                    <a:pt x="574"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2" name="Google Shape;3562;p45"/>
            <p:cNvSpPr/>
            <p:nvPr/>
          </p:nvSpPr>
          <p:spPr>
            <a:xfrm>
              <a:off x="501429" y="4384180"/>
              <a:ext cx="252100" cy="150478"/>
            </a:xfrm>
            <a:custGeom>
              <a:rect b="b" l="l" r="r" t="t"/>
              <a:pathLst>
                <a:path extrusionOk="0" h="3157" w="5289">
                  <a:moveTo>
                    <a:pt x="900" y="0"/>
                  </a:moveTo>
                  <a:cubicBezTo>
                    <a:pt x="725" y="0"/>
                    <a:pt x="550" y="38"/>
                    <a:pt x="395" y="125"/>
                  </a:cubicBezTo>
                  <a:cubicBezTo>
                    <a:pt x="224" y="221"/>
                    <a:pt x="95" y="368"/>
                    <a:pt x="0" y="535"/>
                  </a:cubicBezTo>
                  <a:cubicBezTo>
                    <a:pt x="1263" y="2080"/>
                    <a:pt x="3157" y="3084"/>
                    <a:pt x="5289" y="3157"/>
                  </a:cubicBezTo>
                  <a:cubicBezTo>
                    <a:pt x="5287" y="3138"/>
                    <a:pt x="5286" y="3121"/>
                    <a:pt x="5282" y="3103"/>
                  </a:cubicBezTo>
                  <a:cubicBezTo>
                    <a:pt x="5231" y="2760"/>
                    <a:pt x="5101" y="2445"/>
                    <a:pt x="4883" y="2174"/>
                  </a:cubicBezTo>
                  <a:cubicBezTo>
                    <a:pt x="4697" y="1945"/>
                    <a:pt x="4460" y="1782"/>
                    <a:pt x="4193" y="1664"/>
                  </a:cubicBezTo>
                  <a:cubicBezTo>
                    <a:pt x="3648" y="1420"/>
                    <a:pt x="3057" y="1295"/>
                    <a:pt x="2577" y="924"/>
                  </a:cubicBezTo>
                  <a:cubicBezTo>
                    <a:pt x="2337" y="738"/>
                    <a:pt x="2122" y="515"/>
                    <a:pt x="1874" y="338"/>
                  </a:cubicBezTo>
                  <a:cubicBezTo>
                    <a:pt x="1653" y="181"/>
                    <a:pt x="1393" y="68"/>
                    <a:pt x="1126" y="20"/>
                  </a:cubicBezTo>
                  <a:cubicBezTo>
                    <a:pt x="1052" y="7"/>
                    <a:pt x="976" y="0"/>
                    <a:pt x="900"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3" name="Google Shape;3563;p45"/>
            <p:cNvSpPr/>
            <p:nvPr/>
          </p:nvSpPr>
          <p:spPr>
            <a:xfrm>
              <a:off x="396852" y="4088085"/>
              <a:ext cx="497766" cy="453056"/>
            </a:xfrm>
            <a:custGeom>
              <a:rect b="b" l="l" r="r" t="t"/>
              <a:pathLst>
                <a:path extrusionOk="0" h="9505" w="10443">
                  <a:moveTo>
                    <a:pt x="943" y="1"/>
                  </a:moveTo>
                  <a:cubicBezTo>
                    <a:pt x="940" y="1"/>
                    <a:pt x="936" y="3"/>
                    <a:pt x="935" y="7"/>
                  </a:cubicBezTo>
                  <a:cubicBezTo>
                    <a:pt x="1" y="2563"/>
                    <a:pt x="861" y="5643"/>
                    <a:pt x="2798" y="7500"/>
                  </a:cubicBezTo>
                  <a:cubicBezTo>
                    <a:pt x="4170" y="8815"/>
                    <a:pt x="6033" y="9505"/>
                    <a:pt x="7903" y="9505"/>
                  </a:cubicBezTo>
                  <a:cubicBezTo>
                    <a:pt x="8743" y="9505"/>
                    <a:pt x="9583" y="9366"/>
                    <a:pt x="10381" y="9082"/>
                  </a:cubicBezTo>
                  <a:cubicBezTo>
                    <a:pt x="10443" y="9057"/>
                    <a:pt x="10427" y="8966"/>
                    <a:pt x="10371" y="8966"/>
                  </a:cubicBezTo>
                  <a:cubicBezTo>
                    <a:pt x="10365" y="8966"/>
                    <a:pt x="10358" y="8968"/>
                    <a:pt x="10351" y="8970"/>
                  </a:cubicBezTo>
                  <a:cubicBezTo>
                    <a:pt x="9594" y="9221"/>
                    <a:pt x="8800" y="9345"/>
                    <a:pt x="8006" y="9345"/>
                  </a:cubicBezTo>
                  <a:cubicBezTo>
                    <a:pt x="6148" y="9345"/>
                    <a:pt x="4293" y="8667"/>
                    <a:pt x="2932" y="7365"/>
                  </a:cubicBezTo>
                  <a:cubicBezTo>
                    <a:pt x="940" y="5459"/>
                    <a:pt x="356" y="2632"/>
                    <a:pt x="950" y="11"/>
                  </a:cubicBezTo>
                  <a:cubicBezTo>
                    <a:pt x="952" y="5"/>
                    <a:pt x="948" y="1"/>
                    <a:pt x="94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4" name="Google Shape;3564;p45"/>
            <p:cNvSpPr/>
            <p:nvPr/>
          </p:nvSpPr>
          <p:spPr>
            <a:xfrm>
              <a:off x="498140" y="3850761"/>
              <a:ext cx="644049" cy="434419"/>
            </a:xfrm>
            <a:custGeom>
              <a:rect b="b" l="l" r="r" t="t"/>
              <a:pathLst>
                <a:path extrusionOk="0" h="9114" w="13512">
                  <a:moveTo>
                    <a:pt x="5709" y="0"/>
                  </a:moveTo>
                  <a:cubicBezTo>
                    <a:pt x="3551" y="0"/>
                    <a:pt x="1416" y="939"/>
                    <a:pt x="13" y="2687"/>
                  </a:cubicBezTo>
                  <a:cubicBezTo>
                    <a:pt x="1" y="2703"/>
                    <a:pt x="13" y="2723"/>
                    <a:pt x="27" y="2723"/>
                  </a:cubicBezTo>
                  <a:cubicBezTo>
                    <a:pt x="32" y="2723"/>
                    <a:pt x="36" y="2721"/>
                    <a:pt x="41" y="2716"/>
                  </a:cubicBezTo>
                  <a:cubicBezTo>
                    <a:pt x="1562" y="1122"/>
                    <a:pt x="3621" y="190"/>
                    <a:pt x="5724" y="190"/>
                  </a:cubicBezTo>
                  <a:cubicBezTo>
                    <a:pt x="6778" y="190"/>
                    <a:pt x="7842" y="424"/>
                    <a:pt x="8856" y="926"/>
                  </a:cubicBezTo>
                  <a:cubicBezTo>
                    <a:pt x="11838" y="2404"/>
                    <a:pt x="13385" y="5847"/>
                    <a:pt x="12471" y="9060"/>
                  </a:cubicBezTo>
                  <a:cubicBezTo>
                    <a:pt x="12462" y="9092"/>
                    <a:pt x="12488" y="9113"/>
                    <a:pt x="12514" y="9113"/>
                  </a:cubicBezTo>
                  <a:cubicBezTo>
                    <a:pt x="12532" y="9113"/>
                    <a:pt x="12549" y="9104"/>
                    <a:pt x="12555" y="9083"/>
                  </a:cubicBezTo>
                  <a:cubicBezTo>
                    <a:pt x="13512" y="5823"/>
                    <a:pt x="12010" y="2284"/>
                    <a:pt x="8953" y="759"/>
                  </a:cubicBezTo>
                  <a:cubicBezTo>
                    <a:pt x="7929" y="247"/>
                    <a:pt x="6816" y="0"/>
                    <a:pt x="570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5" name="Google Shape;3565;p45"/>
            <p:cNvSpPr/>
            <p:nvPr/>
          </p:nvSpPr>
          <p:spPr>
            <a:xfrm>
              <a:off x="803625" y="4018971"/>
              <a:ext cx="22403" cy="22355"/>
            </a:xfrm>
            <a:custGeom>
              <a:rect b="b" l="l" r="r" t="t"/>
              <a:pathLst>
                <a:path extrusionOk="0" h="469" w="470">
                  <a:moveTo>
                    <a:pt x="235" y="1"/>
                  </a:moveTo>
                  <a:cubicBezTo>
                    <a:pt x="106" y="1"/>
                    <a:pt x="1" y="105"/>
                    <a:pt x="1" y="235"/>
                  </a:cubicBezTo>
                  <a:cubicBezTo>
                    <a:pt x="1" y="364"/>
                    <a:pt x="106" y="469"/>
                    <a:pt x="235" y="469"/>
                  </a:cubicBezTo>
                  <a:cubicBezTo>
                    <a:pt x="365" y="469"/>
                    <a:pt x="470" y="364"/>
                    <a:pt x="470" y="235"/>
                  </a:cubicBezTo>
                  <a:cubicBezTo>
                    <a:pt x="470" y="105"/>
                    <a:pt x="365" y="1"/>
                    <a:pt x="235"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6" name="Google Shape;3566;p45"/>
            <p:cNvSpPr/>
            <p:nvPr/>
          </p:nvSpPr>
          <p:spPr>
            <a:xfrm>
              <a:off x="666970" y="4010439"/>
              <a:ext cx="75883" cy="75644"/>
            </a:xfrm>
            <a:custGeom>
              <a:rect b="b" l="l" r="r" t="t"/>
              <a:pathLst>
                <a:path extrusionOk="0" h="1587" w="1592">
                  <a:moveTo>
                    <a:pt x="796" y="1"/>
                  </a:moveTo>
                  <a:cubicBezTo>
                    <a:pt x="360" y="1"/>
                    <a:pt x="6" y="353"/>
                    <a:pt x="3" y="790"/>
                  </a:cubicBezTo>
                  <a:cubicBezTo>
                    <a:pt x="0" y="1227"/>
                    <a:pt x="354" y="1584"/>
                    <a:pt x="792" y="1587"/>
                  </a:cubicBezTo>
                  <a:cubicBezTo>
                    <a:pt x="793" y="1587"/>
                    <a:pt x="794" y="1587"/>
                    <a:pt x="796" y="1587"/>
                  </a:cubicBezTo>
                  <a:cubicBezTo>
                    <a:pt x="1233" y="1587"/>
                    <a:pt x="1586" y="1234"/>
                    <a:pt x="1589" y="797"/>
                  </a:cubicBezTo>
                  <a:cubicBezTo>
                    <a:pt x="1592" y="360"/>
                    <a:pt x="1238" y="3"/>
                    <a:pt x="800" y="1"/>
                  </a:cubicBezTo>
                  <a:cubicBezTo>
                    <a:pt x="799" y="1"/>
                    <a:pt x="798" y="1"/>
                    <a:pt x="796" y="1"/>
                  </a:cubicBezTo>
                  <a:close/>
                </a:path>
              </a:pathLst>
            </a:custGeom>
            <a:solidFill>
              <a:srgbClr val="FDE2E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7" name="Google Shape;3567;p45"/>
            <p:cNvSpPr/>
            <p:nvPr/>
          </p:nvSpPr>
          <p:spPr>
            <a:xfrm>
              <a:off x="886753" y="4010439"/>
              <a:ext cx="76216" cy="75644"/>
            </a:xfrm>
            <a:custGeom>
              <a:rect b="b" l="l" r="r" t="t"/>
              <a:pathLst>
                <a:path extrusionOk="0" h="1587" w="1599">
                  <a:moveTo>
                    <a:pt x="799" y="0"/>
                  </a:moveTo>
                  <a:cubicBezTo>
                    <a:pt x="366" y="0"/>
                    <a:pt x="12" y="349"/>
                    <a:pt x="6" y="783"/>
                  </a:cubicBezTo>
                  <a:cubicBezTo>
                    <a:pt x="1" y="1220"/>
                    <a:pt x="351" y="1580"/>
                    <a:pt x="788" y="1587"/>
                  </a:cubicBezTo>
                  <a:cubicBezTo>
                    <a:pt x="792" y="1587"/>
                    <a:pt x="796" y="1587"/>
                    <a:pt x="800" y="1587"/>
                  </a:cubicBezTo>
                  <a:cubicBezTo>
                    <a:pt x="1233" y="1587"/>
                    <a:pt x="1586" y="1238"/>
                    <a:pt x="1592" y="805"/>
                  </a:cubicBezTo>
                  <a:cubicBezTo>
                    <a:pt x="1598" y="367"/>
                    <a:pt x="1249" y="7"/>
                    <a:pt x="810" y="1"/>
                  </a:cubicBezTo>
                  <a:cubicBezTo>
                    <a:pt x="806" y="1"/>
                    <a:pt x="802" y="0"/>
                    <a:pt x="799" y="0"/>
                  </a:cubicBezTo>
                  <a:close/>
                </a:path>
              </a:pathLst>
            </a:custGeom>
            <a:solidFill>
              <a:srgbClr val="FDE2E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8" name="Google Shape;3568;p45"/>
            <p:cNvSpPr/>
            <p:nvPr/>
          </p:nvSpPr>
          <p:spPr>
            <a:xfrm>
              <a:off x="700192" y="3956482"/>
              <a:ext cx="65587" cy="41755"/>
            </a:xfrm>
            <a:custGeom>
              <a:rect b="b" l="l" r="r" t="t"/>
              <a:pathLst>
                <a:path extrusionOk="0" h="876" w="1376">
                  <a:moveTo>
                    <a:pt x="1253" y="1"/>
                  </a:moveTo>
                  <a:cubicBezTo>
                    <a:pt x="1185" y="1"/>
                    <a:pt x="1129" y="55"/>
                    <a:pt x="1129" y="123"/>
                  </a:cubicBezTo>
                  <a:cubicBezTo>
                    <a:pt x="1129" y="144"/>
                    <a:pt x="1122" y="629"/>
                    <a:pt x="747" y="629"/>
                  </a:cubicBezTo>
                  <a:cubicBezTo>
                    <a:pt x="351" y="629"/>
                    <a:pt x="258" y="239"/>
                    <a:pt x="254" y="221"/>
                  </a:cubicBezTo>
                  <a:cubicBezTo>
                    <a:pt x="241" y="163"/>
                    <a:pt x="192" y="124"/>
                    <a:pt x="135" y="124"/>
                  </a:cubicBezTo>
                  <a:cubicBezTo>
                    <a:pt x="127" y="124"/>
                    <a:pt x="118" y="125"/>
                    <a:pt x="109" y="127"/>
                  </a:cubicBezTo>
                  <a:cubicBezTo>
                    <a:pt x="43" y="140"/>
                    <a:pt x="1" y="206"/>
                    <a:pt x="14" y="273"/>
                  </a:cubicBezTo>
                  <a:cubicBezTo>
                    <a:pt x="59" y="480"/>
                    <a:pt x="270" y="875"/>
                    <a:pt x="747" y="875"/>
                  </a:cubicBezTo>
                  <a:cubicBezTo>
                    <a:pt x="1243" y="875"/>
                    <a:pt x="1374" y="384"/>
                    <a:pt x="1375" y="123"/>
                  </a:cubicBezTo>
                  <a:cubicBezTo>
                    <a:pt x="1375" y="55"/>
                    <a:pt x="1321" y="1"/>
                    <a:pt x="125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9" name="Google Shape;3569;p45"/>
            <p:cNvSpPr/>
            <p:nvPr/>
          </p:nvSpPr>
          <p:spPr>
            <a:xfrm>
              <a:off x="856533" y="3956482"/>
              <a:ext cx="65635" cy="41755"/>
            </a:xfrm>
            <a:custGeom>
              <a:rect b="b" l="l" r="r" t="t"/>
              <a:pathLst>
                <a:path extrusionOk="0" h="876" w="1377">
                  <a:moveTo>
                    <a:pt x="1253" y="1"/>
                  </a:moveTo>
                  <a:cubicBezTo>
                    <a:pt x="1184" y="1"/>
                    <a:pt x="1130" y="55"/>
                    <a:pt x="1130" y="123"/>
                  </a:cubicBezTo>
                  <a:cubicBezTo>
                    <a:pt x="1130" y="144"/>
                    <a:pt x="1126" y="629"/>
                    <a:pt x="748" y="629"/>
                  </a:cubicBezTo>
                  <a:cubicBezTo>
                    <a:pt x="351" y="629"/>
                    <a:pt x="259" y="239"/>
                    <a:pt x="255" y="221"/>
                  </a:cubicBezTo>
                  <a:cubicBezTo>
                    <a:pt x="242" y="163"/>
                    <a:pt x="193" y="124"/>
                    <a:pt x="136" y="124"/>
                  </a:cubicBezTo>
                  <a:cubicBezTo>
                    <a:pt x="127" y="124"/>
                    <a:pt x="118" y="125"/>
                    <a:pt x="109" y="127"/>
                  </a:cubicBezTo>
                  <a:cubicBezTo>
                    <a:pt x="42" y="140"/>
                    <a:pt x="0" y="206"/>
                    <a:pt x="15" y="273"/>
                  </a:cubicBezTo>
                  <a:cubicBezTo>
                    <a:pt x="60" y="480"/>
                    <a:pt x="271" y="875"/>
                    <a:pt x="748" y="875"/>
                  </a:cubicBezTo>
                  <a:cubicBezTo>
                    <a:pt x="1245" y="875"/>
                    <a:pt x="1376" y="384"/>
                    <a:pt x="1376" y="123"/>
                  </a:cubicBezTo>
                  <a:cubicBezTo>
                    <a:pt x="1376" y="55"/>
                    <a:pt x="1322" y="1"/>
                    <a:pt x="125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570" name="Google Shape;3570;p45"/>
          <p:cNvGrpSpPr/>
          <p:nvPr/>
        </p:nvGrpSpPr>
        <p:grpSpPr>
          <a:xfrm rot="-485124">
            <a:off x="6049210" y="-37815"/>
            <a:ext cx="2417450" cy="1283736"/>
            <a:chOff x="6050093" y="4510918"/>
            <a:chExt cx="871602" cy="462827"/>
          </a:xfrm>
        </p:grpSpPr>
        <p:sp>
          <p:nvSpPr>
            <p:cNvPr id="3571" name="Google Shape;3571;p45"/>
            <p:cNvSpPr/>
            <p:nvPr/>
          </p:nvSpPr>
          <p:spPr>
            <a:xfrm>
              <a:off x="6050093" y="4731273"/>
              <a:ext cx="295428" cy="242472"/>
            </a:xfrm>
            <a:custGeom>
              <a:rect b="b" l="l" r="r" t="t"/>
              <a:pathLst>
                <a:path extrusionOk="0" h="5087" w="6198">
                  <a:moveTo>
                    <a:pt x="4072" y="0"/>
                  </a:moveTo>
                  <a:cubicBezTo>
                    <a:pt x="3910" y="0"/>
                    <a:pt x="3741" y="11"/>
                    <a:pt x="3564" y="35"/>
                  </a:cubicBezTo>
                  <a:cubicBezTo>
                    <a:pt x="922" y="396"/>
                    <a:pt x="0" y="2293"/>
                    <a:pt x="0" y="2293"/>
                  </a:cubicBezTo>
                  <a:lnTo>
                    <a:pt x="2462" y="1291"/>
                  </a:lnTo>
                  <a:lnTo>
                    <a:pt x="915" y="3847"/>
                  </a:lnTo>
                  <a:lnTo>
                    <a:pt x="3428" y="2004"/>
                  </a:lnTo>
                  <a:lnTo>
                    <a:pt x="2726" y="5086"/>
                  </a:lnTo>
                  <a:lnTo>
                    <a:pt x="2726" y="5086"/>
                  </a:lnTo>
                  <a:cubicBezTo>
                    <a:pt x="2733" y="5064"/>
                    <a:pt x="4330" y="1223"/>
                    <a:pt x="6197" y="736"/>
                  </a:cubicBezTo>
                  <a:cubicBezTo>
                    <a:pt x="6197" y="736"/>
                    <a:pt x="5406" y="0"/>
                    <a:pt x="4072" y="0"/>
                  </a:cubicBezTo>
                  <a:close/>
                  <a:moveTo>
                    <a:pt x="2726" y="5086"/>
                  </a:moveTo>
                  <a:cubicBezTo>
                    <a:pt x="2726" y="5086"/>
                    <a:pt x="2726" y="5086"/>
                    <a:pt x="2726" y="5086"/>
                  </a:cubicBezTo>
                  <a:lnTo>
                    <a:pt x="2726" y="5086"/>
                  </a:ln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2" name="Google Shape;3572;p45"/>
            <p:cNvSpPr/>
            <p:nvPr/>
          </p:nvSpPr>
          <p:spPr>
            <a:xfrm>
              <a:off x="6267398" y="4692712"/>
              <a:ext cx="152290" cy="135798"/>
            </a:xfrm>
            <a:custGeom>
              <a:rect b="b" l="l" r="r" t="t"/>
              <a:pathLst>
                <a:path extrusionOk="0" h="2849" w="3195">
                  <a:moveTo>
                    <a:pt x="2692" y="0"/>
                  </a:moveTo>
                  <a:lnTo>
                    <a:pt x="0" y="248"/>
                  </a:lnTo>
                  <a:lnTo>
                    <a:pt x="818" y="2849"/>
                  </a:lnTo>
                  <a:lnTo>
                    <a:pt x="3194" y="1205"/>
                  </a:lnTo>
                  <a:lnTo>
                    <a:pt x="2692" y="0"/>
                  </a:ln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3" name="Google Shape;3573;p45"/>
            <p:cNvSpPr/>
            <p:nvPr/>
          </p:nvSpPr>
          <p:spPr>
            <a:xfrm>
              <a:off x="6375740" y="4510918"/>
              <a:ext cx="545955" cy="295332"/>
            </a:xfrm>
            <a:custGeom>
              <a:rect b="b" l="l" r="r" t="t"/>
              <a:pathLst>
                <a:path extrusionOk="0" h="6196" w="11454">
                  <a:moveTo>
                    <a:pt x="5405" y="1"/>
                  </a:moveTo>
                  <a:cubicBezTo>
                    <a:pt x="5082" y="1"/>
                    <a:pt x="4770" y="17"/>
                    <a:pt x="4476" y="53"/>
                  </a:cubicBezTo>
                  <a:cubicBezTo>
                    <a:pt x="1765" y="388"/>
                    <a:pt x="1" y="3516"/>
                    <a:pt x="1" y="3516"/>
                  </a:cubicBezTo>
                  <a:lnTo>
                    <a:pt x="477" y="5540"/>
                  </a:lnTo>
                  <a:cubicBezTo>
                    <a:pt x="477" y="5540"/>
                    <a:pt x="2028" y="6196"/>
                    <a:pt x="4135" y="6196"/>
                  </a:cubicBezTo>
                  <a:cubicBezTo>
                    <a:pt x="4709" y="6196"/>
                    <a:pt x="5324" y="6147"/>
                    <a:pt x="5961" y="6023"/>
                  </a:cubicBezTo>
                  <a:cubicBezTo>
                    <a:pt x="8933" y="5443"/>
                    <a:pt x="11453" y="1096"/>
                    <a:pt x="11453" y="1096"/>
                  </a:cubicBezTo>
                  <a:cubicBezTo>
                    <a:pt x="11453" y="1096"/>
                    <a:pt x="8062" y="1"/>
                    <a:pt x="5405"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4" name="Google Shape;3574;p45"/>
            <p:cNvSpPr/>
            <p:nvPr/>
          </p:nvSpPr>
          <p:spPr>
            <a:xfrm>
              <a:off x="6714972" y="4517162"/>
              <a:ext cx="206675" cy="212681"/>
            </a:xfrm>
            <a:custGeom>
              <a:rect b="b" l="l" r="r" t="t"/>
              <a:pathLst>
                <a:path extrusionOk="0" h="4462" w="4336">
                  <a:moveTo>
                    <a:pt x="62" y="1"/>
                  </a:moveTo>
                  <a:lnTo>
                    <a:pt x="62" y="1"/>
                  </a:lnTo>
                  <a:cubicBezTo>
                    <a:pt x="0" y="452"/>
                    <a:pt x="11" y="912"/>
                    <a:pt x="85" y="1363"/>
                  </a:cubicBezTo>
                  <a:cubicBezTo>
                    <a:pt x="186" y="1965"/>
                    <a:pt x="392" y="2546"/>
                    <a:pt x="657" y="3094"/>
                  </a:cubicBezTo>
                  <a:cubicBezTo>
                    <a:pt x="889" y="3571"/>
                    <a:pt x="1165" y="4027"/>
                    <a:pt x="1468" y="4461"/>
                  </a:cubicBezTo>
                  <a:cubicBezTo>
                    <a:pt x="3161" y="2993"/>
                    <a:pt x="4335" y="965"/>
                    <a:pt x="4335" y="965"/>
                  </a:cubicBezTo>
                  <a:cubicBezTo>
                    <a:pt x="4335" y="965"/>
                    <a:pt x="2246" y="290"/>
                    <a:pt x="62"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5" name="Google Shape;3575;p45"/>
            <p:cNvSpPr/>
            <p:nvPr/>
          </p:nvSpPr>
          <p:spPr>
            <a:xfrm>
              <a:off x="6194899" y="4570451"/>
              <a:ext cx="268068" cy="108104"/>
            </a:xfrm>
            <a:custGeom>
              <a:rect b="b" l="l" r="r" t="t"/>
              <a:pathLst>
                <a:path extrusionOk="0" h="2268" w="5624">
                  <a:moveTo>
                    <a:pt x="4465" y="1"/>
                  </a:moveTo>
                  <a:cubicBezTo>
                    <a:pt x="4114" y="1"/>
                    <a:pt x="3671" y="59"/>
                    <a:pt x="3121" y="226"/>
                  </a:cubicBezTo>
                  <a:cubicBezTo>
                    <a:pt x="1256" y="789"/>
                    <a:pt x="0" y="1876"/>
                    <a:pt x="0" y="1876"/>
                  </a:cubicBezTo>
                  <a:lnTo>
                    <a:pt x="3797" y="2267"/>
                  </a:lnTo>
                  <a:cubicBezTo>
                    <a:pt x="3795" y="2267"/>
                    <a:pt x="5554" y="1360"/>
                    <a:pt x="5624" y="337"/>
                  </a:cubicBezTo>
                  <a:cubicBezTo>
                    <a:pt x="5624" y="337"/>
                    <a:pt x="5307" y="1"/>
                    <a:pt x="4465"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6" name="Google Shape;3576;p45"/>
            <p:cNvSpPr/>
            <p:nvPr/>
          </p:nvSpPr>
          <p:spPr>
            <a:xfrm>
              <a:off x="6291564" y="4753628"/>
              <a:ext cx="233273" cy="170021"/>
            </a:xfrm>
            <a:custGeom>
              <a:rect b="b" l="l" r="r" t="t"/>
              <a:pathLst>
                <a:path extrusionOk="0" h="3567" w="4894">
                  <a:moveTo>
                    <a:pt x="3911" y="0"/>
                  </a:moveTo>
                  <a:cubicBezTo>
                    <a:pt x="3073" y="0"/>
                    <a:pt x="2130" y="399"/>
                    <a:pt x="2130" y="400"/>
                  </a:cubicBezTo>
                  <a:lnTo>
                    <a:pt x="1" y="3566"/>
                  </a:lnTo>
                  <a:cubicBezTo>
                    <a:pt x="1" y="3566"/>
                    <a:pt x="1640" y="3297"/>
                    <a:pt x="3267" y="2224"/>
                  </a:cubicBezTo>
                  <a:cubicBezTo>
                    <a:pt x="4894" y="1151"/>
                    <a:pt x="4782" y="230"/>
                    <a:pt x="4782" y="230"/>
                  </a:cubicBezTo>
                  <a:cubicBezTo>
                    <a:pt x="4549" y="61"/>
                    <a:pt x="4238" y="0"/>
                    <a:pt x="3911" y="0"/>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7" name="Google Shape;3577;p45"/>
            <p:cNvSpPr/>
            <p:nvPr/>
          </p:nvSpPr>
          <p:spPr>
            <a:xfrm>
              <a:off x="6517973" y="4564302"/>
              <a:ext cx="178219" cy="165112"/>
            </a:xfrm>
            <a:custGeom>
              <a:rect b="b" l="l" r="r" t="t"/>
              <a:pathLst>
                <a:path extrusionOk="0" h="3464" w="3739">
                  <a:moveTo>
                    <a:pt x="1868" y="0"/>
                  </a:moveTo>
                  <a:cubicBezTo>
                    <a:pt x="1041" y="0"/>
                    <a:pt x="310" y="594"/>
                    <a:pt x="164" y="1436"/>
                  </a:cubicBezTo>
                  <a:cubicBezTo>
                    <a:pt x="0" y="2378"/>
                    <a:pt x="632" y="3274"/>
                    <a:pt x="1574" y="3438"/>
                  </a:cubicBezTo>
                  <a:cubicBezTo>
                    <a:pt x="1673" y="3455"/>
                    <a:pt x="1772" y="3463"/>
                    <a:pt x="1870" y="3463"/>
                  </a:cubicBezTo>
                  <a:cubicBezTo>
                    <a:pt x="2697" y="3463"/>
                    <a:pt x="3429" y="2869"/>
                    <a:pt x="3575" y="2027"/>
                  </a:cubicBezTo>
                  <a:cubicBezTo>
                    <a:pt x="3739" y="1084"/>
                    <a:pt x="3107" y="188"/>
                    <a:pt x="2165" y="26"/>
                  </a:cubicBezTo>
                  <a:cubicBezTo>
                    <a:pt x="2065" y="9"/>
                    <a:pt x="1966" y="0"/>
                    <a:pt x="1868" y="0"/>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8" name="Google Shape;3578;p45"/>
            <p:cNvSpPr/>
            <p:nvPr/>
          </p:nvSpPr>
          <p:spPr>
            <a:xfrm>
              <a:off x="6530937" y="4577553"/>
              <a:ext cx="152909" cy="138038"/>
            </a:xfrm>
            <a:custGeom>
              <a:rect b="b" l="l" r="r" t="t"/>
              <a:pathLst>
                <a:path extrusionOk="0" h="2896" w="3208">
                  <a:moveTo>
                    <a:pt x="1604" y="0"/>
                  </a:moveTo>
                  <a:cubicBezTo>
                    <a:pt x="963" y="0"/>
                    <a:pt x="376" y="429"/>
                    <a:pt x="205" y="1078"/>
                  </a:cubicBezTo>
                  <a:cubicBezTo>
                    <a:pt x="1" y="1851"/>
                    <a:pt x="461" y="2643"/>
                    <a:pt x="1234" y="2847"/>
                  </a:cubicBezTo>
                  <a:cubicBezTo>
                    <a:pt x="1358" y="2880"/>
                    <a:pt x="1483" y="2896"/>
                    <a:pt x="1606" y="2896"/>
                  </a:cubicBezTo>
                  <a:cubicBezTo>
                    <a:pt x="2246" y="2896"/>
                    <a:pt x="2832" y="2467"/>
                    <a:pt x="3003" y="1818"/>
                  </a:cubicBezTo>
                  <a:cubicBezTo>
                    <a:pt x="3207" y="1045"/>
                    <a:pt x="2747" y="253"/>
                    <a:pt x="1974" y="49"/>
                  </a:cubicBezTo>
                  <a:cubicBezTo>
                    <a:pt x="1850" y="16"/>
                    <a:pt x="1726" y="0"/>
                    <a:pt x="1604"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9" name="Google Shape;3579;p45"/>
            <p:cNvSpPr/>
            <p:nvPr/>
          </p:nvSpPr>
          <p:spPr>
            <a:xfrm>
              <a:off x="6713494" y="4547906"/>
              <a:ext cx="74024" cy="182700"/>
            </a:xfrm>
            <a:custGeom>
              <a:rect b="b" l="l" r="r" t="t"/>
              <a:pathLst>
                <a:path extrusionOk="0" h="3833" w="1553">
                  <a:moveTo>
                    <a:pt x="43" y="0"/>
                  </a:moveTo>
                  <a:cubicBezTo>
                    <a:pt x="40" y="0"/>
                    <a:pt x="38" y="2"/>
                    <a:pt x="38" y="5"/>
                  </a:cubicBezTo>
                  <a:cubicBezTo>
                    <a:pt x="0" y="728"/>
                    <a:pt x="211" y="1391"/>
                    <a:pt x="483" y="2052"/>
                  </a:cubicBezTo>
                  <a:cubicBezTo>
                    <a:pt x="738" y="2675"/>
                    <a:pt x="1002" y="3319"/>
                    <a:pt x="1467" y="3818"/>
                  </a:cubicBezTo>
                  <a:cubicBezTo>
                    <a:pt x="1476" y="3828"/>
                    <a:pt x="1486" y="3833"/>
                    <a:pt x="1495" y="3833"/>
                  </a:cubicBezTo>
                  <a:cubicBezTo>
                    <a:pt x="1526" y="3833"/>
                    <a:pt x="1552" y="3790"/>
                    <a:pt x="1527" y="3758"/>
                  </a:cubicBezTo>
                  <a:cubicBezTo>
                    <a:pt x="1088" y="3188"/>
                    <a:pt x="803" y="2555"/>
                    <a:pt x="530" y="1893"/>
                  </a:cubicBezTo>
                  <a:cubicBezTo>
                    <a:pt x="280" y="1286"/>
                    <a:pt x="57" y="668"/>
                    <a:pt x="48" y="5"/>
                  </a:cubicBezTo>
                  <a:cubicBezTo>
                    <a:pt x="48" y="2"/>
                    <a:pt x="46" y="0"/>
                    <a:pt x="4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0" name="Google Shape;3580;p45"/>
            <p:cNvSpPr/>
            <p:nvPr/>
          </p:nvSpPr>
          <p:spPr>
            <a:xfrm>
              <a:off x="6525218" y="4574074"/>
              <a:ext cx="151193" cy="106102"/>
            </a:xfrm>
            <a:custGeom>
              <a:rect b="b" l="l" r="r" t="t"/>
              <a:pathLst>
                <a:path extrusionOk="0" h="2226" w="3172">
                  <a:moveTo>
                    <a:pt x="1674" y="1"/>
                  </a:moveTo>
                  <a:cubicBezTo>
                    <a:pt x="1529" y="1"/>
                    <a:pt x="1380" y="22"/>
                    <a:pt x="1233" y="67"/>
                  </a:cubicBezTo>
                  <a:cubicBezTo>
                    <a:pt x="292" y="357"/>
                    <a:pt x="0" y="1407"/>
                    <a:pt x="443" y="2224"/>
                  </a:cubicBezTo>
                  <a:cubicBezTo>
                    <a:pt x="444" y="2225"/>
                    <a:pt x="445" y="2226"/>
                    <a:pt x="446" y="2226"/>
                  </a:cubicBezTo>
                  <a:cubicBezTo>
                    <a:pt x="449" y="2226"/>
                    <a:pt x="453" y="2222"/>
                    <a:pt x="450" y="2219"/>
                  </a:cubicBezTo>
                  <a:cubicBezTo>
                    <a:pt x="49" y="1411"/>
                    <a:pt x="456" y="425"/>
                    <a:pt x="1319" y="151"/>
                  </a:cubicBezTo>
                  <a:cubicBezTo>
                    <a:pt x="1463" y="105"/>
                    <a:pt x="1605" y="84"/>
                    <a:pt x="1741" y="84"/>
                  </a:cubicBezTo>
                  <a:cubicBezTo>
                    <a:pt x="2426" y="84"/>
                    <a:pt x="2985" y="624"/>
                    <a:pt x="3138" y="1320"/>
                  </a:cubicBezTo>
                  <a:cubicBezTo>
                    <a:pt x="3139" y="1328"/>
                    <a:pt x="3146" y="1332"/>
                    <a:pt x="3153" y="1332"/>
                  </a:cubicBezTo>
                  <a:cubicBezTo>
                    <a:pt x="3162" y="1332"/>
                    <a:pt x="3171" y="1326"/>
                    <a:pt x="3170" y="1315"/>
                  </a:cubicBezTo>
                  <a:cubicBezTo>
                    <a:pt x="3076" y="544"/>
                    <a:pt x="2409" y="1"/>
                    <a:pt x="1674"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1" name="Google Shape;3581;p45"/>
            <p:cNvSpPr/>
            <p:nvPr/>
          </p:nvSpPr>
          <p:spPr>
            <a:xfrm>
              <a:off x="6527935" y="4628412"/>
              <a:ext cx="170164" cy="103290"/>
            </a:xfrm>
            <a:custGeom>
              <a:rect b="b" l="l" r="r" t="t"/>
              <a:pathLst>
                <a:path extrusionOk="0" h="2167" w="3570">
                  <a:moveTo>
                    <a:pt x="3354" y="1"/>
                  </a:moveTo>
                  <a:cubicBezTo>
                    <a:pt x="3338" y="1"/>
                    <a:pt x="3320" y="15"/>
                    <a:pt x="3324" y="36"/>
                  </a:cubicBezTo>
                  <a:cubicBezTo>
                    <a:pt x="3458" y="929"/>
                    <a:pt x="2955" y="1797"/>
                    <a:pt x="2053" y="2012"/>
                  </a:cubicBezTo>
                  <a:cubicBezTo>
                    <a:pt x="1921" y="2044"/>
                    <a:pt x="1791" y="2059"/>
                    <a:pt x="1664" y="2059"/>
                  </a:cubicBezTo>
                  <a:cubicBezTo>
                    <a:pt x="918" y="2059"/>
                    <a:pt x="268" y="1543"/>
                    <a:pt x="5" y="827"/>
                  </a:cubicBezTo>
                  <a:cubicBezTo>
                    <a:pt x="5" y="826"/>
                    <a:pt x="4" y="826"/>
                    <a:pt x="3" y="826"/>
                  </a:cubicBezTo>
                  <a:cubicBezTo>
                    <a:pt x="2" y="826"/>
                    <a:pt x="1" y="827"/>
                    <a:pt x="1" y="828"/>
                  </a:cubicBezTo>
                  <a:cubicBezTo>
                    <a:pt x="191" y="1628"/>
                    <a:pt x="892" y="2167"/>
                    <a:pt x="1677" y="2167"/>
                  </a:cubicBezTo>
                  <a:cubicBezTo>
                    <a:pt x="1811" y="2167"/>
                    <a:pt x="1946" y="2151"/>
                    <a:pt x="2082" y="2119"/>
                  </a:cubicBezTo>
                  <a:cubicBezTo>
                    <a:pt x="3025" y="1894"/>
                    <a:pt x="3570" y="952"/>
                    <a:pt x="3377" y="21"/>
                  </a:cubicBezTo>
                  <a:cubicBezTo>
                    <a:pt x="3374" y="7"/>
                    <a:pt x="3364" y="1"/>
                    <a:pt x="3354"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2" name="Google Shape;3582;p45"/>
            <p:cNvSpPr/>
            <p:nvPr/>
          </p:nvSpPr>
          <p:spPr>
            <a:xfrm>
              <a:off x="6220162" y="4567019"/>
              <a:ext cx="251385" cy="102098"/>
            </a:xfrm>
            <a:custGeom>
              <a:rect b="b" l="l" r="r" t="t"/>
              <a:pathLst>
                <a:path extrusionOk="0" h="2142" w="5274">
                  <a:moveTo>
                    <a:pt x="3851" y="0"/>
                  </a:moveTo>
                  <a:cubicBezTo>
                    <a:pt x="2485" y="0"/>
                    <a:pt x="979" y="663"/>
                    <a:pt x="3" y="1557"/>
                  </a:cubicBezTo>
                  <a:cubicBezTo>
                    <a:pt x="1" y="1559"/>
                    <a:pt x="2" y="1562"/>
                    <a:pt x="4" y="1562"/>
                  </a:cubicBezTo>
                  <a:cubicBezTo>
                    <a:pt x="5" y="1562"/>
                    <a:pt x="6" y="1562"/>
                    <a:pt x="6" y="1561"/>
                  </a:cubicBezTo>
                  <a:cubicBezTo>
                    <a:pt x="959" y="910"/>
                    <a:pt x="1979" y="425"/>
                    <a:pt x="3124" y="222"/>
                  </a:cubicBezTo>
                  <a:cubicBezTo>
                    <a:pt x="3283" y="194"/>
                    <a:pt x="3675" y="141"/>
                    <a:pt x="4063" y="141"/>
                  </a:cubicBezTo>
                  <a:cubicBezTo>
                    <a:pt x="4559" y="141"/>
                    <a:pt x="5048" y="228"/>
                    <a:pt x="5039" y="568"/>
                  </a:cubicBezTo>
                  <a:cubicBezTo>
                    <a:pt x="5032" y="869"/>
                    <a:pt x="4647" y="1279"/>
                    <a:pt x="4454" y="1472"/>
                  </a:cubicBezTo>
                  <a:cubicBezTo>
                    <a:pt x="4226" y="1704"/>
                    <a:pt x="3959" y="1895"/>
                    <a:pt x="3697" y="2086"/>
                  </a:cubicBezTo>
                  <a:cubicBezTo>
                    <a:pt x="3672" y="2103"/>
                    <a:pt x="3687" y="2141"/>
                    <a:pt x="3711" y="2141"/>
                  </a:cubicBezTo>
                  <a:cubicBezTo>
                    <a:pt x="3715" y="2141"/>
                    <a:pt x="3720" y="2140"/>
                    <a:pt x="3726" y="2136"/>
                  </a:cubicBezTo>
                  <a:cubicBezTo>
                    <a:pt x="4247" y="1776"/>
                    <a:pt x="4949" y="1241"/>
                    <a:pt x="5133" y="599"/>
                  </a:cubicBezTo>
                  <a:cubicBezTo>
                    <a:pt x="5274" y="111"/>
                    <a:pt x="4557" y="48"/>
                    <a:pt x="4211" y="16"/>
                  </a:cubicBezTo>
                  <a:cubicBezTo>
                    <a:pt x="4093" y="5"/>
                    <a:pt x="3972" y="0"/>
                    <a:pt x="385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3" name="Google Shape;3583;p45"/>
            <p:cNvSpPr/>
            <p:nvPr/>
          </p:nvSpPr>
          <p:spPr>
            <a:xfrm>
              <a:off x="6286607" y="4683084"/>
              <a:ext cx="252958" cy="145903"/>
            </a:xfrm>
            <a:custGeom>
              <a:rect b="b" l="l" r="r" t="t"/>
              <a:pathLst>
                <a:path extrusionOk="0" h="3061" w="5307">
                  <a:moveTo>
                    <a:pt x="1861" y="0"/>
                  </a:moveTo>
                  <a:cubicBezTo>
                    <a:pt x="1854" y="0"/>
                    <a:pt x="1847" y="4"/>
                    <a:pt x="1848" y="12"/>
                  </a:cubicBezTo>
                  <a:cubicBezTo>
                    <a:pt x="1855" y="69"/>
                    <a:pt x="1865" y="126"/>
                    <a:pt x="1874" y="183"/>
                  </a:cubicBezTo>
                  <a:cubicBezTo>
                    <a:pt x="1247" y="227"/>
                    <a:pt x="625" y="316"/>
                    <a:pt x="6" y="425"/>
                  </a:cubicBezTo>
                  <a:cubicBezTo>
                    <a:pt x="0" y="427"/>
                    <a:pt x="1" y="438"/>
                    <a:pt x="7" y="438"/>
                  </a:cubicBezTo>
                  <a:cubicBezTo>
                    <a:pt x="7" y="438"/>
                    <a:pt x="7" y="438"/>
                    <a:pt x="8" y="438"/>
                  </a:cubicBezTo>
                  <a:cubicBezTo>
                    <a:pt x="632" y="365"/>
                    <a:pt x="1256" y="319"/>
                    <a:pt x="1882" y="279"/>
                  </a:cubicBezTo>
                  <a:cubicBezTo>
                    <a:pt x="1885" y="279"/>
                    <a:pt x="1886" y="278"/>
                    <a:pt x="1888" y="278"/>
                  </a:cubicBezTo>
                  <a:cubicBezTo>
                    <a:pt x="1965" y="778"/>
                    <a:pt x="2066" y="1279"/>
                    <a:pt x="2207" y="1763"/>
                  </a:cubicBezTo>
                  <a:cubicBezTo>
                    <a:pt x="2206" y="1764"/>
                    <a:pt x="2204" y="1764"/>
                    <a:pt x="2202" y="1764"/>
                  </a:cubicBezTo>
                  <a:cubicBezTo>
                    <a:pt x="2069" y="1844"/>
                    <a:pt x="1935" y="1927"/>
                    <a:pt x="1803" y="2011"/>
                  </a:cubicBezTo>
                  <a:cubicBezTo>
                    <a:pt x="1557" y="1622"/>
                    <a:pt x="1378" y="1213"/>
                    <a:pt x="1265" y="764"/>
                  </a:cubicBezTo>
                  <a:cubicBezTo>
                    <a:pt x="1264" y="758"/>
                    <a:pt x="1259" y="756"/>
                    <a:pt x="1255" y="756"/>
                  </a:cubicBezTo>
                  <a:cubicBezTo>
                    <a:pt x="1249" y="756"/>
                    <a:pt x="1243" y="759"/>
                    <a:pt x="1244" y="766"/>
                  </a:cubicBezTo>
                  <a:cubicBezTo>
                    <a:pt x="1310" y="1226"/>
                    <a:pt x="1466" y="1675"/>
                    <a:pt x="1707" y="2073"/>
                  </a:cubicBezTo>
                  <a:cubicBezTo>
                    <a:pt x="1458" y="2235"/>
                    <a:pt x="1218" y="2409"/>
                    <a:pt x="984" y="2590"/>
                  </a:cubicBezTo>
                  <a:cubicBezTo>
                    <a:pt x="626" y="1985"/>
                    <a:pt x="405" y="1344"/>
                    <a:pt x="305" y="650"/>
                  </a:cubicBezTo>
                  <a:cubicBezTo>
                    <a:pt x="303" y="642"/>
                    <a:pt x="297" y="639"/>
                    <a:pt x="291" y="639"/>
                  </a:cubicBezTo>
                  <a:cubicBezTo>
                    <a:pt x="283" y="639"/>
                    <a:pt x="274" y="644"/>
                    <a:pt x="274" y="654"/>
                  </a:cubicBezTo>
                  <a:cubicBezTo>
                    <a:pt x="315" y="1359"/>
                    <a:pt x="527" y="2041"/>
                    <a:pt x="885" y="2649"/>
                  </a:cubicBezTo>
                  <a:cubicBezTo>
                    <a:pt x="887" y="2654"/>
                    <a:pt x="891" y="2657"/>
                    <a:pt x="895" y="2661"/>
                  </a:cubicBezTo>
                  <a:cubicBezTo>
                    <a:pt x="739" y="2784"/>
                    <a:pt x="584" y="2911"/>
                    <a:pt x="437" y="3043"/>
                  </a:cubicBezTo>
                  <a:cubicBezTo>
                    <a:pt x="429" y="3049"/>
                    <a:pt x="436" y="3061"/>
                    <a:pt x="443" y="3061"/>
                  </a:cubicBezTo>
                  <a:cubicBezTo>
                    <a:pt x="445" y="3061"/>
                    <a:pt x="447" y="3060"/>
                    <a:pt x="448" y="3058"/>
                  </a:cubicBezTo>
                  <a:cubicBezTo>
                    <a:pt x="1037" y="2629"/>
                    <a:pt x="1631" y="2231"/>
                    <a:pt x="2261" y="1867"/>
                  </a:cubicBezTo>
                  <a:cubicBezTo>
                    <a:pt x="2269" y="1863"/>
                    <a:pt x="2274" y="1857"/>
                    <a:pt x="2278" y="1851"/>
                  </a:cubicBezTo>
                  <a:cubicBezTo>
                    <a:pt x="2295" y="1849"/>
                    <a:pt x="2312" y="1842"/>
                    <a:pt x="2322" y="1827"/>
                  </a:cubicBezTo>
                  <a:cubicBezTo>
                    <a:pt x="2836" y="1715"/>
                    <a:pt x="3359" y="1605"/>
                    <a:pt x="3886" y="1605"/>
                  </a:cubicBezTo>
                  <a:cubicBezTo>
                    <a:pt x="3903" y="1605"/>
                    <a:pt x="3920" y="1605"/>
                    <a:pt x="3936" y="1605"/>
                  </a:cubicBezTo>
                  <a:cubicBezTo>
                    <a:pt x="4279" y="1608"/>
                    <a:pt x="4745" y="1598"/>
                    <a:pt x="4807" y="2034"/>
                  </a:cubicBezTo>
                  <a:cubicBezTo>
                    <a:pt x="4849" y="2333"/>
                    <a:pt x="4335" y="2815"/>
                    <a:pt x="4165" y="3004"/>
                  </a:cubicBezTo>
                  <a:cubicBezTo>
                    <a:pt x="4152" y="3018"/>
                    <a:pt x="4164" y="3036"/>
                    <a:pt x="4179" y="3036"/>
                  </a:cubicBezTo>
                  <a:cubicBezTo>
                    <a:pt x="4184" y="3036"/>
                    <a:pt x="4188" y="3035"/>
                    <a:pt x="4193" y="3031"/>
                  </a:cubicBezTo>
                  <a:cubicBezTo>
                    <a:pt x="4443" y="2832"/>
                    <a:pt x="5307" y="1841"/>
                    <a:pt x="4801" y="1597"/>
                  </a:cubicBezTo>
                  <a:cubicBezTo>
                    <a:pt x="4596" y="1498"/>
                    <a:pt x="4325" y="1469"/>
                    <a:pt x="4063" y="1469"/>
                  </a:cubicBezTo>
                  <a:cubicBezTo>
                    <a:pt x="3891" y="1469"/>
                    <a:pt x="3723" y="1482"/>
                    <a:pt x="3580" y="1495"/>
                  </a:cubicBezTo>
                  <a:cubicBezTo>
                    <a:pt x="3150" y="1535"/>
                    <a:pt x="2740" y="1647"/>
                    <a:pt x="2335" y="1790"/>
                  </a:cubicBezTo>
                  <a:lnTo>
                    <a:pt x="2335" y="1781"/>
                  </a:lnTo>
                  <a:cubicBezTo>
                    <a:pt x="2210" y="1257"/>
                    <a:pt x="2068" y="734"/>
                    <a:pt x="1927" y="214"/>
                  </a:cubicBezTo>
                  <a:cubicBezTo>
                    <a:pt x="1927" y="211"/>
                    <a:pt x="1926" y="210"/>
                    <a:pt x="1926" y="209"/>
                  </a:cubicBezTo>
                  <a:cubicBezTo>
                    <a:pt x="1908" y="142"/>
                    <a:pt x="1891" y="75"/>
                    <a:pt x="1873" y="9"/>
                  </a:cubicBezTo>
                  <a:cubicBezTo>
                    <a:pt x="1871" y="3"/>
                    <a:pt x="1866" y="0"/>
                    <a:pt x="186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4" name="Google Shape;3584;p45"/>
            <p:cNvSpPr/>
            <p:nvPr/>
          </p:nvSpPr>
          <p:spPr>
            <a:xfrm>
              <a:off x="6103954" y="4742713"/>
              <a:ext cx="164254" cy="62489"/>
            </a:xfrm>
            <a:custGeom>
              <a:rect b="b" l="l" r="r" t="t"/>
              <a:pathLst>
                <a:path extrusionOk="0" h="1311" w="3446">
                  <a:moveTo>
                    <a:pt x="3131" y="1"/>
                  </a:moveTo>
                  <a:cubicBezTo>
                    <a:pt x="1959" y="1"/>
                    <a:pt x="840" y="480"/>
                    <a:pt x="3" y="1304"/>
                  </a:cubicBezTo>
                  <a:cubicBezTo>
                    <a:pt x="0" y="1307"/>
                    <a:pt x="3" y="1310"/>
                    <a:pt x="6" y="1310"/>
                  </a:cubicBezTo>
                  <a:cubicBezTo>
                    <a:pt x="6" y="1310"/>
                    <a:pt x="7" y="1310"/>
                    <a:pt x="8" y="1309"/>
                  </a:cubicBezTo>
                  <a:cubicBezTo>
                    <a:pt x="874" y="533"/>
                    <a:pt x="1969" y="137"/>
                    <a:pt x="3119" y="137"/>
                  </a:cubicBezTo>
                  <a:cubicBezTo>
                    <a:pt x="3198" y="137"/>
                    <a:pt x="3278" y="139"/>
                    <a:pt x="3358" y="143"/>
                  </a:cubicBezTo>
                  <a:cubicBezTo>
                    <a:pt x="3359" y="143"/>
                    <a:pt x="3361" y="143"/>
                    <a:pt x="3362" y="143"/>
                  </a:cubicBezTo>
                  <a:cubicBezTo>
                    <a:pt x="3446" y="143"/>
                    <a:pt x="3444" y="12"/>
                    <a:pt x="3357" y="7"/>
                  </a:cubicBezTo>
                  <a:cubicBezTo>
                    <a:pt x="3282" y="3"/>
                    <a:pt x="3206" y="1"/>
                    <a:pt x="313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5" name="Google Shape;3585;p45"/>
            <p:cNvSpPr/>
            <p:nvPr/>
          </p:nvSpPr>
          <p:spPr>
            <a:xfrm>
              <a:off x="6153431" y="4757155"/>
              <a:ext cx="113252" cy="87179"/>
            </a:xfrm>
            <a:custGeom>
              <a:rect b="b" l="l" r="r" t="t"/>
              <a:pathLst>
                <a:path extrusionOk="0" h="1829" w="2376">
                  <a:moveTo>
                    <a:pt x="2279" y="1"/>
                  </a:moveTo>
                  <a:cubicBezTo>
                    <a:pt x="2270" y="1"/>
                    <a:pt x="2261" y="3"/>
                    <a:pt x="2251" y="7"/>
                  </a:cubicBezTo>
                  <a:cubicBezTo>
                    <a:pt x="1359" y="435"/>
                    <a:pt x="635" y="1058"/>
                    <a:pt x="5" y="1815"/>
                  </a:cubicBezTo>
                  <a:cubicBezTo>
                    <a:pt x="1" y="1821"/>
                    <a:pt x="6" y="1828"/>
                    <a:pt x="11" y="1828"/>
                  </a:cubicBezTo>
                  <a:cubicBezTo>
                    <a:pt x="13" y="1828"/>
                    <a:pt x="14" y="1827"/>
                    <a:pt x="16" y="1826"/>
                  </a:cubicBezTo>
                  <a:cubicBezTo>
                    <a:pt x="644" y="1091"/>
                    <a:pt x="1446" y="533"/>
                    <a:pt x="2313" y="114"/>
                  </a:cubicBezTo>
                  <a:cubicBezTo>
                    <a:pt x="2375" y="84"/>
                    <a:pt x="2337" y="1"/>
                    <a:pt x="22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6" name="Google Shape;3586;p45"/>
            <p:cNvSpPr/>
            <p:nvPr/>
          </p:nvSpPr>
          <p:spPr>
            <a:xfrm>
              <a:off x="6214537" y="4775315"/>
              <a:ext cx="63919" cy="104911"/>
            </a:xfrm>
            <a:custGeom>
              <a:rect b="b" l="l" r="r" t="t"/>
              <a:pathLst>
                <a:path extrusionOk="0" h="2201" w="1341">
                  <a:moveTo>
                    <a:pt x="1261" y="1"/>
                  </a:moveTo>
                  <a:cubicBezTo>
                    <a:pt x="1249" y="1"/>
                    <a:pt x="1236" y="5"/>
                    <a:pt x="1224" y="16"/>
                  </a:cubicBezTo>
                  <a:cubicBezTo>
                    <a:pt x="595" y="581"/>
                    <a:pt x="177" y="1367"/>
                    <a:pt x="2" y="2189"/>
                  </a:cubicBezTo>
                  <a:cubicBezTo>
                    <a:pt x="0" y="2196"/>
                    <a:pt x="6" y="2200"/>
                    <a:pt x="11" y="2200"/>
                  </a:cubicBezTo>
                  <a:cubicBezTo>
                    <a:pt x="15" y="2200"/>
                    <a:pt x="19" y="2198"/>
                    <a:pt x="20" y="2194"/>
                  </a:cubicBezTo>
                  <a:cubicBezTo>
                    <a:pt x="256" y="1352"/>
                    <a:pt x="680" y="699"/>
                    <a:pt x="1302" y="92"/>
                  </a:cubicBezTo>
                  <a:cubicBezTo>
                    <a:pt x="1341" y="54"/>
                    <a:pt x="1304" y="1"/>
                    <a:pt x="126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587" name="Google Shape;3587;p45"/>
          <p:cNvSpPr/>
          <p:nvPr/>
        </p:nvSpPr>
        <p:spPr>
          <a:xfrm>
            <a:off x="6509375" y="4162396"/>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8" name="Google Shape;3588;p45"/>
          <p:cNvSpPr/>
          <p:nvPr/>
        </p:nvSpPr>
        <p:spPr>
          <a:xfrm>
            <a:off x="8209523" y="2578827"/>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9" name="Google Shape;3589;p45"/>
          <p:cNvSpPr/>
          <p:nvPr/>
        </p:nvSpPr>
        <p:spPr>
          <a:xfrm>
            <a:off x="6047113" y="2040362"/>
            <a:ext cx="57348" cy="57458"/>
          </a:xfrm>
          <a:custGeom>
            <a:rect b="b" l="l" r="r" t="t"/>
            <a:pathLst>
              <a:path extrusionOk="0" h="524" w="523">
                <a:moveTo>
                  <a:pt x="254" y="0"/>
                </a:moveTo>
                <a:cubicBezTo>
                  <a:pt x="254" y="0"/>
                  <a:pt x="236" y="121"/>
                  <a:pt x="232" y="234"/>
                </a:cubicBezTo>
                <a:cubicBezTo>
                  <a:pt x="143" y="240"/>
                  <a:pt x="1" y="269"/>
                  <a:pt x="1" y="269"/>
                </a:cubicBezTo>
                <a:cubicBezTo>
                  <a:pt x="1" y="269"/>
                  <a:pt x="121" y="287"/>
                  <a:pt x="232" y="291"/>
                </a:cubicBezTo>
                <a:cubicBezTo>
                  <a:pt x="234" y="405"/>
                  <a:pt x="255" y="524"/>
                  <a:pt x="255" y="524"/>
                </a:cubicBezTo>
                <a:cubicBezTo>
                  <a:pt x="255" y="524"/>
                  <a:pt x="284" y="381"/>
                  <a:pt x="290" y="292"/>
                </a:cubicBezTo>
                <a:cubicBezTo>
                  <a:pt x="404" y="290"/>
                  <a:pt x="522" y="269"/>
                  <a:pt x="522" y="269"/>
                </a:cubicBezTo>
                <a:cubicBezTo>
                  <a:pt x="522" y="269"/>
                  <a:pt x="379" y="239"/>
                  <a:pt x="290" y="234"/>
                </a:cubicBezTo>
                <a:cubicBezTo>
                  <a:pt x="284"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90" name="Google Shape;3590;p45"/>
          <p:cNvSpPr/>
          <p:nvPr/>
        </p:nvSpPr>
        <p:spPr>
          <a:xfrm>
            <a:off x="4262961" y="4162340"/>
            <a:ext cx="57458" cy="57568"/>
          </a:xfrm>
          <a:custGeom>
            <a:rect b="b" l="l" r="r" t="t"/>
            <a:pathLst>
              <a:path extrusionOk="0" h="525" w="524">
                <a:moveTo>
                  <a:pt x="255" y="1"/>
                </a:moveTo>
                <a:cubicBezTo>
                  <a:pt x="255" y="1"/>
                  <a:pt x="236" y="121"/>
                  <a:pt x="232" y="233"/>
                </a:cubicBezTo>
                <a:cubicBezTo>
                  <a:pt x="143" y="240"/>
                  <a:pt x="1" y="269"/>
                  <a:pt x="1" y="269"/>
                </a:cubicBezTo>
                <a:cubicBezTo>
                  <a:pt x="1" y="269"/>
                  <a:pt x="121" y="287"/>
                  <a:pt x="232" y="291"/>
                </a:cubicBezTo>
                <a:cubicBezTo>
                  <a:pt x="235" y="405"/>
                  <a:pt x="256" y="524"/>
                  <a:pt x="256" y="524"/>
                </a:cubicBezTo>
                <a:cubicBezTo>
                  <a:pt x="256"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91" name="Google Shape;3591;p45"/>
          <p:cNvSpPr/>
          <p:nvPr/>
        </p:nvSpPr>
        <p:spPr>
          <a:xfrm>
            <a:off x="5493966" y="1409538"/>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92" name="Google Shape;3592;p45"/>
          <p:cNvSpPr/>
          <p:nvPr/>
        </p:nvSpPr>
        <p:spPr>
          <a:xfrm>
            <a:off x="3165189" y="2262760"/>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596" name="Shape 3596"/>
        <p:cNvGrpSpPr/>
        <p:nvPr/>
      </p:nvGrpSpPr>
      <p:grpSpPr>
        <a:xfrm>
          <a:off x="0" y="0"/>
          <a:ext cx="0" cy="0"/>
          <a:chOff x="0" y="0"/>
          <a:chExt cx="0" cy="0"/>
        </a:xfrm>
      </p:grpSpPr>
      <p:sp>
        <p:nvSpPr>
          <p:cNvPr id="3597" name="Google Shape;3597;p46"/>
          <p:cNvSpPr txBox="1"/>
          <p:nvPr>
            <p:ph type="title"/>
          </p:nvPr>
        </p:nvSpPr>
        <p:spPr>
          <a:xfrm>
            <a:off x="69625" y="48875"/>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Ecran de lancement</a:t>
            </a:r>
            <a:endParaRPr/>
          </a:p>
        </p:txBody>
      </p:sp>
      <p:sp>
        <p:nvSpPr>
          <p:cNvPr id="3598" name="Google Shape;3598;p46"/>
          <p:cNvSpPr/>
          <p:nvPr/>
        </p:nvSpPr>
        <p:spPr>
          <a:xfrm>
            <a:off x="5915750" y="0"/>
            <a:ext cx="3199500" cy="2007900"/>
          </a:xfrm>
          <a:prstGeom prst="rect">
            <a:avLst/>
          </a:pr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599" name="Google Shape;3599;p46"/>
          <p:cNvPicPr preferRelativeResize="0"/>
          <p:nvPr/>
        </p:nvPicPr>
        <p:blipFill rotWithShape="1">
          <a:blip r:embed="rId3">
            <a:alphaModFix/>
          </a:blip>
          <a:srcRect b="4065" l="16568" r="70624" t="35971"/>
          <a:stretch/>
        </p:blipFill>
        <p:spPr>
          <a:xfrm>
            <a:off x="6851300" y="259700"/>
            <a:ext cx="2057325" cy="4658901"/>
          </a:xfrm>
          <a:prstGeom prst="rect">
            <a:avLst/>
          </a:prstGeom>
          <a:noFill/>
          <a:ln>
            <a:noFill/>
          </a:ln>
        </p:spPr>
      </p:pic>
      <p:sp>
        <p:nvSpPr>
          <p:cNvPr id="3600" name="Google Shape;3600;p46"/>
          <p:cNvSpPr/>
          <p:nvPr/>
        </p:nvSpPr>
        <p:spPr>
          <a:xfrm>
            <a:off x="6851300" y="4209225"/>
            <a:ext cx="1026900" cy="231000"/>
          </a:xfrm>
          <a:prstGeom prst="roundRect">
            <a:avLst>
              <a:gd fmla="val 16667" name="adj"/>
            </a:avLst>
          </a:prstGeom>
          <a:noFill/>
          <a:ln cap="flat" cmpd="sng" w="38100">
            <a:solidFill>
              <a:srgbClr val="FF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highlight>
                <a:srgbClr val="FF0000"/>
              </a:highlight>
            </a:endParaRPr>
          </a:p>
        </p:txBody>
      </p:sp>
      <p:pic>
        <p:nvPicPr>
          <p:cNvPr id="3601" name="Google Shape;3601;p46"/>
          <p:cNvPicPr preferRelativeResize="0"/>
          <p:nvPr/>
        </p:nvPicPr>
        <p:blipFill rotWithShape="1">
          <a:blip r:embed="rId4">
            <a:alphaModFix/>
          </a:blip>
          <a:srcRect b="1970" l="9464" r="7223" t="0"/>
          <a:stretch/>
        </p:blipFill>
        <p:spPr>
          <a:xfrm>
            <a:off x="218200" y="885625"/>
            <a:ext cx="6379351" cy="403297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05" name="Shape 3605"/>
        <p:cNvGrpSpPr/>
        <p:nvPr/>
      </p:nvGrpSpPr>
      <p:grpSpPr>
        <a:xfrm>
          <a:off x="0" y="0"/>
          <a:ext cx="0" cy="0"/>
          <a:chOff x="0" y="0"/>
          <a:chExt cx="0" cy="0"/>
        </a:xfrm>
      </p:grpSpPr>
      <p:grpSp>
        <p:nvGrpSpPr>
          <p:cNvPr id="3606" name="Google Shape;3606;p47"/>
          <p:cNvGrpSpPr/>
          <p:nvPr/>
        </p:nvGrpSpPr>
        <p:grpSpPr>
          <a:xfrm>
            <a:off x="1375456" y="1796713"/>
            <a:ext cx="1550072" cy="1550072"/>
            <a:chOff x="530505" y="2179769"/>
            <a:chExt cx="2442212" cy="2442212"/>
          </a:xfrm>
        </p:grpSpPr>
        <p:sp>
          <p:nvSpPr>
            <p:cNvPr id="3607" name="Google Shape;3607;p47"/>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08" name="Google Shape;3608;p47"/>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09" name="Google Shape;3609;p47"/>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0" name="Google Shape;3610;p47"/>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11" name="Google Shape;3611;p47"/>
          <p:cNvSpPr txBox="1"/>
          <p:nvPr>
            <p:ph type="title"/>
          </p:nvPr>
        </p:nvSpPr>
        <p:spPr>
          <a:xfrm>
            <a:off x="3207650" y="1883775"/>
            <a:ext cx="51633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3000"/>
              <a:t>Présentation de KSP</a:t>
            </a:r>
            <a:endParaRPr sz="3000"/>
          </a:p>
        </p:txBody>
      </p:sp>
      <p:sp>
        <p:nvSpPr>
          <p:cNvPr id="3612" name="Google Shape;3612;p47"/>
          <p:cNvSpPr txBox="1"/>
          <p:nvPr>
            <p:ph idx="2" type="title"/>
          </p:nvPr>
        </p:nvSpPr>
        <p:spPr>
          <a:xfrm>
            <a:off x="1512425" y="2106474"/>
            <a:ext cx="1276200" cy="930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t>03</a:t>
            </a:r>
            <a:endParaRPr sz="5000"/>
          </a:p>
        </p:txBody>
      </p:sp>
      <p:sp>
        <p:nvSpPr>
          <p:cNvPr id="3613" name="Google Shape;3613;p47"/>
          <p:cNvSpPr txBox="1"/>
          <p:nvPr>
            <p:ph idx="1" type="subTitle"/>
          </p:nvPr>
        </p:nvSpPr>
        <p:spPr>
          <a:xfrm rot="497">
            <a:off x="3207650" y="2846163"/>
            <a:ext cx="4152900" cy="40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 quoi vous donner envie d’y jouer !</a:t>
            </a:r>
            <a:endParaRPr/>
          </a:p>
        </p:txBody>
      </p:sp>
      <p:grpSp>
        <p:nvGrpSpPr>
          <p:cNvPr id="3614" name="Google Shape;3614;p47"/>
          <p:cNvGrpSpPr/>
          <p:nvPr/>
        </p:nvGrpSpPr>
        <p:grpSpPr>
          <a:xfrm rot="-1319439">
            <a:off x="3635463" y="-416053"/>
            <a:ext cx="1996481" cy="1826244"/>
            <a:chOff x="7078965" y="5331432"/>
            <a:chExt cx="404914" cy="370357"/>
          </a:xfrm>
        </p:grpSpPr>
        <p:sp>
          <p:nvSpPr>
            <p:cNvPr id="3615" name="Google Shape;3615;p47"/>
            <p:cNvSpPr/>
            <p:nvPr/>
          </p:nvSpPr>
          <p:spPr>
            <a:xfrm>
              <a:off x="7078965" y="5331432"/>
              <a:ext cx="383417" cy="365495"/>
            </a:xfrm>
            <a:custGeom>
              <a:rect b="b" l="l" r="r" t="t"/>
              <a:pathLst>
                <a:path extrusionOk="0" h="7668" w="8044">
                  <a:moveTo>
                    <a:pt x="4210" y="0"/>
                  </a:moveTo>
                  <a:cubicBezTo>
                    <a:pt x="3228" y="0"/>
                    <a:pt x="2247" y="374"/>
                    <a:pt x="1498" y="1123"/>
                  </a:cubicBezTo>
                  <a:cubicBezTo>
                    <a:pt x="1" y="2620"/>
                    <a:pt x="1" y="5048"/>
                    <a:pt x="1498" y="6546"/>
                  </a:cubicBezTo>
                  <a:cubicBezTo>
                    <a:pt x="2217" y="7264"/>
                    <a:pt x="3193" y="7668"/>
                    <a:pt x="4209" y="7668"/>
                  </a:cubicBezTo>
                  <a:cubicBezTo>
                    <a:pt x="5226" y="7668"/>
                    <a:pt x="6201" y="7264"/>
                    <a:pt x="6921" y="6546"/>
                  </a:cubicBezTo>
                  <a:cubicBezTo>
                    <a:pt x="7640" y="5826"/>
                    <a:pt x="8044" y="4851"/>
                    <a:pt x="8044" y="3834"/>
                  </a:cubicBezTo>
                  <a:cubicBezTo>
                    <a:pt x="8044" y="2818"/>
                    <a:pt x="7640" y="1842"/>
                    <a:pt x="6921" y="1123"/>
                  </a:cubicBezTo>
                  <a:cubicBezTo>
                    <a:pt x="6172" y="374"/>
                    <a:pt x="5191" y="0"/>
                    <a:pt x="4210"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6" name="Google Shape;3616;p47"/>
            <p:cNvSpPr/>
            <p:nvPr/>
          </p:nvSpPr>
          <p:spPr>
            <a:xfrm>
              <a:off x="7099032" y="5460747"/>
              <a:ext cx="145235" cy="229459"/>
            </a:xfrm>
            <a:custGeom>
              <a:rect b="b" l="l" r="r" t="t"/>
              <a:pathLst>
                <a:path extrusionOk="0" h="4814" w="3047">
                  <a:moveTo>
                    <a:pt x="124" y="0"/>
                  </a:moveTo>
                  <a:cubicBezTo>
                    <a:pt x="69" y="179"/>
                    <a:pt x="28" y="360"/>
                    <a:pt x="1" y="542"/>
                  </a:cubicBezTo>
                  <a:cubicBezTo>
                    <a:pt x="28" y="543"/>
                    <a:pt x="54" y="544"/>
                    <a:pt x="82" y="548"/>
                  </a:cubicBezTo>
                  <a:cubicBezTo>
                    <a:pt x="618" y="595"/>
                    <a:pt x="1115" y="833"/>
                    <a:pt x="1449" y="1260"/>
                  </a:cubicBezTo>
                  <a:cubicBezTo>
                    <a:pt x="1771" y="1674"/>
                    <a:pt x="1925" y="2196"/>
                    <a:pt x="1970" y="2712"/>
                  </a:cubicBezTo>
                  <a:cubicBezTo>
                    <a:pt x="2017" y="3259"/>
                    <a:pt x="1948" y="3820"/>
                    <a:pt x="1771" y="4338"/>
                  </a:cubicBezTo>
                  <a:cubicBezTo>
                    <a:pt x="1768" y="4350"/>
                    <a:pt x="1763" y="4361"/>
                    <a:pt x="1758" y="4374"/>
                  </a:cubicBezTo>
                  <a:lnTo>
                    <a:pt x="1770" y="4381"/>
                  </a:lnTo>
                  <a:cubicBezTo>
                    <a:pt x="2083" y="4575"/>
                    <a:pt x="2414" y="4717"/>
                    <a:pt x="2752" y="4813"/>
                  </a:cubicBezTo>
                  <a:cubicBezTo>
                    <a:pt x="2818" y="4622"/>
                    <a:pt x="2880" y="4431"/>
                    <a:pt x="2930" y="4238"/>
                  </a:cubicBezTo>
                  <a:cubicBezTo>
                    <a:pt x="2973" y="4067"/>
                    <a:pt x="3008" y="3893"/>
                    <a:pt x="3027" y="3717"/>
                  </a:cubicBezTo>
                  <a:cubicBezTo>
                    <a:pt x="3046" y="3555"/>
                    <a:pt x="3036" y="3388"/>
                    <a:pt x="3022" y="3225"/>
                  </a:cubicBezTo>
                  <a:cubicBezTo>
                    <a:pt x="2993" y="2877"/>
                    <a:pt x="2917" y="2529"/>
                    <a:pt x="2806" y="2198"/>
                  </a:cubicBezTo>
                  <a:cubicBezTo>
                    <a:pt x="2590" y="1550"/>
                    <a:pt x="2224" y="937"/>
                    <a:pt x="1656" y="540"/>
                  </a:cubicBezTo>
                  <a:cubicBezTo>
                    <a:pt x="1205" y="224"/>
                    <a:pt x="670" y="50"/>
                    <a:pt x="12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7" name="Google Shape;3617;p47"/>
            <p:cNvSpPr/>
            <p:nvPr/>
          </p:nvSpPr>
          <p:spPr>
            <a:xfrm>
              <a:off x="7192408" y="5331623"/>
              <a:ext cx="158629" cy="80506"/>
            </a:xfrm>
            <a:custGeom>
              <a:rect b="b" l="l" r="r" t="t"/>
              <a:pathLst>
                <a:path extrusionOk="0" h="1689" w="3328">
                  <a:moveTo>
                    <a:pt x="1955" y="1"/>
                  </a:moveTo>
                  <a:cubicBezTo>
                    <a:pt x="1867" y="400"/>
                    <a:pt x="1599" y="826"/>
                    <a:pt x="1183" y="919"/>
                  </a:cubicBezTo>
                  <a:cubicBezTo>
                    <a:pt x="1134" y="930"/>
                    <a:pt x="1086" y="935"/>
                    <a:pt x="1041" y="935"/>
                  </a:cubicBezTo>
                  <a:cubicBezTo>
                    <a:pt x="694" y="935"/>
                    <a:pt x="462" y="633"/>
                    <a:pt x="319" y="310"/>
                  </a:cubicBezTo>
                  <a:cubicBezTo>
                    <a:pt x="210" y="355"/>
                    <a:pt x="104" y="407"/>
                    <a:pt x="0" y="464"/>
                  </a:cubicBezTo>
                  <a:cubicBezTo>
                    <a:pt x="147" y="762"/>
                    <a:pt x="343" y="1039"/>
                    <a:pt x="586" y="1264"/>
                  </a:cubicBezTo>
                  <a:cubicBezTo>
                    <a:pt x="860" y="1517"/>
                    <a:pt x="1209" y="1689"/>
                    <a:pt x="1582" y="1689"/>
                  </a:cubicBezTo>
                  <a:cubicBezTo>
                    <a:pt x="1635" y="1689"/>
                    <a:pt x="1689" y="1685"/>
                    <a:pt x="1743" y="1678"/>
                  </a:cubicBezTo>
                  <a:cubicBezTo>
                    <a:pt x="2136" y="1624"/>
                    <a:pt x="2473" y="1421"/>
                    <a:pt x="2746" y="1142"/>
                  </a:cubicBezTo>
                  <a:cubicBezTo>
                    <a:pt x="2984" y="898"/>
                    <a:pt x="3175" y="608"/>
                    <a:pt x="3327" y="302"/>
                  </a:cubicBezTo>
                  <a:cubicBezTo>
                    <a:pt x="2884" y="114"/>
                    <a:pt x="2418" y="14"/>
                    <a:pt x="1955"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8" name="Google Shape;3618;p47"/>
            <p:cNvSpPr/>
            <p:nvPr/>
          </p:nvSpPr>
          <p:spPr>
            <a:xfrm>
              <a:off x="7146316" y="5364655"/>
              <a:ext cx="288612" cy="120020"/>
            </a:xfrm>
            <a:custGeom>
              <a:rect b="b" l="l" r="r" t="t"/>
              <a:pathLst>
                <a:path extrusionOk="0" h="2518" w="6055">
                  <a:moveTo>
                    <a:pt x="594" y="1"/>
                  </a:moveTo>
                  <a:cubicBezTo>
                    <a:pt x="381" y="149"/>
                    <a:pt x="182" y="321"/>
                    <a:pt x="0" y="515"/>
                  </a:cubicBezTo>
                  <a:cubicBezTo>
                    <a:pt x="368" y="1099"/>
                    <a:pt x="862" y="1616"/>
                    <a:pt x="1431" y="1993"/>
                  </a:cubicBezTo>
                  <a:cubicBezTo>
                    <a:pt x="1747" y="2202"/>
                    <a:pt x="2092" y="2365"/>
                    <a:pt x="2463" y="2448"/>
                  </a:cubicBezTo>
                  <a:cubicBezTo>
                    <a:pt x="2669" y="2495"/>
                    <a:pt x="2880" y="2517"/>
                    <a:pt x="3091" y="2517"/>
                  </a:cubicBezTo>
                  <a:cubicBezTo>
                    <a:pt x="3195" y="2517"/>
                    <a:pt x="3299" y="2512"/>
                    <a:pt x="3402" y="2501"/>
                  </a:cubicBezTo>
                  <a:cubicBezTo>
                    <a:pt x="4034" y="2433"/>
                    <a:pt x="4625" y="2168"/>
                    <a:pt x="5151" y="1823"/>
                  </a:cubicBezTo>
                  <a:cubicBezTo>
                    <a:pt x="5472" y="1614"/>
                    <a:pt x="5771" y="1373"/>
                    <a:pt x="6054" y="1115"/>
                  </a:cubicBezTo>
                  <a:cubicBezTo>
                    <a:pt x="5853" y="788"/>
                    <a:pt x="5600" y="490"/>
                    <a:pt x="5299" y="231"/>
                  </a:cubicBezTo>
                  <a:cubicBezTo>
                    <a:pt x="5274" y="260"/>
                    <a:pt x="5250" y="289"/>
                    <a:pt x="5226" y="316"/>
                  </a:cubicBezTo>
                  <a:cubicBezTo>
                    <a:pt x="4893" y="692"/>
                    <a:pt x="4507" y="1026"/>
                    <a:pt x="4080" y="1289"/>
                  </a:cubicBezTo>
                  <a:cubicBezTo>
                    <a:pt x="3705" y="1521"/>
                    <a:pt x="3280" y="1712"/>
                    <a:pt x="2835" y="1739"/>
                  </a:cubicBezTo>
                  <a:cubicBezTo>
                    <a:pt x="2803" y="1740"/>
                    <a:pt x="2772" y="1741"/>
                    <a:pt x="2740" y="1741"/>
                  </a:cubicBezTo>
                  <a:cubicBezTo>
                    <a:pt x="2185" y="1741"/>
                    <a:pt x="1695" y="1448"/>
                    <a:pt x="1319" y="1049"/>
                  </a:cubicBezTo>
                  <a:cubicBezTo>
                    <a:pt x="1028" y="738"/>
                    <a:pt x="796" y="377"/>
                    <a:pt x="594"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9" name="Google Shape;3619;p47"/>
            <p:cNvSpPr/>
            <p:nvPr/>
          </p:nvSpPr>
          <p:spPr>
            <a:xfrm>
              <a:off x="7277442" y="5449260"/>
              <a:ext cx="179983" cy="247667"/>
            </a:xfrm>
            <a:custGeom>
              <a:rect b="b" l="l" r="r" t="t"/>
              <a:pathLst>
                <a:path extrusionOk="0" h="5196" w="3776">
                  <a:moveTo>
                    <a:pt x="3628" y="0"/>
                  </a:moveTo>
                  <a:cubicBezTo>
                    <a:pt x="3178" y="211"/>
                    <a:pt x="2739" y="449"/>
                    <a:pt x="2346" y="755"/>
                  </a:cubicBezTo>
                  <a:cubicBezTo>
                    <a:pt x="1873" y="1125"/>
                    <a:pt x="1497" y="1586"/>
                    <a:pt x="1165" y="2085"/>
                  </a:cubicBezTo>
                  <a:cubicBezTo>
                    <a:pt x="816" y="2610"/>
                    <a:pt x="528" y="3175"/>
                    <a:pt x="324" y="3770"/>
                  </a:cubicBezTo>
                  <a:cubicBezTo>
                    <a:pt x="166" y="4234"/>
                    <a:pt x="58" y="4711"/>
                    <a:pt x="0" y="5196"/>
                  </a:cubicBezTo>
                  <a:cubicBezTo>
                    <a:pt x="9" y="5196"/>
                    <a:pt x="17" y="5196"/>
                    <a:pt x="26" y="5196"/>
                  </a:cubicBezTo>
                  <a:cubicBezTo>
                    <a:pt x="188" y="5196"/>
                    <a:pt x="348" y="5186"/>
                    <a:pt x="507" y="5168"/>
                  </a:cubicBezTo>
                  <a:cubicBezTo>
                    <a:pt x="694" y="4346"/>
                    <a:pt x="1051" y="3563"/>
                    <a:pt x="1469" y="2835"/>
                  </a:cubicBezTo>
                  <a:cubicBezTo>
                    <a:pt x="1592" y="2622"/>
                    <a:pt x="1721" y="2411"/>
                    <a:pt x="1856" y="2204"/>
                  </a:cubicBezTo>
                  <a:cubicBezTo>
                    <a:pt x="1912" y="2119"/>
                    <a:pt x="1968" y="2037"/>
                    <a:pt x="2037" y="1962"/>
                  </a:cubicBezTo>
                  <a:cubicBezTo>
                    <a:pt x="2173" y="1814"/>
                    <a:pt x="2322" y="1678"/>
                    <a:pt x="2471" y="1544"/>
                  </a:cubicBezTo>
                  <a:cubicBezTo>
                    <a:pt x="2890" y="1171"/>
                    <a:pt x="3328" y="820"/>
                    <a:pt x="3775" y="482"/>
                  </a:cubicBezTo>
                  <a:cubicBezTo>
                    <a:pt x="3738" y="318"/>
                    <a:pt x="3688" y="157"/>
                    <a:pt x="362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0" name="Google Shape;3620;p47"/>
            <p:cNvSpPr/>
            <p:nvPr/>
          </p:nvSpPr>
          <p:spPr>
            <a:xfrm>
              <a:off x="7347605" y="5514132"/>
              <a:ext cx="114777" cy="169687"/>
            </a:xfrm>
            <a:custGeom>
              <a:rect b="b" l="l" r="r" t="t"/>
              <a:pathLst>
                <a:path extrusionOk="0" h="3560" w="2408">
                  <a:moveTo>
                    <a:pt x="2408" y="0"/>
                  </a:moveTo>
                  <a:cubicBezTo>
                    <a:pt x="1766" y="422"/>
                    <a:pt x="1180" y="940"/>
                    <a:pt x="737" y="1568"/>
                  </a:cubicBezTo>
                  <a:cubicBezTo>
                    <a:pt x="479" y="1936"/>
                    <a:pt x="271" y="2341"/>
                    <a:pt x="142" y="2773"/>
                  </a:cubicBezTo>
                  <a:cubicBezTo>
                    <a:pt x="66" y="3030"/>
                    <a:pt x="19" y="3294"/>
                    <a:pt x="0" y="3559"/>
                  </a:cubicBezTo>
                  <a:cubicBezTo>
                    <a:pt x="180" y="3487"/>
                    <a:pt x="354" y="3403"/>
                    <a:pt x="522" y="3304"/>
                  </a:cubicBezTo>
                  <a:cubicBezTo>
                    <a:pt x="522" y="3214"/>
                    <a:pt x="527" y="3124"/>
                    <a:pt x="538" y="3035"/>
                  </a:cubicBezTo>
                  <a:cubicBezTo>
                    <a:pt x="614" y="2464"/>
                    <a:pt x="909" y="1947"/>
                    <a:pt x="1282" y="1518"/>
                  </a:cubicBezTo>
                  <a:cubicBezTo>
                    <a:pt x="1586" y="1168"/>
                    <a:pt x="1954" y="867"/>
                    <a:pt x="2358" y="632"/>
                  </a:cubicBezTo>
                  <a:cubicBezTo>
                    <a:pt x="2392" y="422"/>
                    <a:pt x="2408" y="211"/>
                    <a:pt x="240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1" name="Google Shape;3621;p47"/>
            <p:cNvSpPr/>
            <p:nvPr/>
          </p:nvSpPr>
          <p:spPr>
            <a:xfrm>
              <a:off x="7096840" y="5502835"/>
              <a:ext cx="70354" cy="135512"/>
            </a:xfrm>
            <a:custGeom>
              <a:rect b="b" l="l" r="r" t="t"/>
              <a:pathLst>
                <a:path extrusionOk="0" h="2843" w="1476">
                  <a:moveTo>
                    <a:pt x="11" y="1"/>
                  </a:moveTo>
                  <a:lnTo>
                    <a:pt x="11" y="1"/>
                  </a:lnTo>
                  <a:cubicBezTo>
                    <a:pt x="1" y="164"/>
                    <a:pt x="1" y="326"/>
                    <a:pt x="12" y="488"/>
                  </a:cubicBezTo>
                  <a:cubicBezTo>
                    <a:pt x="53" y="481"/>
                    <a:pt x="94" y="477"/>
                    <a:pt x="136" y="477"/>
                  </a:cubicBezTo>
                  <a:cubicBezTo>
                    <a:pt x="271" y="477"/>
                    <a:pt x="407" y="518"/>
                    <a:pt x="529" y="599"/>
                  </a:cubicBezTo>
                  <a:cubicBezTo>
                    <a:pt x="739" y="739"/>
                    <a:pt x="893" y="961"/>
                    <a:pt x="950" y="1205"/>
                  </a:cubicBezTo>
                  <a:cubicBezTo>
                    <a:pt x="1011" y="1470"/>
                    <a:pt x="950" y="1737"/>
                    <a:pt x="837" y="1978"/>
                  </a:cubicBezTo>
                  <a:cubicBezTo>
                    <a:pt x="779" y="2105"/>
                    <a:pt x="707" y="2222"/>
                    <a:pt x="631" y="2336"/>
                  </a:cubicBezTo>
                  <a:cubicBezTo>
                    <a:pt x="744" y="2515"/>
                    <a:pt x="877" y="2685"/>
                    <a:pt x="1024" y="2843"/>
                  </a:cubicBezTo>
                  <a:cubicBezTo>
                    <a:pt x="1077" y="2740"/>
                    <a:pt x="1130" y="2635"/>
                    <a:pt x="1177" y="2530"/>
                  </a:cubicBezTo>
                  <a:cubicBezTo>
                    <a:pt x="1252" y="2360"/>
                    <a:pt x="1307" y="2179"/>
                    <a:pt x="1355" y="2000"/>
                  </a:cubicBezTo>
                  <a:cubicBezTo>
                    <a:pt x="1424" y="1748"/>
                    <a:pt x="1476" y="1481"/>
                    <a:pt x="1445" y="1217"/>
                  </a:cubicBezTo>
                  <a:cubicBezTo>
                    <a:pt x="1416" y="953"/>
                    <a:pt x="1294" y="694"/>
                    <a:pt x="1111" y="500"/>
                  </a:cubicBezTo>
                  <a:cubicBezTo>
                    <a:pt x="828" y="198"/>
                    <a:pt x="423" y="48"/>
                    <a:pt x="11"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2" name="Google Shape;3622;p47"/>
            <p:cNvSpPr/>
            <p:nvPr/>
          </p:nvSpPr>
          <p:spPr>
            <a:xfrm>
              <a:off x="7090548" y="5331432"/>
              <a:ext cx="173739" cy="370357"/>
            </a:xfrm>
            <a:custGeom>
              <a:rect b="b" l="l" r="r" t="t"/>
              <a:pathLst>
                <a:path extrusionOk="0" h="7770" w="3645">
                  <a:moveTo>
                    <a:pt x="3303" y="0"/>
                  </a:moveTo>
                  <a:cubicBezTo>
                    <a:pt x="3302" y="0"/>
                    <a:pt x="3301" y="0"/>
                    <a:pt x="3299" y="1"/>
                  </a:cubicBezTo>
                  <a:cubicBezTo>
                    <a:pt x="1384" y="298"/>
                    <a:pt x="1" y="2094"/>
                    <a:pt x="78" y="4005"/>
                  </a:cubicBezTo>
                  <a:cubicBezTo>
                    <a:pt x="158" y="5942"/>
                    <a:pt x="1665" y="7576"/>
                    <a:pt x="3605" y="7769"/>
                  </a:cubicBezTo>
                  <a:cubicBezTo>
                    <a:pt x="3606" y="7769"/>
                    <a:pt x="3607" y="7769"/>
                    <a:pt x="3608" y="7769"/>
                  </a:cubicBezTo>
                  <a:cubicBezTo>
                    <a:pt x="3637" y="7769"/>
                    <a:pt x="3644" y="7720"/>
                    <a:pt x="3614" y="7715"/>
                  </a:cubicBezTo>
                  <a:cubicBezTo>
                    <a:pt x="1733" y="7408"/>
                    <a:pt x="245" y="5890"/>
                    <a:pt x="203" y="3944"/>
                  </a:cubicBezTo>
                  <a:cubicBezTo>
                    <a:pt x="161" y="2027"/>
                    <a:pt x="1504" y="507"/>
                    <a:pt x="3305" y="22"/>
                  </a:cubicBezTo>
                  <a:cubicBezTo>
                    <a:pt x="3317" y="18"/>
                    <a:pt x="3315" y="0"/>
                    <a:pt x="33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3" name="Google Shape;3623;p47"/>
            <p:cNvSpPr/>
            <p:nvPr/>
          </p:nvSpPr>
          <p:spPr>
            <a:xfrm>
              <a:off x="7370866" y="5355312"/>
              <a:ext cx="113014" cy="211537"/>
            </a:xfrm>
            <a:custGeom>
              <a:rect b="b" l="l" r="r" t="t"/>
              <a:pathLst>
                <a:path extrusionOk="0" h="4438" w="2371">
                  <a:moveTo>
                    <a:pt x="26" y="1"/>
                  </a:moveTo>
                  <a:cubicBezTo>
                    <a:pt x="10" y="1"/>
                    <a:pt x="1" y="22"/>
                    <a:pt x="17" y="34"/>
                  </a:cubicBezTo>
                  <a:cubicBezTo>
                    <a:pt x="744" y="572"/>
                    <a:pt x="1326" y="1202"/>
                    <a:pt x="1647" y="2063"/>
                  </a:cubicBezTo>
                  <a:cubicBezTo>
                    <a:pt x="1935" y="2839"/>
                    <a:pt x="1934" y="3604"/>
                    <a:pt x="1814" y="4411"/>
                  </a:cubicBezTo>
                  <a:cubicBezTo>
                    <a:pt x="1812" y="4428"/>
                    <a:pt x="1825" y="4438"/>
                    <a:pt x="1839" y="4438"/>
                  </a:cubicBezTo>
                  <a:cubicBezTo>
                    <a:pt x="1850" y="4438"/>
                    <a:pt x="1861" y="4432"/>
                    <a:pt x="1866" y="4420"/>
                  </a:cubicBezTo>
                  <a:cubicBezTo>
                    <a:pt x="2370" y="2783"/>
                    <a:pt x="1533" y="812"/>
                    <a:pt x="35" y="3"/>
                  </a:cubicBezTo>
                  <a:cubicBezTo>
                    <a:pt x="31" y="2"/>
                    <a:pt x="28" y="1"/>
                    <a:pt x="2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4" name="Google Shape;3624;p47"/>
            <p:cNvSpPr/>
            <p:nvPr/>
          </p:nvSpPr>
          <p:spPr>
            <a:xfrm>
              <a:off x="7181350" y="5521711"/>
              <a:ext cx="35272" cy="30935"/>
            </a:xfrm>
            <a:custGeom>
              <a:rect b="b" l="l" r="r" t="t"/>
              <a:pathLst>
                <a:path extrusionOk="0" h="649" w="740">
                  <a:moveTo>
                    <a:pt x="370" y="1"/>
                  </a:moveTo>
                  <a:cubicBezTo>
                    <a:pt x="262" y="1"/>
                    <a:pt x="156" y="55"/>
                    <a:pt x="94" y="154"/>
                  </a:cubicBezTo>
                  <a:cubicBezTo>
                    <a:pt x="0" y="306"/>
                    <a:pt x="47" y="506"/>
                    <a:pt x="199" y="600"/>
                  </a:cubicBezTo>
                  <a:cubicBezTo>
                    <a:pt x="252" y="633"/>
                    <a:pt x="311" y="648"/>
                    <a:pt x="369" y="648"/>
                  </a:cubicBezTo>
                  <a:cubicBezTo>
                    <a:pt x="478" y="648"/>
                    <a:pt x="584" y="594"/>
                    <a:pt x="645" y="495"/>
                  </a:cubicBezTo>
                  <a:cubicBezTo>
                    <a:pt x="739" y="344"/>
                    <a:pt x="692" y="144"/>
                    <a:pt x="540" y="49"/>
                  </a:cubicBezTo>
                  <a:cubicBezTo>
                    <a:pt x="487" y="17"/>
                    <a:pt x="428" y="1"/>
                    <a:pt x="37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5" name="Google Shape;3625;p47"/>
            <p:cNvSpPr/>
            <p:nvPr/>
          </p:nvSpPr>
          <p:spPr>
            <a:xfrm>
              <a:off x="7120243" y="5544924"/>
              <a:ext cx="59629" cy="52289"/>
            </a:xfrm>
            <a:custGeom>
              <a:rect b="b" l="l" r="r" t="t"/>
              <a:pathLst>
                <a:path extrusionOk="0" h="1097" w="1251">
                  <a:moveTo>
                    <a:pt x="626" y="1"/>
                  </a:moveTo>
                  <a:cubicBezTo>
                    <a:pt x="443" y="1"/>
                    <a:pt x="264" y="93"/>
                    <a:pt x="161" y="260"/>
                  </a:cubicBezTo>
                  <a:cubicBezTo>
                    <a:pt x="1" y="517"/>
                    <a:pt x="80" y="855"/>
                    <a:pt x="337" y="1014"/>
                  </a:cubicBezTo>
                  <a:cubicBezTo>
                    <a:pt x="426" y="1070"/>
                    <a:pt x="526" y="1097"/>
                    <a:pt x="625" y="1097"/>
                  </a:cubicBezTo>
                  <a:cubicBezTo>
                    <a:pt x="808" y="1097"/>
                    <a:pt x="987" y="1005"/>
                    <a:pt x="1091" y="836"/>
                  </a:cubicBezTo>
                  <a:cubicBezTo>
                    <a:pt x="1251" y="579"/>
                    <a:pt x="1171" y="242"/>
                    <a:pt x="915" y="83"/>
                  </a:cubicBezTo>
                  <a:cubicBezTo>
                    <a:pt x="824" y="27"/>
                    <a:pt x="725" y="1"/>
                    <a:pt x="626"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6" name="Google Shape;3626;p47"/>
            <p:cNvSpPr/>
            <p:nvPr/>
          </p:nvSpPr>
          <p:spPr>
            <a:xfrm>
              <a:off x="7270150" y="5576716"/>
              <a:ext cx="35272" cy="30982"/>
            </a:xfrm>
            <a:custGeom>
              <a:rect b="b" l="l" r="r" t="t"/>
              <a:pathLst>
                <a:path extrusionOk="0" h="650" w="740">
                  <a:moveTo>
                    <a:pt x="371" y="1"/>
                  </a:moveTo>
                  <a:cubicBezTo>
                    <a:pt x="262" y="1"/>
                    <a:pt x="156" y="55"/>
                    <a:pt x="95" y="154"/>
                  </a:cubicBezTo>
                  <a:cubicBezTo>
                    <a:pt x="0" y="306"/>
                    <a:pt x="48" y="507"/>
                    <a:pt x="199" y="601"/>
                  </a:cubicBezTo>
                  <a:cubicBezTo>
                    <a:pt x="252" y="634"/>
                    <a:pt x="311" y="649"/>
                    <a:pt x="369" y="649"/>
                  </a:cubicBezTo>
                  <a:cubicBezTo>
                    <a:pt x="478" y="649"/>
                    <a:pt x="584" y="595"/>
                    <a:pt x="645" y="496"/>
                  </a:cubicBezTo>
                  <a:cubicBezTo>
                    <a:pt x="740" y="344"/>
                    <a:pt x="692" y="143"/>
                    <a:pt x="541" y="49"/>
                  </a:cubicBezTo>
                  <a:cubicBezTo>
                    <a:pt x="488" y="16"/>
                    <a:pt x="429" y="1"/>
                    <a:pt x="37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7" name="Google Shape;3627;p47"/>
            <p:cNvSpPr/>
            <p:nvPr/>
          </p:nvSpPr>
          <p:spPr>
            <a:xfrm>
              <a:off x="7249368" y="5625001"/>
              <a:ext cx="59581" cy="52289"/>
            </a:xfrm>
            <a:custGeom>
              <a:rect b="b" l="l" r="r" t="t"/>
              <a:pathLst>
                <a:path extrusionOk="0" h="1097" w="1250">
                  <a:moveTo>
                    <a:pt x="625" y="1"/>
                  </a:moveTo>
                  <a:cubicBezTo>
                    <a:pt x="442" y="1"/>
                    <a:pt x="263" y="92"/>
                    <a:pt x="159" y="260"/>
                  </a:cubicBezTo>
                  <a:cubicBezTo>
                    <a:pt x="1" y="516"/>
                    <a:pt x="80" y="854"/>
                    <a:pt x="336" y="1014"/>
                  </a:cubicBezTo>
                  <a:cubicBezTo>
                    <a:pt x="426" y="1070"/>
                    <a:pt x="526" y="1097"/>
                    <a:pt x="625" y="1097"/>
                  </a:cubicBezTo>
                  <a:cubicBezTo>
                    <a:pt x="808" y="1097"/>
                    <a:pt x="987" y="1005"/>
                    <a:pt x="1091" y="837"/>
                  </a:cubicBezTo>
                  <a:cubicBezTo>
                    <a:pt x="1250" y="580"/>
                    <a:pt x="1171" y="243"/>
                    <a:pt x="914" y="83"/>
                  </a:cubicBezTo>
                  <a:cubicBezTo>
                    <a:pt x="824" y="27"/>
                    <a:pt x="724" y="1"/>
                    <a:pt x="625"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8" name="Google Shape;3628;p47"/>
            <p:cNvSpPr/>
            <p:nvPr/>
          </p:nvSpPr>
          <p:spPr>
            <a:xfrm>
              <a:off x="7199510" y="5571378"/>
              <a:ext cx="33937" cy="26549"/>
            </a:xfrm>
            <a:custGeom>
              <a:rect b="b" l="l" r="r" t="t"/>
              <a:pathLst>
                <a:path extrusionOk="0" h="557" w="712">
                  <a:moveTo>
                    <a:pt x="112" y="0"/>
                  </a:moveTo>
                  <a:cubicBezTo>
                    <a:pt x="86" y="0"/>
                    <a:pt x="62" y="16"/>
                    <a:pt x="52" y="42"/>
                  </a:cubicBezTo>
                  <a:cubicBezTo>
                    <a:pt x="14" y="146"/>
                    <a:pt x="0" y="377"/>
                    <a:pt x="211" y="508"/>
                  </a:cubicBezTo>
                  <a:cubicBezTo>
                    <a:pt x="265" y="542"/>
                    <a:pt x="319" y="557"/>
                    <a:pt x="370" y="557"/>
                  </a:cubicBezTo>
                  <a:cubicBezTo>
                    <a:pt x="518" y="557"/>
                    <a:pt x="639" y="435"/>
                    <a:pt x="693" y="348"/>
                  </a:cubicBezTo>
                  <a:cubicBezTo>
                    <a:pt x="712" y="318"/>
                    <a:pt x="703" y="279"/>
                    <a:pt x="672" y="261"/>
                  </a:cubicBezTo>
                  <a:cubicBezTo>
                    <a:pt x="662" y="254"/>
                    <a:pt x="650" y="252"/>
                    <a:pt x="639" y="252"/>
                  </a:cubicBezTo>
                  <a:cubicBezTo>
                    <a:pt x="618" y="252"/>
                    <a:pt x="597" y="262"/>
                    <a:pt x="584" y="281"/>
                  </a:cubicBezTo>
                  <a:cubicBezTo>
                    <a:pt x="579" y="289"/>
                    <a:pt x="492" y="428"/>
                    <a:pt x="372" y="428"/>
                  </a:cubicBezTo>
                  <a:cubicBezTo>
                    <a:pt x="342" y="428"/>
                    <a:pt x="311" y="420"/>
                    <a:pt x="279" y="400"/>
                  </a:cubicBezTo>
                  <a:cubicBezTo>
                    <a:pt x="103" y="291"/>
                    <a:pt x="170" y="93"/>
                    <a:pt x="173" y="86"/>
                  </a:cubicBezTo>
                  <a:cubicBezTo>
                    <a:pt x="183" y="53"/>
                    <a:pt x="166" y="16"/>
                    <a:pt x="133" y="4"/>
                  </a:cubicBezTo>
                  <a:cubicBezTo>
                    <a:pt x="126" y="2"/>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9" name="Google Shape;3629;p47"/>
            <p:cNvSpPr/>
            <p:nvPr/>
          </p:nvSpPr>
          <p:spPr>
            <a:xfrm>
              <a:off x="7222961" y="5586011"/>
              <a:ext cx="33842" cy="26454"/>
            </a:xfrm>
            <a:custGeom>
              <a:rect b="b" l="l" r="r" t="t"/>
              <a:pathLst>
                <a:path extrusionOk="0" h="555" w="710">
                  <a:moveTo>
                    <a:pt x="112" y="0"/>
                  </a:moveTo>
                  <a:cubicBezTo>
                    <a:pt x="86" y="0"/>
                    <a:pt x="62" y="16"/>
                    <a:pt x="53" y="41"/>
                  </a:cubicBezTo>
                  <a:cubicBezTo>
                    <a:pt x="14" y="145"/>
                    <a:pt x="0" y="375"/>
                    <a:pt x="211" y="506"/>
                  </a:cubicBezTo>
                  <a:cubicBezTo>
                    <a:pt x="262" y="539"/>
                    <a:pt x="316" y="554"/>
                    <a:pt x="370" y="554"/>
                  </a:cubicBezTo>
                  <a:cubicBezTo>
                    <a:pt x="435" y="554"/>
                    <a:pt x="500" y="532"/>
                    <a:pt x="562" y="487"/>
                  </a:cubicBezTo>
                  <a:cubicBezTo>
                    <a:pt x="642" y="429"/>
                    <a:pt x="689" y="351"/>
                    <a:pt x="692" y="349"/>
                  </a:cubicBezTo>
                  <a:cubicBezTo>
                    <a:pt x="710" y="319"/>
                    <a:pt x="702" y="280"/>
                    <a:pt x="671" y="261"/>
                  </a:cubicBezTo>
                  <a:cubicBezTo>
                    <a:pt x="660" y="254"/>
                    <a:pt x="648" y="251"/>
                    <a:pt x="637" y="251"/>
                  </a:cubicBezTo>
                  <a:cubicBezTo>
                    <a:pt x="616" y="251"/>
                    <a:pt x="595" y="262"/>
                    <a:pt x="583" y="281"/>
                  </a:cubicBezTo>
                  <a:cubicBezTo>
                    <a:pt x="579" y="289"/>
                    <a:pt x="490" y="427"/>
                    <a:pt x="370" y="427"/>
                  </a:cubicBezTo>
                  <a:cubicBezTo>
                    <a:pt x="341" y="427"/>
                    <a:pt x="310" y="418"/>
                    <a:pt x="278" y="398"/>
                  </a:cubicBezTo>
                  <a:cubicBezTo>
                    <a:pt x="103" y="292"/>
                    <a:pt x="168" y="95"/>
                    <a:pt x="171" y="84"/>
                  </a:cubicBezTo>
                  <a:cubicBezTo>
                    <a:pt x="183" y="52"/>
                    <a:pt x="166" y="15"/>
                    <a:pt x="133" y="4"/>
                  </a:cubicBezTo>
                  <a:cubicBezTo>
                    <a:pt x="126" y="1"/>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30" name="Google Shape;3630;p47"/>
          <p:cNvGrpSpPr/>
          <p:nvPr/>
        </p:nvGrpSpPr>
        <p:grpSpPr>
          <a:xfrm rot="-545041">
            <a:off x="5463947" y="3904225"/>
            <a:ext cx="906977" cy="853220"/>
            <a:chOff x="4849812" y="4937475"/>
            <a:chExt cx="398098" cy="374552"/>
          </a:xfrm>
        </p:grpSpPr>
        <p:sp>
          <p:nvSpPr>
            <p:cNvPr id="3631" name="Google Shape;3631;p47"/>
            <p:cNvSpPr/>
            <p:nvPr/>
          </p:nvSpPr>
          <p:spPr>
            <a:xfrm>
              <a:off x="4880651" y="4941860"/>
              <a:ext cx="367259" cy="367306"/>
            </a:xfrm>
            <a:custGeom>
              <a:rect b="b" l="l" r="r" t="t"/>
              <a:pathLst>
                <a:path extrusionOk="0" h="7706" w="7705">
                  <a:moveTo>
                    <a:pt x="3853" y="0"/>
                  </a:moveTo>
                  <a:cubicBezTo>
                    <a:pt x="1725" y="0"/>
                    <a:pt x="1" y="1725"/>
                    <a:pt x="1" y="3853"/>
                  </a:cubicBezTo>
                  <a:cubicBezTo>
                    <a:pt x="1" y="5980"/>
                    <a:pt x="1725" y="7705"/>
                    <a:pt x="3853" y="7705"/>
                  </a:cubicBezTo>
                  <a:cubicBezTo>
                    <a:pt x="5980" y="7705"/>
                    <a:pt x="7705" y="5980"/>
                    <a:pt x="7705" y="3853"/>
                  </a:cubicBezTo>
                  <a:cubicBezTo>
                    <a:pt x="7705" y="1725"/>
                    <a:pt x="5980" y="0"/>
                    <a:pt x="3853"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2" name="Google Shape;3632;p47"/>
            <p:cNvSpPr/>
            <p:nvPr/>
          </p:nvSpPr>
          <p:spPr>
            <a:xfrm>
              <a:off x="4880556" y="5098059"/>
              <a:ext cx="367259" cy="73595"/>
            </a:xfrm>
            <a:custGeom>
              <a:rect b="b" l="l" r="r" t="t"/>
              <a:pathLst>
                <a:path extrusionOk="0" h="1544" w="7705">
                  <a:moveTo>
                    <a:pt x="45" y="1"/>
                  </a:moveTo>
                  <a:cubicBezTo>
                    <a:pt x="16" y="188"/>
                    <a:pt x="1" y="379"/>
                    <a:pt x="1" y="575"/>
                  </a:cubicBezTo>
                  <a:cubicBezTo>
                    <a:pt x="1" y="622"/>
                    <a:pt x="4" y="667"/>
                    <a:pt x="6" y="714"/>
                  </a:cubicBezTo>
                  <a:cubicBezTo>
                    <a:pt x="620" y="747"/>
                    <a:pt x="1219" y="862"/>
                    <a:pt x="1809" y="1040"/>
                  </a:cubicBezTo>
                  <a:cubicBezTo>
                    <a:pt x="2150" y="1143"/>
                    <a:pt x="2484" y="1271"/>
                    <a:pt x="2824" y="1377"/>
                  </a:cubicBezTo>
                  <a:cubicBezTo>
                    <a:pt x="3161" y="1484"/>
                    <a:pt x="3511" y="1544"/>
                    <a:pt x="3865" y="1544"/>
                  </a:cubicBezTo>
                  <a:cubicBezTo>
                    <a:pt x="3868" y="1544"/>
                    <a:pt x="3871" y="1544"/>
                    <a:pt x="3874" y="1544"/>
                  </a:cubicBezTo>
                  <a:cubicBezTo>
                    <a:pt x="4517" y="1543"/>
                    <a:pt x="5130" y="1345"/>
                    <a:pt x="5747" y="1188"/>
                  </a:cubicBezTo>
                  <a:cubicBezTo>
                    <a:pt x="6083" y="1101"/>
                    <a:pt x="6426" y="1021"/>
                    <a:pt x="6772" y="990"/>
                  </a:cubicBezTo>
                  <a:cubicBezTo>
                    <a:pt x="6883" y="980"/>
                    <a:pt x="6995" y="975"/>
                    <a:pt x="7106" y="975"/>
                  </a:cubicBezTo>
                  <a:cubicBezTo>
                    <a:pt x="7298" y="975"/>
                    <a:pt x="7489" y="989"/>
                    <a:pt x="7678" y="1015"/>
                  </a:cubicBezTo>
                  <a:cubicBezTo>
                    <a:pt x="7695" y="870"/>
                    <a:pt x="7704" y="723"/>
                    <a:pt x="7704" y="575"/>
                  </a:cubicBezTo>
                  <a:cubicBezTo>
                    <a:pt x="7704" y="531"/>
                    <a:pt x="7703" y="487"/>
                    <a:pt x="7700" y="444"/>
                  </a:cubicBezTo>
                  <a:cubicBezTo>
                    <a:pt x="7098" y="235"/>
                    <a:pt x="6456" y="162"/>
                    <a:pt x="5818" y="152"/>
                  </a:cubicBezTo>
                  <a:cubicBezTo>
                    <a:pt x="5768" y="151"/>
                    <a:pt x="5717" y="150"/>
                    <a:pt x="5667" y="150"/>
                  </a:cubicBezTo>
                  <a:cubicBezTo>
                    <a:pt x="5039" y="150"/>
                    <a:pt x="4415" y="208"/>
                    <a:pt x="3790" y="262"/>
                  </a:cubicBezTo>
                  <a:cubicBezTo>
                    <a:pt x="3282" y="304"/>
                    <a:pt x="2772" y="344"/>
                    <a:pt x="2263" y="344"/>
                  </a:cubicBezTo>
                  <a:cubicBezTo>
                    <a:pt x="2099" y="344"/>
                    <a:pt x="1935" y="340"/>
                    <a:pt x="1772" y="331"/>
                  </a:cubicBezTo>
                  <a:cubicBezTo>
                    <a:pt x="1183" y="298"/>
                    <a:pt x="601" y="194"/>
                    <a:pt x="45"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3" name="Google Shape;3633;p47"/>
            <p:cNvSpPr/>
            <p:nvPr/>
          </p:nvSpPr>
          <p:spPr>
            <a:xfrm>
              <a:off x="4934703" y="4963691"/>
              <a:ext cx="255961" cy="44185"/>
            </a:xfrm>
            <a:custGeom>
              <a:rect b="b" l="l" r="r" t="t"/>
              <a:pathLst>
                <a:path extrusionOk="0" h="927" w="5370">
                  <a:moveTo>
                    <a:pt x="4542" y="1"/>
                  </a:moveTo>
                  <a:cubicBezTo>
                    <a:pt x="4481" y="24"/>
                    <a:pt x="4423" y="48"/>
                    <a:pt x="4364" y="70"/>
                  </a:cubicBezTo>
                  <a:cubicBezTo>
                    <a:pt x="3726" y="301"/>
                    <a:pt x="3056" y="410"/>
                    <a:pt x="2380" y="419"/>
                  </a:cubicBezTo>
                  <a:cubicBezTo>
                    <a:pt x="2344" y="420"/>
                    <a:pt x="2308" y="420"/>
                    <a:pt x="2272" y="420"/>
                  </a:cubicBezTo>
                  <a:cubicBezTo>
                    <a:pt x="1667" y="420"/>
                    <a:pt x="1062" y="355"/>
                    <a:pt x="463" y="274"/>
                  </a:cubicBezTo>
                  <a:cubicBezTo>
                    <a:pt x="299" y="393"/>
                    <a:pt x="144" y="524"/>
                    <a:pt x="1" y="666"/>
                  </a:cubicBezTo>
                  <a:cubicBezTo>
                    <a:pt x="548" y="834"/>
                    <a:pt x="1124" y="902"/>
                    <a:pt x="1695" y="920"/>
                  </a:cubicBezTo>
                  <a:cubicBezTo>
                    <a:pt x="1843" y="924"/>
                    <a:pt x="1992" y="927"/>
                    <a:pt x="2141" y="927"/>
                  </a:cubicBezTo>
                  <a:cubicBezTo>
                    <a:pt x="2530" y="927"/>
                    <a:pt x="2921" y="909"/>
                    <a:pt x="3305" y="855"/>
                  </a:cubicBezTo>
                  <a:cubicBezTo>
                    <a:pt x="3767" y="789"/>
                    <a:pt x="4227" y="702"/>
                    <a:pt x="4690" y="647"/>
                  </a:cubicBezTo>
                  <a:cubicBezTo>
                    <a:pt x="4912" y="620"/>
                    <a:pt x="5141" y="603"/>
                    <a:pt x="5370" y="600"/>
                  </a:cubicBezTo>
                  <a:cubicBezTo>
                    <a:pt x="5123" y="365"/>
                    <a:pt x="4844" y="164"/>
                    <a:pt x="4542"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4" name="Google Shape;3634;p47"/>
            <p:cNvSpPr/>
            <p:nvPr/>
          </p:nvSpPr>
          <p:spPr>
            <a:xfrm>
              <a:off x="4889803" y="5034807"/>
              <a:ext cx="352101" cy="60964"/>
            </a:xfrm>
            <a:custGeom>
              <a:rect b="b" l="l" r="r" t="t"/>
              <a:pathLst>
                <a:path extrusionOk="0" h="1279" w="7387">
                  <a:moveTo>
                    <a:pt x="2295" y="0"/>
                  </a:moveTo>
                  <a:cubicBezTo>
                    <a:pt x="2259" y="0"/>
                    <a:pt x="2222" y="1"/>
                    <a:pt x="2185" y="2"/>
                  </a:cubicBezTo>
                  <a:cubicBezTo>
                    <a:pt x="1522" y="17"/>
                    <a:pt x="871" y="152"/>
                    <a:pt x="212" y="191"/>
                  </a:cubicBezTo>
                  <a:cubicBezTo>
                    <a:pt x="129" y="356"/>
                    <a:pt x="58" y="527"/>
                    <a:pt x="0" y="705"/>
                  </a:cubicBezTo>
                  <a:cubicBezTo>
                    <a:pt x="538" y="883"/>
                    <a:pt x="1079" y="1054"/>
                    <a:pt x="1636" y="1160"/>
                  </a:cubicBezTo>
                  <a:cubicBezTo>
                    <a:pt x="2042" y="1239"/>
                    <a:pt x="2453" y="1279"/>
                    <a:pt x="2864" y="1279"/>
                  </a:cubicBezTo>
                  <a:cubicBezTo>
                    <a:pt x="3101" y="1279"/>
                    <a:pt x="3338" y="1266"/>
                    <a:pt x="3574" y="1239"/>
                  </a:cubicBezTo>
                  <a:cubicBezTo>
                    <a:pt x="4258" y="1162"/>
                    <a:pt x="4926" y="993"/>
                    <a:pt x="5606" y="896"/>
                  </a:cubicBezTo>
                  <a:cubicBezTo>
                    <a:pt x="5923" y="849"/>
                    <a:pt x="6239" y="818"/>
                    <a:pt x="6559" y="818"/>
                  </a:cubicBezTo>
                  <a:cubicBezTo>
                    <a:pt x="6574" y="818"/>
                    <a:pt x="6590" y="818"/>
                    <a:pt x="6605" y="818"/>
                  </a:cubicBezTo>
                  <a:cubicBezTo>
                    <a:pt x="6870" y="820"/>
                    <a:pt x="7132" y="860"/>
                    <a:pt x="7387" y="925"/>
                  </a:cubicBezTo>
                  <a:cubicBezTo>
                    <a:pt x="7358" y="812"/>
                    <a:pt x="7322" y="699"/>
                    <a:pt x="7282" y="590"/>
                  </a:cubicBezTo>
                  <a:cubicBezTo>
                    <a:pt x="6991" y="648"/>
                    <a:pt x="6692" y="674"/>
                    <a:pt x="6394" y="674"/>
                  </a:cubicBezTo>
                  <a:cubicBezTo>
                    <a:pt x="6212" y="674"/>
                    <a:pt x="6031" y="664"/>
                    <a:pt x="5851" y="647"/>
                  </a:cubicBezTo>
                  <a:cubicBezTo>
                    <a:pt x="5646" y="629"/>
                    <a:pt x="5442" y="598"/>
                    <a:pt x="5239" y="556"/>
                  </a:cubicBezTo>
                  <a:cubicBezTo>
                    <a:pt x="5076" y="522"/>
                    <a:pt x="4910" y="500"/>
                    <a:pt x="4748" y="463"/>
                  </a:cubicBezTo>
                  <a:cubicBezTo>
                    <a:pt x="4580" y="427"/>
                    <a:pt x="4413" y="384"/>
                    <a:pt x="4247" y="341"/>
                  </a:cubicBezTo>
                  <a:cubicBezTo>
                    <a:pt x="3919" y="255"/>
                    <a:pt x="3593" y="165"/>
                    <a:pt x="3259" y="100"/>
                  </a:cubicBezTo>
                  <a:cubicBezTo>
                    <a:pt x="2940" y="37"/>
                    <a:pt x="2619" y="0"/>
                    <a:pt x="2295"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5" name="Google Shape;3635;p47"/>
            <p:cNvSpPr/>
            <p:nvPr/>
          </p:nvSpPr>
          <p:spPr>
            <a:xfrm>
              <a:off x="4888373" y="5176277"/>
              <a:ext cx="351243" cy="91231"/>
            </a:xfrm>
            <a:custGeom>
              <a:rect b="b" l="l" r="r" t="t"/>
              <a:pathLst>
                <a:path extrusionOk="0" h="1914" w="7369">
                  <a:moveTo>
                    <a:pt x="6350" y="1"/>
                  </a:moveTo>
                  <a:cubicBezTo>
                    <a:pt x="6273" y="1"/>
                    <a:pt x="6196" y="2"/>
                    <a:pt x="6119" y="6"/>
                  </a:cubicBezTo>
                  <a:cubicBezTo>
                    <a:pt x="5804" y="18"/>
                    <a:pt x="5491" y="55"/>
                    <a:pt x="5180" y="102"/>
                  </a:cubicBezTo>
                  <a:cubicBezTo>
                    <a:pt x="4553" y="196"/>
                    <a:pt x="3934" y="332"/>
                    <a:pt x="3308" y="430"/>
                  </a:cubicBezTo>
                  <a:cubicBezTo>
                    <a:pt x="2888" y="494"/>
                    <a:pt x="2463" y="542"/>
                    <a:pt x="2038" y="542"/>
                  </a:cubicBezTo>
                  <a:cubicBezTo>
                    <a:pt x="1846" y="542"/>
                    <a:pt x="1654" y="533"/>
                    <a:pt x="1462" y="510"/>
                  </a:cubicBezTo>
                  <a:cubicBezTo>
                    <a:pt x="945" y="448"/>
                    <a:pt x="451" y="289"/>
                    <a:pt x="0" y="35"/>
                  </a:cubicBezTo>
                  <a:lnTo>
                    <a:pt x="0" y="35"/>
                  </a:lnTo>
                  <a:cubicBezTo>
                    <a:pt x="40" y="168"/>
                    <a:pt x="86" y="297"/>
                    <a:pt x="139" y="424"/>
                  </a:cubicBezTo>
                  <a:cubicBezTo>
                    <a:pt x="562" y="658"/>
                    <a:pt x="1055" y="731"/>
                    <a:pt x="1534" y="762"/>
                  </a:cubicBezTo>
                  <a:cubicBezTo>
                    <a:pt x="2083" y="799"/>
                    <a:pt x="2636" y="791"/>
                    <a:pt x="3180" y="883"/>
                  </a:cubicBezTo>
                  <a:cubicBezTo>
                    <a:pt x="3663" y="966"/>
                    <a:pt x="4138" y="1101"/>
                    <a:pt x="4601" y="1259"/>
                  </a:cubicBezTo>
                  <a:cubicBezTo>
                    <a:pt x="5116" y="1434"/>
                    <a:pt x="5621" y="1642"/>
                    <a:pt x="6100" y="1898"/>
                  </a:cubicBezTo>
                  <a:cubicBezTo>
                    <a:pt x="6108" y="1903"/>
                    <a:pt x="6119" y="1909"/>
                    <a:pt x="6128" y="1914"/>
                  </a:cubicBezTo>
                  <a:cubicBezTo>
                    <a:pt x="6706" y="1442"/>
                    <a:pt x="7143" y="806"/>
                    <a:pt x="7369" y="76"/>
                  </a:cubicBezTo>
                  <a:cubicBezTo>
                    <a:pt x="7266" y="61"/>
                    <a:pt x="7162" y="50"/>
                    <a:pt x="7058" y="39"/>
                  </a:cubicBezTo>
                  <a:cubicBezTo>
                    <a:pt x="6822" y="15"/>
                    <a:pt x="6587" y="1"/>
                    <a:pt x="6350"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6" name="Google Shape;3636;p47"/>
            <p:cNvSpPr/>
            <p:nvPr/>
          </p:nvSpPr>
          <p:spPr>
            <a:xfrm>
              <a:off x="4917687" y="5229900"/>
              <a:ext cx="235513" cy="74071"/>
            </a:xfrm>
            <a:custGeom>
              <a:rect b="b" l="l" r="r" t="t"/>
              <a:pathLst>
                <a:path extrusionOk="0" h="1554" w="4941">
                  <a:moveTo>
                    <a:pt x="948" y="0"/>
                  </a:moveTo>
                  <a:cubicBezTo>
                    <a:pt x="629" y="0"/>
                    <a:pt x="311" y="47"/>
                    <a:pt x="1" y="129"/>
                  </a:cubicBezTo>
                  <a:cubicBezTo>
                    <a:pt x="117" y="283"/>
                    <a:pt x="244" y="428"/>
                    <a:pt x="382" y="562"/>
                  </a:cubicBezTo>
                  <a:cubicBezTo>
                    <a:pt x="535" y="515"/>
                    <a:pt x="693" y="496"/>
                    <a:pt x="853" y="496"/>
                  </a:cubicBezTo>
                  <a:cubicBezTo>
                    <a:pt x="1108" y="496"/>
                    <a:pt x="1366" y="545"/>
                    <a:pt x="1611" y="610"/>
                  </a:cubicBezTo>
                  <a:cubicBezTo>
                    <a:pt x="2296" y="792"/>
                    <a:pt x="2919" y="1158"/>
                    <a:pt x="3577" y="1416"/>
                  </a:cubicBezTo>
                  <a:cubicBezTo>
                    <a:pt x="3707" y="1467"/>
                    <a:pt x="3841" y="1513"/>
                    <a:pt x="3975" y="1553"/>
                  </a:cubicBezTo>
                  <a:cubicBezTo>
                    <a:pt x="4318" y="1473"/>
                    <a:pt x="4640" y="1344"/>
                    <a:pt x="4941" y="1178"/>
                  </a:cubicBezTo>
                  <a:cubicBezTo>
                    <a:pt x="4658" y="1155"/>
                    <a:pt x="4380" y="1105"/>
                    <a:pt x="4108" y="1019"/>
                  </a:cubicBezTo>
                  <a:cubicBezTo>
                    <a:pt x="3875" y="948"/>
                    <a:pt x="3647" y="871"/>
                    <a:pt x="3423" y="772"/>
                  </a:cubicBezTo>
                  <a:cubicBezTo>
                    <a:pt x="3202" y="676"/>
                    <a:pt x="2984" y="568"/>
                    <a:pt x="2764" y="468"/>
                  </a:cubicBezTo>
                  <a:cubicBezTo>
                    <a:pt x="2329" y="268"/>
                    <a:pt x="1873" y="100"/>
                    <a:pt x="1397" y="32"/>
                  </a:cubicBezTo>
                  <a:cubicBezTo>
                    <a:pt x="1247" y="11"/>
                    <a:pt x="1097" y="0"/>
                    <a:pt x="948"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7" name="Google Shape;3637;p47"/>
            <p:cNvSpPr/>
            <p:nvPr/>
          </p:nvSpPr>
          <p:spPr>
            <a:xfrm>
              <a:off x="4849812" y="5008877"/>
              <a:ext cx="344618" cy="303149"/>
            </a:xfrm>
            <a:custGeom>
              <a:rect b="b" l="l" r="r" t="t"/>
              <a:pathLst>
                <a:path extrusionOk="0" h="6360" w="7230">
                  <a:moveTo>
                    <a:pt x="1514" y="0"/>
                  </a:moveTo>
                  <a:cubicBezTo>
                    <a:pt x="1513" y="0"/>
                    <a:pt x="1512" y="1"/>
                    <a:pt x="1510" y="2"/>
                  </a:cubicBezTo>
                  <a:cubicBezTo>
                    <a:pt x="1" y="1463"/>
                    <a:pt x="523" y="4184"/>
                    <a:pt x="1997" y="5463"/>
                  </a:cubicBezTo>
                  <a:cubicBezTo>
                    <a:pt x="2684" y="6058"/>
                    <a:pt x="3589" y="6360"/>
                    <a:pt x="4491" y="6360"/>
                  </a:cubicBezTo>
                  <a:cubicBezTo>
                    <a:pt x="5504" y="6360"/>
                    <a:pt x="6513" y="5980"/>
                    <a:pt x="7209" y="5210"/>
                  </a:cubicBezTo>
                  <a:cubicBezTo>
                    <a:pt x="7230" y="5187"/>
                    <a:pt x="7209" y="5155"/>
                    <a:pt x="7184" y="5155"/>
                  </a:cubicBezTo>
                  <a:cubicBezTo>
                    <a:pt x="7177" y="5155"/>
                    <a:pt x="7169" y="5158"/>
                    <a:pt x="7162" y="5164"/>
                  </a:cubicBezTo>
                  <a:cubicBezTo>
                    <a:pt x="6433" y="5879"/>
                    <a:pt x="5444" y="6259"/>
                    <a:pt x="4459" y="6259"/>
                  </a:cubicBezTo>
                  <a:cubicBezTo>
                    <a:pt x="3608" y="6259"/>
                    <a:pt x="2759" y="5975"/>
                    <a:pt x="2083" y="5377"/>
                  </a:cubicBezTo>
                  <a:cubicBezTo>
                    <a:pt x="615" y="4080"/>
                    <a:pt x="190" y="1552"/>
                    <a:pt x="1519" y="11"/>
                  </a:cubicBezTo>
                  <a:cubicBezTo>
                    <a:pt x="1523" y="7"/>
                    <a:pt x="1519" y="0"/>
                    <a:pt x="151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8" name="Google Shape;3638;p47"/>
            <p:cNvSpPr/>
            <p:nvPr/>
          </p:nvSpPr>
          <p:spPr>
            <a:xfrm>
              <a:off x="4984132" y="4937475"/>
              <a:ext cx="246142" cy="101955"/>
            </a:xfrm>
            <a:custGeom>
              <a:rect b="b" l="l" r="r" t="t"/>
              <a:pathLst>
                <a:path extrusionOk="0" h="2139" w="5164">
                  <a:moveTo>
                    <a:pt x="1680" y="0"/>
                  </a:moveTo>
                  <a:cubicBezTo>
                    <a:pt x="1076" y="0"/>
                    <a:pt x="472" y="138"/>
                    <a:pt x="14" y="477"/>
                  </a:cubicBezTo>
                  <a:cubicBezTo>
                    <a:pt x="0" y="487"/>
                    <a:pt x="7" y="507"/>
                    <a:pt x="21" y="507"/>
                  </a:cubicBezTo>
                  <a:cubicBezTo>
                    <a:pt x="23" y="507"/>
                    <a:pt x="26" y="506"/>
                    <a:pt x="29" y="505"/>
                  </a:cubicBezTo>
                  <a:cubicBezTo>
                    <a:pt x="498" y="234"/>
                    <a:pt x="1063" y="117"/>
                    <a:pt x="1629" y="117"/>
                  </a:cubicBezTo>
                  <a:cubicBezTo>
                    <a:pt x="2096" y="117"/>
                    <a:pt x="2563" y="197"/>
                    <a:pt x="2977" y="337"/>
                  </a:cubicBezTo>
                  <a:cubicBezTo>
                    <a:pt x="3909" y="652"/>
                    <a:pt x="4610" y="1279"/>
                    <a:pt x="5100" y="2124"/>
                  </a:cubicBezTo>
                  <a:cubicBezTo>
                    <a:pt x="5106" y="2135"/>
                    <a:pt x="5115" y="2139"/>
                    <a:pt x="5124" y="2139"/>
                  </a:cubicBezTo>
                  <a:cubicBezTo>
                    <a:pt x="5144" y="2139"/>
                    <a:pt x="5163" y="2118"/>
                    <a:pt x="5153" y="2095"/>
                  </a:cubicBezTo>
                  <a:cubicBezTo>
                    <a:pt x="4736" y="1224"/>
                    <a:pt x="3925" y="525"/>
                    <a:pt x="3012" y="217"/>
                  </a:cubicBezTo>
                  <a:cubicBezTo>
                    <a:pt x="2612" y="82"/>
                    <a:pt x="2146" y="0"/>
                    <a:pt x="168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9" name="Google Shape;3639;p47"/>
            <p:cNvSpPr/>
            <p:nvPr/>
          </p:nvSpPr>
          <p:spPr>
            <a:xfrm>
              <a:off x="4959822"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0" name="Google Shape;3640;p47"/>
            <p:cNvSpPr/>
            <p:nvPr/>
          </p:nvSpPr>
          <p:spPr>
            <a:xfrm>
              <a:off x="4929651" y="5062596"/>
              <a:ext cx="45854" cy="45854"/>
            </a:xfrm>
            <a:custGeom>
              <a:rect b="b" l="l" r="r" t="t"/>
              <a:pathLst>
                <a:path extrusionOk="0" h="962" w="962">
                  <a:moveTo>
                    <a:pt x="481" y="1"/>
                  </a:moveTo>
                  <a:cubicBezTo>
                    <a:pt x="215" y="1"/>
                    <a:pt x="1" y="215"/>
                    <a:pt x="1" y="481"/>
                  </a:cubicBezTo>
                  <a:cubicBezTo>
                    <a:pt x="1" y="747"/>
                    <a:pt x="215" y="962"/>
                    <a:pt x="481" y="962"/>
                  </a:cubicBezTo>
                  <a:cubicBezTo>
                    <a:pt x="747" y="962"/>
                    <a:pt x="962" y="747"/>
                    <a:pt x="962" y="481"/>
                  </a:cubicBezTo>
                  <a:cubicBezTo>
                    <a:pt x="962" y="215"/>
                    <a:pt x="747"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1" name="Google Shape;3641;p47"/>
            <p:cNvSpPr/>
            <p:nvPr/>
          </p:nvSpPr>
          <p:spPr>
            <a:xfrm>
              <a:off x="5051387"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2" name="Google Shape;3642;p47"/>
            <p:cNvSpPr/>
            <p:nvPr/>
          </p:nvSpPr>
          <p:spPr>
            <a:xfrm>
              <a:off x="5062827" y="5062596"/>
              <a:ext cx="45806" cy="45854"/>
            </a:xfrm>
            <a:custGeom>
              <a:rect b="b" l="l" r="r" t="t"/>
              <a:pathLst>
                <a:path extrusionOk="0" h="962" w="961">
                  <a:moveTo>
                    <a:pt x="481" y="1"/>
                  </a:moveTo>
                  <a:cubicBezTo>
                    <a:pt x="215" y="1"/>
                    <a:pt x="1" y="215"/>
                    <a:pt x="1" y="481"/>
                  </a:cubicBezTo>
                  <a:cubicBezTo>
                    <a:pt x="1" y="747"/>
                    <a:pt x="215" y="962"/>
                    <a:pt x="481" y="962"/>
                  </a:cubicBezTo>
                  <a:cubicBezTo>
                    <a:pt x="746" y="962"/>
                    <a:pt x="961" y="747"/>
                    <a:pt x="961" y="481"/>
                  </a:cubicBezTo>
                  <a:cubicBezTo>
                    <a:pt x="961" y="215"/>
                    <a:pt x="746"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3" name="Google Shape;3643;p47"/>
            <p:cNvSpPr/>
            <p:nvPr/>
          </p:nvSpPr>
          <p:spPr>
            <a:xfrm>
              <a:off x="4998860" y="5051585"/>
              <a:ext cx="49810" cy="28933"/>
            </a:xfrm>
            <a:custGeom>
              <a:rect b="b" l="l" r="r" t="t"/>
              <a:pathLst>
                <a:path extrusionOk="0" h="607" w="1045">
                  <a:moveTo>
                    <a:pt x="959" y="1"/>
                  </a:moveTo>
                  <a:cubicBezTo>
                    <a:pt x="957" y="1"/>
                    <a:pt x="955" y="1"/>
                    <a:pt x="952" y="1"/>
                  </a:cubicBezTo>
                  <a:cubicBezTo>
                    <a:pt x="913" y="4"/>
                    <a:pt x="881" y="39"/>
                    <a:pt x="883" y="80"/>
                  </a:cubicBezTo>
                  <a:cubicBezTo>
                    <a:pt x="884" y="116"/>
                    <a:pt x="894" y="435"/>
                    <a:pt x="542" y="456"/>
                  </a:cubicBezTo>
                  <a:cubicBezTo>
                    <a:pt x="529" y="456"/>
                    <a:pt x="516" y="457"/>
                    <a:pt x="504" y="457"/>
                  </a:cubicBezTo>
                  <a:cubicBezTo>
                    <a:pt x="399" y="457"/>
                    <a:pt x="316" y="429"/>
                    <a:pt x="256" y="374"/>
                  </a:cubicBezTo>
                  <a:cubicBezTo>
                    <a:pt x="154" y="278"/>
                    <a:pt x="150" y="126"/>
                    <a:pt x="150" y="123"/>
                  </a:cubicBezTo>
                  <a:cubicBezTo>
                    <a:pt x="150" y="81"/>
                    <a:pt x="117" y="48"/>
                    <a:pt x="76" y="48"/>
                  </a:cubicBezTo>
                  <a:cubicBezTo>
                    <a:pt x="34" y="48"/>
                    <a:pt x="1" y="83"/>
                    <a:pt x="1" y="123"/>
                  </a:cubicBezTo>
                  <a:cubicBezTo>
                    <a:pt x="1" y="132"/>
                    <a:pt x="3" y="340"/>
                    <a:pt x="153" y="482"/>
                  </a:cubicBezTo>
                  <a:cubicBezTo>
                    <a:pt x="241" y="563"/>
                    <a:pt x="359" y="606"/>
                    <a:pt x="502" y="606"/>
                  </a:cubicBezTo>
                  <a:cubicBezTo>
                    <a:pt x="519" y="606"/>
                    <a:pt x="536" y="604"/>
                    <a:pt x="550" y="603"/>
                  </a:cubicBezTo>
                  <a:cubicBezTo>
                    <a:pt x="702" y="594"/>
                    <a:pt x="822" y="540"/>
                    <a:pt x="907" y="445"/>
                  </a:cubicBezTo>
                  <a:cubicBezTo>
                    <a:pt x="1045" y="289"/>
                    <a:pt x="1031" y="80"/>
                    <a:pt x="1031" y="70"/>
                  </a:cubicBezTo>
                  <a:cubicBezTo>
                    <a:pt x="1029" y="33"/>
                    <a:pt x="997" y="1"/>
                    <a:pt x="95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44" name="Google Shape;3644;p47"/>
          <p:cNvGrpSpPr/>
          <p:nvPr/>
        </p:nvGrpSpPr>
        <p:grpSpPr>
          <a:xfrm>
            <a:off x="310809" y="-109565"/>
            <a:ext cx="1127479" cy="1509825"/>
            <a:chOff x="343086" y="2700509"/>
            <a:chExt cx="453294" cy="607014"/>
          </a:xfrm>
        </p:grpSpPr>
        <p:sp>
          <p:nvSpPr>
            <p:cNvPr id="3645" name="Google Shape;3645;p47"/>
            <p:cNvSpPr/>
            <p:nvPr/>
          </p:nvSpPr>
          <p:spPr>
            <a:xfrm>
              <a:off x="354430" y="2713093"/>
              <a:ext cx="248001" cy="308679"/>
            </a:xfrm>
            <a:custGeom>
              <a:rect b="b" l="l" r="r" t="t"/>
              <a:pathLst>
                <a:path extrusionOk="0" h="6476" w="5203">
                  <a:moveTo>
                    <a:pt x="4463" y="0"/>
                  </a:moveTo>
                  <a:lnTo>
                    <a:pt x="4416" y="3026"/>
                  </a:lnTo>
                  <a:lnTo>
                    <a:pt x="4416" y="3028"/>
                  </a:lnTo>
                  <a:lnTo>
                    <a:pt x="5151" y="5943"/>
                  </a:lnTo>
                  <a:lnTo>
                    <a:pt x="4179" y="6418"/>
                  </a:lnTo>
                  <a:lnTo>
                    <a:pt x="2830" y="4769"/>
                  </a:lnTo>
                  <a:lnTo>
                    <a:pt x="29" y="2368"/>
                  </a:lnTo>
                  <a:lnTo>
                    <a:pt x="0" y="2404"/>
                  </a:lnTo>
                  <a:lnTo>
                    <a:pt x="2797" y="4800"/>
                  </a:lnTo>
                  <a:lnTo>
                    <a:pt x="4156" y="6460"/>
                  </a:lnTo>
                  <a:lnTo>
                    <a:pt x="4168" y="6475"/>
                  </a:lnTo>
                  <a:lnTo>
                    <a:pt x="5203" y="5967"/>
                  </a:lnTo>
                  <a:lnTo>
                    <a:pt x="4461" y="3023"/>
                  </a:lnTo>
                  <a:lnTo>
                    <a:pt x="4509" y="1"/>
                  </a:lnTo>
                  <a:lnTo>
                    <a:pt x="446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6" name="Google Shape;3646;p47"/>
            <p:cNvSpPr/>
            <p:nvPr/>
          </p:nvSpPr>
          <p:spPr>
            <a:xfrm>
              <a:off x="483650" y="2856564"/>
              <a:ext cx="83175" cy="90278"/>
            </a:xfrm>
            <a:custGeom>
              <a:rect b="b" l="l" r="r" t="t"/>
              <a:pathLst>
                <a:path extrusionOk="0" h="1894" w="1745">
                  <a:moveTo>
                    <a:pt x="1710" y="0"/>
                  </a:moveTo>
                  <a:lnTo>
                    <a:pt x="0" y="1862"/>
                  </a:lnTo>
                  <a:lnTo>
                    <a:pt x="34" y="1894"/>
                  </a:lnTo>
                  <a:lnTo>
                    <a:pt x="1744" y="31"/>
                  </a:lnTo>
                  <a:lnTo>
                    <a:pt x="171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7" name="Google Shape;3647;p47"/>
            <p:cNvSpPr/>
            <p:nvPr/>
          </p:nvSpPr>
          <p:spPr>
            <a:xfrm>
              <a:off x="604767" y="3000036"/>
              <a:ext cx="179316" cy="297906"/>
            </a:xfrm>
            <a:custGeom>
              <a:rect b="b" l="l" r="r" t="t"/>
              <a:pathLst>
                <a:path extrusionOk="0" h="6250" w="3762">
                  <a:moveTo>
                    <a:pt x="35" y="1"/>
                  </a:moveTo>
                  <a:lnTo>
                    <a:pt x="0" y="31"/>
                  </a:lnTo>
                  <a:lnTo>
                    <a:pt x="3691" y="4191"/>
                  </a:lnTo>
                  <a:lnTo>
                    <a:pt x="474" y="6212"/>
                  </a:lnTo>
                  <a:lnTo>
                    <a:pt x="497" y="6249"/>
                  </a:lnTo>
                  <a:lnTo>
                    <a:pt x="3761" y="4202"/>
                  </a:lnTo>
                  <a:lnTo>
                    <a:pt x="3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8" name="Google Shape;3648;p47"/>
            <p:cNvSpPr/>
            <p:nvPr/>
          </p:nvSpPr>
          <p:spPr>
            <a:xfrm>
              <a:off x="407052" y="3025251"/>
              <a:ext cx="158963" cy="193186"/>
            </a:xfrm>
            <a:custGeom>
              <a:rect b="b" l="l" r="r" t="t"/>
              <a:pathLst>
                <a:path extrusionOk="0" h="4053" w="3335">
                  <a:moveTo>
                    <a:pt x="45" y="0"/>
                  </a:moveTo>
                  <a:lnTo>
                    <a:pt x="0" y="2"/>
                  </a:lnTo>
                  <a:lnTo>
                    <a:pt x="102" y="4053"/>
                  </a:lnTo>
                  <a:lnTo>
                    <a:pt x="3335" y="2299"/>
                  </a:lnTo>
                  <a:lnTo>
                    <a:pt x="2947" y="62"/>
                  </a:lnTo>
                  <a:lnTo>
                    <a:pt x="2902" y="70"/>
                  </a:lnTo>
                  <a:lnTo>
                    <a:pt x="3283" y="2275"/>
                  </a:lnTo>
                  <a:lnTo>
                    <a:pt x="147" y="3977"/>
                  </a:lnTo>
                  <a:lnTo>
                    <a:pt x="45"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9" name="Google Shape;3649;p47"/>
            <p:cNvSpPr/>
            <p:nvPr/>
          </p:nvSpPr>
          <p:spPr>
            <a:xfrm>
              <a:off x="554147" y="2846745"/>
              <a:ext cx="23642" cy="21116"/>
            </a:xfrm>
            <a:custGeom>
              <a:rect b="b" l="l" r="r" t="t"/>
              <a:pathLst>
                <a:path extrusionOk="0" h="443" w="496">
                  <a:moveTo>
                    <a:pt x="248" y="1"/>
                  </a:moveTo>
                  <a:cubicBezTo>
                    <a:pt x="186" y="1"/>
                    <a:pt x="124" y="27"/>
                    <a:pt x="81" y="77"/>
                  </a:cubicBezTo>
                  <a:cubicBezTo>
                    <a:pt x="1" y="170"/>
                    <a:pt x="11" y="311"/>
                    <a:pt x="104" y="389"/>
                  </a:cubicBezTo>
                  <a:cubicBezTo>
                    <a:pt x="146" y="425"/>
                    <a:pt x="198" y="443"/>
                    <a:pt x="249" y="443"/>
                  </a:cubicBezTo>
                  <a:cubicBezTo>
                    <a:pt x="311" y="443"/>
                    <a:pt x="373" y="416"/>
                    <a:pt x="416" y="365"/>
                  </a:cubicBezTo>
                  <a:cubicBezTo>
                    <a:pt x="496" y="273"/>
                    <a:pt x="485" y="133"/>
                    <a:pt x="392" y="54"/>
                  </a:cubicBezTo>
                  <a:cubicBezTo>
                    <a:pt x="350" y="18"/>
                    <a:pt x="299" y="1"/>
                    <a:pt x="248"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0" name="Google Shape;3650;p47"/>
            <p:cNvSpPr/>
            <p:nvPr/>
          </p:nvSpPr>
          <p:spPr>
            <a:xfrm>
              <a:off x="540181" y="3011476"/>
              <a:ext cx="23594" cy="21116"/>
            </a:xfrm>
            <a:custGeom>
              <a:rect b="b" l="l" r="r" t="t"/>
              <a:pathLst>
                <a:path extrusionOk="0" h="443" w="495">
                  <a:moveTo>
                    <a:pt x="246" y="1"/>
                  </a:moveTo>
                  <a:cubicBezTo>
                    <a:pt x="184" y="1"/>
                    <a:pt x="122" y="27"/>
                    <a:pt x="79" y="78"/>
                  </a:cubicBezTo>
                  <a:cubicBezTo>
                    <a:pt x="0" y="170"/>
                    <a:pt x="10" y="310"/>
                    <a:pt x="103" y="389"/>
                  </a:cubicBezTo>
                  <a:cubicBezTo>
                    <a:pt x="144" y="425"/>
                    <a:pt x="195" y="442"/>
                    <a:pt x="246" y="442"/>
                  </a:cubicBezTo>
                  <a:cubicBezTo>
                    <a:pt x="308" y="442"/>
                    <a:pt x="370" y="416"/>
                    <a:pt x="414" y="366"/>
                  </a:cubicBezTo>
                  <a:cubicBezTo>
                    <a:pt x="495" y="273"/>
                    <a:pt x="484" y="132"/>
                    <a:pt x="391" y="54"/>
                  </a:cubicBezTo>
                  <a:cubicBezTo>
                    <a:pt x="349" y="18"/>
                    <a:pt x="298" y="1"/>
                    <a:pt x="24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1" name="Google Shape;3651;p47"/>
            <p:cNvSpPr/>
            <p:nvPr/>
          </p:nvSpPr>
          <p:spPr>
            <a:xfrm>
              <a:off x="616063" y="3286407"/>
              <a:ext cx="23642" cy="21116"/>
            </a:xfrm>
            <a:custGeom>
              <a:rect b="b" l="l" r="r" t="t"/>
              <a:pathLst>
                <a:path extrusionOk="0" h="443" w="496">
                  <a:moveTo>
                    <a:pt x="249" y="1"/>
                  </a:moveTo>
                  <a:cubicBezTo>
                    <a:pt x="186" y="1"/>
                    <a:pt x="124" y="27"/>
                    <a:pt x="81" y="78"/>
                  </a:cubicBezTo>
                  <a:cubicBezTo>
                    <a:pt x="1" y="170"/>
                    <a:pt x="11" y="311"/>
                    <a:pt x="104" y="389"/>
                  </a:cubicBezTo>
                  <a:cubicBezTo>
                    <a:pt x="146" y="425"/>
                    <a:pt x="198" y="443"/>
                    <a:pt x="249" y="443"/>
                  </a:cubicBezTo>
                  <a:cubicBezTo>
                    <a:pt x="312" y="443"/>
                    <a:pt x="373" y="417"/>
                    <a:pt x="416" y="366"/>
                  </a:cubicBezTo>
                  <a:cubicBezTo>
                    <a:pt x="496" y="273"/>
                    <a:pt x="485" y="133"/>
                    <a:pt x="392" y="54"/>
                  </a:cubicBezTo>
                  <a:cubicBezTo>
                    <a:pt x="351" y="18"/>
                    <a:pt x="300" y="1"/>
                    <a:pt x="249"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2" name="Google Shape;3652;p47"/>
            <p:cNvSpPr/>
            <p:nvPr/>
          </p:nvSpPr>
          <p:spPr>
            <a:xfrm>
              <a:off x="587083" y="2984402"/>
              <a:ext cx="28122" cy="25119"/>
            </a:xfrm>
            <a:custGeom>
              <a:rect b="b" l="l" r="r" t="t"/>
              <a:pathLst>
                <a:path extrusionOk="0" h="527" w="590">
                  <a:moveTo>
                    <a:pt x="297" y="0"/>
                  </a:moveTo>
                  <a:cubicBezTo>
                    <a:pt x="222" y="0"/>
                    <a:pt x="148" y="32"/>
                    <a:pt x="95" y="92"/>
                  </a:cubicBezTo>
                  <a:cubicBezTo>
                    <a:pt x="0" y="202"/>
                    <a:pt x="14" y="369"/>
                    <a:pt x="124" y="464"/>
                  </a:cubicBezTo>
                  <a:cubicBezTo>
                    <a:pt x="173" y="506"/>
                    <a:pt x="234" y="527"/>
                    <a:pt x="294" y="527"/>
                  </a:cubicBezTo>
                  <a:cubicBezTo>
                    <a:pt x="369" y="527"/>
                    <a:pt x="443" y="495"/>
                    <a:pt x="496" y="435"/>
                  </a:cubicBezTo>
                  <a:cubicBezTo>
                    <a:pt x="590" y="325"/>
                    <a:pt x="576" y="159"/>
                    <a:pt x="466" y="63"/>
                  </a:cubicBezTo>
                  <a:cubicBezTo>
                    <a:pt x="417" y="21"/>
                    <a:pt x="357" y="0"/>
                    <a:pt x="297"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3" name="Google Shape;3653;p47"/>
            <p:cNvSpPr/>
            <p:nvPr/>
          </p:nvSpPr>
          <p:spPr>
            <a:xfrm>
              <a:off x="398902" y="3204090"/>
              <a:ext cx="28170" cy="25119"/>
            </a:xfrm>
            <a:custGeom>
              <a:rect b="b" l="l" r="r" t="t"/>
              <a:pathLst>
                <a:path extrusionOk="0" h="527" w="591">
                  <a:moveTo>
                    <a:pt x="296" y="0"/>
                  </a:moveTo>
                  <a:cubicBezTo>
                    <a:pt x="221" y="0"/>
                    <a:pt x="147" y="31"/>
                    <a:pt x="95" y="91"/>
                  </a:cubicBezTo>
                  <a:cubicBezTo>
                    <a:pt x="1" y="201"/>
                    <a:pt x="14" y="368"/>
                    <a:pt x="124" y="463"/>
                  </a:cubicBezTo>
                  <a:cubicBezTo>
                    <a:pt x="174" y="506"/>
                    <a:pt x="235" y="526"/>
                    <a:pt x="296" y="526"/>
                  </a:cubicBezTo>
                  <a:cubicBezTo>
                    <a:pt x="371" y="526"/>
                    <a:pt x="444" y="495"/>
                    <a:pt x="496" y="435"/>
                  </a:cubicBezTo>
                  <a:cubicBezTo>
                    <a:pt x="590" y="325"/>
                    <a:pt x="577" y="158"/>
                    <a:pt x="467" y="63"/>
                  </a:cubicBezTo>
                  <a:cubicBezTo>
                    <a:pt x="417" y="21"/>
                    <a:pt x="356"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4" name="Google Shape;3654;p47"/>
            <p:cNvSpPr/>
            <p:nvPr/>
          </p:nvSpPr>
          <p:spPr>
            <a:xfrm>
              <a:off x="768305" y="3187455"/>
              <a:ext cx="28075" cy="25167"/>
            </a:xfrm>
            <a:custGeom>
              <a:rect b="b" l="l" r="r" t="t"/>
              <a:pathLst>
                <a:path extrusionOk="0" h="528" w="589">
                  <a:moveTo>
                    <a:pt x="296" y="1"/>
                  </a:moveTo>
                  <a:cubicBezTo>
                    <a:pt x="222" y="1"/>
                    <a:pt x="147" y="32"/>
                    <a:pt x="95" y="93"/>
                  </a:cubicBezTo>
                  <a:cubicBezTo>
                    <a:pt x="1" y="203"/>
                    <a:pt x="13" y="369"/>
                    <a:pt x="123" y="465"/>
                  </a:cubicBezTo>
                  <a:cubicBezTo>
                    <a:pt x="173" y="507"/>
                    <a:pt x="234" y="527"/>
                    <a:pt x="294" y="527"/>
                  </a:cubicBezTo>
                  <a:cubicBezTo>
                    <a:pt x="369" y="527"/>
                    <a:pt x="443" y="496"/>
                    <a:pt x="495" y="435"/>
                  </a:cubicBezTo>
                  <a:cubicBezTo>
                    <a:pt x="589" y="325"/>
                    <a:pt x="575" y="160"/>
                    <a:pt x="466" y="64"/>
                  </a:cubicBezTo>
                  <a:cubicBezTo>
                    <a:pt x="417" y="21"/>
                    <a:pt x="357" y="1"/>
                    <a:pt x="29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5" name="Google Shape;3655;p47"/>
            <p:cNvSpPr/>
            <p:nvPr/>
          </p:nvSpPr>
          <p:spPr>
            <a:xfrm>
              <a:off x="554147" y="2700509"/>
              <a:ext cx="28122" cy="25215"/>
            </a:xfrm>
            <a:custGeom>
              <a:rect b="b" l="l" r="r" t="t"/>
              <a:pathLst>
                <a:path extrusionOk="0" h="529" w="590">
                  <a:moveTo>
                    <a:pt x="296" y="0"/>
                  </a:moveTo>
                  <a:cubicBezTo>
                    <a:pt x="222" y="0"/>
                    <a:pt x="148" y="32"/>
                    <a:pt x="95" y="93"/>
                  </a:cubicBezTo>
                  <a:cubicBezTo>
                    <a:pt x="1" y="203"/>
                    <a:pt x="14" y="369"/>
                    <a:pt x="124" y="464"/>
                  </a:cubicBezTo>
                  <a:cubicBezTo>
                    <a:pt x="174" y="507"/>
                    <a:pt x="235" y="528"/>
                    <a:pt x="296" y="528"/>
                  </a:cubicBezTo>
                  <a:cubicBezTo>
                    <a:pt x="370" y="528"/>
                    <a:pt x="444" y="497"/>
                    <a:pt x="496" y="436"/>
                  </a:cubicBezTo>
                  <a:cubicBezTo>
                    <a:pt x="590" y="326"/>
                    <a:pt x="576" y="160"/>
                    <a:pt x="466" y="64"/>
                  </a:cubicBezTo>
                  <a:cubicBezTo>
                    <a:pt x="417" y="21"/>
                    <a:pt x="357"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6" name="Google Shape;3656;p47"/>
            <p:cNvSpPr/>
            <p:nvPr/>
          </p:nvSpPr>
          <p:spPr>
            <a:xfrm>
              <a:off x="557578" y="3127873"/>
              <a:ext cx="14347" cy="12822"/>
            </a:xfrm>
            <a:custGeom>
              <a:rect b="b" l="l" r="r" t="t"/>
              <a:pathLst>
                <a:path extrusionOk="0" h="269" w="301">
                  <a:moveTo>
                    <a:pt x="150" y="0"/>
                  </a:moveTo>
                  <a:cubicBezTo>
                    <a:pt x="112" y="0"/>
                    <a:pt x="75" y="16"/>
                    <a:pt x="49" y="47"/>
                  </a:cubicBezTo>
                  <a:cubicBezTo>
                    <a:pt x="1" y="103"/>
                    <a:pt x="7" y="188"/>
                    <a:pt x="64" y="235"/>
                  </a:cubicBezTo>
                  <a:cubicBezTo>
                    <a:pt x="89" y="258"/>
                    <a:pt x="120" y="268"/>
                    <a:pt x="151" y="268"/>
                  </a:cubicBezTo>
                  <a:cubicBezTo>
                    <a:pt x="188" y="268"/>
                    <a:pt x="226" y="252"/>
                    <a:pt x="252" y="222"/>
                  </a:cubicBezTo>
                  <a:cubicBezTo>
                    <a:pt x="300" y="165"/>
                    <a:pt x="294" y="80"/>
                    <a:pt x="237" y="33"/>
                  </a:cubicBezTo>
                  <a:cubicBezTo>
                    <a:pt x="212" y="11"/>
                    <a:pt x="181" y="0"/>
                    <a:pt x="150"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7" name="Google Shape;3657;p47"/>
            <p:cNvSpPr/>
            <p:nvPr/>
          </p:nvSpPr>
          <p:spPr>
            <a:xfrm>
              <a:off x="402095" y="3014335"/>
              <a:ext cx="14347" cy="12822"/>
            </a:xfrm>
            <a:custGeom>
              <a:rect b="b" l="l" r="r" t="t"/>
              <a:pathLst>
                <a:path extrusionOk="0" h="269" w="301">
                  <a:moveTo>
                    <a:pt x="150" y="1"/>
                  </a:moveTo>
                  <a:cubicBezTo>
                    <a:pt x="112" y="1"/>
                    <a:pt x="75" y="17"/>
                    <a:pt x="49" y="47"/>
                  </a:cubicBezTo>
                  <a:cubicBezTo>
                    <a:pt x="1" y="104"/>
                    <a:pt x="7" y="189"/>
                    <a:pt x="64" y="236"/>
                  </a:cubicBezTo>
                  <a:cubicBezTo>
                    <a:pt x="88" y="258"/>
                    <a:pt x="119" y="269"/>
                    <a:pt x="150" y="269"/>
                  </a:cubicBezTo>
                  <a:cubicBezTo>
                    <a:pt x="188" y="269"/>
                    <a:pt x="226" y="253"/>
                    <a:pt x="252" y="222"/>
                  </a:cubicBezTo>
                  <a:cubicBezTo>
                    <a:pt x="300" y="166"/>
                    <a:pt x="294" y="81"/>
                    <a:pt x="237" y="34"/>
                  </a:cubicBezTo>
                  <a:cubicBezTo>
                    <a:pt x="212" y="12"/>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8" name="Google Shape;3658;p47"/>
            <p:cNvSpPr/>
            <p:nvPr/>
          </p:nvSpPr>
          <p:spPr>
            <a:xfrm>
              <a:off x="481505" y="2934830"/>
              <a:ext cx="14299" cy="12822"/>
            </a:xfrm>
            <a:custGeom>
              <a:rect b="b" l="l" r="r" t="t"/>
              <a:pathLst>
                <a:path extrusionOk="0" h="269" w="300">
                  <a:moveTo>
                    <a:pt x="150" y="1"/>
                  </a:moveTo>
                  <a:cubicBezTo>
                    <a:pt x="112" y="1"/>
                    <a:pt x="74" y="17"/>
                    <a:pt x="49" y="48"/>
                  </a:cubicBezTo>
                  <a:cubicBezTo>
                    <a:pt x="0" y="103"/>
                    <a:pt x="7" y="189"/>
                    <a:pt x="63" y="236"/>
                  </a:cubicBezTo>
                  <a:cubicBezTo>
                    <a:pt x="88" y="258"/>
                    <a:pt x="119" y="268"/>
                    <a:pt x="150" y="268"/>
                  </a:cubicBezTo>
                  <a:cubicBezTo>
                    <a:pt x="188" y="268"/>
                    <a:pt x="225" y="253"/>
                    <a:pt x="252" y="221"/>
                  </a:cubicBezTo>
                  <a:cubicBezTo>
                    <a:pt x="300" y="165"/>
                    <a:pt x="293" y="80"/>
                    <a:pt x="237" y="33"/>
                  </a:cubicBezTo>
                  <a:cubicBezTo>
                    <a:pt x="212" y="11"/>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9" name="Google Shape;3659;p47"/>
            <p:cNvSpPr/>
            <p:nvPr/>
          </p:nvSpPr>
          <p:spPr>
            <a:xfrm>
              <a:off x="343086" y="2816240"/>
              <a:ext cx="14347" cy="12822"/>
            </a:xfrm>
            <a:custGeom>
              <a:rect b="b" l="l" r="r" t="t"/>
              <a:pathLst>
                <a:path extrusionOk="0" h="269" w="301">
                  <a:moveTo>
                    <a:pt x="151" y="1"/>
                  </a:moveTo>
                  <a:cubicBezTo>
                    <a:pt x="113" y="1"/>
                    <a:pt x="75" y="17"/>
                    <a:pt x="50" y="47"/>
                  </a:cubicBezTo>
                  <a:cubicBezTo>
                    <a:pt x="0" y="104"/>
                    <a:pt x="8" y="189"/>
                    <a:pt x="63" y="236"/>
                  </a:cubicBezTo>
                  <a:cubicBezTo>
                    <a:pt x="89" y="258"/>
                    <a:pt x="120" y="269"/>
                    <a:pt x="151" y="269"/>
                  </a:cubicBezTo>
                  <a:cubicBezTo>
                    <a:pt x="188" y="269"/>
                    <a:pt x="226" y="253"/>
                    <a:pt x="252" y="222"/>
                  </a:cubicBezTo>
                  <a:cubicBezTo>
                    <a:pt x="301" y="166"/>
                    <a:pt x="294" y="81"/>
                    <a:pt x="238" y="34"/>
                  </a:cubicBezTo>
                  <a:cubicBezTo>
                    <a:pt x="213" y="12"/>
                    <a:pt x="181" y="1"/>
                    <a:pt x="15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60" name="Google Shape;3660;p47"/>
          <p:cNvGrpSpPr/>
          <p:nvPr/>
        </p:nvGrpSpPr>
        <p:grpSpPr>
          <a:xfrm rot="-626566">
            <a:off x="7127970" y="872902"/>
            <a:ext cx="779336" cy="952468"/>
            <a:chOff x="1562309" y="2509229"/>
            <a:chExt cx="347240" cy="424361"/>
          </a:xfrm>
        </p:grpSpPr>
        <p:sp>
          <p:nvSpPr>
            <p:cNvPr id="3661" name="Google Shape;3661;p47"/>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2" name="Google Shape;3662;p47"/>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3" name="Google Shape;3663;p47"/>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4" name="Google Shape;3664;p47"/>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5" name="Google Shape;3665;p47"/>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6" name="Google Shape;3666;p47"/>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7" name="Google Shape;3667;p47"/>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8" name="Google Shape;3668;p47"/>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9" name="Google Shape;3669;p47"/>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0" name="Google Shape;3670;p47"/>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1" name="Google Shape;3671;p47"/>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2" name="Google Shape;3672;p47"/>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3" name="Google Shape;3673;p47"/>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74" name="Google Shape;3674;p47"/>
          <p:cNvGrpSpPr/>
          <p:nvPr/>
        </p:nvGrpSpPr>
        <p:grpSpPr>
          <a:xfrm rot="1560014">
            <a:off x="2980198" y="3603712"/>
            <a:ext cx="1121187" cy="1132994"/>
            <a:chOff x="4040460" y="135322"/>
            <a:chExt cx="330843" cy="334322"/>
          </a:xfrm>
        </p:grpSpPr>
        <p:sp>
          <p:nvSpPr>
            <p:cNvPr id="3675" name="Google Shape;3675;p47"/>
            <p:cNvSpPr/>
            <p:nvPr/>
          </p:nvSpPr>
          <p:spPr>
            <a:xfrm>
              <a:off x="4149756" y="146809"/>
              <a:ext cx="134225" cy="232605"/>
            </a:xfrm>
            <a:custGeom>
              <a:rect b="b" l="l" r="r" t="t"/>
              <a:pathLst>
                <a:path extrusionOk="0" h="4880" w="2816">
                  <a:moveTo>
                    <a:pt x="1482" y="1"/>
                  </a:moveTo>
                  <a:lnTo>
                    <a:pt x="1444" y="23"/>
                  </a:lnTo>
                  <a:lnTo>
                    <a:pt x="2768" y="2325"/>
                  </a:lnTo>
                  <a:lnTo>
                    <a:pt x="2266" y="4583"/>
                  </a:lnTo>
                  <a:lnTo>
                    <a:pt x="700" y="4831"/>
                  </a:lnTo>
                  <a:lnTo>
                    <a:pt x="48" y="2665"/>
                  </a:lnTo>
                  <a:lnTo>
                    <a:pt x="1482" y="275"/>
                  </a:lnTo>
                  <a:lnTo>
                    <a:pt x="1444" y="253"/>
                  </a:lnTo>
                  <a:lnTo>
                    <a:pt x="5" y="2650"/>
                  </a:lnTo>
                  <a:lnTo>
                    <a:pt x="1" y="2659"/>
                  </a:lnTo>
                  <a:lnTo>
                    <a:pt x="669" y="4880"/>
                  </a:lnTo>
                  <a:lnTo>
                    <a:pt x="2302" y="4622"/>
                  </a:lnTo>
                  <a:lnTo>
                    <a:pt x="2812" y="2326"/>
                  </a:lnTo>
                  <a:lnTo>
                    <a:pt x="2816" y="2316"/>
                  </a:lnTo>
                  <a:lnTo>
                    <a:pt x="1482"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6" name="Google Shape;3676;p47"/>
            <p:cNvSpPr/>
            <p:nvPr/>
          </p:nvSpPr>
          <p:spPr>
            <a:xfrm>
              <a:off x="4258527" y="365067"/>
              <a:ext cx="102813" cy="12155"/>
            </a:xfrm>
            <a:custGeom>
              <a:rect b="b" l="l" r="r" t="t"/>
              <a:pathLst>
                <a:path extrusionOk="0" h="255" w="2157">
                  <a:moveTo>
                    <a:pt x="5" y="1"/>
                  </a:moveTo>
                  <a:lnTo>
                    <a:pt x="1" y="43"/>
                  </a:lnTo>
                  <a:lnTo>
                    <a:pt x="2152" y="255"/>
                  </a:lnTo>
                  <a:lnTo>
                    <a:pt x="2156" y="212"/>
                  </a:lnTo>
                  <a:lnTo>
                    <a:pt x="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7" name="Google Shape;3677;p47"/>
            <p:cNvSpPr/>
            <p:nvPr/>
          </p:nvSpPr>
          <p:spPr>
            <a:xfrm>
              <a:off x="4052138" y="390091"/>
              <a:ext cx="143567" cy="79076"/>
            </a:xfrm>
            <a:custGeom>
              <a:rect b="b" l="l" r="r" t="t"/>
              <a:pathLst>
                <a:path extrusionOk="0" h="1659" w="3012">
                  <a:moveTo>
                    <a:pt x="2754" y="0"/>
                  </a:moveTo>
                  <a:lnTo>
                    <a:pt x="2711" y="6"/>
                  </a:lnTo>
                  <a:lnTo>
                    <a:pt x="2958" y="1591"/>
                  </a:lnTo>
                  <a:lnTo>
                    <a:pt x="17" y="483"/>
                  </a:lnTo>
                  <a:lnTo>
                    <a:pt x="1" y="523"/>
                  </a:lnTo>
                  <a:lnTo>
                    <a:pt x="3012" y="1658"/>
                  </a:lnTo>
                  <a:lnTo>
                    <a:pt x="2754"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8" name="Google Shape;3678;p47"/>
            <p:cNvSpPr/>
            <p:nvPr/>
          </p:nvSpPr>
          <p:spPr>
            <a:xfrm>
              <a:off x="4272684" y="247239"/>
              <a:ext cx="20258" cy="20258"/>
            </a:xfrm>
            <a:custGeom>
              <a:rect b="b" l="l" r="r" t="t"/>
              <a:pathLst>
                <a:path extrusionOk="0" h="425" w="425">
                  <a:moveTo>
                    <a:pt x="212" y="1"/>
                  </a:moveTo>
                  <a:cubicBezTo>
                    <a:pt x="95" y="1"/>
                    <a:pt x="1" y="96"/>
                    <a:pt x="1" y="213"/>
                  </a:cubicBezTo>
                  <a:cubicBezTo>
                    <a:pt x="1" y="331"/>
                    <a:pt x="95" y="425"/>
                    <a:pt x="212" y="425"/>
                  </a:cubicBezTo>
                  <a:cubicBezTo>
                    <a:pt x="330" y="425"/>
                    <a:pt x="425" y="331"/>
                    <a:pt x="425" y="213"/>
                  </a:cubicBezTo>
                  <a:cubicBezTo>
                    <a:pt x="425" y="96"/>
                    <a:pt x="330"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9" name="Google Shape;3679;p47"/>
            <p:cNvSpPr/>
            <p:nvPr/>
          </p:nvSpPr>
          <p:spPr>
            <a:xfrm>
              <a:off x="4351045" y="366163"/>
              <a:ext cx="20258" cy="20258"/>
            </a:xfrm>
            <a:custGeom>
              <a:rect b="b" l="l" r="r" t="t"/>
              <a:pathLst>
                <a:path extrusionOk="0" h="425" w="425">
                  <a:moveTo>
                    <a:pt x="212" y="1"/>
                  </a:moveTo>
                  <a:cubicBezTo>
                    <a:pt x="95" y="1"/>
                    <a:pt x="1" y="96"/>
                    <a:pt x="1" y="213"/>
                  </a:cubicBezTo>
                  <a:cubicBezTo>
                    <a:pt x="1" y="329"/>
                    <a:pt x="95" y="425"/>
                    <a:pt x="212" y="425"/>
                  </a:cubicBezTo>
                  <a:cubicBezTo>
                    <a:pt x="329" y="425"/>
                    <a:pt x="425" y="329"/>
                    <a:pt x="425" y="213"/>
                  </a:cubicBezTo>
                  <a:cubicBezTo>
                    <a:pt x="425" y="96"/>
                    <a:pt x="329"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0" name="Google Shape;3680;p47"/>
            <p:cNvSpPr/>
            <p:nvPr/>
          </p:nvSpPr>
          <p:spPr>
            <a:xfrm>
              <a:off x="4207383" y="135322"/>
              <a:ext cx="24118" cy="24118"/>
            </a:xfrm>
            <a:custGeom>
              <a:rect b="b" l="l" r="r" t="t"/>
              <a:pathLst>
                <a:path extrusionOk="0" h="506" w="506">
                  <a:moveTo>
                    <a:pt x="253" y="1"/>
                  </a:moveTo>
                  <a:cubicBezTo>
                    <a:pt x="114" y="1"/>
                    <a:pt x="1" y="113"/>
                    <a:pt x="1" y="253"/>
                  </a:cubicBezTo>
                  <a:cubicBezTo>
                    <a:pt x="1" y="393"/>
                    <a:pt x="114" y="505"/>
                    <a:pt x="253" y="505"/>
                  </a:cubicBezTo>
                  <a:cubicBezTo>
                    <a:pt x="393" y="505"/>
                    <a:pt x="505" y="392"/>
                    <a:pt x="505" y="253"/>
                  </a:cubicBezTo>
                  <a:cubicBezTo>
                    <a:pt x="505" y="115"/>
                    <a:pt x="393" y="1"/>
                    <a:pt x="25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1" name="Google Shape;3681;p47"/>
            <p:cNvSpPr/>
            <p:nvPr/>
          </p:nvSpPr>
          <p:spPr>
            <a:xfrm>
              <a:off x="4246468" y="354009"/>
              <a:ext cx="24357" cy="24118"/>
            </a:xfrm>
            <a:custGeom>
              <a:rect b="b" l="l" r="r" t="t"/>
              <a:pathLst>
                <a:path extrusionOk="0" h="506" w="511">
                  <a:moveTo>
                    <a:pt x="255" y="0"/>
                  </a:moveTo>
                  <a:cubicBezTo>
                    <a:pt x="118" y="0"/>
                    <a:pt x="5" y="110"/>
                    <a:pt x="2" y="249"/>
                  </a:cubicBezTo>
                  <a:cubicBezTo>
                    <a:pt x="0" y="389"/>
                    <a:pt x="112" y="504"/>
                    <a:pt x="252" y="506"/>
                  </a:cubicBezTo>
                  <a:cubicBezTo>
                    <a:pt x="253" y="506"/>
                    <a:pt x="254" y="506"/>
                    <a:pt x="255" y="506"/>
                  </a:cubicBezTo>
                  <a:cubicBezTo>
                    <a:pt x="393" y="506"/>
                    <a:pt x="506" y="395"/>
                    <a:pt x="508" y="257"/>
                  </a:cubicBezTo>
                  <a:cubicBezTo>
                    <a:pt x="510" y="117"/>
                    <a:pt x="399" y="2"/>
                    <a:pt x="259" y="0"/>
                  </a:cubicBezTo>
                  <a:cubicBezTo>
                    <a:pt x="258" y="0"/>
                    <a:pt x="256" y="0"/>
                    <a:pt x="25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2" name="Google Shape;3682;p47"/>
            <p:cNvSpPr/>
            <p:nvPr/>
          </p:nvSpPr>
          <p:spPr>
            <a:xfrm>
              <a:off x="4170252" y="366163"/>
              <a:ext cx="24166" cy="24166"/>
            </a:xfrm>
            <a:custGeom>
              <a:rect b="b" l="l" r="r" t="t"/>
              <a:pathLst>
                <a:path extrusionOk="0" h="507" w="507">
                  <a:moveTo>
                    <a:pt x="254" y="1"/>
                  </a:moveTo>
                  <a:cubicBezTo>
                    <a:pt x="114" y="1"/>
                    <a:pt x="1" y="114"/>
                    <a:pt x="1" y="253"/>
                  </a:cubicBezTo>
                  <a:cubicBezTo>
                    <a:pt x="1" y="393"/>
                    <a:pt x="114" y="506"/>
                    <a:pt x="254" y="506"/>
                  </a:cubicBezTo>
                  <a:cubicBezTo>
                    <a:pt x="393" y="506"/>
                    <a:pt x="506" y="392"/>
                    <a:pt x="506" y="253"/>
                  </a:cubicBezTo>
                  <a:cubicBezTo>
                    <a:pt x="506" y="115"/>
                    <a:pt x="393" y="1"/>
                    <a:pt x="254"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3" name="Google Shape;3683;p47"/>
            <p:cNvSpPr/>
            <p:nvPr/>
          </p:nvSpPr>
          <p:spPr>
            <a:xfrm>
              <a:off x="4040460" y="402007"/>
              <a:ext cx="24166" cy="24071"/>
            </a:xfrm>
            <a:custGeom>
              <a:rect b="b" l="l" r="r" t="t"/>
              <a:pathLst>
                <a:path extrusionOk="0" h="505" w="507">
                  <a:moveTo>
                    <a:pt x="253" y="0"/>
                  </a:moveTo>
                  <a:cubicBezTo>
                    <a:pt x="114" y="0"/>
                    <a:pt x="1" y="112"/>
                    <a:pt x="1" y="253"/>
                  </a:cubicBezTo>
                  <a:cubicBezTo>
                    <a:pt x="1" y="393"/>
                    <a:pt x="114" y="505"/>
                    <a:pt x="253" y="505"/>
                  </a:cubicBezTo>
                  <a:cubicBezTo>
                    <a:pt x="394" y="505"/>
                    <a:pt x="507" y="393"/>
                    <a:pt x="507" y="253"/>
                  </a:cubicBezTo>
                  <a:cubicBezTo>
                    <a:pt x="507" y="113"/>
                    <a:pt x="394" y="0"/>
                    <a:pt x="25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4" name="Google Shape;3684;p47"/>
            <p:cNvSpPr/>
            <p:nvPr/>
          </p:nvSpPr>
          <p:spPr>
            <a:xfrm>
              <a:off x="4142844" y="267449"/>
              <a:ext cx="12250" cy="12345"/>
            </a:xfrm>
            <a:custGeom>
              <a:rect b="b" l="l" r="r" t="t"/>
              <a:pathLst>
                <a:path extrusionOk="0" h="259" w="257">
                  <a:moveTo>
                    <a:pt x="129" y="1"/>
                  </a:moveTo>
                  <a:cubicBezTo>
                    <a:pt x="58" y="1"/>
                    <a:pt x="0" y="60"/>
                    <a:pt x="0" y="130"/>
                  </a:cubicBezTo>
                  <a:cubicBezTo>
                    <a:pt x="0" y="201"/>
                    <a:pt x="58" y="258"/>
                    <a:pt x="129" y="258"/>
                  </a:cubicBezTo>
                  <a:cubicBezTo>
                    <a:pt x="129" y="258"/>
                    <a:pt x="130" y="258"/>
                    <a:pt x="131" y="258"/>
                  </a:cubicBezTo>
                  <a:cubicBezTo>
                    <a:pt x="200" y="258"/>
                    <a:pt x="257" y="201"/>
                    <a:pt x="257" y="130"/>
                  </a:cubicBezTo>
                  <a:cubicBezTo>
                    <a:pt x="257" y="60"/>
                    <a:pt x="199" y="1"/>
                    <a:pt x="129"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5" name="Google Shape;3685;p47"/>
            <p:cNvSpPr/>
            <p:nvPr/>
          </p:nvSpPr>
          <p:spPr>
            <a:xfrm>
              <a:off x="4186172" y="457394"/>
              <a:ext cx="12298" cy="12250"/>
            </a:xfrm>
            <a:custGeom>
              <a:rect b="b" l="l" r="r" t="t"/>
              <a:pathLst>
                <a:path extrusionOk="0" h="257" w="258">
                  <a:moveTo>
                    <a:pt x="130" y="0"/>
                  </a:moveTo>
                  <a:cubicBezTo>
                    <a:pt x="58" y="0"/>
                    <a:pt x="1" y="58"/>
                    <a:pt x="1" y="128"/>
                  </a:cubicBezTo>
                  <a:cubicBezTo>
                    <a:pt x="1" y="199"/>
                    <a:pt x="58" y="257"/>
                    <a:pt x="130" y="257"/>
                  </a:cubicBezTo>
                  <a:cubicBezTo>
                    <a:pt x="200" y="256"/>
                    <a:pt x="257" y="199"/>
                    <a:pt x="257" y="128"/>
                  </a:cubicBezTo>
                  <a:cubicBezTo>
                    <a:pt x="257" y="58"/>
                    <a:pt x="200" y="0"/>
                    <a:pt x="13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86" name="Google Shape;3686;p47"/>
          <p:cNvGrpSpPr/>
          <p:nvPr/>
        </p:nvGrpSpPr>
        <p:grpSpPr>
          <a:xfrm>
            <a:off x="2303209" y="1360160"/>
            <a:ext cx="446753" cy="307144"/>
            <a:chOff x="5807116" y="-753678"/>
            <a:chExt cx="145807" cy="100239"/>
          </a:xfrm>
        </p:grpSpPr>
        <p:sp>
          <p:nvSpPr>
            <p:cNvPr id="3687" name="Google Shape;3687;p47"/>
            <p:cNvSpPr/>
            <p:nvPr/>
          </p:nvSpPr>
          <p:spPr>
            <a:xfrm>
              <a:off x="5807116" y="-753678"/>
              <a:ext cx="84272" cy="84319"/>
            </a:xfrm>
            <a:custGeom>
              <a:rect b="b" l="l" r="r" t="t"/>
              <a:pathLst>
                <a:path extrusionOk="0" h="1769" w="1768">
                  <a:moveTo>
                    <a:pt x="904" y="0"/>
                  </a:moveTo>
                  <a:cubicBezTo>
                    <a:pt x="787" y="0"/>
                    <a:pt x="607" y="606"/>
                    <a:pt x="607" y="606"/>
                  </a:cubicBezTo>
                  <a:cubicBezTo>
                    <a:pt x="607" y="606"/>
                    <a:pt x="442" y="577"/>
                    <a:pt x="287" y="577"/>
                  </a:cubicBezTo>
                  <a:cubicBezTo>
                    <a:pt x="150" y="577"/>
                    <a:pt x="20" y="599"/>
                    <a:pt x="14" y="684"/>
                  </a:cubicBezTo>
                  <a:cubicBezTo>
                    <a:pt x="1" y="865"/>
                    <a:pt x="503" y="1032"/>
                    <a:pt x="503" y="1032"/>
                  </a:cubicBezTo>
                  <a:cubicBezTo>
                    <a:pt x="503" y="1032"/>
                    <a:pt x="219" y="1611"/>
                    <a:pt x="336" y="1701"/>
                  </a:cubicBezTo>
                  <a:cubicBezTo>
                    <a:pt x="346" y="1709"/>
                    <a:pt x="358" y="1713"/>
                    <a:pt x="373" y="1713"/>
                  </a:cubicBezTo>
                  <a:cubicBezTo>
                    <a:pt x="525" y="1713"/>
                    <a:pt x="890" y="1315"/>
                    <a:pt x="890" y="1315"/>
                  </a:cubicBezTo>
                  <a:cubicBezTo>
                    <a:pt x="890" y="1315"/>
                    <a:pt x="1144" y="1769"/>
                    <a:pt x="1307" y="1769"/>
                  </a:cubicBezTo>
                  <a:cubicBezTo>
                    <a:pt x="1324" y="1769"/>
                    <a:pt x="1340" y="1764"/>
                    <a:pt x="1355" y="1752"/>
                  </a:cubicBezTo>
                  <a:cubicBezTo>
                    <a:pt x="1509" y="1636"/>
                    <a:pt x="1291" y="1134"/>
                    <a:pt x="1291" y="1134"/>
                  </a:cubicBezTo>
                  <a:cubicBezTo>
                    <a:pt x="1291" y="1134"/>
                    <a:pt x="1743" y="940"/>
                    <a:pt x="1755" y="785"/>
                  </a:cubicBezTo>
                  <a:cubicBezTo>
                    <a:pt x="1768" y="631"/>
                    <a:pt x="1148" y="606"/>
                    <a:pt x="1148" y="606"/>
                  </a:cubicBezTo>
                  <a:cubicBezTo>
                    <a:pt x="1148" y="606"/>
                    <a:pt x="1019" y="0"/>
                    <a:pt x="90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8" name="Google Shape;3688;p47"/>
            <p:cNvSpPr/>
            <p:nvPr/>
          </p:nvSpPr>
          <p:spPr>
            <a:xfrm>
              <a:off x="5875991" y="-697100"/>
              <a:ext cx="76931" cy="31507"/>
            </a:xfrm>
            <a:custGeom>
              <a:rect b="b" l="l" r="r" t="t"/>
              <a:pathLst>
                <a:path extrusionOk="0" h="661" w="1614">
                  <a:moveTo>
                    <a:pt x="177" y="1"/>
                  </a:moveTo>
                  <a:cubicBezTo>
                    <a:pt x="66" y="1"/>
                    <a:pt x="0" y="9"/>
                    <a:pt x="0" y="9"/>
                  </a:cubicBezTo>
                  <a:cubicBezTo>
                    <a:pt x="1181" y="291"/>
                    <a:pt x="1475" y="661"/>
                    <a:pt x="1476" y="661"/>
                  </a:cubicBezTo>
                  <a:cubicBezTo>
                    <a:pt x="1476" y="661"/>
                    <a:pt x="1476" y="661"/>
                    <a:pt x="1476" y="661"/>
                  </a:cubicBezTo>
                  <a:lnTo>
                    <a:pt x="1614" y="417"/>
                  </a:lnTo>
                  <a:cubicBezTo>
                    <a:pt x="1614" y="417"/>
                    <a:pt x="1380" y="230"/>
                    <a:pt x="843" y="88"/>
                  </a:cubicBezTo>
                  <a:cubicBezTo>
                    <a:pt x="571" y="16"/>
                    <a:pt x="331" y="1"/>
                    <a:pt x="177"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9" name="Google Shape;3689;p47"/>
            <p:cNvSpPr/>
            <p:nvPr/>
          </p:nvSpPr>
          <p:spPr>
            <a:xfrm>
              <a:off x="5881378" y="-705394"/>
              <a:ext cx="66064" cy="16492"/>
            </a:xfrm>
            <a:custGeom>
              <a:rect b="b" l="l" r="r" t="t"/>
              <a:pathLst>
                <a:path extrusionOk="0" h="346" w="1386">
                  <a:moveTo>
                    <a:pt x="643" y="1"/>
                  </a:moveTo>
                  <a:cubicBezTo>
                    <a:pt x="268" y="1"/>
                    <a:pt x="0" y="99"/>
                    <a:pt x="0" y="99"/>
                  </a:cubicBezTo>
                  <a:cubicBezTo>
                    <a:pt x="1011" y="103"/>
                    <a:pt x="1320" y="346"/>
                    <a:pt x="1320" y="346"/>
                  </a:cubicBezTo>
                  <a:cubicBezTo>
                    <a:pt x="1320" y="346"/>
                    <a:pt x="1320" y="346"/>
                    <a:pt x="1320" y="346"/>
                  </a:cubicBezTo>
                  <a:lnTo>
                    <a:pt x="1385" y="121"/>
                  </a:lnTo>
                  <a:cubicBezTo>
                    <a:pt x="1385" y="121"/>
                    <a:pt x="1160" y="15"/>
                    <a:pt x="699" y="1"/>
                  </a:cubicBezTo>
                  <a:cubicBezTo>
                    <a:pt x="680" y="1"/>
                    <a:pt x="661" y="1"/>
                    <a:pt x="643"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0" name="Google Shape;3690;p47"/>
            <p:cNvSpPr/>
            <p:nvPr/>
          </p:nvSpPr>
          <p:spPr>
            <a:xfrm>
              <a:off x="5875991" y="-689759"/>
              <a:ext cx="59963" cy="36321"/>
            </a:xfrm>
            <a:custGeom>
              <a:rect b="b" l="l" r="r" t="t"/>
              <a:pathLst>
                <a:path extrusionOk="0" h="762" w="1258">
                  <a:moveTo>
                    <a:pt x="0" y="0"/>
                  </a:moveTo>
                  <a:lnTo>
                    <a:pt x="0" y="0"/>
                  </a:lnTo>
                  <a:cubicBezTo>
                    <a:pt x="923" y="412"/>
                    <a:pt x="1107" y="760"/>
                    <a:pt x="1107" y="761"/>
                  </a:cubicBezTo>
                  <a:lnTo>
                    <a:pt x="1107" y="761"/>
                  </a:lnTo>
                  <a:lnTo>
                    <a:pt x="1258" y="582"/>
                  </a:lnTo>
                  <a:cubicBezTo>
                    <a:pt x="1258" y="582"/>
                    <a:pt x="1095" y="394"/>
                    <a:pt x="679" y="195"/>
                  </a:cubicBezTo>
                  <a:cubicBezTo>
                    <a:pt x="313" y="20"/>
                    <a:pt x="0" y="0"/>
                    <a:pt x="0" y="0"/>
                  </a:cubicBezTo>
                  <a:close/>
                  <a:moveTo>
                    <a:pt x="1107" y="761"/>
                  </a:moveTo>
                  <a:lnTo>
                    <a:pt x="1107" y="761"/>
                  </a:lnTo>
                  <a:cubicBezTo>
                    <a:pt x="1107" y="761"/>
                    <a:pt x="1107" y="761"/>
                    <a:pt x="1107" y="76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91" name="Google Shape;3691;p47"/>
          <p:cNvSpPr/>
          <p:nvPr/>
        </p:nvSpPr>
        <p:spPr>
          <a:xfrm>
            <a:off x="6210443" y="3552594"/>
            <a:ext cx="59653" cy="59653"/>
          </a:xfrm>
          <a:custGeom>
            <a:rect b="b" l="l" r="r" t="t"/>
            <a:pathLst>
              <a:path extrusionOk="0" h="524" w="524">
                <a:moveTo>
                  <a:pt x="254" y="0"/>
                </a:moveTo>
                <a:cubicBezTo>
                  <a:pt x="254" y="0"/>
                  <a:pt x="236" y="121"/>
                  <a:pt x="232" y="234"/>
                </a:cubicBezTo>
                <a:cubicBezTo>
                  <a:pt x="143" y="240"/>
                  <a:pt x="1" y="269"/>
                  <a:pt x="1" y="269"/>
                </a:cubicBezTo>
                <a:cubicBezTo>
                  <a:pt x="1" y="269"/>
                  <a:pt x="121" y="287"/>
                  <a:pt x="232" y="291"/>
                </a:cubicBezTo>
                <a:cubicBezTo>
                  <a:pt x="235" y="405"/>
                  <a:pt x="255" y="524"/>
                  <a:pt x="255" y="524"/>
                </a:cubicBezTo>
                <a:cubicBezTo>
                  <a:pt x="255" y="524"/>
                  <a:pt x="283" y="381"/>
                  <a:pt x="290" y="292"/>
                </a:cubicBezTo>
                <a:cubicBezTo>
                  <a:pt x="404" y="290"/>
                  <a:pt x="523" y="269"/>
                  <a:pt x="523" y="269"/>
                </a:cubicBezTo>
                <a:cubicBezTo>
                  <a:pt x="523" y="269"/>
                  <a:pt x="379" y="239"/>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2" name="Google Shape;3692;p47"/>
          <p:cNvSpPr/>
          <p:nvPr/>
        </p:nvSpPr>
        <p:spPr>
          <a:xfrm>
            <a:off x="7610694" y="3279175"/>
            <a:ext cx="59540" cy="59653"/>
          </a:xfrm>
          <a:custGeom>
            <a:rect b="b" l="l" r="r" t="t"/>
            <a:pathLst>
              <a:path extrusionOk="0" h="524" w="523">
                <a:moveTo>
                  <a:pt x="255" y="0"/>
                </a:moveTo>
                <a:cubicBezTo>
                  <a:pt x="255" y="0"/>
                  <a:pt x="236" y="121"/>
                  <a:pt x="232" y="233"/>
                </a:cubicBezTo>
                <a:cubicBezTo>
                  <a:pt x="143" y="240"/>
                  <a:pt x="0" y="268"/>
                  <a:pt x="0" y="268"/>
                </a:cubicBezTo>
                <a:cubicBezTo>
                  <a:pt x="0" y="268"/>
                  <a:pt x="121" y="286"/>
                  <a:pt x="232" y="290"/>
                </a:cubicBezTo>
                <a:cubicBezTo>
                  <a:pt x="235" y="405"/>
                  <a:pt x="256" y="524"/>
                  <a:pt x="256" y="524"/>
                </a:cubicBezTo>
                <a:cubicBezTo>
                  <a:pt x="256" y="524"/>
                  <a:pt x="283" y="379"/>
                  <a:pt x="290" y="293"/>
                </a:cubicBezTo>
                <a:cubicBezTo>
                  <a:pt x="403" y="289"/>
                  <a:pt x="523" y="268"/>
                  <a:pt x="523" y="268"/>
                </a:cubicBezTo>
                <a:cubicBezTo>
                  <a:pt x="523" y="268"/>
                  <a:pt x="378" y="238"/>
                  <a:pt x="290"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3" name="Google Shape;3693;p47"/>
          <p:cNvSpPr/>
          <p:nvPr/>
        </p:nvSpPr>
        <p:spPr>
          <a:xfrm>
            <a:off x="4881156" y="3612243"/>
            <a:ext cx="59540" cy="59653"/>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4" name="Google Shape;3694;p47"/>
          <p:cNvSpPr/>
          <p:nvPr/>
        </p:nvSpPr>
        <p:spPr>
          <a:xfrm>
            <a:off x="1033673" y="1956119"/>
            <a:ext cx="59653" cy="59767"/>
          </a:xfrm>
          <a:custGeom>
            <a:rect b="b" l="l" r="r" t="t"/>
            <a:pathLst>
              <a:path extrusionOk="0" h="525" w="524">
                <a:moveTo>
                  <a:pt x="255" y="1"/>
                </a:moveTo>
                <a:cubicBezTo>
                  <a:pt x="255" y="1"/>
                  <a:pt x="238" y="121"/>
                  <a:pt x="233" y="234"/>
                </a:cubicBezTo>
                <a:cubicBezTo>
                  <a:pt x="144" y="241"/>
                  <a:pt x="1" y="269"/>
                  <a:pt x="1" y="269"/>
                </a:cubicBezTo>
                <a:cubicBezTo>
                  <a:pt x="1" y="269"/>
                  <a:pt x="121" y="288"/>
                  <a:pt x="233" y="292"/>
                </a:cubicBezTo>
                <a:cubicBezTo>
                  <a:pt x="235" y="405"/>
                  <a:pt x="256" y="524"/>
                  <a:pt x="256" y="524"/>
                </a:cubicBezTo>
                <a:cubicBezTo>
                  <a:pt x="256" y="524"/>
                  <a:pt x="285" y="381"/>
                  <a:pt x="291" y="293"/>
                </a:cubicBezTo>
                <a:cubicBezTo>
                  <a:pt x="405" y="291"/>
                  <a:pt x="523" y="269"/>
                  <a:pt x="523" y="269"/>
                </a:cubicBezTo>
                <a:cubicBezTo>
                  <a:pt x="523" y="269"/>
                  <a:pt x="380" y="240"/>
                  <a:pt x="291" y="234"/>
                </a:cubicBezTo>
                <a:cubicBezTo>
                  <a:pt x="285"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5" name="Google Shape;3695;p47"/>
          <p:cNvSpPr/>
          <p:nvPr/>
        </p:nvSpPr>
        <p:spPr>
          <a:xfrm>
            <a:off x="7987003" y="3950596"/>
            <a:ext cx="59767" cy="59767"/>
          </a:xfrm>
          <a:custGeom>
            <a:rect b="b" l="l" r="r" t="t"/>
            <a:pathLst>
              <a:path extrusionOk="0" h="525" w="525">
                <a:moveTo>
                  <a:pt x="256" y="1"/>
                </a:moveTo>
                <a:cubicBezTo>
                  <a:pt x="256" y="1"/>
                  <a:pt x="238" y="121"/>
                  <a:pt x="234" y="234"/>
                </a:cubicBezTo>
                <a:cubicBezTo>
                  <a:pt x="145" y="241"/>
                  <a:pt x="1" y="269"/>
                  <a:pt x="1" y="269"/>
                </a:cubicBezTo>
                <a:cubicBezTo>
                  <a:pt x="1" y="269"/>
                  <a:pt x="121" y="288"/>
                  <a:pt x="233" y="292"/>
                </a:cubicBezTo>
                <a:cubicBezTo>
                  <a:pt x="235" y="405"/>
                  <a:pt x="256" y="524"/>
                  <a:pt x="256" y="524"/>
                </a:cubicBezTo>
                <a:cubicBezTo>
                  <a:pt x="256" y="524"/>
                  <a:pt x="286" y="381"/>
                  <a:pt x="292" y="293"/>
                </a:cubicBezTo>
                <a:cubicBezTo>
                  <a:pt x="406" y="291"/>
                  <a:pt x="524" y="269"/>
                  <a:pt x="524" y="269"/>
                </a:cubicBezTo>
                <a:cubicBezTo>
                  <a:pt x="524" y="269"/>
                  <a:pt x="381" y="240"/>
                  <a:pt x="292" y="234"/>
                </a:cubicBezTo>
                <a:cubicBezTo>
                  <a:pt x="286" y="145"/>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6" name="Google Shape;3696;p47"/>
          <p:cNvSpPr/>
          <p:nvPr/>
        </p:nvSpPr>
        <p:spPr>
          <a:xfrm>
            <a:off x="2751606" y="3740035"/>
            <a:ext cx="59540" cy="59653"/>
          </a:xfrm>
          <a:custGeom>
            <a:rect b="b" l="l" r="r" t="t"/>
            <a:pathLst>
              <a:path extrusionOk="0" h="524" w="523">
                <a:moveTo>
                  <a:pt x="255" y="0"/>
                </a:moveTo>
                <a:cubicBezTo>
                  <a:pt x="255" y="0"/>
                  <a:pt x="236" y="121"/>
                  <a:pt x="233" y="234"/>
                </a:cubicBezTo>
                <a:cubicBezTo>
                  <a:pt x="144" y="240"/>
                  <a:pt x="0" y="269"/>
                  <a:pt x="0" y="269"/>
                </a:cubicBezTo>
                <a:cubicBezTo>
                  <a:pt x="0" y="269"/>
                  <a:pt x="121" y="287"/>
                  <a:pt x="233" y="291"/>
                </a:cubicBezTo>
                <a:cubicBezTo>
                  <a:pt x="235" y="406"/>
                  <a:pt x="256" y="524"/>
                  <a:pt x="256" y="524"/>
                </a:cubicBezTo>
                <a:cubicBezTo>
                  <a:pt x="256" y="524"/>
                  <a:pt x="283" y="381"/>
                  <a:pt x="290" y="293"/>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7" name="Google Shape;3697;p47"/>
          <p:cNvSpPr/>
          <p:nvPr/>
        </p:nvSpPr>
        <p:spPr>
          <a:xfrm>
            <a:off x="3207648" y="1243944"/>
            <a:ext cx="59653" cy="59767"/>
          </a:xfrm>
          <a:custGeom>
            <a:rect b="b" l="l" r="r" t="t"/>
            <a:pathLst>
              <a:path extrusionOk="0" h="525" w="524">
                <a:moveTo>
                  <a:pt x="255" y="1"/>
                </a:moveTo>
                <a:cubicBezTo>
                  <a:pt x="255" y="1"/>
                  <a:pt x="237" y="121"/>
                  <a:pt x="232" y="233"/>
                </a:cubicBezTo>
                <a:cubicBezTo>
                  <a:pt x="143" y="240"/>
                  <a:pt x="0" y="269"/>
                  <a:pt x="0" y="269"/>
                </a:cubicBezTo>
                <a:cubicBezTo>
                  <a:pt x="0" y="269"/>
                  <a:pt x="120" y="288"/>
                  <a:pt x="231" y="291"/>
                </a:cubicBezTo>
                <a:cubicBezTo>
                  <a:pt x="235" y="405"/>
                  <a:pt x="255" y="524"/>
                  <a:pt x="255" y="524"/>
                </a:cubicBezTo>
                <a:cubicBezTo>
                  <a:pt x="255"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8" name="Google Shape;3698;p47"/>
          <p:cNvSpPr/>
          <p:nvPr/>
        </p:nvSpPr>
        <p:spPr>
          <a:xfrm>
            <a:off x="4215052" y="4153506"/>
            <a:ext cx="59540" cy="59767"/>
          </a:xfrm>
          <a:custGeom>
            <a:rect b="b" l="l" r="r" t="t"/>
            <a:pathLst>
              <a:path extrusionOk="0" h="525" w="523">
                <a:moveTo>
                  <a:pt x="255" y="1"/>
                </a:moveTo>
                <a:cubicBezTo>
                  <a:pt x="255" y="1"/>
                  <a:pt x="236" y="121"/>
                  <a:pt x="232" y="233"/>
                </a:cubicBezTo>
                <a:cubicBezTo>
                  <a:pt x="144" y="241"/>
                  <a:pt x="0" y="269"/>
                  <a:pt x="0" y="269"/>
                </a:cubicBezTo>
                <a:cubicBezTo>
                  <a:pt x="0" y="269"/>
                  <a:pt x="121" y="287"/>
                  <a:pt x="232" y="291"/>
                </a:cubicBezTo>
                <a:cubicBezTo>
                  <a:pt x="235" y="405"/>
                  <a:pt x="256" y="524"/>
                  <a:pt x="256" y="524"/>
                </a:cubicBezTo>
                <a:cubicBezTo>
                  <a:pt x="256" y="524"/>
                  <a:pt x="283" y="382"/>
                  <a:pt x="290" y="293"/>
                </a:cubicBezTo>
                <a:cubicBezTo>
                  <a:pt x="403" y="290"/>
                  <a:pt x="523" y="269"/>
                  <a:pt x="523" y="269"/>
                </a:cubicBezTo>
                <a:cubicBezTo>
                  <a:pt x="523" y="269"/>
                  <a:pt x="379" y="239"/>
                  <a:pt x="290"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9" name="Google Shape;3699;p47"/>
          <p:cNvSpPr/>
          <p:nvPr/>
        </p:nvSpPr>
        <p:spPr>
          <a:xfrm>
            <a:off x="7048098" y="4416539"/>
            <a:ext cx="59653" cy="59767"/>
          </a:xfrm>
          <a:custGeom>
            <a:rect b="b" l="l" r="r" t="t"/>
            <a:pathLst>
              <a:path extrusionOk="0" h="525" w="524">
                <a:moveTo>
                  <a:pt x="255" y="1"/>
                </a:moveTo>
                <a:cubicBezTo>
                  <a:pt x="255" y="1"/>
                  <a:pt x="237" y="121"/>
                  <a:pt x="232" y="234"/>
                </a:cubicBezTo>
                <a:cubicBezTo>
                  <a:pt x="143" y="241"/>
                  <a:pt x="0" y="270"/>
                  <a:pt x="0" y="270"/>
                </a:cubicBezTo>
                <a:cubicBezTo>
                  <a:pt x="0" y="270"/>
                  <a:pt x="120" y="288"/>
                  <a:pt x="231" y="292"/>
                </a:cubicBezTo>
                <a:cubicBezTo>
                  <a:pt x="235" y="405"/>
                  <a:pt x="255" y="524"/>
                  <a:pt x="255" y="524"/>
                </a:cubicBezTo>
                <a:cubicBezTo>
                  <a:pt x="255" y="524"/>
                  <a:pt x="284" y="381"/>
                  <a:pt x="290" y="293"/>
                </a:cubicBezTo>
                <a:cubicBezTo>
                  <a:pt x="404" y="291"/>
                  <a:pt x="523" y="270"/>
                  <a:pt x="523" y="270"/>
                </a:cubicBezTo>
                <a:cubicBezTo>
                  <a:pt x="523" y="270"/>
                  <a:pt x="379" y="240"/>
                  <a:pt x="290" y="234"/>
                </a:cubicBezTo>
                <a:cubicBezTo>
                  <a:pt x="284"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0" name="Google Shape;3700;p47"/>
          <p:cNvSpPr/>
          <p:nvPr/>
        </p:nvSpPr>
        <p:spPr>
          <a:xfrm>
            <a:off x="7829095" y="615502"/>
            <a:ext cx="59540" cy="59653"/>
          </a:xfrm>
          <a:custGeom>
            <a:rect b="b" l="l" r="r" t="t"/>
            <a:pathLst>
              <a:path extrusionOk="0" h="524" w="523">
                <a:moveTo>
                  <a:pt x="254" y="0"/>
                </a:moveTo>
                <a:cubicBezTo>
                  <a:pt x="254" y="0"/>
                  <a:pt x="236" y="121"/>
                  <a:pt x="232" y="234"/>
                </a:cubicBezTo>
                <a:cubicBezTo>
                  <a:pt x="143" y="240"/>
                  <a:pt x="0" y="269"/>
                  <a:pt x="0" y="269"/>
                </a:cubicBezTo>
                <a:cubicBezTo>
                  <a:pt x="0" y="269"/>
                  <a:pt x="121" y="287"/>
                  <a:pt x="232" y="291"/>
                </a:cubicBezTo>
                <a:cubicBezTo>
                  <a:pt x="235" y="404"/>
                  <a:pt x="256" y="524"/>
                  <a:pt x="256" y="524"/>
                </a:cubicBezTo>
                <a:cubicBezTo>
                  <a:pt x="256" y="524"/>
                  <a:pt x="283" y="381"/>
                  <a:pt x="289" y="292"/>
                </a:cubicBezTo>
                <a:cubicBezTo>
                  <a:pt x="403" y="290"/>
                  <a:pt x="523" y="269"/>
                  <a:pt x="523" y="269"/>
                </a:cubicBezTo>
                <a:cubicBezTo>
                  <a:pt x="523" y="269"/>
                  <a:pt x="378" y="239"/>
                  <a:pt x="289"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1" name="Google Shape;3701;p47"/>
          <p:cNvSpPr/>
          <p:nvPr/>
        </p:nvSpPr>
        <p:spPr>
          <a:xfrm>
            <a:off x="1441775" y="3707842"/>
            <a:ext cx="59653" cy="59653"/>
          </a:xfrm>
          <a:custGeom>
            <a:rect b="b" l="l" r="r" t="t"/>
            <a:pathLst>
              <a:path extrusionOk="0" h="524" w="524">
                <a:moveTo>
                  <a:pt x="255" y="0"/>
                </a:moveTo>
                <a:cubicBezTo>
                  <a:pt x="255" y="0"/>
                  <a:pt x="236" y="121"/>
                  <a:pt x="232" y="234"/>
                </a:cubicBezTo>
                <a:cubicBezTo>
                  <a:pt x="144" y="240"/>
                  <a:pt x="1" y="268"/>
                  <a:pt x="1" y="268"/>
                </a:cubicBezTo>
                <a:cubicBezTo>
                  <a:pt x="1" y="268"/>
                  <a:pt x="121" y="287"/>
                  <a:pt x="232" y="291"/>
                </a:cubicBezTo>
                <a:cubicBezTo>
                  <a:pt x="235" y="404"/>
                  <a:pt x="256" y="524"/>
                  <a:pt x="256" y="524"/>
                </a:cubicBezTo>
                <a:cubicBezTo>
                  <a:pt x="256" y="524"/>
                  <a:pt x="283" y="381"/>
                  <a:pt x="291" y="292"/>
                </a:cubicBezTo>
                <a:cubicBezTo>
                  <a:pt x="404" y="290"/>
                  <a:pt x="523" y="268"/>
                  <a:pt x="523" y="268"/>
                </a:cubicBezTo>
                <a:cubicBezTo>
                  <a:pt x="523" y="268"/>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2" name="Google Shape;3702;p47"/>
          <p:cNvSpPr/>
          <p:nvPr/>
        </p:nvSpPr>
        <p:spPr>
          <a:xfrm>
            <a:off x="5402264" y="1658748"/>
            <a:ext cx="67395" cy="67167"/>
          </a:xfrm>
          <a:custGeom>
            <a:rect b="b" l="l" r="r" t="t"/>
            <a:pathLst>
              <a:path extrusionOk="0" h="590" w="592">
                <a:moveTo>
                  <a:pt x="286" y="0"/>
                </a:moveTo>
                <a:cubicBezTo>
                  <a:pt x="286" y="0"/>
                  <a:pt x="265" y="136"/>
                  <a:pt x="262" y="263"/>
                </a:cubicBezTo>
                <a:cubicBezTo>
                  <a:pt x="163" y="269"/>
                  <a:pt x="1" y="304"/>
                  <a:pt x="1" y="304"/>
                </a:cubicBezTo>
                <a:cubicBezTo>
                  <a:pt x="1" y="304"/>
                  <a:pt x="137" y="325"/>
                  <a:pt x="262" y="328"/>
                </a:cubicBezTo>
                <a:cubicBezTo>
                  <a:pt x="264" y="456"/>
                  <a:pt x="288" y="589"/>
                  <a:pt x="288" y="589"/>
                </a:cubicBezTo>
                <a:cubicBezTo>
                  <a:pt x="288" y="589"/>
                  <a:pt x="321" y="427"/>
                  <a:pt x="328" y="328"/>
                </a:cubicBezTo>
                <a:cubicBezTo>
                  <a:pt x="458" y="326"/>
                  <a:pt x="592" y="302"/>
                  <a:pt x="592" y="302"/>
                </a:cubicBezTo>
                <a:cubicBezTo>
                  <a:pt x="592" y="302"/>
                  <a:pt x="428" y="268"/>
                  <a:pt x="328" y="262"/>
                </a:cubicBezTo>
                <a:cubicBezTo>
                  <a:pt x="320" y="163"/>
                  <a:pt x="286" y="0"/>
                  <a:pt x="28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3" name="Google Shape;3703;p47"/>
          <p:cNvSpPr/>
          <p:nvPr/>
        </p:nvSpPr>
        <p:spPr>
          <a:xfrm>
            <a:off x="8218948" y="2446226"/>
            <a:ext cx="67395" cy="67281"/>
          </a:xfrm>
          <a:custGeom>
            <a:rect b="b" l="l" r="r" t="t"/>
            <a:pathLst>
              <a:path extrusionOk="0" h="591" w="592">
                <a:moveTo>
                  <a:pt x="287" y="1"/>
                </a:moveTo>
                <a:cubicBezTo>
                  <a:pt x="287" y="1"/>
                  <a:pt x="266" y="136"/>
                  <a:pt x="262" y="264"/>
                </a:cubicBezTo>
                <a:cubicBezTo>
                  <a:pt x="163" y="270"/>
                  <a:pt x="0" y="305"/>
                  <a:pt x="0" y="305"/>
                </a:cubicBezTo>
                <a:cubicBezTo>
                  <a:pt x="0" y="305"/>
                  <a:pt x="136" y="326"/>
                  <a:pt x="262" y="329"/>
                </a:cubicBezTo>
                <a:cubicBezTo>
                  <a:pt x="264" y="457"/>
                  <a:pt x="288" y="590"/>
                  <a:pt x="288" y="590"/>
                </a:cubicBezTo>
                <a:cubicBezTo>
                  <a:pt x="288" y="590"/>
                  <a:pt x="321" y="428"/>
                  <a:pt x="329" y="329"/>
                </a:cubicBezTo>
                <a:cubicBezTo>
                  <a:pt x="458" y="327"/>
                  <a:pt x="592" y="302"/>
                  <a:pt x="592" y="302"/>
                </a:cubicBezTo>
                <a:cubicBezTo>
                  <a:pt x="592" y="302"/>
                  <a:pt x="428" y="269"/>
                  <a:pt x="329" y="263"/>
                </a:cubicBezTo>
                <a:cubicBezTo>
                  <a:pt x="321"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4" name="Google Shape;3704;p47"/>
          <p:cNvSpPr/>
          <p:nvPr/>
        </p:nvSpPr>
        <p:spPr>
          <a:xfrm>
            <a:off x="1874979" y="706805"/>
            <a:ext cx="134790" cy="134790"/>
          </a:xfrm>
          <a:custGeom>
            <a:rect b="b" l="l" r="r" t="t"/>
            <a:pathLst>
              <a:path extrusionOk="0" h="1184" w="1184">
                <a:moveTo>
                  <a:pt x="577" y="1"/>
                </a:moveTo>
                <a:cubicBezTo>
                  <a:pt x="577" y="1"/>
                  <a:pt x="534" y="273"/>
                  <a:pt x="526" y="527"/>
                </a:cubicBezTo>
                <a:cubicBezTo>
                  <a:pt x="325" y="542"/>
                  <a:pt x="1" y="608"/>
                  <a:pt x="1" y="608"/>
                </a:cubicBezTo>
                <a:cubicBezTo>
                  <a:pt x="1" y="608"/>
                  <a:pt x="272" y="650"/>
                  <a:pt x="524" y="659"/>
                </a:cubicBezTo>
                <a:cubicBezTo>
                  <a:pt x="530" y="917"/>
                  <a:pt x="577" y="1183"/>
                  <a:pt x="577" y="1183"/>
                </a:cubicBezTo>
                <a:cubicBezTo>
                  <a:pt x="577" y="1183"/>
                  <a:pt x="644" y="861"/>
                  <a:pt x="658" y="660"/>
                </a:cubicBezTo>
                <a:cubicBezTo>
                  <a:pt x="916" y="655"/>
                  <a:pt x="1184" y="608"/>
                  <a:pt x="1184" y="608"/>
                </a:cubicBezTo>
                <a:cubicBezTo>
                  <a:pt x="1184" y="608"/>
                  <a:pt x="858" y="541"/>
                  <a:pt x="658" y="527"/>
                </a:cubicBezTo>
                <a:cubicBezTo>
                  <a:pt x="644" y="327"/>
                  <a:pt x="577" y="1"/>
                  <a:pt x="57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5" name="Google Shape;3705;p47"/>
          <p:cNvSpPr/>
          <p:nvPr/>
        </p:nvSpPr>
        <p:spPr>
          <a:xfrm>
            <a:off x="4881153" y="4247082"/>
            <a:ext cx="269124" cy="269238"/>
          </a:xfrm>
          <a:custGeom>
            <a:rect b="b" l="l" r="r" t="t"/>
            <a:pathLst>
              <a:path extrusionOk="0" h="2365" w="2364">
                <a:moveTo>
                  <a:pt x="1150" y="1"/>
                </a:moveTo>
                <a:cubicBezTo>
                  <a:pt x="1150" y="1"/>
                  <a:pt x="1065" y="546"/>
                  <a:pt x="1048" y="1052"/>
                </a:cubicBezTo>
                <a:cubicBezTo>
                  <a:pt x="647" y="1080"/>
                  <a:pt x="0" y="1214"/>
                  <a:pt x="0" y="1214"/>
                </a:cubicBezTo>
                <a:cubicBezTo>
                  <a:pt x="0" y="1214"/>
                  <a:pt x="541" y="1299"/>
                  <a:pt x="1047" y="1316"/>
                </a:cubicBezTo>
                <a:cubicBezTo>
                  <a:pt x="1058" y="1832"/>
                  <a:pt x="1150" y="2365"/>
                  <a:pt x="1150" y="2365"/>
                </a:cubicBezTo>
                <a:cubicBezTo>
                  <a:pt x="1150" y="2365"/>
                  <a:pt x="1283" y="1718"/>
                  <a:pt x="1312" y="1318"/>
                </a:cubicBezTo>
                <a:cubicBezTo>
                  <a:pt x="1828" y="1305"/>
                  <a:pt x="2364" y="1214"/>
                  <a:pt x="2364" y="1214"/>
                </a:cubicBezTo>
                <a:cubicBezTo>
                  <a:pt x="2364"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6" name="Google Shape;3706;p47"/>
          <p:cNvSpPr/>
          <p:nvPr/>
        </p:nvSpPr>
        <p:spPr>
          <a:xfrm>
            <a:off x="5996476" y="1040106"/>
            <a:ext cx="67395" cy="67395"/>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7" name="Google Shape;3707;p47"/>
          <p:cNvSpPr/>
          <p:nvPr/>
        </p:nvSpPr>
        <p:spPr>
          <a:xfrm>
            <a:off x="3957025" y="1690656"/>
            <a:ext cx="134790" cy="134790"/>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8" name="Google Shape;3708;p47"/>
          <p:cNvSpPr/>
          <p:nvPr/>
        </p:nvSpPr>
        <p:spPr>
          <a:xfrm>
            <a:off x="6626397" y="1555866"/>
            <a:ext cx="134790" cy="134790"/>
          </a:xfrm>
          <a:custGeom>
            <a:rect b="b" l="l" r="r" t="t"/>
            <a:pathLst>
              <a:path extrusionOk="0" h="1184" w="1184">
                <a:moveTo>
                  <a:pt x="576" y="1"/>
                </a:moveTo>
                <a:cubicBezTo>
                  <a:pt x="576" y="1"/>
                  <a:pt x="533" y="273"/>
                  <a:pt x="525" y="527"/>
                </a:cubicBezTo>
                <a:cubicBezTo>
                  <a:pt x="325" y="541"/>
                  <a:pt x="0" y="608"/>
                  <a:pt x="0" y="608"/>
                </a:cubicBezTo>
                <a:cubicBezTo>
                  <a:pt x="0" y="608"/>
                  <a:pt x="271" y="650"/>
                  <a:pt x="524" y="659"/>
                </a:cubicBezTo>
                <a:cubicBezTo>
                  <a:pt x="529" y="917"/>
                  <a:pt x="576" y="1184"/>
                  <a:pt x="576" y="1184"/>
                </a:cubicBezTo>
                <a:cubicBezTo>
                  <a:pt x="576" y="1184"/>
                  <a:pt x="643" y="860"/>
                  <a:pt x="657" y="660"/>
                </a:cubicBezTo>
                <a:cubicBezTo>
                  <a:pt x="915" y="655"/>
                  <a:pt x="1183" y="608"/>
                  <a:pt x="1183" y="608"/>
                </a:cubicBezTo>
                <a:cubicBezTo>
                  <a:pt x="1183" y="608"/>
                  <a:pt x="858" y="541"/>
                  <a:pt x="657" y="527"/>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709" name="Google Shape;3709;p47"/>
          <p:cNvCxnSpPr/>
          <p:nvPr/>
        </p:nvCxnSpPr>
        <p:spPr>
          <a:xfrm flipH="1" rot="10800000">
            <a:off x="3207638" y="2781338"/>
            <a:ext cx="4612500" cy="5400"/>
          </a:xfrm>
          <a:prstGeom prst="straightConnector1">
            <a:avLst/>
          </a:prstGeom>
          <a:noFill/>
          <a:ln cap="flat" cmpd="sng" w="9525">
            <a:solidFill>
              <a:schemeClr val="dk2"/>
            </a:solidFill>
            <a:prstDash val="solid"/>
            <a:round/>
            <a:headEnd len="med" w="med" type="none"/>
            <a:tailEnd len="med" w="med" type="none"/>
          </a:ln>
        </p:spPr>
      </p:cxnSp>
      <p:sp>
        <p:nvSpPr>
          <p:cNvPr id="3710" name="Google Shape;3710;p47"/>
          <p:cNvSpPr txBox="1"/>
          <p:nvPr/>
        </p:nvSpPr>
        <p:spPr>
          <a:xfrm>
            <a:off x="0" y="4791250"/>
            <a:ext cx="78921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u="sng">
                <a:solidFill>
                  <a:schemeClr val="hlink"/>
                </a:solidFill>
                <a:latin typeface="Exo"/>
                <a:ea typeface="Exo"/>
                <a:cs typeface="Exo"/>
                <a:sym typeface="Exo"/>
                <a:hlinkClick r:id="rId3"/>
              </a:rPr>
              <a:t>https://kerbalspacechallenge.fr/2018/01/03/ksp-suivez-lguide-n0-a-la-decouverte-de-ksp/</a:t>
            </a:r>
            <a:endParaRPr sz="1000">
              <a:solidFill>
                <a:schemeClr val="dk1"/>
              </a:solidFill>
              <a:latin typeface="Exo"/>
              <a:ea typeface="Exo"/>
              <a:cs typeface="Exo"/>
              <a:sym typeface="Exo"/>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14" name="Shape 3714"/>
        <p:cNvGrpSpPr/>
        <p:nvPr/>
      </p:nvGrpSpPr>
      <p:grpSpPr>
        <a:xfrm>
          <a:off x="0" y="0"/>
          <a:ext cx="0" cy="0"/>
          <a:chOff x="0" y="0"/>
          <a:chExt cx="0" cy="0"/>
        </a:xfrm>
      </p:grpSpPr>
      <p:grpSp>
        <p:nvGrpSpPr>
          <p:cNvPr id="3715" name="Google Shape;3715;p48"/>
          <p:cNvGrpSpPr/>
          <p:nvPr/>
        </p:nvGrpSpPr>
        <p:grpSpPr>
          <a:xfrm rot="-4196496">
            <a:off x="5008046" y="3306259"/>
            <a:ext cx="432303" cy="535243"/>
            <a:chOff x="454479" y="2550746"/>
            <a:chExt cx="94996" cy="117637"/>
          </a:xfrm>
        </p:grpSpPr>
        <p:sp>
          <p:nvSpPr>
            <p:cNvPr id="3716" name="Google Shape;3716;p48"/>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17" name="Google Shape;3717;p48"/>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18" name="Google Shape;3718;p48"/>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19" name="Google Shape;3719;p48"/>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0" name="Google Shape;3720;p48"/>
            <p:cNvSpPr/>
            <p:nvPr/>
          </p:nvSpPr>
          <p:spPr>
            <a:xfrm>
              <a:off x="454479" y="2550746"/>
              <a:ext cx="36511" cy="50763"/>
            </a:xfrm>
            <a:custGeom>
              <a:rect b="b" l="l" r="r" t="t"/>
              <a:pathLst>
                <a:path extrusionOk="0" h="1065" w="766">
                  <a:moveTo>
                    <a:pt x="60" y="0"/>
                  </a:moveTo>
                  <a:cubicBezTo>
                    <a:pt x="30" y="0"/>
                    <a:pt x="0" y="20"/>
                    <a:pt x="3" y="57"/>
                  </a:cubicBezTo>
                  <a:cubicBezTo>
                    <a:pt x="35" y="458"/>
                    <a:pt x="241" y="806"/>
                    <a:pt x="560" y="1047"/>
                  </a:cubicBezTo>
                  <a:cubicBezTo>
                    <a:pt x="576" y="1059"/>
                    <a:pt x="594" y="1064"/>
                    <a:pt x="611" y="1064"/>
                  </a:cubicBezTo>
                  <a:cubicBezTo>
                    <a:pt x="692" y="1064"/>
                    <a:pt x="766" y="941"/>
                    <a:pt x="688" y="882"/>
                  </a:cubicBezTo>
                  <a:cubicBezTo>
                    <a:pt x="406" y="665"/>
                    <a:pt x="220" y="383"/>
                    <a:pt x="120" y="42"/>
                  </a:cubicBezTo>
                  <a:cubicBezTo>
                    <a:pt x="112" y="14"/>
                    <a:pt x="86" y="0"/>
                    <a:pt x="60"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1" name="Google Shape;3721;p48"/>
            <p:cNvSpPr/>
            <p:nvPr/>
          </p:nvSpPr>
          <p:spPr>
            <a:xfrm>
              <a:off x="454908" y="2604845"/>
              <a:ext cx="39562" cy="38752"/>
            </a:xfrm>
            <a:custGeom>
              <a:rect b="b" l="l" r="r" t="t"/>
              <a:pathLst>
                <a:path extrusionOk="0" h="813" w="830">
                  <a:moveTo>
                    <a:pt x="72" y="1"/>
                  </a:moveTo>
                  <a:cubicBezTo>
                    <a:pt x="37" y="1"/>
                    <a:pt x="1" y="30"/>
                    <a:pt x="15" y="70"/>
                  </a:cubicBezTo>
                  <a:cubicBezTo>
                    <a:pt x="83" y="248"/>
                    <a:pt x="180" y="414"/>
                    <a:pt x="312" y="551"/>
                  </a:cubicBezTo>
                  <a:cubicBezTo>
                    <a:pt x="415" y="659"/>
                    <a:pt x="574" y="812"/>
                    <a:pt x="733" y="812"/>
                  </a:cubicBezTo>
                  <a:cubicBezTo>
                    <a:pt x="744" y="812"/>
                    <a:pt x="755" y="812"/>
                    <a:pt x="767" y="810"/>
                  </a:cubicBezTo>
                  <a:cubicBezTo>
                    <a:pt x="811" y="803"/>
                    <a:pt x="829" y="742"/>
                    <a:pt x="809" y="706"/>
                  </a:cubicBezTo>
                  <a:cubicBezTo>
                    <a:pt x="769" y="642"/>
                    <a:pt x="715" y="617"/>
                    <a:pt x="652" y="581"/>
                  </a:cubicBezTo>
                  <a:cubicBezTo>
                    <a:pt x="574" y="536"/>
                    <a:pt x="502" y="486"/>
                    <a:pt x="436" y="429"/>
                  </a:cubicBezTo>
                  <a:cubicBezTo>
                    <a:pt x="303" y="315"/>
                    <a:pt x="198" y="182"/>
                    <a:pt x="118" y="27"/>
                  </a:cubicBezTo>
                  <a:cubicBezTo>
                    <a:pt x="108" y="8"/>
                    <a:pt x="90" y="1"/>
                    <a:pt x="72"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2" name="Google Shape;3722;p48"/>
            <p:cNvSpPr/>
            <p:nvPr/>
          </p:nvSpPr>
          <p:spPr>
            <a:xfrm>
              <a:off x="500476" y="2576151"/>
              <a:ext cx="43470" cy="36178"/>
            </a:xfrm>
            <a:custGeom>
              <a:rect b="b" l="l" r="r" t="t"/>
              <a:pathLst>
                <a:path extrusionOk="0" h="759" w="912">
                  <a:moveTo>
                    <a:pt x="92" y="0"/>
                  </a:moveTo>
                  <a:cubicBezTo>
                    <a:pt x="42" y="0"/>
                    <a:pt x="0" y="58"/>
                    <a:pt x="46" y="103"/>
                  </a:cubicBezTo>
                  <a:cubicBezTo>
                    <a:pt x="260" y="315"/>
                    <a:pt x="467" y="543"/>
                    <a:pt x="700" y="734"/>
                  </a:cubicBezTo>
                  <a:cubicBezTo>
                    <a:pt x="722" y="751"/>
                    <a:pt x="745" y="759"/>
                    <a:pt x="767" y="759"/>
                  </a:cubicBezTo>
                  <a:cubicBezTo>
                    <a:pt x="845" y="759"/>
                    <a:pt x="911" y="666"/>
                    <a:pt x="839" y="595"/>
                  </a:cubicBezTo>
                  <a:cubicBezTo>
                    <a:pt x="621" y="386"/>
                    <a:pt x="371" y="204"/>
                    <a:pt x="134" y="15"/>
                  </a:cubicBezTo>
                  <a:cubicBezTo>
                    <a:pt x="121" y="5"/>
                    <a:pt x="106" y="0"/>
                    <a:pt x="92" y="0"/>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3" name="Google Shape;3723;p48"/>
            <p:cNvSpPr/>
            <p:nvPr/>
          </p:nvSpPr>
          <p:spPr>
            <a:xfrm>
              <a:off x="501191" y="2625818"/>
              <a:ext cx="48285" cy="42565"/>
            </a:xfrm>
            <a:custGeom>
              <a:rect b="b" l="l" r="r" t="t"/>
              <a:pathLst>
                <a:path extrusionOk="0" h="893" w="1013">
                  <a:moveTo>
                    <a:pt x="86" y="1"/>
                  </a:moveTo>
                  <a:cubicBezTo>
                    <a:pt x="43" y="1"/>
                    <a:pt x="1" y="51"/>
                    <a:pt x="29" y="97"/>
                  </a:cubicBezTo>
                  <a:cubicBezTo>
                    <a:pt x="136" y="273"/>
                    <a:pt x="264" y="431"/>
                    <a:pt x="411" y="573"/>
                  </a:cubicBezTo>
                  <a:cubicBezTo>
                    <a:pt x="544" y="702"/>
                    <a:pt x="706" y="865"/>
                    <a:pt x="896" y="891"/>
                  </a:cubicBezTo>
                  <a:cubicBezTo>
                    <a:pt x="900" y="892"/>
                    <a:pt x="903" y="892"/>
                    <a:pt x="907" y="892"/>
                  </a:cubicBezTo>
                  <a:cubicBezTo>
                    <a:pt x="958" y="892"/>
                    <a:pt x="1013" y="840"/>
                    <a:pt x="975" y="787"/>
                  </a:cubicBezTo>
                  <a:cubicBezTo>
                    <a:pt x="871" y="635"/>
                    <a:pt x="693" y="549"/>
                    <a:pt x="552" y="433"/>
                  </a:cubicBezTo>
                  <a:cubicBezTo>
                    <a:pt x="400" y="306"/>
                    <a:pt x="263" y="166"/>
                    <a:pt x="129" y="20"/>
                  </a:cubicBezTo>
                  <a:cubicBezTo>
                    <a:pt x="116" y="7"/>
                    <a:pt x="101" y="1"/>
                    <a:pt x="86" y="1"/>
                  </a:cubicBezTo>
                  <a:close/>
                </a:path>
              </a:pathLst>
            </a:custGeom>
            <a:solidFill>
              <a:srgbClr val="20356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724" name="Google Shape;3724;p48"/>
          <p:cNvSpPr txBox="1"/>
          <p:nvPr>
            <p:ph type="title"/>
          </p:nvPr>
        </p:nvSpPr>
        <p:spPr>
          <a:xfrm rot="-703">
            <a:off x="1853400" y="3134712"/>
            <a:ext cx="2934300" cy="440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–Someone Famous</a:t>
            </a:r>
            <a:endParaRPr/>
          </a:p>
        </p:txBody>
      </p:sp>
      <p:sp>
        <p:nvSpPr>
          <p:cNvPr id="3725" name="Google Shape;3725;p48"/>
          <p:cNvSpPr txBox="1"/>
          <p:nvPr>
            <p:ph idx="1" type="subTitle"/>
          </p:nvPr>
        </p:nvSpPr>
        <p:spPr>
          <a:xfrm>
            <a:off x="720000" y="1624938"/>
            <a:ext cx="5201100" cy="1268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“Build-Fly-Dream” : concevez vos lanceurs, prenez-en le contrôle, </a:t>
            </a:r>
            <a:r>
              <a:rPr lang="en"/>
              <a:t>visez</a:t>
            </a:r>
            <a:r>
              <a:rPr lang="en"/>
              <a:t> la Mun et terminez dans les étoiles !</a:t>
            </a:r>
            <a:endParaRPr/>
          </a:p>
        </p:txBody>
      </p:sp>
      <p:cxnSp>
        <p:nvCxnSpPr>
          <p:cNvPr id="3726" name="Google Shape;3726;p48"/>
          <p:cNvCxnSpPr/>
          <p:nvPr/>
        </p:nvCxnSpPr>
        <p:spPr>
          <a:xfrm>
            <a:off x="763050" y="3013725"/>
            <a:ext cx="5115000" cy="0"/>
          </a:xfrm>
          <a:prstGeom prst="straightConnector1">
            <a:avLst/>
          </a:prstGeom>
          <a:noFill/>
          <a:ln cap="flat" cmpd="sng" w="9525">
            <a:solidFill>
              <a:schemeClr val="dk2"/>
            </a:solidFill>
            <a:prstDash val="solid"/>
            <a:round/>
            <a:headEnd len="med" w="med" type="none"/>
            <a:tailEnd len="med" w="med" type="none"/>
          </a:ln>
        </p:spPr>
      </p:cxnSp>
      <p:grpSp>
        <p:nvGrpSpPr>
          <p:cNvPr id="3727" name="Google Shape;3727;p48"/>
          <p:cNvGrpSpPr/>
          <p:nvPr/>
        </p:nvGrpSpPr>
        <p:grpSpPr>
          <a:xfrm flipH="1" rot="826367">
            <a:off x="1743997" y="4136530"/>
            <a:ext cx="672277" cy="501136"/>
            <a:chOff x="4403906" y="678417"/>
            <a:chExt cx="315495" cy="235179"/>
          </a:xfrm>
        </p:grpSpPr>
        <p:sp>
          <p:nvSpPr>
            <p:cNvPr id="3728" name="Google Shape;3728;p48"/>
            <p:cNvSpPr/>
            <p:nvPr/>
          </p:nvSpPr>
          <p:spPr>
            <a:xfrm>
              <a:off x="4403906" y="706348"/>
              <a:ext cx="310061" cy="205198"/>
            </a:xfrm>
            <a:custGeom>
              <a:rect b="b" l="l" r="r" t="t"/>
              <a:pathLst>
                <a:path extrusionOk="0" h="4305" w="6505">
                  <a:moveTo>
                    <a:pt x="1464" y="1"/>
                  </a:moveTo>
                  <a:cubicBezTo>
                    <a:pt x="1019" y="1"/>
                    <a:pt x="739" y="60"/>
                    <a:pt x="739" y="60"/>
                  </a:cubicBezTo>
                  <a:cubicBezTo>
                    <a:pt x="739" y="60"/>
                    <a:pt x="0" y="2279"/>
                    <a:pt x="2211" y="3603"/>
                  </a:cubicBezTo>
                  <a:cubicBezTo>
                    <a:pt x="3116" y="4144"/>
                    <a:pt x="3999" y="4304"/>
                    <a:pt x="4727" y="4304"/>
                  </a:cubicBezTo>
                  <a:cubicBezTo>
                    <a:pt x="5778" y="4304"/>
                    <a:pt x="6504" y="3971"/>
                    <a:pt x="6504" y="3971"/>
                  </a:cubicBezTo>
                  <a:cubicBezTo>
                    <a:pt x="6504" y="3971"/>
                    <a:pt x="6299" y="2338"/>
                    <a:pt x="4493" y="993"/>
                  </a:cubicBezTo>
                  <a:cubicBezTo>
                    <a:pt x="3371" y="159"/>
                    <a:pt x="2194" y="1"/>
                    <a:pt x="1464" y="1"/>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9" name="Google Shape;3729;p48"/>
            <p:cNvSpPr/>
            <p:nvPr/>
          </p:nvSpPr>
          <p:spPr>
            <a:xfrm>
              <a:off x="4403906" y="709161"/>
              <a:ext cx="309155" cy="202386"/>
            </a:xfrm>
            <a:custGeom>
              <a:rect b="b" l="l" r="r" t="t"/>
              <a:pathLst>
                <a:path extrusionOk="0" h="4246" w="6486">
                  <a:moveTo>
                    <a:pt x="739" y="1"/>
                  </a:moveTo>
                  <a:cubicBezTo>
                    <a:pt x="739" y="1"/>
                    <a:pt x="0" y="2221"/>
                    <a:pt x="2210" y="3544"/>
                  </a:cubicBezTo>
                  <a:cubicBezTo>
                    <a:pt x="3115" y="4086"/>
                    <a:pt x="3999" y="4246"/>
                    <a:pt x="4727" y="4246"/>
                  </a:cubicBezTo>
                  <a:cubicBezTo>
                    <a:pt x="5681" y="4246"/>
                    <a:pt x="6367" y="3972"/>
                    <a:pt x="6485" y="3921"/>
                  </a:cubicBezTo>
                  <a:cubicBezTo>
                    <a:pt x="6398" y="3887"/>
                    <a:pt x="4776" y="4042"/>
                    <a:pt x="2668" y="2505"/>
                  </a:cubicBezTo>
                  <a:cubicBezTo>
                    <a:pt x="1133" y="1386"/>
                    <a:pt x="739" y="1"/>
                    <a:pt x="739" y="1"/>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0" name="Google Shape;3730;p48"/>
            <p:cNvSpPr/>
            <p:nvPr/>
          </p:nvSpPr>
          <p:spPr>
            <a:xfrm>
              <a:off x="4544184" y="678417"/>
              <a:ext cx="175217" cy="132270"/>
            </a:xfrm>
            <a:custGeom>
              <a:rect b="b" l="l" r="r" t="t"/>
              <a:pathLst>
                <a:path extrusionOk="0" h="2775" w="3676">
                  <a:moveTo>
                    <a:pt x="1552" y="0"/>
                  </a:moveTo>
                  <a:cubicBezTo>
                    <a:pt x="591" y="0"/>
                    <a:pt x="1" y="1196"/>
                    <a:pt x="1" y="1196"/>
                  </a:cubicBezTo>
                  <a:cubicBezTo>
                    <a:pt x="1" y="1196"/>
                    <a:pt x="89" y="1964"/>
                    <a:pt x="855" y="2453"/>
                  </a:cubicBezTo>
                  <a:cubicBezTo>
                    <a:pt x="1249" y="2704"/>
                    <a:pt x="1578" y="2775"/>
                    <a:pt x="1824" y="2775"/>
                  </a:cubicBezTo>
                  <a:cubicBezTo>
                    <a:pt x="2134" y="2775"/>
                    <a:pt x="2310" y="2662"/>
                    <a:pt x="2310" y="2662"/>
                  </a:cubicBezTo>
                  <a:cubicBezTo>
                    <a:pt x="2310" y="2662"/>
                    <a:pt x="3675" y="1085"/>
                    <a:pt x="2288" y="229"/>
                  </a:cubicBezTo>
                  <a:cubicBezTo>
                    <a:pt x="2024" y="66"/>
                    <a:pt x="1778" y="0"/>
                    <a:pt x="1552"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1" name="Google Shape;3731;p48"/>
            <p:cNvSpPr/>
            <p:nvPr/>
          </p:nvSpPr>
          <p:spPr>
            <a:xfrm>
              <a:off x="4461866" y="709542"/>
              <a:ext cx="29076" cy="25834"/>
            </a:xfrm>
            <a:custGeom>
              <a:rect b="b" l="l" r="r" t="t"/>
              <a:pathLst>
                <a:path extrusionOk="0" h="542" w="610">
                  <a:moveTo>
                    <a:pt x="306" y="0"/>
                  </a:moveTo>
                  <a:cubicBezTo>
                    <a:pt x="194" y="0"/>
                    <a:pt x="90" y="70"/>
                    <a:pt x="51" y="181"/>
                  </a:cubicBezTo>
                  <a:cubicBezTo>
                    <a:pt x="1" y="322"/>
                    <a:pt x="74" y="476"/>
                    <a:pt x="215" y="527"/>
                  </a:cubicBezTo>
                  <a:cubicBezTo>
                    <a:pt x="245" y="537"/>
                    <a:pt x="275" y="541"/>
                    <a:pt x="304" y="541"/>
                  </a:cubicBezTo>
                  <a:cubicBezTo>
                    <a:pt x="416" y="541"/>
                    <a:pt x="522" y="472"/>
                    <a:pt x="561" y="361"/>
                  </a:cubicBezTo>
                  <a:cubicBezTo>
                    <a:pt x="610" y="220"/>
                    <a:pt x="538" y="66"/>
                    <a:pt x="396" y="16"/>
                  </a:cubicBezTo>
                  <a:cubicBezTo>
                    <a:pt x="367" y="5"/>
                    <a:pt x="336" y="0"/>
                    <a:pt x="30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2" name="Google Shape;3732;p48"/>
            <p:cNvSpPr/>
            <p:nvPr/>
          </p:nvSpPr>
          <p:spPr>
            <a:xfrm>
              <a:off x="4466108" y="713260"/>
              <a:ext cx="20639" cy="18303"/>
            </a:xfrm>
            <a:custGeom>
              <a:rect b="b" l="l" r="r" t="t"/>
              <a:pathLst>
                <a:path extrusionOk="0" h="384" w="433">
                  <a:moveTo>
                    <a:pt x="218" y="0"/>
                  </a:moveTo>
                  <a:cubicBezTo>
                    <a:pt x="138" y="0"/>
                    <a:pt x="64" y="50"/>
                    <a:pt x="36" y="128"/>
                  </a:cubicBezTo>
                  <a:cubicBezTo>
                    <a:pt x="1" y="228"/>
                    <a:pt x="53" y="338"/>
                    <a:pt x="152" y="372"/>
                  </a:cubicBezTo>
                  <a:cubicBezTo>
                    <a:pt x="174" y="380"/>
                    <a:pt x="196" y="383"/>
                    <a:pt x="217" y="383"/>
                  </a:cubicBezTo>
                  <a:cubicBezTo>
                    <a:pt x="296" y="383"/>
                    <a:pt x="369" y="334"/>
                    <a:pt x="397" y="256"/>
                  </a:cubicBezTo>
                  <a:cubicBezTo>
                    <a:pt x="433" y="156"/>
                    <a:pt x="381" y="47"/>
                    <a:pt x="281" y="11"/>
                  </a:cubicBezTo>
                  <a:cubicBezTo>
                    <a:pt x="260" y="4"/>
                    <a:pt x="239" y="0"/>
                    <a:pt x="218" y="0"/>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3" name="Google Shape;3733;p48"/>
            <p:cNvSpPr/>
            <p:nvPr/>
          </p:nvSpPr>
          <p:spPr>
            <a:xfrm>
              <a:off x="4482457" y="754252"/>
              <a:ext cx="29123" cy="25882"/>
            </a:xfrm>
            <a:custGeom>
              <a:rect b="b" l="l" r="r" t="t"/>
              <a:pathLst>
                <a:path extrusionOk="0" h="543" w="611">
                  <a:moveTo>
                    <a:pt x="304" y="1"/>
                  </a:moveTo>
                  <a:cubicBezTo>
                    <a:pt x="193" y="1"/>
                    <a:pt x="89" y="70"/>
                    <a:pt x="50" y="181"/>
                  </a:cubicBezTo>
                  <a:cubicBezTo>
                    <a:pt x="1" y="322"/>
                    <a:pt x="73" y="477"/>
                    <a:pt x="216" y="527"/>
                  </a:cubicBezTo>
                  <a:cubicBezTo>
                    <a:pt x="245" y="537"/>
                    <a:pt x="276" y="542"/>
                    <a:pt x="306" y="542"/>
                  </a:cubicBezTo>
                  <a:cubicBezTo>
                    <a:pt x="416" y="542"/>
                    <a:pt x="521" y="473"/>
                    <a:pt x="561" y="361"/>
                  </a:cubicBezTo>
                  <a:cubicBezTo>
                    <a:pt x="610" y="220"/>
                    <a:pt x="537" y="66"/>
                    <a:pt x="396" y="17"/>
                  </a:cubicBezTo>
                  <a:cubicBezTo>
                    <a:pt x="365" y="6"/>
                    <a:pt x="335" y="1"/>
                    <a:pt x="30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4" name="Google Shape;3734;p48"/>
            <p:cNvSpPr/>
            <p:nvPr/>
          </p:nvSpPr>
          <p:spPr>
            <a:xfrm>
              <a:off x="4486652" y="758017"/>
              <a:ext cx="20687" cy="18351"/>
            </a:xfrm>
            <a:custGeom>
              <a:rect b="b" l="l" r="r" t="t"/>
              <a:pathLst>
                <a:path extrusionOk="0" h="385" w="434">
                  <a:moveTo>
                    <a:pt x="217" y="1"/>
                  </a:moveTo>
                  <a:cubicBezTo>
                    <a:pt x="139" y="1"/>
                    <a:pt x="64" y="50"/>
                    <a:pt x="36" y="128"/>
                  </a:cubicBezTo>
                  <a:cubicBezTo>
                    <a:pt x="1" y="228"/>
                    <a:pt x="53" y="338"/>
                    <a:pt x="153" y="373"/>
                  </a:cubicBezTo>
                  <a:cubicBezTo>
                    <a:pt x="174" y="381"/>
                    <a:pt x="196" y="384"/>
                    <a:pt x="217" y="384"/>
                  </a:cubicBezTo>
                  <a:cubicBezTo>
                    <a:pt x="296" y="384"/>
                    <a:pt x="370" y="335"/>
                    <a:pt x="398" y="256"/>
                  </a:cubicBezTo>
                  <a:cubicBezTo>
                    <a:pt x="433" y="157"/>
                    <a:pt x="381" y="47"/>
                    <a:pt x="281" y="12"/>
                  </a:cubicBezTo>
                  <a:cubicBezTo>
                    <a:pt x="260" y="4"/>
                    <a:pt x="239" y="1"/>
                    <a:pt x="217" y="1"/>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5" name="Google Shape;3735;p48"/>
            <p:cNvSpPr/>
            <p:nvPr/>
          </p:nvSpPr>
          <p:spPr>
            <a:xfrm>
              <a:off x="4530885" y="798866"/>
              <a:ext cx="29076" cy="25834"/>
            </a:xfrm>
            <a:custGeom>
              <a:rect b="b" l="l" r="r" t="t"/>
              <a:pathLst>
                <a:path extrusionOk="0" h="542" w="610">
                  <a:moveTo>
                    <a:pt x="305" y="0"/>
                  </a:moveTo>
                  <a:cubicBezTo>
                    <a:pt x="193" y="0"/>
                    <a:pt x="89" y="69"/>
                    <a:pt x="50" y="181"/>
                  </a:cubicBezTo>
                  <a:cubicBezTo>
                    <a:pt x="0" y="322"/>
                    <a:pt x="74" y="476"/>
                    <a:pt x="215" y="526"/>
                  </a:cubicBezTo>
                  <a:cubicBezTo>
                    <a:pt x="245" y="537"/>
                    <a:pt x="275" y="542"/>
                    <a:pt x="305" y="542"/>
                  </a:cubicBezTo>
                  <a:cubicBezTo>
                    <a:pt x="417" y="542"/>
                    <a:pt x="521" y="473"/>
                    <a:pt x="560" y="361"/>
                  </a:cubicBezTo>
                  <a:cubicBezTo>
                    <a:pt x="610" y="220"/>
                    <a:pt x="536" y="66"/>
                    <a:pt x="395" y="16"/>
                  </a:cubicBezTo>
                  <a:cubicBezTo>
                    <a:pt x="365" y="5"/>
                    <a:pt x="335" y="0"/>
                    <a:pt x="305"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6" name="Google Shape;3736;p48"/>
            <p:cNvSpPr/>
            <p:nvPr/>
          </p:nvSpPr>
          <p:spPr>
            <a:xfrm>
              <a:off x="4535080" y="802632"/>
              <a:ext cx="20639" cy="18303"/>
            </a:xfrm>
            <a:custGeom>
              <a:rect b="b" l="l" r="r" t="t"/>
              <a:pathLst>
                <a:path extrusionOk="0" h="384" w="433">
                  <a:moveTo>
                    <a:pt x="217" y="1"/>
                  </a:moveTo>
                  <a:cubicBezTo>
                    <a:pt x="138" y="1"/>
                    <a:pt x="64" y="50"/>
                    <a:pt x="36" y="128"/>
                  </a:cubicBezTo>
                  <a:cubicBezTo>
                    <a:pt x="0" y="228"/>
                    <a:pt x="53" y="338"/>
                    <a:pt x="152" y="372"/>
                  </a:cubicBezTo>
                  <a:cubicBezTo>
                    <a:pt x="173" y="380"/>
                    <a:pt x="195" y="383"/>
                    <a:pt x="216" y="383"/>
                  </a:cubicBezTo>
                  <a:cubicBezTo>
                    <a:pt x="295" y="383"/>
                    <a:pt x="370" y="334"/>
                    <a:pt x="397" y="256"/>
                  </a:cubicBezTo>
                  <a:cubicBezTo>
                    <a:pt x="433" y="156"/>
                    <a:pt x="380" y="46"/>
                    <a:pt x="281" y="12"/>
                  </a:cubicBezTo>
                  <a:cubicBezTo>
                    <a:pt x="260" y="4"/>
                    <a:pt x="238" y="1"/>
                    <a:pt x="217" y="1"/>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7" name="Google Shape;3737;p48"/>
            <p:cNvSpPr/>
            <p:nvPr/>
          </p:nvSpPr>
          <p:spPr>
            <a:xfrm>
              <a:off x="4590991" y="833995"/>
              <a:ext cx="29123" cy="25834"/>
            </a:xfrm>
            <a:custGeom>
              <a:rect b="b" l="l" r="r" t="t"/>
              <a:pathLst>
                <a:path extrusionOk="0" h="542" w="611">
                  <a:moveTo>
                    <a:pt x="305" y="0"/>
                  </a:moveTo>
                  <a:cubicBezTo>
                    <a:pt x="194" y="0"/>
                    <a:pt x="89" y="69"/>
                    <a:pt x="50" y="181"/>
                  </a:cubicBezTo>
                  <a:cubicBezTo>
                    <a:pt x="1" y="322"/>
                    <a:pt x="73" y="476"/>
                    <a:pt x="215" y="526"/>
                  </a:cubicBezTo>
                  <a:cubicBezTo>
                    <a:pt x="244" y="536"/>
                    <a:pt x="274" y="541"/>
                    <a:pt x="303" y="541"/>
                  </a:cubicBezTo>
                  <a:cubicBezTo>
                    <a:pt x="415" y="541"/>
                    <a:pt x="521" y="472"/>
                    <a:pt x="561" y="361"/>
                  </a:cubicBezTo>
                  <a:cubicBezTo>
                    <a:pt x="610" y="220"/>
                    <a:pt x="537" y="65"/>
                    <a:pt x="396" y="16"/>
                  </a:cubicBezTo>
                  <a:cubicBezTo>
                    <a:pt x="366" y="5"/>
                    <a:pt x="335" y="0"/>
                    <a:pt x="305"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8" name="Google Shape;3738;p48"/>
            <p:cNvSpPr/>
            <p:nvPr/>
          </p:nvSpPr>
          <p:spPr>
            <a:xfrm>
              <a:off x="4595185" y="837666"/>
              <a:ext cx="20687" cy="18351"/>
            </a:xfrm>
            <a:custGeom>
              <a:rect b="b" l="l" r="r" t="t"/>
              <a:pathLst>
                <a:path extrusionOk="0" h="385" w="434">
                  <a:moveTo>
                    <a:pt x="217" y="1"/>
                  </a:moveTo>
                  <a:cubicBezTo>
                    <a:pt x="138" y="1"/>
                    <a:pt x="64" y="50"/>
                    <a:pt x="36" y="128"/>
                  </a:cubicBezTo>
                  <a:cubicBezTo>
                    <a:pt x="1" y="227"/>
                    <a:pt x="53" y="337"/>
                    <a:pt x="153" y="373"/>
                  </a:cubicBezTo>
                  <a:cubicBezTo>
                    <a:pt x="174" y="381"/>
                    <a:pt x="196" y="384"/>
                    <a:pt x="217" y="384"/>
                  </a:cubicBezTo>
                  <a:cubicBezTo>
                    <a:pt x="296" y="384"/>
                    <a:pt x="370" y="335"/>
                    <a:pt x="398" y="257"/>
                  </a:cubicBezTo>
                  <a:cubicBezTo>
                    <a:pt x="433" y="157"/>
                    <a:pt x="381" y="47"/>
                    <a:pt x="281" y="12"/>
                  </a:cubicBezTo>
                  <a:cubicBezTo>
                    <a:pt x="260" y="4"/>
                    <a:pt x="239" y="1"/>
                    <a:pt x="217" y="1"/>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9" name="Google Shape;3739;p48"/>
            <p:cNvSpPr/>
            <p:nvPr/>
          </p:nvSpPr>
          <p:spPr>
            <a:xfrm>
              <a:off x="4658627" y="857971"/>
              <a:ext cx="29076" cy="25882"/>
            </a:xfrm>
            <a:custGeom>
              <a:rect b="b" l="l" r="r" t="t"/>
              <a:pathLst>
                <a:path extrusionOk="0" h="543" w="610">
                  <a:moveTo>
                    <a:pt x="305" y="1"/>
                  </a:moveTo>
                  <a:cubicBezTo>
                    <a:pt x="193" y="1"/>
                    <a:pt x="88" y="70"/>
                    <a:pt x="50" y="181"/>
                  </a:cubicBezTo>
                  <a:cubicBezTo>
                    <a:pt x="0" y="323"/>
                    <a:pt x="73" y="477"/>
                    <a:pt x="215" y="527"/>
                  </a:cubicBezTo>
                  <a:cubicBezTo>
                    <a:pt x="244" y="537"/>
                    <a:pt x="274" y="542"/>
                    <a:pt x="304" y="542"/>
                  </a:cubicBezTo>
                  <a:cubicBezTo>
                    <a:pt x="415" y="542"/>
                    <a:pt x="520" y="473"/>
                    <a:pt x="560" y="362"/>
                  </a:cubicBezTo>
                  <a:cubicBezTo>
                    <a:pt x="610" y="220"/>
                    <a:pt x="536" y="66"/>
                    <a:pt x="395" y="16"/>
                  </a:cubicBezTo>
                  <a:cubicBezTo>
                    <a:pt x="365" y="6"/>
                    <a:pt x="335" y="1"/>
                    <a:pt x="305"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0" name="Google Shape;3740;p48"/>
            <p:cNvSpPr/>
            <p:nvPr/>
          </p:nvSpPr>
          <p:spPr>
            <a:xfrm>
              <a:off x="4662870" y="861784"/>
              <a:ext cx="20591" cy="18256"/>
            </a:xfrm>
            <a:custGeom>
              <a:rect b="b" l="l" r="r" t="t"/>
              <a:pathLst>
                <a:path extrusionOk="0" h="383" w="432">
                  <a:moveTo>
                    <a:pt x="216" y="0"/>
                  </a:moveTo>
                  <a:cubicBezTo>
                    <a:pt x="137" y="0"/>
                    <a:pt x="63" y="49"/>
                    <a:pt x="35" y="128"/>
                  </a:cubicBezTo>
                  <a:cubicBezTo>
                    <a:pt x="0" y="227"/>
                    <a:pt x="53" y="337"/>
                    <a:pt x="152" y="372"/>
                  </a:cubicBezTo>
                  <a:cubicBezTo>
                    <a:pt x="173" y="379"/>
                    <a:pt x="195" y="383"/>
                    <a:pt x="216" y="383"/>
                  </a:cubicBezTo>
                  <a:cubicBezTo>
                    <a:pt x="294" y="383"/>
                    <a:pt x="367" y="334"/>
                    <a:pt x="396" y="255"/>
                  </a:cubicBezTo>
                  <a:cubicBezTo>
                    <a:pt x="432" y="156"/>
                    <a:pt x="379" y="46"/>
                    <a:pt x="280" y="11"/>
                  </a:cubicBezTo>
                  <a:cubicBezTo>
                    <a:pt x="259" y="4"/>
                    <a:pt x="237" y="0"/>
                    <a:pt x="216" y="0"/>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1" name="Google Shape;3741;p48"/>
            <p:cNvSpPr/>
            <p:nvPr/>
          </p:nvSpPr>
          <p:spPr>
            <a:xfrm>
              <a:off x="4524069" y="693670"/>
              <a:ext cx="193234" cy="219926"/>
            </a:xfrm>
            <a:custGeom>
              <a:rect b="b" l="l" r="r" t="t"/>
              <a:pathLst>
                <a:path extrusionOk="0" h="4614" w="4054">
                  <a:moveTo>
                    <a:pt x="2802" y="0"/>
                  </a:moveTo>
                  <a:cubicBezTo>
                    <a:pt x="2797" y="0"/>
                    <a:pt x="2794" y="7"/>
                    <a:pt x="2798" y="12"/>
                  </a:cubicBezTo>
                  <a:cubicBezTo>
                    <a:pt x="3171" y="311"/>
                    <a:pt x="3353" y="752"/>
                    <a:pt x="3223" y="1226"/>
                  </a:cubicBezTo>
                  <a:cubicBezTo>
                    <a:pt x="3117" y="1615"/>
                    <a:pt x="2856" y="1947"/>
                    <a:pt x="2669" y="2300"/>
                  </a:cubicBezTo>
                  <a:cubicBezTo>
                    <a:pt x="2667" y="2304"/>
                    <a:pt x="2667" y="2309"/>
                    <a:pt x="2666" y="2314"/>
                  </a:cubicBezTo>
                  <a:cubicBezTo>
                    <a:pt x="2661" y="2314"/>
                    <a:pt x="2656" y="2314"/>
                    <a:pt x="2651" y="2316"/>
                  </a:cubicBezTo>
                  <a:cubicBezTo>
                    <a:pt x="2511" y="2364"/>
                    <a:pt x="2370" y="2385"/>
                    <a:pt x="2230" y="2385"/>
                  </a:cubicBezTo>
                  <a:cubicBezTo>
                    <a:pt x="1641" y="2385"/>
                    <a:pt x="1073" y="2001"/>
                    <a:pt x="700" y="1565"/>
                  </a:cubicBezTo>
                  <a:cubicBezTo>
                    <a:pt x="700" y="1564"/>
                    <a:pt x="699" y="1564"/>
                    <a:pt x="698" y="1564"/>
                  </a:cubicBezTo>
                  <a:cubicBezTo>
                    <a:pt x="696" y="1564"/>
                    <a:pt x="694" y="1567"/>
                    <a:pt x="695" y="1568"/>
                  </a:cubicBezTo>
                  <a:cubicBezTo>
                    <a:pt x="1048" y="2085"/>
                    <a:pt x="1619" y="2487"/>
                    <a:pt x="2236" y="2487"/>
                  </a:cubicBezTo>
                  <a:cubicBezTo>
                    <a:pt x="2387" y="2487"/>
                    <a:pt x="2541" y="2463"/>
                    <a:pt x="2695" y="2411"/>
                  </a:cubicBezTo>
                  <a:cubicBezTo>
                    <a:pt x="2701" y="2409"/>
                    <a:pt x="2706" y="2406"/>
                    <a:pt x="2710" y="2403"/>
                  </a:cubicBezTo>
                  <a:cubicBezTo>
                    <a:pt x="2716" y="2405"/>
                    <a:pt x="2723" y="2406"/>
                    <a:pt x="2729" y="2406"/>
                  </a:cubicBezTo>
                  <a:cubicBezTo>
                    <a:pt x="2746" y="2406"/>
                    <a:pt x="2764" y="2397"/>
                    <a:pt x="2776" y="2376"/>
                  </a:cubicBezTo>
                  <a:cubicBezTo>
                    <a:pt x="2816" y="2304"/>
                    <a:pt x="2861" y="2232"/>
                    <a:pt x="2905" y="2159"/>
                  </a:cubicBezTo>
                  <a:cubicBezTo>
                    <a:pt x="3451" y="2748"/>
                    <a:pt x="3799" y="3410"/>
                    <a:pt x="3955" y="4205"/>
                  </a:cubicBezTo>
                  <a:cubicBezTo>
                    <a:pt x="3956" y="4212"/>
                    <a:pt x="3959" y="4217"/>
                    <a:pt x="3962" y="4221"/>
                  </a:cubicBezTo>
                  <a:cubicBezTo>
                    <a:pt x="3961" y="4221"/>
                    <a:pt x="3960" y="4222"/>
                    <a:pt x="3959" y="4222"/>
                  </a:cubicBezTo>
                  <a:cubicBezTo>
                    <a:pt x="3956" y="4221"/>
                    <a:pt x="3952" y="4220"/>
                    <a:pt x="3950" y="4220"/>
                  </a:cubicBezTo>
                  <a:cubicBezTo>
                    <a:pt x="2512" y="4112"/>
                    <a:pt x="1139" y="3596"/>
                    <a:pt x="8" y="2699"/>
                  </a:cubicBezTo>
                  <a:cubicBezTo>
                    <a:pt x="8" y="2699"/>
                    <a:pt x="7" y="2698"/>
                    <a:pt x="6" y="2698"/>
                  </a:cubicBezTo>
                  <a:cubicBezTo>
                    <a:pt x="3" y="2698"/>
                    <a:pt x="1" y="2703"/>
                    <a:pt x="4" y="2706"/>
                  </a:cubicBezTo>
                  <a:cubicBezTo>
                    <a:pt x="1072" y="3623"/>
                    <a:pt x="2359" y="4175"/>
                    <a:pt x="3757" y="4285"/>
                  </a:cubicBezTo>
                  <a:cubicBezTo>
                    <a:pt x="3138" y="4468"/>
                    <a:pt x="2528" y="4570"/>
                    <a:pt x="1874" y="4585"/>
                  </a:cubicBezTo>
                  <a:cubicBezTo>
                    <a:pt x="1868" y="4585"/>
                    <a:pt x="1866" y="4594"/>
                    <a:pt x="1873" y="4596"/>
                  </a:cubicBezTo>
                  <a:cubicBezTo>
                    <a:pt x="2009" y="4608"/>
                    <a:pt x="2147" y="4614"/>
                    <a:pt x="2285" y="4614"/>
                  </a:cubicBezTo>
                  <a:cubicBezTo>
                    <a:pt x="2876" y="4614"/>
                    <a:pt x="3471" y="4505"/>
                    <a:pt x="4018" y="4289"/>
                  </a:cubicBezTo>
                  <a:cubicBezTo>
                    <a:pt x="4053" y="4275"/>
                    <a:pt x="4046" y="4240"/>
                    <a:pt x="4024" y="4222"/>
                  </a:cubicBezTo>
                  <a:cubicBezTo>
                    <a:pt x="4030" y="4215"/>
                    <a:pt x="4036" y="4204"/>
                    <a:pt x="4033" y="4191"/>
                  </a:cubicBezTo>
                  <a:cubicBezTo>
                    <a:pt x="3903" y="3411"/>
                    <a:pt x="3510" y="2664"/>
                    <a:pt x="2933" y="2120"/>
                  </a:cubicBezTo>
                  <a:cubicBezTo>
                    <a:pt x="3172" y="1728"/>
                    <a:pt x="3433" y="1304"/>
                    <a:pt x="3383" y="843"/>
                  </a:cubicBezTo>
                  <a:cubicBezTo>
                    <a:pt x="3344" y="476"/>
                    <a:pt x="3124" y="178"/>
                    <a:pt x="2806" y="1"/>
                  </a:cubicBezTo>
                  <a:cubicBezTo>
                    <a:pt x="2804" y="0"/>
                    <a:pt x="2803" y="0"/>
                    <a:pt x="280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742" name="Google Shape;3742;p48"/>
          <p:cNvGrpSpPr/>
          <p:nvPr/>
        </p:nvGrpSpPr>
        <p:grpSpPr>
          <a:xfrm rot="-597751">
            <a:off x="5673522" y="3585062"/>
            <a:ext cx="2263211" cy="2191739"/>
            <a:chOff x="2466160" y="5890180"/>
            <a:chExt cx="446764" cy="432655"/>
          </a:xfrm>
        </p:grpSpPr>
        <p:sp>
          <p:nvSpPr>
            <p:cNvPr id="3743" name="Google Shape;3743;p48"/>
            <p:cNvSpPr/>
            <p:nvPr/>
          </p:nvSpPr>
          <p:spPr>
            <a:xfrm>
              <a:off x="2485607" y="5894470"/>
              <a:ext cx="427317" cy="427269"/>
            </a:xfrm>
            <a:custGeom>
              <a:rect b="b" l="l" r="r" t="t"/>
              <a:pathLst>
                <a:path extrusionOk="0" h="8964" w="8965">
                  <a:moveTo>
                    <a:pt x="4482" y="0"/>
                  </a:moveTo>
                  <a:cubicBezTo>
                    <a:pt x="2008" y="0"/>
                    <a:pt x="1" y="2007"/>
                    <a:pt x="1" y="4482"/>
                  </a:cubicBezTo>
                  <a:cubicBezTo>
                    <a:pt x="1" y="6957"/>
                    <a:pt x="2008" y="8964"/>
                    <a:pt x="4482" y="8964"/>
                  </a:cubicBezTo>
                  <a:cubicBezTo>
                    <a:pt x="6957" y="8964"/>
                    <a:pt x="8964" y="6957"/>
                    <a:pt x="8964" y="4482"/>
                  </a:cubicBezTo>
                  <a:cubicBezTo>
                    <a:pt x="8964" y="2007"/>
                    <a:pt x="6957" y="0"/>
                    <a:pt x="4482" y="0"/>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4" name="Google Shape;3744;p48"/>
            <p:cNvSpPr/>
            <p:nvPr/>
          </p:nvSpPr>
          <p:spPr>
            <a:xfrm>
              <a:off x="2514778" y="6171642"/>
              <a:ext cx="381225" cy="94996"/>
            </a:xfrm>
            <a:custGeom>
              <a:rect b="b" l="l" r="r" t="t"/>
              <a:pathLst>
                <a:path extrusionOk="0" h="1993" w="7998">
                  <a:moveTo>
                    <a:pt x="5841" y="1"/>
                  </a:moveTo>
                  <a:cubicBezTo>
                    <a:pt x="5684" y="1"/>
                    <a:pt x="5527" y="6"/>
                    <a:pt x="5371" y="16"/>
                  </a:cubicBezTo>
                  <a:cubicBezTo>
                    <a:pt x="4746" y="58"/>
                    <a:pt x="4131" y="175"/>
                    <a:pt x="3521" y="311"/>
                  </a:cubicBezTo>
                  <a:cubicBezTo>
                    <a:pt x="2908" y="447"/>
                    <a:pt x="2299" y="599"/>
                    <a:pt x="1683" y="720"/>
                  </a:cubicBezTo>
                  <a:cubicBezTo>
                    <a:pt x="1128" y="828"/>
                    <a:pt x="566" y="906"/>
                    <a:pt x="0" y="923"/>
                  </a:cubicBezTo>
                  <a:cubicBezTo>
                    <a:pt x="40" y="991"/>
                    <a:pt x="81" y="1059"/>
                    <a:pt x="126" y="1126"/>
                  </a:cubicBezTo>
                  <a:cubicBezTo>
                    <a:pt x="365" y="1077"/>
                    <a:pt x="606" y="1055"/>
                    <a:pt x="847" y="1055"/>
                  </a:cubicBezTo>
                  <a:cubicBezTo>
                    <a:pt x="1196" y="1055"/>
                    <a:pt x="1545" y="1101"/>
                    <a:pt x="1888" y="1178"/>
                  </a:cubicBezTo>
                  <a:cubicBezTo>
                    <a:pt x="2471" y="1310"/>
                    <a:pt x="3032" y="1519"/>
                    <a:pt x="3604" y="1692"/>
                  </a:cubicBezTo>
                  <a:cubicBezTo>
                    <a:pt x="4154" y="1859"/>
                    <a:pt x="4721" y="1993"/>
                    <a:pt x="5299" y="1993"/>
                  </a:cubicBezTo>
                  <a:cubicBezTo>
                    <a:pt x="5327" y="1993"/>
                    <a:pt x="5354" y="1992"/>
                    <a:pt x="5382" y="1992"/>
                  </a:cubicBezTo>
                  <a:cubicBezTo>
                    <a:pt x="5720" y="1984"/>
                    <a:pt x="6053" y="1922"/>
                    <a:pt x="6386" y="1856"/>
                  </a:cubicBezTo>
                  <a:cubicBezTo>
                    <a:pt x="6655" y="1802"/>
                    <a:pt x="6922" y="1744"/>
                    <a:pt x="7189" y="1680"/>
                  </a:cubicBezTo>
                  <a:cubicBezTo>
                    <a:pt x="7525" y="1309"/>
                    <a:pt x="7799" y="882"/>
                    <a:pt x="7997" y="415"/>
                  </a:cubicBezTo>
                  <a:cubicBezTo>
                    <a:pt x="7755" y="322"/>
                    <a:pt x="7517" y="230"/>
                    <a:pt x="7263" y="167"/>
                  </a:cubicBezTo>
                  <a:cubicBezTo>
                    <a:pt x="6797" y="51"/>
                    <a:pt x="6319" y="1"/>
                    <a:pt x="5841"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5" name="Google Shape;3745;p48"/>
            <p:cNvSpPr/>
            <p:nvPr/>
          </p:nvSpPr>
          <p:spPr>
            <a:xfrm>
              <a:off x="2612158" y="5898807"/>
              <a:ext cx="177171" cy="31459"/>
            </a:xfrm>
            <a:custGeom>
              <a:rect b="b" l="l" r="r" t="t"/>
              <a:pathLst>
                <a:path extrusionOk="0" h="660" w="3717">
                  <a:moveTo>
                    <a:pt x="928" y="0"/>
                  </a:moveTo>
                  <a:cubicBezTo>
                    <a:pt x="606" y="67"/>
                    <a:pt x="294" y="167"/>
                    <a:pt x="1" y="299"/>
                  </a:cubicBezTo>
                  <a:cubicBezTo>
                    <a:pt x="189" y="304"/>
                    <a:pt x="379" y="328"/>
                    <a:pt x="564" y="355"/>
                  </a:cubicBezTo>
                  <a:cubicBezTo>
                    <a:pt x="907" y="408"/>
                    <a:pt x="1250" y="483"/>
                    <a:pt x="1592" y="547"/>
                  </a:cubicBezTo>
                  <a:cubicBezTo>
                    <a:pt x="1925" y="607"/>
                    <a:pt x="2262" y="660"/>
                    <a:pt x="2602" y="660"/>
                  </a:cubicBezTo>
                  <a:cubicBezTo>
                    <a:pt x="2605" y="660"/>
                    <a:pt x="2608" y="660"/>
                    <a:pt x="2612" y="660"/>
                  </a:cubicBezTo>
                  <a:cubicBezTo>
                    <a:pt x="2921" y="660"/>
                    <a:pt x="3237" y="613"/>
                    <a:pt x="3513" y="464"/>
                  </a:cubicBezTo>
                  <a:cubicBezTo>
                    <a:pt x="3586" y="424"/>
                    <a:pt x="3653" y="379"/>
                    <a:pt x="3716" y="328"/>
                  </a:cubicBezTo>
                  <a:cubicBezTo>
                    <a:pt x="3462" y="209"/>
                    <a:pt x="3194" y="115"/>
                    <a:pt x="2916" y="45"/>
                  </a:cubicBezTo>
                  <a:cubicBezTo>
                    <a:pt x="2822" y="76"/>
                    <a:pt x="2726" y="100"/>
                    <a:pt x="2627" y="120"/>
                  </a:cubicBezTo>
                  <a:cubicBezTo>
                    <a:pt x="2530" y="139"/>
                    <a:pt x="2433" y="152"/>
                    <a:pt x="2334" y="157"/>
                  </a:cubicBezTo>
                  <a:cubicBezTo>
                    <a:pt x="2309" y="159"/>
                    <a:pt x="2284" y="159"/>
                    <a:pt x="2259" y="159"/>
                  </a:cubicBezTo>
                  <a:cubicBezTo>
                    <a:pt x="2176" y="159"/>
                    <a:pt x="2094" y="153"/>
                    <a:pt x="2012" y="147"/>
                  </a:cubicBezTo>
                  <a:cubicBezTo>
                    <a:pt x="1648" y="120"/>
                    <a:pt x="1289" y="52"/>
                    <a:pt x="928"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6" name="Google Shape;3746;p48"/>
            <p:cNvSpPr/>
            <p:nvPr/>
          </p:nvSpPr>
          <p:spPr>
            <a:xfrm>
              <a:off x="2523596" y="5928503"/>
              <a:ext cx="335800" cy="73595"/>
            </a:xfrm>
            <a:custGeom>
              <a:rect b="b" l="l" r="r" t="t"/>
              <a:pathLst>
                <a:path extrusionOk="0" h="1544" w="7045">
                  <a:moveTo>
                    <a:pt x="6110" y="0"/>
                  </a:moveTo>
                  <a:cubicBezTo>
                    <a:pt x="5972" y="83"/>
                    <a:pt x="5829" y="159"/>
                    <a:pt x="5679" y="219"/>
                  </a:cubicBezTo>
                  <a:cubicBezTo>
                    <a:pt x="5480" y="301"/>
                    <a:pt x="5273" y="346"/>
                    <a:pt x="5063" y="390"/>
                  </a:cubicBezTo>
                  <a:cubicBezTo>
                    <a:pt x="4846" y="434"/>
                    <a:pt x="4627" y="477"/>
                    <a:pt x="4404" y="490"/>
                  </a:cubicBezTo>
                  <a:cubicBezTo>
                    <a:pt x="4366" y="493"/>
                    <a:pt x="4328" y="494"/>
                    <a:pt x="4291" y="494"/>
                  </a:cubicBezTo>
                  <a:cubicBezTo>
                    <a:pt x="4103" y="494"/>
                    <a:pt x="3919" y="466"/>
                    <a:pt x="3732" y="439"/>
                  </a:cubicBezTo>
                  <a:cubicBezTo>
                    <a:pt x="3521" y="408"/>
                    <a:pt x="3312" y="370"/>
                    <a:pt x="3103" y="330"/>
                  </a:cubicBezTo>
                  <a:cubicBezTo>
                    <a:pt x="2700" y="254"/>
                    <a:pt x="2298" y="168"/>
                    <a:pt x="1890" y="123"/>
                  </a:cubicBezTo>
                  <a:cubicBezTo>
                    <a:pt x="1682" y="99"/>
                    <a:pt x="1472" y="87"/>
                    <a:pt x="1263" y="87"/>
                  </a:cubicBezTo>
                  <a:cubicBezTo>
                    <a:pt x="1219" y="87"/>
                    <a:pt x="1174" y="87"/>
                    <a:pt x="1129" y="88"/>
                  </a:cubicBezTo>
                  <a:cubicBezTo>
                    <a:pt x="689" y="396"/>
                    <a:pt x="305" y="779"/>
                    <a:pt x="1" y="1220"/>
                  </a:cubicBezTo>
                  <a:cubicBezTo>
                    <a:pt x="496" y="1419"/>
                    <a:pt x="1037" y="1515"/>
                    <a:pt x="1567" y="1538"/>
                  </a:cubicBezTo>
                  <a:cubicBezTo>
                    <a:pt x="1644" y="1541"/>
                    <a:pt x="1723" y="1543"/>
                    <a:pt x="1801" y="1543"/>
                  </a:cubicBezTo>
                  <a:cubicBezTo>
                    <a:pt x="2000" y="1543"/>
                    <a:pt x="2200" y="1531"/>
                    <a:pt x="2396" y="1500"/>
                  </a:cubicBezTo>
                  <a:cubicBezTo>
                    <a:pt x="2691" y="1453"/>
                    <a:pt x="2982" y="1376"/>
                    <a:pt x="3267" y="1287"/>
                  </a:cubicBezTo>
                  <a:cubicBezTo>
                    <a:pt x="3835" y="1109"/>
                    <a:pt x="4388" y="885"/>
                    <a:pt x="4969" y="752"/>
                  </a:cubicBezTo>
                  <a:cubicBezTo>
                    <a:pt x="5269" y="684"/>
                    <a:pt x="5580" y="634"/>
                    <a:pt x="5889" y="634"/>
                  </a:cubicBezTo>
                  <a:cubicBezTo>
                    <a:pt x="5892" y="634"/>
                    <a:pt x="5895" y="634"/>
                    <a:pt x="5899" y="634"/>
                  </a:cubicBezTo>
                  <a:cubicBezTo>
                    <a:pt x="6215" y="636"/>
                    <a:pt x="6531" y="681"/>
                    <a:pt x="6840" y="753"/>
                  </a:cubicBezTo>
                  <a:cubicBezTo>
                    <a:pt x="6909" y="769"/>
                    <a:pt x="6977" y="788"/>
                    <a:pt x="7045" y="805"/>
                  </a:cubicBezTo>
                  <a:cubicBezTo>
                    <a:pt x="6773" y="495"/>
                    <a:pt x="6459" y="225"/>
                    <a:pt x="6110"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7" name="Google Shape;3747;p48"/>
            <p:cNvSpPr/>
            <p:nvPr/>
          </p:nvSpPr>
          <p:spPr>
            <a:xfrm>
              <a:off x="2490469" y="5994090"/>
              <a:ext cx="407917" cy="79029"/>
            </a:xfrm>
            <a:custGeom>
              <a:rect b="b" l="l" r="r" t="t"/>
              <a:pathLst>
                <a:path extrusionOk="0" h="1658" w="8558">
                  <a:moveTo>
                    <a:pt x="6546" y="0"/>
                  </a:moveTo>
                  <a:cubicBezTo>
                    <a:pt x="6339" y="0"/>
                    <a:pt x="6133" y="11"/>
                    <a:pt x="5928" y="30"/>
                  </a:cubicBezTo>
                  <a:cubicBezTo>
                    <a:pt x="5245" y="94"/>
                    <a:pt x="4575" y="250"/>
                    <a:pt x="3907" y="391"/>
                  </a:cubicBezTo>
                  <a:cubicBezTo>
                    <a:pt x="3572" y="462"/>
                    <a:pt x="3235" y="538"/>
                    <a:pt x="2893" y="561"/>
                  </a:cubicBezTo>
                  <a:cubicBezTo>
                    <a:pt x="2808" y="567"/>
                    <a:pt x="2723" y="569"/>
                    <a:pt x="2638" y="569"/>
                  </a:cubicBezTo>
                  <a:cubicBezTo>
                    <a:pt x="2423" y="569"/>
                    <a:pt x="2208" y="552"/>
                    <a:pt x="1995" y="521"/>
                  </a:cubicBezTo>
                  <a:cubicBezTo>
                    <a:pt x="1480" y="448"/>
                    <a:pt x="977" y="309"/>
                    <a:pt x="465" y="210"/>
                  </a:cubicBezTo>
                  <a:cubicBezTo>
                    <a:pt x="254" y="590"/>
                    <a:pt x="95" y="1003"/>
                    <a:pt x="0" y="1438"/>
                  </a:cubicBezTo>
                  <a:cubicBezTo>
                    <a:pt x="280" y="1264"/>
                    <a:pt x="589" y="1139"/>
                    <a:pt x="911" y="1074"/>
                  </a:cubicBezTo>
                  <a:cubicBezTo>
                    <a:pt x="1100" y="1037"/>
                    <a:pt x="1293" y="1021"/>
                    <a:pt x="1485" y="1021"/>
                  </a:cubicBezTo>
                  <a:cubicBezTo>
                    <a:pt x="1604" y="1021"/>
                    <a:pt x="1722" y="1027"/>
                    <a:pt x="1840" y="1038"/>
                  </a:cubicBezTo>
                  <a:cubicBezTo>
                    <a:pt x="2533" y="1108"/>
                    <a:pt x="3186" y="1358"/>
                    <a:pt x="3861" y="1518"/>
                  </a:cubicBezTo>
                  <a:cubicBezTo>
                    <a:pt x="4213" y="1601"/>
                    <a:pt x="4572" y="1658"/>
                    <a:pt x="4935" y="1658"/>
                  </a:cubicBezTo>
                  <a:cubicBezTo>
                    <a:pt x="4954" y="1658"/>
                    <a:pt x="4973" y="1657"/>
                    <a:pt x="4992" y="1657"/>
                  </a:cubicBezTo>
                  <a:cubicBezTo>
                    <a:pt x="5365" y="1650"/>
                    <a:pt x="5735" y="1561"/>
                    <a:pt x="6089" y="1455"/>
                  </a:cubicBezTo>
                  <a:cubicBezTo>
                    <a:pt x="6437" y="1351"/>
                    <a:pt x="6775" y="1225"/>
                    <a:pt x="7119" y="1113"/>
                  </a:cubicBezTo>
                  <a:cubicBezTo>
                    <a:pt x="7466" y="1000"/>
                    <a:pt x="7819" y="904"/>
                    <a:pt x="8176" y="834"/>
                  </a:cubicBezTo>
                  <a:cubicBezTo>
                    <a:pt x="8302" y="810"/>
                    <a:pt x="8431" y="789"/>
                    <a:pt x="8557" y="770"/>
                  </a:cubicBezTo>
                  <a:cubicBezTo>
                    <a:pt x="8481" y="577"/>
                    <a:pt x="8392" y="389"/>
                    <a:pt x="8292" y="209"/>
                  </a:cubicBezTo>
                  <a:cubicBezTo>
                    <a:pt x="8145" y="181"/>
                    <a:pt x="7998" y="156"/>
                    <a:pt x="7851" y="134"/>
                  </a:cubicBezTo>
                  <a:cubicBezTo>
                    <a:pt x="7550" y="88"/>
                    <a:pt x="7248" y="37"/>
                    <a:pt x="6944" y="15"/>
                  </a:cubicBezTo>
                  <a:cubicBezTo>
                    <a:pt x="6811" y="5"/>
                    <a:pt x="6678" y="0"/>
                    <a:pt x="6546"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8" name="Google Shape;3748;p48"/>
            <p:cNvSpPr/>
            <p:nvPr/>
          </p:nvSpPr>
          <p:spPr>
            <a:xfrm>
              <a:off x="2488229" y="6099572"/>
              <a:ext cx="424504" cy="62489"/>
            </a:xfrm>
            <a:custGeom>
              <a:rect b="b" l="l" r="r" t="t"/>
              <a:pathLst>
                <a:path extrusionOk="0" h="1311" w="8906">
                  <a:moveTo>
                    <a:pt x="3224" y="0"/>
                  </a:moveTo>
                  <a:cubicBezTo>
                    <a:pt x="2751" y="0"/>
                    <a:pt x="2278" y="33"/>
                    <a:pt x="1814" y="121"/>
                  </a:cubicBezTo>
                  <a:cubicBezTo>
                    <a:pt x="1161" y="246"/>
                    <a:pt x="532" y="491"/>
                    <a:pt x="0" y="891"/>
                  </a:cubicBezTo>
                  <a:cubicBezTo>
                    <a:pt x="24" y="1033"/>
                    <a:pt x="53" y="1173"/>
                    <a:pt x="89" y="1311"/>
                  </a:cubicBezTo>
                  <a:cubicBezTo>
                    <a:pt x="125" y="1284"/>
                    <a:pt x="159" y="1258"/>
                    <a:pt x="194" y="1235"/>
                  </a:cubicBezTo>
                  <a:cubicBezTo>
                    <a:pt x="714" y="887"/>
                    <a:pt x="1327" y="697"/>
                    <a:pt x="1937" y="591"/>
                  </a:cubicBezTo>
                  <a:cubicBezTo>
                    <a:pt x="2445" y="503"/>
                    <a:pt x="2961" y="471"/>
                    <a:pt x="3476" y="471"/>
                  </a:cubicBezTo>
                  <a:cubicBezTo>
                    <a:pt x="3596" y="471"/>
                    <a:pt x="3717" y="473"/>
                    <a:pt x="3837" y="476"/>
                  </a:cubicBezTo>
                  <a:cubicBezTo>
                    <a:pt x="4602" y="497"/>
                    <a:pt x="5355" y="617"/>
                    <a:pt x="6112" y="732"/>
                  </a:cubicBezTo>
                  <a:cubicBezTo>
                    <a:pt x="6723" y="824"/>
                    <a:pt x="7339" y="904"/>
                    <a:pt x="7957" y="904"/>
                  </a:cubicBezTo>
                  <a:cubicBezTo>
                    <a:pt x="8110" y="904"/>
                    <a:pt x="8262" y="899"/>
                    <a:pt x="8415" y="889"/>
                  </a:cubicBezTo>
                  <a:cubicBezTo>
                    <a:pt x="8562" y="878"/>
                    <a:pt x="8710" y="863"/>
                    <a:pt x="8858" y="842"/>
                  </a:cubicBezTo>
                  <a:cubicBezTo>
                    <a:pt x="8886" y="659"/>
                    <a:pt x="8902" y="473"/>
                    <a:pt x="8906" y="285"/>
                  </a:cubicBezTo>
                  <a:lnTo>
                    <a:pt x="8906" y="285"/>
                  </a:lnTo>
                  <a:cubicBezTo>
                    <a:pt x="8672" y="327"/>
                    <a:pt x="8436" y="353"/>
                    <a:pt x="8200" y="367"/>
                  </a:cubicBezTo>
                  <a:cubicBezTo>
                    <a:pt x="8063" y="376"/>
                    <a:pt x="7926" y="379"/>
                    <a:pt x="7790" y="379"/>
                  </a:cubicBezTo>
                  <a:cubicBezTo>
                    <a:pt x="7211" y="379"/>
                    <a:pt x="6636" y="313"/>
                    <a:pt x="6060" y="242"/>
                  </a:cubicBezTo>
                  <a:cubicBezTo>
                    <a:pt x="5353" y="154"/>
                    <a:pt x="4646" y="63"/>
                    <a:pt x="3934" y="22"/>
                  </a:cubicBezTo>
                  <a:cubicBezTo>
                    <a:pt x="3698" y="8"/>
                    <a:pt x="3461" y="0"/>
                    <a:pt x="322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9" name="Google Shape;3749;p48"/>
            <p:cNvSpPr/>
            <p:nvPr/>
          </p:nvSpPr>
          <p:spPr>
            <a:xfrm>
              <a:off x="2553101" y="6257391"/>
              <a:ext cx="234226" cy="64491"/>
            </a:xfrm>
            <a:custGeom>
              <a:rect b="b" l="l" r="r" t="t"/>
              <a:pathLst>
                <a:path extrusionOk="0" h="1353" w="4914">
                  <a:moveTo>
                    <a:pt x="792" y="1"/>
                  </a:moveTo>
                  <a:cubicBezTo>
                    <a:pt x="522" y="1"/>
                    <a:pt x="252" y="40"/>
                    <a:pt x="0" y="139"/>
                  </a:cubicBezTo>
                  <a:cubicBezTo>
                    <a:pt x="803" y="891"/>
                    <a:pt x="1879" y="1353"/>
                    <a:pt x="3065" y="1353"/>
                  </a:cubicBezTo>
                  <a:cubicBezTo>
                    <a:pt x="3725" y="1353"/>
                    <a:pt x="4349" y="1208"/>
                    <a:pt x="4913" y="954"/>
                  </a:cubicBezTo>
                  <a:cubicBezTo>
                    <a:pt x="4910" y="952"/>
                    <a:pt x="4905" y="952"/>
                    <a:pt x="4902" y="952"/>
                  </a:cubicBezTo>
                  <a:cubicBezTo>
                    <a:pt x="4673" y="943"/>
                    <a:pt x="4445" y="904"/>
                    <a:pt x="4223" y="854"/>
                  </a:cubicBezTo>
                  <a:cubicBezTo>
                    <a:pt x="3711" y="737"/>
                    <a:pt x="3215" y="562"/>
                    <a:pt x="2716" y="402"/>
                  </a:cubicBezTo>
                  <a:cubicBezTo>
                    <a:pt x="2212" y="242"/>
                    <a:pt x="1700" y="85"/>
                    <a:pt x="1173" y="24"/>
                  </a:cubicBezTo>
                  <a:cubicBezTo>
                    <a:pt x="1047" y="9"/>
                    <a:pt x="920" y="1"/>
                    <a:pt x="792"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0" name="Google Shape;3750;p48"/>
            <p:cNvSpPr/>
            <p:nvPr/>
          </p:nvSpPr>
          <p:spPr>
            <a:xfrm>
              <a:off x="2466160" y="5890180"/>
              <a:ext cx="409681" cy="296190"/>
            </a:xfrm>
            <a:custGeom>
              <a:rect b="b" l="l" r="r" t="t"/>
              <a:pathLst>
                <a:path extrusionOk="0" h="6214" w="8595">
                  <a:moveTo>
                    <a:pt x="4890" y="1"/>
                  </a:moveTo>
                  <a:cubicBezTo>
                    <a:pt x="4660" y="1"/>
                    <a:pt x="4430" y="19"/>
                    <a:pt x="4202" y="56"/>
                  </a:cubicBezTo>
                  <a:cubicBezTo>
                    <a:pt x="2473" y="337"/>
                    <a:pt x="1001" y="1623"/>
                    <a:pt x="546" y="3321"/>
                  </a:cubicBezTo>
                  <a:cubicBezTo>
                    <a:pt x="293" y="4267"/>
                    <a:pt x="350" y="5309"/>
                    <a:pt x="734" y="6211"/>
                  </a:cubicBezTo>
                  <a:cubicBezTo>
                    <a:pt x="735" y="6213"/>
                    <a:pt x="737" y="6214"/>
                    <a:pt x="738" y="6214"/>
                  </a:cubicBezTo>
                  <a:cubicBezTo>
                    <a:pt x="741" y="6214"/>
                    <a:pt x="744" y="6212"/>
                    <a:pt x="743" y="6208"/>
                  </a:cubicBezTo>
                  <a:cubicBezTo>
                    <a:pt x="1" y="4069"/>
                    <a:pt x="823" y="1657"/>
                    <a:pt x="2870" y="597"/>
                  </a:cubicBezTo>
                  <a:cubicBezTo>
                    <a:pt x="3512" y="264"/>
                    <a:pt x="4194" y="108"/>
                    <a:pt x="4868" y="108"/>
                  </a:cubicBezTo>
                  <a:cubicBezTo>
                    <a:pt x="6269" y="108"/>
                    <a:pt x="7637" y="782"/>
                    <a:pt x="8547" y="1944"/>
                  </a:cubicBezTo>
                  <a:cubicBezTo>
                    <a:pt x="8551" y="1950"/>
                    <a:pt x="8557" y="1952"/>
                    <a:pt x="8563" y="1952"/>
                  </a:cubicBezTo>
                  <a:cubicBezTo>
                    <a:pt x="8578" y="1952"/>
                    <a:pt x="8595" y="1933"/>
                    <a:pt x="8584" y="1917"/>
                  </a:cubicBezTo>
                  <a:cubicBezTo>
                    <a:pt x="7763" y="715"/>
                    <a:pt x="6335" y="1"/>
                    <a:pt x="489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1" name="Google Shape;3751;p48"/>
            <p:cNvSpPr/>
            <p:nvPr/>
          </p:nvSpPr>
          <p:spPr>
            <a:xfrm>
              <a:off x="2672025" y="6254770"/>
              <a:ext cx="184130" cy="68066"/>
            </a:xfrm>
            <a:custGeom>
              <a:rect b="b" l="l" r="r" t="t"/>
              <a:pathLst>
                <a:path extrusionOk="0" h="1428" w="3863">
                  <a:moveTo>
                    <a:pt x="3819" y="1"/>
                  </a:moveTo>
                  <a:cubicBezTo>
                    <a:pt x="3812" y="1"/>
                    <a:pt x="3805" y="3"/>
                    <a:pt x="3799" y="9"/>
                  </a:cubicBezTo>
                  <a:cubicBezTo>
                    <a:pt x="3297" y="487"/>
                    <a:pt x="2791" y="888"/>
                    <a:pt x="2130" y="1127"/>
                  </a:cubicBezTo>
                  <a:cubicBezTo>
                    <a:pt x="1435" y="1378"/>
                    <a:pt x="729" y="1371"/>
                    <a:pt x="2" y="1392"/>
                  </a:cubicBezTo>
                  <a:cubicBezTo>
                    <a:pt x="1" y="1392"/>
                    <a:pt x="1" y="1394"/>
                    <a:pt x="2" y="1394"/>
                  </a:cubicBezTo>
                  <a:cubicBezTo>
                    <a:pt x="215" y="1416"/>
                    <a:pt x="432" y="1428"/>
                    <a:pt x="649" y="1428"/>
                  </a:cubicBezTo>
                  <a:cubicBezTo>
                    <a:pt x="1859" y="1428"/>
                    <a:pt x="3090" y="1063"/>
                    <a:pt x="3847" y="46"/>
                  </a:cubicBezTo>
                  <a:cubicBezTo>
                    <a:pt x="3863" y="24"/>
                    <a:pt x="3841" y="1"/>
                    <a:pt x="381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2" name="Google Shape;3752;p48"/>
            <p:cNvSpPr/>
            <p:nvPr/>
          </p:nvSpPr>
          <p:spPr>
            <a:xfrm>
              <a:off x="2649289" y="6005434"/>
              <a:ext cx="41564" cy="41564"/>
            </a:xfrm>
            <a:custGeom>
              <a:rect b="b" l="l" r="r" t="t"/>
              <a:pathLst>
                <a:path extrusionOk="0" h="872" w="872">
                  <a:moveTo>
                    <a:pt x="436" y="1"/>
                  </a:moveTo>
                  <a:cubicBezTo>
                    <a:pt x="195" y="1"/>
                    <a:pt x="1" y="195"/>
                    <a:pt x="1" y="436"/>
                  </a:cubicBezTo>
                  <a:cubicBezTo>
                    <a:pt x="1" y="677"/>
                    <a:pt x="195" y="872"/>
                    <a:pt x="436" y="872"/>
                  </a:cubicBezTo>
                  <a:cubicBezTo>
                    <a:pt x="677" y="872"/>
                    <a:pt x="872" y="677"/>
                    <a:pt x="872" y="436"/>
                  </a:cubicBezTo>
                  <a:cubicBezTo>
                    <a:pt x="872" y="195"/>
                    <a:pt x="677" y="1"/>
                    <a:pt x="436"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3" name="Google Shape;3753;p48"/>
            <p:cNvSpPr/>
            <p:nvPr/>
          </p:nvSpPr>
          <p:spPr>
            <a:xfrm>
              <a:off x="2770120" y="6005434"/>
              <a:ext cx="41612" cy="41564"/>
            </a:xfrm>
            <a:custGeom>
              <a:rect b="b" l="l" r="r" t="t"/>
              <a:pathLst>
                <a:path extrusionOk="0" h="872" w="873">
                  <a:moveTo>
                    <a:pt x="436" y="1"/>
                  </a:moveTo>
                  <a:cubicBezTo>
                    <a:pt x="195" y="1"/>
                    <a:pt x="0" y="195"/>
                    <a:pt x="0" y="436"/>
                  </a:cubicBezTo>
                  <a:cubicBezTo>
                    <a:pt x="0" y="677"/>
                    <a:pt x="195" y="872"/>
                    <a:pt x="436" y="872"/>
                  </a:cubicBezTo>
                  <a:cubicBezTo>
                    <a:pt x="676" y="872"/>
                    <a:pt x="872" y="677"/>
                    <a:pt x="872" y="436"/>
                  </a:cubicBezTo>
                  <a:cubicBezTo>
                    <a:pt x="872" y="195"/>
                    <a:pt x="676" y="1"/>
                    <a:pt x="436"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4" name="Google Shape;3754;p48"/>
            <p:cNvSpPr/>
            <p:nvPr/>
          </p:nvSpPr>
          <p:spPr>
            <a:xfrm>
              <a:off x="2712254" y="5994042"/>
              <a:ext cx="36130" cy="22927"/>
            </a:xfrm>
            <a:custGeom>
              <a:rect b="b" l="l" r="r" t="t"/>
              <a:pathLst>
                <a:path extrusionOk="0" h="481" w="758">
                  <a:moveTo>
                    <a:pt x="690" y="1"/>
                  </a:moveTo>
                  <a:cubicBezTo>
                    <a:pt x="652" y="1"/>
                    <a:pt x="622" y="31"/>
                    <a:pt x="622" y="68"/>
                  </a:cubicBezTo>
                  <a:cubicBezTo>
                    <a:pt x="622" y="79"/>
                    <a:pt x="617" y="345"/>
                    <a:pt x="412" y="345"/>
                  </a:cubicBezTo>
                  <a:cubicBezTo>
                    <a:pt x="194" y="345"/>
                    <a:pt x="144" y="132"/>
                    <a:pt x="141" y="121"/>
                  </a:cubicBezTo>
                  <a:cubicBezTo>
                    <a:pt x="135" y="89"/>
                    <a:pt x="107" y="68"/>
                    <a:pt x="75" y="68"/>
                  </a:cubicBezTo>
                  <a:cubicBezTo>
                    <a:pt x="71" y="68"/>
                    <a:pt x="66" y="68"/>
                    <a:pt x="61" y="69"/>
                  </a:cubicBezTo>
                  <a:cubicBezTo>
                    <a:pt x="25" y="77"/>
                    <a:pt x="1" y="112"/>
                    <a:pt x="9" y="148"/>
                  </a:cubicBezTo>
                  <a:cubicBezTo>
                    <a:pt x="34" y="264"/>
                    <a:pt x="149" y="480"/>
                    <a:pt x="412" y="480"/>
                  </a:cubicBezTo>
                  <a:cubicBezTo>
                    <a:pt x="685" y="480"/>
                    <a:pt x="758" y="210"/>
                    <a:pt x="757" y="69"/>
                  </a:cubicBezTo>
                  <a:cubicBezTo>
                    <a:pt x="757" y="31"/>
                    <a:pt x="726" y="1"/>
                    <a:pt x="69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5" name="Google Shape;3755;p48"/>
            <p:cNvSpPr/>
            <p:nvPr/>
          </p:nvSpPr>
          <p:spPr>
            <a:xfrm>
              <a:off x="2667401" y="5975786"/>
              <a:ext cx="36130" cy="22975"/>
            </a:xfrm>
            <a:custGeom>
              <a:rect b="b" l="l" r="r" t="t"/>
              <a:pathLst>
                <a:path extrusionOk="0" h="482" w="758">
                  <a:moveTo>
                    <a:pt x="689" y="1"/>
                  </a:moveTo>
                  <a:cubicBezTo>
                    <a:pt x="652" y="1"/>
                    <a:pt x="621" y="31"/>
                    <a:pt x="621" y="69"/>
                  </a:cubicBezTo>
                  <a:cubicBezTo>
                    <a:pt x="621" y="80"/>
                    <a:pt x="619" y="346"/>
                    <a:pt x="412" y="346"/>
                  </a:cubicBezTo>
                  <a:cubicBezTo>
                    <a:pt x="195" y="346"/>
                    <a:pt x="144" y="133"/>
                    <a:pt x="141" y="122"/>
                  </a:cubicBezTo>
                  <a:cubicBezTo>
                    <a:pt x="134" y="90"/>
                    <a:pt x="106" y="68"/>
                    <a:pt x="75" y="68"/>
                  </a:cubicBezTo>
                  <a:cubicBezTo>
                    <a:pt x="70" y="68"/>
                    <a:pt x="66" y="69"/>
                    <a:pt x="61" y="70"/>
                  </a:cubicBezTo>
                  <a:cubicBezTo>
                    <a:pt x="25" y="78"/>
                    <a:pt x="1" y="113"/>
                    <a:pt x="9" y="149"/>
                  </a:cubicBezTo>
                  <a:cubicBezTo>
                    <a:pt x="34" y="265"/>
                    <a:pt x="149" y="481"/>
                    <a:pt x="412" y="481"/>
                  </a:cubicBezTo>
                  <a:cubicBezTo>
                    <a:pt x="685" y="481"/>
                    <a:pt x="757" y="211"/>
                    <a:pt x="757" y="69"/>
                  </a:cubicBezTo>
                  <a:cubicBezTo>
                    <a:pt x="757" y="31"/>
                    <a:pt x="727" y="1"/>
                    <a:pt x="68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6" name="Google Shape;3756;p48"/>
            <p:cNvSpPr/>
            <p:nvPr/>
          </p:nvSpPr>
          <p:spPr>
            <a:xfrm>
              <a:off x="2753389" y="5975739"/>
              <a:ext cx="36082" cy="23022"/>
            </a:xfrm>
            <a:custGeom>
              <a:rect b="b" l="l" r="r" t="t"/>
              <a:pathLst>
                <a:path extrusionOk="0" h="483" w="757">
                  <a:moveTo>
                    <a:pt x="688" y="1"/>
                  </a:moveTo>
                  <a:cubicBezTo>
                    <a:pt x="650" y="1"/>
                    <a:pt x="621" y="30"/>
                    <a:pt x="621" y="69"/>
                  </a:cubicBezTo>
                  <a:cubicBezTo>
                    <a:pt x="621" y="80"/>
                    <a:pt x="618" y="346"/>
                    <a:pt x="412" y="346"/>
                  </a:cubicBezTo>
                  <a:cubicBezTo>
                    <a:pt x="194" y="346"/>
                    <a:pt x="143" y="132"/>
                    <a:pt x="141" y="122"/>
                  </a:cubicBezTo>
                  <a:cubicBezTo>
                    <a:pt x="133" y="91"/>
                    <a:pt x="106" y="69"/>
                    <a:pt x="74" y="69"/>
                  </a:cubicBezTo>
                  <a:cubicBezTo>
                    <a:pt x="69" y="69"/>
                    <a:pt x="65" y="70"/>
                    <a:pt x="60" y="71"/>
                  </a:cubicBezTo>
                  <a:cubicBezTo>
                    <a:pt x="23" y="79"/>
                    <a:pt x="0" y="114"/>
                    <a:pt x="8" y="150"/>
                  </a:cubicBezTo>
                  <a:cubicBezTo>
                    <a:pt x="33" y="266"/>
                    <a:pt x="148" y="482"/>
                    <a:pt x="412" y="482"/>
                  </a:cubicBezTo>
                  <a:cubicBezTo>
                    <a:pt x="684" y="482"/>
                    <a:pt x="755" y="212"/>
                    <a:pt x="756" y="69"/>
                  </a:cubicBezTo>
                  <a:cubicBezTo>
                    <a:pt x="756" y="30"/>
                    <a:pt x="727" y="1"/>
                    <a:pt x="688"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757" name="Google Shape;3757;p48"/>
          <p:cNvGrpSpPr/>
          <p:nvPr/>
        </p:nvGrpSpPr>
        <p:grpSpPr>
          <a:xfrm>
            <a:off x="5816326" y="382660"/>
            <a:ext cx="1510223" cy="947058"/>
            <a:chOff x="3412760" y="-653963"/>
            <a:chExt cx="585040" cy="366878"/>
          </a:xfrm>
        </p:grpSpPr>
        <p:sp>
          <p:nvSpPr>
            <p:cNvPr id="3758" name="Google Shape;3758;p48"/>
            <p:cNvSpPr/>
            <p:nvPr/>
          </p:nvSpPr>
          <p:spPr>
            <a:xfrm>
              <a:off x="3414571" y="-540044"/>
              <a:ext cx="581132" cy="252958"/>
            </a:xfrm>
            <a:custGeom>
              <a:rect b="b" l="l" r="r" t="t"/>
              <a:pathLst>
                <a:path extrusionOk="0" h="5307" w="12192">
                  <a:moveTo>
                    <a:pt x="3393" y="0"/>
                  </a:moveTo>
                  <a:cubicBezTo>
                    <a:pt x="1110" y="0"/>
                    <a:pt x="124" y="795"/>
                    <a:pt x="124" y="795"/>
                  </a:cubicBezTo>
                  <a:cubicBezTo>
                    <a:pt x="124" y="795"/>
                    <a:pt x="0" y="3363"/>
                    <a:pt x="4807" y="4842"/>
                  </a:cubicBezTo>
                  <a:cubicBezTo>
                    <a:pt x="5896" y="5177"/>
                    <a:pt x="6870" y="5306"/>
                    <a:pt x="7725" y="5306"/>
                  </a:cubicBezTo>
                  <a:cubicBezTo>
                    <a:pt x="10649" y="5306"/>
                    <a:pt x="12192" y="3795"/>
                    <a:pt x="12192" y="3795"/>
                  </a:cubicBezTo>
                  <a:cubicBezTo>
                    <a:pt x="12192" y="3795"/>
                    <a:pt x="10801" y="1440"/>
                    <a:pt x="6375" y="383"/>
                  </a:cubicBezTo>
                  <a:cubicBezTo>
                    <a:pt x="5203" y="103"/>
                    <a:pt x="4214" y="0"/>
                    <a:pt x="3393" y="0"/>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9" name="Google Shape;3759;p48"/>
            <p:cNvSpPr/>
            <p:nvPr/>
          </p:nvSpPr>
          <p:spPr>
            <a:xfrm>
              <a:off x="3553657" y="-650579"/>
              <a:ext cx="350147" cy="221261"/>
            </a:xfrm>
            <a:custGeom>
              <a:rect b="b" l="l" r="r" t="t"/>
              <a:pathLst>
                <a:path extrusionOk="0" h="4642" w="7346">
                  <a:moveTo>
                    <a:pt x="3290" y="1"/>
                  </a:moveTo>
                  <a:cubicBezTo>
                    <a:pt x="565" y="1"/>
                    <a:pt x="1" y="3058"/>
                    <a:pt x="1" y="3058"/>
                  </a:cubicBezTo>
                  <a:cubicBezTo>
                    <a:pt x="1" y="3058"/>
                    <a:pt x="651" y="3860"/>
                    <a:pt x="2796" y="4368"/>
                  </a:cubicBezTo>
                  <a:cubicBezTo>
                    <a:pt x="3664" y="4574"/>
                    <a:pt x="4335" y="4641"/>
                    <a:pt x="4842" y="4641"/>
                  </a:cubicBezTo>
                  <a:cubicBezTo>
                    <a:pt x="5802" y="4641"/>
                    <a:pt x="6173" y="4400"/>
                    <a:pt x="6173" y="4400"/>
                  </a:cubicBezTo>
                  <a:cubicBezTo>
                    <a:pt x="6173" y="4400"/>
                    <a:pt x="7346" y="652"/>
                    <a:pt x="4004" y="66"/>
                  </a:cubicBezTo>
                  <a:cubicBezTo>
                    <a:pt x="3751" y="21"/>
                    <a:pt x="3513" y="1"/>
                    <a:pt x="3290" y="1"/>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0" name="Google Shape;3760;p48"/>
            <p:cNvSpPr/>
            <p:nvPr/>
          </p:nvSpPr>
          <p:spPr>
            <a:xfrm>
              <a:off x="3414571" y="-504724"/>
              <a:ext cx="571885" cy="217638"/>
            </a:xfrm>
            <a:custGeom>
              <a:rect b="b" l="l" r="r" t="t"/>
              <a:pathLst>
                <a:path extrusionOk="0" h="4566" w="11998">
                  <a:moveTo>
                    <a:pt x="197" y="1"/>
                  </a:moveTo>
                  <a:cubicBezTo>
                    <a:pt x="149" y="34"/>
                    <a:pt x="124" y="53"/>
                    <a:pt x="124" y="53"/>
                  </a:cubicBezTo>
                  <a:cubicBezTo>
                    <a:pt x="124" y="53"/>
                    <a:pt x="0" y="2624"/>
                    <a:pt x="4807" y="4101"/>
                  </a:cubicBezTo>
                  <a:cubicBezTo>
                    <a:pt x="5896" y="4436"/>
                    <a:pt x="6869" y="4565"/>
                    <a:pt x="7725" y="4565"/>
                  </a:cubicBezTo>
                  <a:cubicBezTo>
                    <a:pt x="10047" y="4565"/>
                    <a:pt x="11498" y="3612"/>
                    <a:pt x="11997" y="3220"/>
                  </a:cubicBezTo>
                  <a:lnTo>
                    <a:pt x="11997" y="3220"/>
                  </a:lnTo>
                  <a:cubicBezTo>
                    <a:pt x="11857" y="3232"/>
                    <a:pt x="11607" y="3243"/>
                    <a:pt x="11266" y="3243"/>
                  </a:cubicBezTo>
                  <a:cubicBezTo>
                    <a:pt x="10190" y="3243"/>
                    <a:pt x="8202" y="3127"/>
                    <a:pt x="5850" y="2525"/>
                  </a:cubicBezTo>
                  <a:cubicBezTo>
                    <a:pt x="2228" y="1596"/>
                    <a:pt x="655" y="470"/>
                    <a:pt x="197" y="1"/>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1" name="Google Shape;3761;p48"/>
            <p:cNvSpPr/>
            <p:nvPr/>
          </p:nvSpPr>
          <p:spPr>
            <a:xfrm>
              <a:off x="3448270" y="-502770"/>
              <a:ext cx="56769" cy="51669"/>
            </a:xfrm>
            <a:custGeom>
              <a:rect b="b" l="l" r="r" t="t"/>
              <a:pathLst>
                <a:path extrusionOk="0" h="1084" w="1191">
                  <a:moveTo>
                    <a:pt x="596" y="0"/>
                  </a:moveTo>
                  <a:cubicBezTo>
                    <a:pt x="457" y="0"/>
                    <a:pt x="318" y="53"/>
                    <a:pt x="212" y="159"/>
                  </a:cubicBezTo>
                  <a:cubicBezTo>
                    <a:pt x="1" y="370"/>
                    <a:pt x="1" y="714"/>
                    <a:pt x="212" y="925"/>
                  </a:cubicBezTo>
                  <a:cubicBezTo>
                    <a:pt x="318" y="1031"/>
                    <a:pt x="457" y="1084"/>
                    <a:pt x="596" y="1084"/>
                  </a:cubicBezTo>
                  <a:cubicBezTo>
                    <a:pt x="734" y="1084"/>
                    <a:pt x="873" y="1031"/>
                    <a:pt x="979" y="925"/>
                  </a:cubicBezTo>
                  <a:cubicBezTo>
                    <a:pt x="1190" y="714"/>
                    <a:pt x="1190" y="370"/>
                    <a:pt x="979" y="159"/>
                  </a:cubicBezTo>
                  <a:cubicBezTo>
                    <a:pt x="873" y="53"/>
                    <a:pt x="734" y="0"/>
                    <a:pt x="5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2" name="Google Shape;3762;p48"/>
            <p:cNvSpPr/>
            <p:nvPr/>
          </p:nvSpPr>
          <p:spPr>
            <a:xfrm>
              <a:off x="3456659" y="-495191"/>
              <a:ext cx="40182" cy="36511"/>
            </a:xfrm>
            <a:custGeom>
              <a:rect b="b" l="l" r="r" t="t"/>
              <a:pathLst>
                <a:path extrusionOk="0" h="766" w="843">
                  <a:moveTo>
                    <a:pt x="421" y="1"/>
                  </a:moveTo>
                  <a:cubicBezTo>
                    <a:pt x="248" y="1"/>
                    <a:pt x="91" y="119"/>
                    <a:pt x="49" y="295"/>
                  </a:cubicBezTo>
                  <a:cubicBezTo>
                    <a:pt x="1" y="500"/>
                    <a:pt x="127" y="707"/>
                    <a:pt x="334" y="756"/>
                  </a:cubicBezTo>
                  <a:cubicBezTo>
                    <a:pt x="363" y="762"/>
                    <a:pt x="393" y="766"/>
                    <a:pt x="421" y="766"/>
                  </a:cubicBezTo>
                  <a:cubicBezTo>
                    <a:pt x="595" y="766"/>
                    <a:pt x="751" y="648"/>
                    <a:pt x="794" y="472"/>
                  </a:cubicBezTo>
                  <a:cubicBezTo>
                    <a:pt x="842" y="266"/>
                    <a:pt x="716" y="59"/>
                    <a:pt x="510" y="11"/>
                  </a:cubicBezTo>
                  <a:cubicBezTo>
                    <a:pt x="480" y="4"/>
                    <a:pt x="450" y="1"/>
                    <a:pt x="42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3" name="Google Shape;3763;p48"/>
            <p:cNvSpPr/>
            <p:nvPr/>
          </p:nvSpPr>
          <p:spPr>
            <a:xfrm>
              <a:off x="3563619" y="-437612"/>
              <a:ext cx="56817" cy="51717"/>
            </a:xfrm>
            <a:custGeom>
              <a:rect b="b" l="l" r="r" t="t"/>
              <a:pathLst>
                <a:path extrusionOk="0" h="1085" w="1192">
                  <a:moveTo>
                    <a:pt x="596" y="1"/>
                  </a:moveTo>
                  <a:cubicBezTo>
                    <a:pt x="351" y="1"/>
                    <a:pt x="128" y="169"/>
                    <a:pt x="69" y="417"/>
                  </a:cubicBezTo>
                  <a:cubicBezTo>
                    <a:pt x="0" y="707"/>
                    <a:pt x="180" y="1000"/>
                    <a:pt x="471" y="1070"/>
                  </a:cubicBezTo>
                  <a:cubicBezTo>
                    <a:pt x="513" y="1080"/>
                    <a:pt x="555" y="1084"/>
                    <a:pt x="597" y="1084"/>
                  </a:cubicBezTo>
                  <a:cubicBezTo>
                    <a:pt x="841" y="1084"/>
                    <a:pt x="1063" y="917"/>
                    <a:pt x="1122" y="668"/>
                  </a:cubicBezTo>
                  <a:cubicBezTo>
                    <a:pt x="1192" y="377"/>
                    <a:pt x="1011" y="86"/>
                    <a:pt x="720" y="15"/>
                  </a:cubicBezTo>
                  <a:cubicBezTo>
                    <a:pt x="679" y="6"/>
                    <a:pt x="637" y="1"/>
                    <a:pt x="59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4" name="Google Shape;3764;p48"/>
            <p:cNvSpPr/>
            <p:nvPr/>
          </p:nvSpPr>
          <p:spPr>
            <a:xfrm>
              <a:off x="3571961" y="-429985"/>
              <a:ext cx="40134" cy="36511"/>
            </a:xfrm>
            <a:custGeom>
              <a:rect b="b" l="l" r="r" t="t"/>
              <a:pathLst>
                <a:path extrusionOk="0" h="766" w="842">
                  <a:moveTo>
                    <a:pt x="421" y="0"/>
                  </a:moveTo>
                  <a:cubicBezTo>
                    <a:pt x="248" y="0"/>
                    <a:pt x="90" y="118"/>
                    <a:pt x="48" y="294"/>
                  </a:cubicBezTo>
                  <a:cubicBezTo>
                    <a:pt x="0" y="499"/>
                    <a:pt x="127" y="707"/>
                    <a:pt x="333" y="755"/>
                  </a:cubicBezTo>
                  <a:cubicBezTo>
                    <a:pt x="363" y="762"/>
                    <a:pt x="393" y="766"/>
                    <a:pt x="423" y="766"/>
                  </a:cubicBezTo>
                  <a:cubicBezTo>
                    <a:pt x="595" y="766"/>
                    <a:pt x="752" y="646"/>
                    <a:pt x="794" y="471"/>
                  </a:cubicBezTo>
                  <a:cubicBezTo>
                    <a:pt x="842" y="266"/>
                    <a:pt x="715" y="59"/>
                    <a:pt x="509" y="10"/>
                  </a:cubicBezTo>
                  <a:cubicBezTo>
                    <a:pt x="479" y="4"/>
                    <a:pt x="450" y="0"/>
                    <a:pt x="421" y="0"/>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5" name="Google Shape;3765;p48"/>
            <p:cNvSpPr/>
            <p:nvPr/>
          </p:nvSpPr>
          <p:spPr>
            <a:xfrm>
              <a:off x="3730018" y="-390757"/>
              <a:ext cx="56769" cy="51669"/>
            </a:xfrm>
            <a:custGeom>
              <a:rect b="b" l="l" r="r" t="t"/>
              <a:pathLst>
                <a:path extrusionOk="0" h="1084" w="1191">
                  <a:moveTo>
                    <a:pt x="596" y="0"/>
                  </a:moveTo>
                  <a:cubicBezTo>
                    <a:pt x="457" y="0"/>
                    <a:pt x="319" y="53"/>
                    <a:pt x="213" y="159"/>
                  </a:cubicBezTo>
                  <a:cubicBezTo>
                    <a:pt x="0" y="370"/>
                    <a:pt x="0" y="714"/>
                    <a:pt x="213" y="925"/>
                  </a:cubicBezTo>
                  <a:cubicBezTo>
                    <a:pt x="319" y="1031"/>
                    <a:pt x="457" y="1084"/>
                    <a:pt x="596" y="1084"/>
                  </a:cubicBezTo>
                  <a:cubicBezTo>
                    <a:pt x="734" y="1084"/>
                    <a:pt x="872" y="1031"/>
                    <a:pt x="978" y="925"/>
                  </a:cubicBezTo>
                  <a:cubicBezTo>
                    <a:pt x="1191" y="714"/>
                    <a:pt x="1191" y="370"/>
                    <a:pt x="978" y="159"/>
                  </a:cubicBezTo>
                  <a:cubicBezTo>
                    <a:pt x="872" y="53"/>
                    <a:pt x="734" y="0"/>
                    <a:pt x="5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6" name="Google Shape;3766;p48"/>
            <p:cNvSpPr/>
            <p:nvPr/>
          </p:nvSpPr>
          <p:spPr>
            <a:xfrm>
              <a:off x="3738359" y="-383226"/>
              <a:ext cx="40134" cy="36559"/>
            </a:xfrm>
            <a:custGeom>
              <a:rect b="b" l="l" r="r" t="t"/>
              <a:pathLst>
                <a:path extrusionOk="0" h="767" w="842">
                  <a:moveTo>
                    <a:pt x="421" y="0"/>
                  </a:moveTo>
                  <a:cubicBezTo>
                    <a:pt x="248" y="0"/>
                    <a:pt x="91" y="118"/>
                    <a:pt x="48" y="295"/>
                  </a:cubicBezTo>
                  <a:cubicBezTo>
                    <a:pt x="0" y="500"/>
                    <a:pt x="127" y="706"/>
                    <a:pt x="333" y="756"/>
                  </a:cubicBezTo>
                  <a:cubicBezTo>
                    <a:pt x="363" y="763"/>
                    <a:pt x="393" y="766"/>
                    <a:pt x="423" y="766"/>
                  </a:cubicBezTo>
                  <a:cubicBezTo>
                    <a:pt x="596" y="766"/>
                    <a:pt x="752" y="648"/>
                    <a:pt x="794" y="471"/>
                  </a:cubicBezTo>
                  <a:cubicBezTo>
                    <a:pt x="842" y="266"/>
                    <a:pt x="715" y="60"/>
                    <a:pt x="509" y="10"/>
                  </a:cubicBezTo>
                  <a:cubicBezTo>
                    <a:pt x="480" y="3"/>
                    <a:pt x="450" y="0"/>
                    <a:pt x="421" y="0"/>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7" name="Google Shape;3767;p48"/>
            <p:cNvSpPr/>
            <p:nvPr/>
          </p:nvSpPr>
          <p:spPr>
            <a:xfrm>
              <a:off x="3888456" y="-379317"/>
              <a:ext cx="56817" cy="51669"/>
            </a:xfrm>
            <a:custGeom>
              <a:rect b="b" l="l" r="r" t="t"/>
              <a:pathLst>
                <a:path extrusionOk="0" h="1084" w="1192">
                  <a:moveTo>
                    <a:pt x="595" y="0"/>
                  </a:moveTo>
                  <a:cubicBezTo>
                    <a:pt x="351" y="0"/>
                    <a:pt x="128" y="168"/>
                    <a:pt x="69" y="417"/>
                  </a:cubicBezTo>
                  <a:cubicBezTo>
                    <a:pt x="0" y="707"/>
                    <a:pt x="180" y="999"/>
                    <a:pt x="471" y="1068"/>
                  </a:cubicBezTo>
                  <a:cubicBezTo>
                    <a:pt x="513" y="1078"/>
                    <a:pt x="555" y="1083"/>
                    <a:pt x="596" y="1083"/>
                  </a:cubicBezTo>
                  <a:cubicBezTo>
                    <a:pt x="841" y="1083"/>
                    <a:pt x="1063" y="915"/>
                    <a:pt x="1122" y="666"/>
                  </a:cubicBezTo>
                  <a:cubicBezTo>
                    <a:pt x="1192" y="376"/>
                    <a:pt x="1011" y="84"/>
                    <a:pt x="720" y="15"/>
                  </a:cubicBezTo>
                  <a:cubicBezTo>
                    <a:pt x="679" y="5"/>
                    <a:pt x="637" y="0"/>
                    <a:pt x="595"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8" name="Google Shape;3768;p48"/>
            <p:cNvSpPr/>
            <p:nvPr/>
          </p:nvSpPr>
          <p:spPr>
            <a:xfrm>
              <a:off x="3896798" y="-371786"/>
              <a:ext cx="40134" cy="36559"/>
            </a:xfrm>
            <a:custGeom>
              <a:rect b="b" l="l" r="r" t="t"/>
              <a:pathLst>
                <a:path extrusionOk="0" h="767" w="842">
                  <a:moveTo>
                    <a:pt x="421" y="1"/>
                  </a:moveTo>
                  <a:cubicBezTo>
                    <a:pt x="247" y="1"/>
                    <a:pt x="89" y="119"/>
                    <a:pt x="48" y="296"/>
                  </a:cubicBezTo>
                  <a:cubicBezTo>
                    <a:pt x="0" y="501"/>
                    <a:pt x="127" y="707"/>
                    <a:pt x="332" y="756"/>
                  </a:cubicBezTo>
                  <a:cubicBezTo>
                    <a:pt x="361" y="763"/>
                    <a:pt x="391" y="767"/>
                    <a:pt x="420" y="767"/>
                  </a:cubicBezTo>
                  <a:cubicBezTo>
                    <a:pt x="594" y="767"/>
                    <a:pt x="751" y="648"/>
                    <a:pt x="792" y="472"/>
                  </a:cubicBezTo>
                  <a:cubicBezTo>
                    <a:pt x="842" y="267"/>
                    <a:pt x="714" y="60"/>
                    <a:pt x="509" y="11"/>
                  </a:cubicBezTo>
                  <a:cubicBezTo>
                    <a:pt x="479" y="4"/>
                    <a:pt x="450" y="1"/>
                    <a:pt x="42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9" name="Google Shape;3769;p48"/>
            <p:cNvSpPr/>
            <p:nvPr/>
          </p:nvSpPr>
          <p:spPr>
            <a:xfrm>
              <a:off x="3558805" y="-653963"/>
              <a:ext cx="325838" cy="226361"/>
            </a:xfrm>
            <a:custGeom>
              <a:rect b="b" l="l" r="r" t="t"/>
              <a:pathLst>
                <a:path extrusionOk="0" h="4749" w="6836">
                  <a:moveTo>
                    <a:pt x="3390" y="1"/>
                  </a:moveTo>
                  <a:cubicBezTo>
                    <a:pt x="2900" y="1"/>
                    <a:pt x="2405" y="108"/>
                    <a:pt x="1952" y="313"/>
                  </a:cubicBezTo>
                  <a:cubicBezTo>
                    <a:pt x="1945" y="316"/>
                    <a:pt x="1946" y="328"/>
                    <a:pt x="1954" y="328"/>
                  </a:cubicBezTo>
                  <a:cubicBezTo>
                    <a:pt x="1954" y="328"/>
                    <a:pt x="1955" y="328"/>
                    <a:pt x="1956" y="327"/>
                  </a:cubicBezTo>
                  <a:cubicBezTo>
                    <a:pt x="2387" y="190"/>
                    <a:pt x="2839" y="111"/>
                    <a:pt x="3285" y="111"/>
                  </a:cubicBezTo>
                  <a:cubicBezTo>
                    <a:pt x="4057" y="111"/>
                    <a:pt x="4809" y="349"/>
                    <a:pt x="5391" y="934"/>
                  </a:cubicBezTo>
                  <a:cubicBezTo>
                    <a:pt x="6313" y="1861"/>
                    <a:pt x="6290" y="3224"/>
                    <a:pt x="6049" y="4416"/>
                  </a:cubicBezTo>
                  <a:cubicBezTo>
                    <a:pt x="5629" y="4539"/>
                    <a:pt x="5202" y="4587"/>
                    <a:pt x="4773" y="4587"/>
                  </a:cubicBezTo>
                  <a:cubicBezTo>
                    <a:pt x="4155" y="4587"/>
                    <a:pt x="3533" y="4488"/>
                    <a:pt x="2924" y="4371"/>
                  </a:cubicBezTo>
                  <a:cubicBezTo>
                    <a:pt x="2441" y="4279"/>
                    <a:pt x="1956" y="4164"/>
                    <a:pt x="1491" y="4000"/>
                  </a:cubicBezTo>
                  <a:cubicBezTo>
                    <a:pt x="947" y="3808"/>
                    <a:pt x="497" y="3539"/>
                    <a:pt x="8" y="3244"/>
                  </a:cubicBezTo>
                  <a:cubicBezTo>
                    <a:pt x="7" y="3243"/>
                    <a:pt x="6" y="3243"/>
                    <a:pt x="5" y="3243"/>
                  </a:cubicBezTo>
                  <a:cubicBezTo>
                    <a:pt x="2" y="3243"/>
                    <a:pt x="1" y="3247"/>
                    <a:pt x="4" y="3250"/>
                  </a:cubicBezTo>
                  <a:cubicBezTo>
                    <a:pt x="784" y="3976"/>
                    <a:pt x="1945" y="4323"/>
                    <a:pt x="2964" y="4527"/>
                  </a:cubicBezTo>
                  <a:cubicBezTo>
                    <a:pt x="3550" y="4644"/>
                    <a:pt x="4166" y="4748"/>
                    <a:pt x="4775" y="4748"/>
                  </a:cubicBezTo>
                  <a:cubicBezTo>
                    <a:pt x="5235" y="4748"/>
                    <a:pt x="5692" y="4689"/>
                    <a:pt x="6127" y="4529"/>
                  </a:cubicBezTo>
                  <a:cubicBezTo>
                    <a:pt x="6148" y="4522"/>
                    <a:pt x="6159" y="4508"/>
                    <a:pt x="6166" y="4493"/>
                  </a:cubicBezTo>
                  <a:cubicBezTo>
                    <a:pt x="6173" y="4485"/>
                    <a:pt x="6176" y="4476"/>
                    <a:pt x="6179" y="4466"/>
                  </a:cubicBezTo>
                  <a:cubicBezTo>
                    <a:pt x="6225" y="4265"/>
                    <a:pt x="6262" y="4057"/>
                    <a:pt x="6289" y="3847"/>
                  </a:cubicBezTo>
                  <a:cubicBezTo>
                    <a:pt x="6448" y="3957"/>
                    <a:pt x="6644" y="4039"/>
                    <a:pt x="6818" y="4107"/>
                  </a:cubicBezTo>
                  <a:cubicBezTo>
                    <a:pt x="6819" y="4108"/>
                    <a:pt x="6821" y="4108"/>
                    <a:pt x="6822" y="4108"/>
                  </a:cubicBezTo>
                  <a:cubicBezTo>
                    <a:pt x="6830" y="4108"/>
                    <a:pt x="6835" y="4100"/>
                    <a:pt x="6828" y="4094"/>
                  </a:cubicBezTo>
                  <a:cubicBezTo>
                    <a:pt x="6670" y="3979"/>
                    <a:pt x="6487" y="3852"/>
                    <a:pt x="6300" y="3777"/>
                  </a:cubicBezTo>
                  <a:cubicBezTo>
                    <a:pt x="6426" y="2721"/>
                    <a:pt x="6283" y="1608"/>
                    <a:pt x="5494" y="830"/>
                  </a:cubicBezTo>
                  <a:cubicBezTo>
                    <a:pt x="4921" y="265"/>
                    <a:pt x="4161" y="1"/>
                    <a:pt x="339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0" name="Google Shape;3770;p48"/>
            <p:cNvSpPr/>
            <p:nvPr/>
          </p:nvSpPr>
          <p:spPr>
            <a:xfrm>
              <a:off x="3412760" y="-541283"/>
              <a:ext cx="209535" cy="224645"/>
            </a:xfrm>
            <a:custGeom>
              <a:rect b="b" l="l" r="r" t="t"/>
              <a:pathLst>
                <a:path extrusionOk="0" h="4713" w="4396">
                  <a:moveTo>
                    <a:pt x="2790" y="1"/>
                  </a:moveTo>
                  <a:cubicBezTo>
                    <a:pt x="1833" y="1"/>
                    <a:pt x="836" y="247"/>
                    <a:pt x="36" y="772"/>
                  </a:cubicBezTo>
                  <a:cubicBezTo>
                    <a:pt x="11" y="788"/>
                    <a:pt x="6" y="812"/>
                    <a:pt x="12" y="834"/>
                  </a:cubicBezTo>
                  <a:cubicBezTo>
                    <a:pt x="5" y="846"/>
                    <a:pt x="1" y="862"/>
                    <a:pt x="3" y="880"/>
                  </a:cubicBezTo>
                  <a:cubicBezTo>
                    <a:pt x="342" y="2851"/>
                    <a:pt x="2571" y="4281"/>
                    <a:pt x="4386" y="4712"/>
                  </a:cubicBezTo>
                  <a:cubicBezTo>
                    <a:pt x="4387" y="4713"/>
                    <a:pt x="4387" y="4713"/>
                    <a:pt x="4388" y="4713"/>
                  </a:cubicBezTo>
                  <a:cubicBezTo>
                    <a:pt x="4394" y="4713"/>
                    <a:pt x="4395" y="4703"/>
                    <a:pt x="4388" y="4701"/>
                  </a:cubicBezTo>
                  <a:cubicBezTo>
                    <a:pt x="2654" y="4114"/>
                    <a:pt x="473" y="2813"/>
                    <a:pt x="131" y="851"/>
                  </a:cubicBezTo>
                  <a:lnTo>
                    <a:pt x="132" y="851"/>
                  </a:lnTo>
                  <a:cubicBezTo>
                    <a:pt x="177" y="927"/>
                    <a:pt x="277" y="970"/>
                    <a:pt x="354" y="1006"/>
                  </a:cubicBezTo>
                  <a:cubicBezTo>
                    <a:pt x="466" y="1060"/>
                    <a:pt x="585" y="1127"/>
                    <a:pt x="703" y="1159"/>
                  </a:cubicBezTo>
                  <a:cubicBezTo>
                    <a:pt x="704" y="1160"/>
                    <a:pt x="706" y="1160"/>
                    <a:pt x="707" y="1160"/>
                  </a:cubicBezTo>
                  <a:cubicBezTo>
                    <a:pt x="719" y="1160"/>
                    <a:pt x="727" y="1143"/>
                    <a:pt x="717" y="1135"/>
                  </a:cubicBezTo>
                  <a:cubicBezTo>
                    <a:pt x="612" y="1057"/>
                    <a:pt x="496" y="996"/>
                    <a:pt x="389" y="918"/>
                  </a:cubicBezTo>
                  <a:cubicBezTo>
                    <a:pt x="337" y="879"/>
                    <a:pt x="282" y="829"/>
                    <a:pt x="221" y="802"/>
                  </a:cubicBezTo>
                  <a:cubicBezTo>
                    <a:pt x="1087" y="331"/>
                    <a:pt x="1962" y="61"/>
                    <a:pt x="2951" y="61"/>
                  </a:cubicBezTo>
                  <a:cubicBezTo>
                    <a:pt x="3015" y="61"/>
                    <a:pt x="3080" y="62"/>
                    <a:pt x="3145" y="64"/>
                  </a:cubicBezTo>
                  <a:cubicBezTo>
                    <a:pt x="3146" y="64"/>
                    <a:pt x="3146" y="64"/>
                    <a:pt x="3146" y="64"/>
                  </a:cubicBezTo>
                  <a:cubicBezTo>
                    <a:pt x="3179" y="64"/>
                    <a:pt x="3176" y="14"/>
                    <a:pt x="3143" y="12"/>
                  </a:cubicBezTo>
                  <a:cubicBezTo>
                    <a:pt x="3027" y="4"/>
                    <a:pt x="2909" y="1"/>
                    <a:pt x="279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1" name="Google Shape;3771;p48"/>
            <p:cNvSpPr/>
            <p:nvPr/>
          </p:nvSpPr>
          <p:spPr>
            <a:xfrm>
              <a:off x="3500654" y="-452197"/>
              <a:ext cx="64157" cy="28075"/>
            </a:xfrm>
            <a:custGeom>
              <a:rect b="b" l="l" r="r" t="t"/>
              <a:pathLst>
                <a:path extrusionOk="0" h="589" w="1346">
                  <a:moveTo>
                    <a:pt x="7" y="0"/>
                  </a:moveTo>
                  <a:cubicBezTo>
                    <a:pt x="3" y="0"/>
                    <a:pt x="0" y="6"/>
                    <a:pt x="5" y="7"/>
                  </a:cubicBezTo>
                  <a:cubicBezTo>
                    <a:pt x="417" y="222"/>
                    <a:pt x="869" y="434"/>
                    <a:pt x="1308" y="587"/>
                  </a:cubicBezTo>
                  <a:cubicBezTo>
                    <a:pt x="1310" y="588"/>
                    <a:pt x="1313" y="589"/>
                    <a:pt x="1315" y="589"/>
                  </a:cubicBezTo>
                  <a:cubicBezTo>
                    <a:pt x="1336" y="589"/>
                    <a:pt x="1346" y="555"/>
                    <a:pt x="1324" y="543"/>
                  </a:cubicBezTo>
                  <a:cubicBezTo>
                    <a:pt x="911" y="331"/>
                    <a:pt x="448" y="152"/>
                    <a:pt x="8" y="0"/>
                  </a:cubicBezTo>
                  <a:cubicBezTo>
                    <a:pt x="8" y="0"/>
                    <a:pt x="8" y="0"/>
                    <a:pt x="7"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2" name="Google Shape;3772;p48"/>
            <p:cNvSpPr/>
            <p:nvPr/>
          </p:nvSpPr>
          <p:spPr>
            <a:xfrm>
              <a:off x="3801515" y="-362921"/>
              <a:ext cx="81078" cy="9819"/>
            </a:xfrm>
            <a:custGeom>
              <a:rect b="b" l="l" r="r" t="t"/>
              <a:pathLst>
                <a:path extrusionOk="0" h="206" w="1701">
                  <a:moveTo>
                    <a:pt x="13" y="1"/>
                  </a:moveTo>
                  <a:cubicBezTo>
                    <a:pt x="4" y="1"/>
                    <a:pt x="1" y="14"/>
                    <a:pt x="10" y="17"/>
                  </a:cubicBezTo>
                  <a:cubicBezTo>
                    <a:pt x="486" y="141"/>
                    <a:pt x="981" y="206"/>
                    <a:pt x="1472" y="206"/>
                  </a:cubicBezTo>
                  <a:cubicBezTo>
                    <a:pt x="1541" y="206"/>
                    <a:pt x="1610" y="205"/>
                    <a:pt x="1679" y="202"/>
                  </a:cubicBezTo>
                  <a:cubicBezTo>
                    <a:pt x="1701" y="201"/>
                    <a:pt x="1699" y="171"/>
                    <a:pt x="1679" y="170"/>
                  </a:cubicBezTo>
                  <a:cubicBezTo>
                    <a:pt x="1123" y="122"/>
                    <a:pt x="569" y="69"/>
                    <a:pt x="14" y="1"/>
                  </a:cubicBezTo>
                  <a:cubicBezTo>
                    <a:pt x="14" y="1"/>
                    <a:pt x="13" y="1"/>
                    <a:pt x="1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3" name="Google Shape;3773;p48"/>
            <p:cNvSpPr/>
            <p:nvPr/>
          </p:nvSpPr>
          <p:spPr>
            <a:xfrm>
              <a:off x="3886359" y="-456487"/>
              <a:ext cx="191" cy="143"/>
            </a:xfrm>
            <a:custGeom>
              <a:rect b="b" l="l" r="r" t="t"/>
              <a:pathLst>
                <a:path extrusionOk="0" fill="none" h="3" w="4">
                  <a:moveTo>
                    <a:pt x="0" y="2"/>
                  </a:moveTo>
                  <a:cubicBezTo>
                    <a:pt x="2" y="2"/>
                    <a:pt x="3" y="0"/>
                    <a:pt x="2" y="0"/>
                  </a:cubicBezTo>
                </a:path>
              </a:pathLst>
            </a:custGeom>
            <a:noFill/>
            <a:ln cap="rnd" cmpd="sng" w="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4" name="Google Shape;3774;p48"/>
            <p:cNvSpPr/>
            <p:nvPr/>
          </p:nvSpPr>
          <p:spPr>
            <a:xfrm>
              <a:off x="3896559" y="-449480"/>
              <a:ext cx="334" cy="238"/>
            </a:xfrm>
            <a:custGeom>
              <a:rect b="b" l="l" r="r" t="t"/>
              <a:pathLst>
                <a:path extrusionOk="0" h="5" w="7">
                  <a:moveTo>
                    <a:pt x="4" y="1"/>
                  </a:moveTo>
                  <a:lnTo>
                    <a:pt x="4" y="1"/>
                  </a:lnTo>
                  <a:cubicBezTo>
                    <a:pt x="1" y="1"/>
                    <a:pt x="1" y="3"/>
                    <a:pt x="3" y="5"/>
                  </a:cubicBezTo>
                  <a:cubicBezTo>
                    <a:pt x="5" y="5"/>
                    <a:pt x="6" y="1"/>
                    <a:pt x="4"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5" name="Google Shape;3775;p48"/>
            <p:cNvSpPr/>
            <p:nvPr/>
          </p:nvSpPr>
          <p:spPr>
            <a:xfrm>
              <a:off x="3835453" y="-404151"/>
              <a:ext cx="162347" cy="114110"/>
            </a:xfrm>
            <a:custGeom>
              <a:rect b="b" l="l" r="r" t="t"/>
              <a:pathLst>
                <a:path extrusionOk="0" h="2394" w="3406">
                  <a:moveTo>
                    <a:pt x="2537" y="0"/>
                  </a:moveTo>
                  <a:cubicBezTo>
                    <a:pt x="2531" y="0"/>
                    <a:pt x="2527" y="8"/>
                    <a:pt x="2532" y="14"/>
                  </a:cubicBezTo>
                  <a:cubicBezTo>
                    <a:pt x="2775" y="289"/>
                    <a:pt x="3007" y="569"/>
                    <a:pt x="3217" y="870"/>
                  </a:cubicBezTo>
                  <a:cubicBezTo>
                    <a:pt x="2989" y="982"/>
                    <a:pt x="2754" y="1048"/>
                    <a:pt x="2506" y="1093"/>
                  </a:cubicBezTo>
                  <a:cubicBezTo>
                    <a:pt x="2495" y="1095"/>
                    <a:pt x="2496" y="1113"/>
                    <a:pt x="2506" y="1114"/>
                  </a:cubicBezTo>
                  <a:cubicBezTo>
                    <a:pt x="2557" y="1121"/>
                    <a:pt x="2609" y="1125"/>
                    <a:pt x="2661" y="1125"/>
                  </a:cubicBezTo>
                  <a:cubicBezTo>
                    <a:pt x="2818" y="1125"/>
                    <a:pt x="2972" y="1092"/>
                    <a:pt x="3119" y="1036"/>
                  </a:cubicBezTo>
                  <a:lnTo>
                    <a:pt x="3119" y="1036"/>
                  </a:lnTo>
                  <a:cubicBezTo>
                    <a:pt x="2206" y="1751"/>
                    <a:pt x="1172" y="2219"/>
                    <a:pt x="11" y="2376"/>
                  </a:cubicBezTo>
                  <a:cubicBezTo>
                    <a:pt x="0" y="2378"/>
                    <a:pt x="0" y="2393"/>
                    <a:pt x="11" y="2393"/>
                  </a:cubicBezTo>
                  <a:cubicBezTo>
                    <a:pt x="1254" y="2307"/>
                    <a:pt x="2464" y="1824"/>
                    <a:pt x="3380" y="972"/>
                  </a:cubicBezTo>
                  <a:cubicBezTo>
                    <a:pt x="3406" y="947"/>
                    <a:pt x="3401" y="918"/>
                    <a:pt x="3384" y="899"/>
                  </a:cubicBezTo>
                  <a:cubicBezTo>
                    <a:pt x="3382" y="896"/>
                    <a:pt x="3381" y="891"/>
                    <a:pt x="3379" y="887"/>
                  </a:cubicBezTo>
                  <a:cubicBezTo>
                    <a:pt x="3141" y="557"/>
                    <a:pt x="2864" y="250"/>
                    <a:pt x="2542" y="2"/>
                  </a:cubicBezTo>
                  <a:cubicBezTo>
                    <a:pt x="2540" y="1"/>
                    <a:pt x="2539" y="0"/>
                    <a:pt x="2537"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6" name="Google Shape;3776;p48"/>
            <p:cNvSpPr/>
            <p:nvPr/>
          </p:nvSpPr>
          <p:spPr>
            <a:xfrm>
              <a:off x="3475630" y="-495000"/>
              <a:ext cx="21163" cy="36082"/>
            </a:xfrm>
            <a:custGeom>
              <a:rect b="b" l="l" r="r" t="t"/>
              <a:pathLst>
                <a:path extrusionOk="0" h="757" w="444">
                  <a:moveTo>
                    <a:pt x="54" y="0"/>
                  </a:moveTo>
                  <a:cubicBezTo>
                    <a:pt x="39" y="0"/>
                    <a:pt x="23" y="2"/>
                    <a:pt x="7" y="4"/>
                  </a:cubicBezTo>
                  <a:cubicBezTo>
                    <a:pt x="4" y="5"/>
                    <a:pt x="1" y="12"/>
                    <a:pt x="6" y="14"/>
                  </a:cubicBezTo>
                  <a:cubicBezTo>
                    <a:pt x="185" y="41"/>
                    <a:pt x="349" y="144"/>
                    <a:pt x="367" y="342"/>
                  </a:cubicBezTo>
                  <a:cubicBezTo>
                    <a:pt x="386" y="536"/>
                    <a:pt x="260" y="677"/>
                    <a:pt x="89" y="737"/>
                  </a:cubicBezTo>
                  <a:cubicBezTo>
                    <a:pt x="78" y="741"/>
                    <a:pt x="79" y="757"/>
                    <a:pt x="92" y="757"/>
                  </a:cubicBezTo>
                  <a:cubicBezTo>
                    <a:pt x="92" y="757"/>
                    <a:pt x="92" y="757"/>
                    <a:pt x="93" y="757"/>
                  </a:cubicBezTo>
                  <a:cubicBezTo>
                    <a:pt x="286" y="737"/>
                    <a:pt x="443" y="543"/>
                    <a:pt x="433" y="354"/>
                  </a:cubicBezTo>
                  <a:cubicBezTo>
                    <a:pt x="421" y="169"/>
                    <a:pt x="241" y="0"/>
                    <a:pt x="5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7" name="Google Shape;3777;p48"/>
            <p:cNvSpPr/>
            <p:nvPr/>
          </p:nvSpPr>
          <p:spPr>
            <a:xfrm>
              <a:off x="3578205" y="-429080"/>
              <a:ext cx="36845" cy="36940"/>
            </a:xfrm>
            <a:custGeom>
              <a:rect b="b" l="l" r="r" t="t"/>
              <a:pathLst>
                <a:path extrusionOk="0" h="775" w="773">
                  <a:moveTo>
                    <a:pt x="414" y="1"/>
                  </a:moveTo>
                  <a:cubicBezTo>
                    <a:pt x="400" y="1"/>
                    <a:pt x="395" y="23"/>
                    <a:pt x="408" y="30"/>
                  </a:cubicBezTo>
                  <a:cubicBezTo>
                    <a:pt x="602" y="140"/>
                    <a:pt x="711" y="345"/>
                    <a:pt x="593" y="558"/>
                  </a:cubicBezTo>
                  <a:cubicBezTo>
                    <a:pt x="528" y="676"/>
                    <a:pt x="419" y="731"/>
                    <a:pt x="306" y="731"/>
                  </a:cubicBezTo>
                  <a:cubicBezTo>
                    <a:pt x="196" y="731"/>
                    <a:pt x="84" y="679"/>
                    <a:pt x="7" y="583"/>
                  </a:cubicBezTo>
                  <a:cubicBezTo>
                    <a:pt x="7" y="582"/>
                    <a:pt x="6" y="581"/>
                    <a:pt x="5" y="581"/>
                  </a:cubicBezTo>
                  <a:cubicBezTo>
                    <a:pt x="3" y="581"/>
                    <a:pt x="1" y="584"/>
                    <a:pt x="3" y="587"/>
                  </a:cubicBezTo>
                  <a:cubicBezTo>
                    <a:pt x="67" y="713"/>
                    <a:pt x="190" y="774"/>
                    <a:pt x="314" y="774"/>
                  </a:cubicBezTo>
                  <a:cubicBezTo>
                    <a:pt x="428" y="774"/>
                    <a:pt x="543" y="722"/>
                    <a:pt x="618" y="620"/>
                  </a:cubicBezTo>
                  <a:cubicBezTo>
                    <a:pt x="772" y="406"/>
                    <a:pt x="659" y="95"/>
                    <a:pt x="419" y="2"/>
                  </a:cubicBezTo>
                  <a:cubicBezTo>
                    <a:pt x="417" y="1"/>
                    <a:pt x="415" y="1"/>
                    <a:pt x="414"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8" name="Google Shape;3778;p48"/>
            <p:cNvSpPr/>
            <p:nvPr/>
          </p:nvSpPr>
          <p:spPr>
            <a:xfrm>
              <a:off x="3589787" y="-437802"/>
              <a:ext cx="31650" cy="52146"/>
            </a:xfrm>
            <a:custGeom>
              <a:rect b="b" l="l" r="r" t="t"/>
              <a:pathLst>
                <a:path extrusionOk="0" h="1094" w="664">
                  <a:moveTo>
                    <a:pt x="107" y="1"/>
                  </a:moveTo>
                  <a:cubicBezTo>
                    <a:pt x="95" y="1"/>
                    <a:pt x="92" y="18"/>
                    <a:pt x="103" y="22"/>
                  </a:cubicBezTo>
                  <a:cubicBezTo>
                    <a:pt x="376" y="80"/>
                    <a:pt x="619" y="294"/>
                    <a:pt x="587" y="595"/>
                  </a:cubicBezTo>
                  <a:cubicBezTo>
                    <a:pt x="554" y="897"/>
                    <a:pt x="287" y="1061"/>
                    <a:pt x="6" y="1077"/>
                  </a:cubicBezTo>
                  <a:cubicBezTo>
                    <a:pt x="2" y="1077"/>
                    <a:pt x="1" y="1084"/>
                    <a:pt x="4" y="1085"/>
                  </a:cubicBezTo>
                  <a:cubicBezTo>
                    <a:pt x="34" y="1091"/>
                    <a:pt x="65" y="1094"/>
                    <a:pt x="95" y="1094"/>
                  </a:cubicBezTo>
                  <a:cubicBezTo>
                    <a:pt x="363" y="1094"/>
                    <a:pt x="609" y="870"/>
                    <a:pt x="635" y="600"/>
                  </a:cubicBezTo>
                  <a:cubicBezTo>
                    <a:pt x="663" y="302"/>
                    <a:pt x="405" y="7"/>
                    <a:pt x="107"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9" name="Google Shape;3779;p48"/>
            <p:cNvSpPr/>
            <p:nvPr/>
          </p:nvSpPr>
          <p:spPr>
            <a:xfrm>
              <a:off x="3753946" y="-383512"/>
              <a:ext cx="22641" cy="36797"/>
            </a:xfrm>
            <a:custGeom>
              <a:rect b="b" l="l" r="r" t="t"/>
              <a:pathLst>
                <a:path extrusionOk="0" h="772" w="475">
                  <a:moveTo>
                    <a:pt x="88" y="1"/>
                  </a:moveTo>
                  <a:cubicBezTo>
                    <a:pt x="73" y="1"/>
                    <a:pt x="58" y="2"/>
                    <a:pt x="43" y="4"/>
                  </a:cubicBezTo>
                  <a:cubicBezTo>
                    <a:pt x="33" y="5"/>
                    <a:pt x="33" y="16"/>
                    <a:pt x="43" y="18"/>
                  </a:cubicBezTo>
                  <a:cubicBezTo>
                    <a:pt x="229" y="32"/>
                    <a:pt x="411" y="172"/>
                    <a:pt x="417" y="374"/>
                  </a:cubicBezTo>
                  <a:cubicBezTo>
                    <a:pt x="422" y="592"/>
                    <a:pt x="223" y="731"/>
                    <a:pt x="23" y="733"/>
                  </a:cubicBezTo>
                  <a:cubicBezTo>
                    <a:pt x="4" y="733"/>
                    <a:pt x="1" y="764"/>
                    <a:pt x="19" y="768"/>
                  </a:cubicBezTo>
                  <a:cubicBezTo>
                    <a:pt x="36" y="771"/>
                    <a:pt x="54" y="772"/>
                    <a:pt x="72" y="772"/>
                  </a:cubicBezTo>
                  <a:cubicBezTo>
                    <a:pt x="277" y="772"/>
                    <a:pt x="470" y="599"/>
                    <a:pt x="473" y="390"/>
                  </a:cubicBezTo>
                  <a:cubicBezTo>
                    <a:pt x="475" y="181"/>
                    <a:pt x="292" y="1"/>
                    <a:pt x="88"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0" name="Google Shape;3780;p48"/>
            <p:cNvSpPr/>
            <p:nvPr/>
          </p:nvSpPr>
          <p:spPr>
            <a:xfrm>
              <a:off x="3737454" y="-376124"/>
              <a:ext cx="50477" cy="39324"/>
            </a:xfrm>
            <a:custGeom>
              <a:rect b="b" l="l" r="r" t="t"/>
              <a:pathLst>
                <a:path extrusionOk="0" h="825" w="1059">
                  <a:moveTo>
                    <a:pt x="932" y="1"/>
                  </a:moveTo>
                  <a:cubicBezTo>
                    <a:pt x="927" y="1"/>
                    <a:pt x="922" y="5"/>
                    <a:pt x="924" y="12"/>
                  </a:cubicBezTo>
                  <a:cubicBezTo>
                    <a:pt x="1001" y="254"/>
                    <a:pt x="930" y="554"/>
                    <a:pt x="701" y="696"/>
                  </a:cubicBezTo>
                  <a:cubicBezTo>
                    <a:pt x="621" y="746"/>
                    <a:pt x="534" y="768"/>
                    <a:pt x="448" y="768"/>
                  </a:cubicBezTo>
                  <a:cubicBezTo>
                    <a:pt x="285" y="768"/>
                    <a:pt x="124" y="687"/>
                    <a:pt x="18" y="554"/>
                  </a:cubicBezTo>
                  <a:cubicBezTo>
                    <a:pt x="16" y="552"/>
                    <a:pt x="13" y="550"/>
                    <a:pt x="11" y="550"/>
                  </a:cubicBezTo>
                  <a:cubicBezTo>
                    <a:pt x="5" y="550"/>
                    <a:pt x="0" y="556"/>
                    <a:pt x="4" y="563"/>
                  </a:cubicBezTo>
                  <a:cubicBezTo>
                    <a:pt x="88" y="732"/>
                    <a:pt x="278" y="824"/>
                    <a:pt x="464" y="824"/>
                  </a:cubicBezTo>
                  <a:cubicBezTo>
                    <a:pt x="546" y="824"/>
                    <a:pt x="628" y="807"/>
                    <a:pt x="700" y="770"/>
                  </a:cubicBezTo>
                  <a:cubicBezTo>
                    <a:pt x="975" y="630"/>
                    <a:pt x="1059" y="279"/>
                    <a:pt x="942" y="7"/>
                  </a:cubicBezTo>
                  <a:cubicBezTo>
                    <a:pt x="939" y="3"/>
                    <a:pt x="936" y="1"/>
                    <a:pt x="932"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1" name="Google Shape;3781;p48"/>
            <p:cNvSpPr/>
            <p:nvPr/>
          </p:nvSpPr>
          <p:spPr>
            <a:xfrm>
              <a:off x="3909477" y="-367306"/>
              <a:ext cx="28265" cy="32603"/>
            </a:xfrm>
            <a:custGeom>
              <a:rect b="b" l="l" r="r" t="t"/>
              <a:pathLst>
                <a:path extrusionOk="0" h="684" w="593">
                  <a:moveTo>
                    <a:pt x="375" y="1"/>
                  </a:moveTo>
                  <a:cubicBezTo>
                    <a:pt x="367" y="1"/>
                    <a:pt x="360" y="13"/>
                    <a:pt x="367" y="21"/>
                  </a:cubicBezTo>
                  <a:cubicBezTo>
                    <a:pt x="481" y="140"/>
                    <a:pt x="536" y="325"/>
                    <a:pt x="449" y="477"/>
                  </a:cubicBezTo>
                  <a:cubicBezTo>
                    <a:pt x="379" y="599"/>
                    <a:pt x="256" y="646"/>
                    <a:pt x="128" y="646"/>
                  </a:cubicBezTo>
                  <a:cubicBezTo>
                    <a:pt x="89" y="646"/>
                    <a:pt x="48" y="641"/>
                    <a:pt x="9" y="633"/>
                  </a:cubicBezTo>
                  <a:cubicBezTo>
                    <a:pt x="9" y="633"/>
                    <a:pt x="8" y="633"/>
                    <a:pt x="8" y="633"/>
                  </a:cubicBezTo>
                  <a:cubicBezTo>
                    <a:pt x="2" y="633"/>
                    <a:pt x="0" y="640"/>
                    <a:pt x="5" y="644"/>
                  </a:cubicBezTo>
                  <a:cubicBezTo>
                    <a:pt x="54" y="671"/>
                    <a:pt x="108" y="684"/>
                    <a:pt x="163" y="684"/>
                  </a:cubicBezTo>
                  <a:cubicBezTo>
                    <a:pt x="293" y="684"/>
                    <a:pt x="426" y="613"/>
                    <a:pt x="492" y="501"/>
                  </a:cubicBezTo>
                  <a:cubicBezTo>
                    <a:pt x="592" y="335"/>
                    <a:pt x="539" y="111"/>
                    <a:pt x="381" y="3"/>
                  </a:cubicBezTo>
                  <a:cubicBezTo>
                    <a:pt x="379" y="1"/>
                    <a:pt x="377" y="1"/>
                    <a:pt x="375"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2" name="Google Shape;3782;p48"/>
            <p:cNvSpPr/>
            <p:nvPr/>
          </p:nvSpPr>
          <p:spPr>
            <a:xfrm>
              <a:off x="3911002" y="-379699"/>
              <a:ext cx="35749" cy="49190"/>
            </a:xfrm>
            <a:custGeom>
              <a:rect b="b" l="l" r="r" t="t"/>
              <a:pathLst>
                <a:path extrusionOk="0" h="1032" w="750">
                  <a:moveTo>
                    <a:pt x="146" y="0"/>
                  </a:moveTo>
                  <a:cubicBezTo>
                    <a:pt x="99" y="0"/>
                    <a:pt x="52" y="8"/>
                    <a:pt x="7" y="23"/>
                  </a:cubicBezTo>
                  <a:cubicBezTo>
                    <a:pt x="1" y="25"/>
                    <a:pt x="1" y="36"/>
                    <a:pt x="8" y="36"/>
                  </a:cubicBezTo>
                  <a:cubicBezTo>
                    <a:pt x="9" y="36"/>
                    <a:pt x="9" y="36"/>
                    <a:pt x="10" y="36"/>
                  </a:cubicBezTo>
                  <a:cubicBezTo>
                    <a:pt x="35" y="32"/>
                    <a:pt x="60" y="30"/>
                    <a:pt x="85" y="30"/>
                  </a:cubicBezTo>
                  <a:cubicBezTo>
                    <a:pt x="311" y="30"/>
                    <a:pt x="532" y="175"/>
                    <a:pt x="605" y="397"/>
                  </a:cubicBezTo>
                  <a:cubicBezTo>
                    <a:pt x="692" y="663"/>
                    <a:pt x="551" y="876"/>
                    <a:pt x="329" y="1003"/>
                  </a:cubicBezTo>
                  <a:cubicBezTo>
                    <a:pt x="315" y="1012"/>
                    <a:pt x="323" y="1031"/>
                    <a:pt x="337" y="1031"/>
                  </a:cubicBezTo>
                  <a:cubicBezTo>
                    <a:pt x="338" y="1031"/>
                    <a:pt x="340" y="1031"/>
                    <a:pt x="342" y="1030"/>
                  </a:cubicBezTo>
                  <a:cubicBezTo>
                    <a:pt x="606" y="950"/>
                    <a:pt x="750" y="642"/>
                    <a:pt x="663" y="380"/>
                  </a:cubicBezTo>
                  <a:cubicBezTo>
                    <a:pt x="591" y="167"/>
                    <a:pt x="370" y="0"/>
                    <a:pt x="146"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3" name="Google Shape;3783;p48"/>
            <p:cNvSpPr/>
            <p:nvPr/>
          </p:nvSpPr>
          <p:spPr>
            <a:xfrm>
              <a:off x="3628682" y="-402387"/>
              <a:ext cx="86131" cy="24833"/>
            </a:xfrm>
            <a:custGeom>
              <a:rect b="b" l="l" r="r" t="t"/>
              <a:pathLst>
                <a:path extrusionOk="0" h="521" w="1807">
                  <a:moveTo>
                    <a:pt x="8" y="0"/>
                  </a:moveTo>
                  <a:cubicBezTo>
                    <a:pt x="2" y="0"/>
                    <a:pt x="0" y="12"/>
                    <a:pt x="8" y="13"/>
                  </a:cubicBezTo>
                  <a:cubicBezTo>
                    <a:pt x="570" y="228"/>
                    <a:pt x="1158" y="462"/>
                    <a:pt x="1761" y="520"/>
                  </a:cubicBezTo>
                  <a:cubicBezTo>
                    <a:pt x="1762" y="520"/>
                    <a:pt x="1764" y="520"/>
                    <a:pt x="1765" y="520"/>
                  </a:cubicBezTo>
                  <a:cubicBezTo>
                    <a:pt x="1805" y="520"/>
                    <a:pt x="1807" y="456"/>
                    <a:pt x="1768" y="446"/>
                  </a:cubicBezTo>
                  <a:cubicBezTo>
                    <a:pt x="1186" y="279"/>
                    <a:pt x="589" y="191"/>
                    <a:pt x="10" y="1"/>
                  </a:cubicBezTo>
                  <a:cubicBezTo>
                    <a:pt x="9" y="1"/>
                    <a:pt x="8" y="0"/>
                    <a:pt x="8"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4" name="Google Shape;3784;p48"/>
            <p:cNvSpPr/>
            <p:nvPr/>
          </p:nvSpPr>
          <p:spPr>
            <a:xfrm>
              <a:off x="3664240" y="-534515"/>
              <a:ext cx="58485" cy="36225"/>
            </a:xfrm>
            <a:custGeom>
              <a:rect b="b" l="l" r="r" t="t"/>
              <a:pathLst>
                <a:path extrusionOk="0" h="760" w="1227">
                  <a:moveTo>
                    <a:pt x="139" y="0"/>
                  </a:moveTo>
                  <a:cubicBezTo>
                    <a:pt x="102" y="0"/>
                    <a:pt x="66" y="28"/>
                    <a:pt x="57" y="67"/>
                  </a:cubicBezTo>
                  <a:cubicBezTo>
                    <a:pt x="54" y="75"/>
                    <a:pt x="1" y="309"/>
                    <a:pt x="132" y="505"/>
                  </a:cubicBezTo>
                  <a:cubicBezTo>
                    <a:pt x="215" y="634"/>
                    <a:pt x="355" y="715"/>
                    <a:pt x="543" y="748"/>
                  </a:cubicBezTo>
                  <a:cubicBezTo>
                    <a:pt x="587" y="756"/>
                    <a:pt x="630" y="760"/>
                    <a:pt x="672" y="760"/>
                  </a:cubicBezTo>
                  <a:cubicBezTo>
                    <a:pt x="790" y="760"/>
                    <a:pt x="895" y="728"/>
                    <a:pt x="981" y="666"/>
                  </a:cubicBezTo>
                  <a:cubicBezTo>
                    <a:pt x="1176" y="528"/>
                    <a:pt x="1218" y="291"/>
                    <a:pt x="1219" y="280"/>
                  </a:cubicBezTo>
                  <a:cubicBezTo>
                    <a:pt x="1227" y="235"/>
                    <a:pt x="1195" y="190"/>
                    <a:pt x="1150" y="183"/>
                  </a:cubicBezTo>
                  <a:cubicBezTo>
                    <a:pt x="1145" y="182"/>
                    <a:pt x="1140" y="182"/>
                    <a:pt x="1135" y="182"/>
                  </a:cubicBezTo>
                  <a:cubicBezTo>
                    <a:pt x="1095" y="182"/>
                    <a:pt x="1058" y="211"/>
                    <a:pt x="1052" y="252"/>
                  </a:cubicBezTo>
                  <a:cubicBezTo>
                    <a:pt x="1044" y="289"/>
                    <a:pt x="982" y="590"/>
                    <a:pt x="669" y="590"/>
                  </a:cubicBezTo>
                  <a:cubicBezTo>
                    <a:pt x="639" y="590"/>
                    <a:pt x="606" y="587"/>
                    <a:pt x="571" y="581"/>
                  </a:cubicBezTo>
                  <a:cubicBezTo>
                    <a:pt x="431" y="557"/>
                    <a:pt x="331" y="500"/>
                    <a:pt x="274" y="414"/>
                  </a:cubicBezTo>
                  <a:cubicBezTo>
                    <a:pt x="185" y="279"/>
                    <a:pt x="221" y="111"/>
                    <a:pt x="222" y="106"/>
                  </a:cubicBezTo>
                  <a:cubicBezTo>
                    <a:pt x="234" y="59"/>
                    <a:pt x="205" y="14"/>
                    <a:pt x="159" y="3"/>
                  </a:cubicBezTo>
                  <a:cubicBezTo>
                    <a:pt x="152" y="1"/>
                    <a:pt x="146" y="0"/>
                    <a:pt x="13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5" name="Google Shape;3785;p48"/>
            <p:cNvSpPr/>
            <p:nvPr/>
          </p:nvSpPr>
          <p:spPr>
            <a:xfrm>
              <a:off x="3587070" y="-551150"/>
              <a:ext cx="57770" cy="52527"/>
            </a:xfrm>
            <a:custGeom>
              <a:rect b="b" l="l" r="r" t="t"/>
              <a:pathLst>
                <a:path extrusionOk="0" h="1102" w="1212">
                  <a:moveTo>
                    <a:pt x="605" y="1"/>
                  </a:moveTo>
                  <a:cubicBezTo>
                    <a:pt x="356" y="1"/>
                    <a:pt x="129" y="172"/>
                    <a:pt x="70" y="424"/>
                  </a:cubicBezTo>
                  <a:cubicBezTo>
                    <a:pt x="0" y="720"/>
                    <a:pt x="183" y="1018"/>
                    <a:pt x="479" y="1087"/>
                  </a:cubicBezTo>
                  <a:cubicBezTo>
                    <a:pt x="521" y="1097"/>
                    <a:pt x="564" y="1102"/>
                    <a:pt x="606" y="1102"/>
                  </a:cubicBezTo>
                  <a:cubicBezTo>
                    <a:pt x="856" y="1102"/>
                    <a:pt x="1081" y="931"/>
                    <a:pt x="1141" y="679"/>
                  </a:cubicBezTo>
                  <a:cubicBezTo>
                    <a:pt x="1211" y="382"/>
                    <a:pt x="1028" y="85"/>
                    <a:pt x="733" y="16"/>
                  </a:cubicBezTo>
                  <a:cubicBezTo>
                    <a:pt x="690" y="6"/>
                    <a:pt x="648" y="1"/>
                    <a:pt x="605" y="1"/>
                  </a:cubicBezTo>
                  <a:close/>
                </a:path>
              </a:pathLst>
            </a:custGeom>
            <a:solidFill>
              <a:srgbClr val="FDE2E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6" name="Google Shape;3786;p48"/>
            <p:cNvSpPr/>
            <p:nvPr/>
          </p:nvSpPr>
          <p:spPr>
            <a:xfrm>
              <a:off x="3735595" y="-515973"/>
              <a:ext cx="57722" cy="52527"/>
            </a:xfrm>
            <a:custGeom>
              <a:rect b="b" l="l" r="r" t="t"/>
              <a:pathLst>
                <a:path extrusionOk="0" h="1102" w="1211">
                  <a:moveTo>
                    <a:pt x="605" y="1"/>
                  </a:moveTo>
                  <a:cubicBezTo>
                    <a:pt x="356" y="1"/>
                    <a:pt x="131" y="172"/>
                    <a:pt x="70" y="424"/>
                  </a:cubicBezTo>
                  <a:cubicBezTo>
                    <a:pt x="1" y="722"/>
                    <a:pt x="184" y="1018"/>
                    <a:pt x="478" y="1087"/>
                  </a:cubicBezTo>
                  <a:cubicBezTo>
                    <a:pt x="521" y="1097"/>
                    <a:pt x="563" y="1102"/>
                    <a:pt x="606" y="1102"/>
                  </a:cubicBezTo>
                  <a:cubicBezTo>
                    <a:pt x="855" y="1102"/>
                    <a:pt x="1080" y="931"/>
                    <a:pt x="1141" y="679"/>
                  </a:cubicBezTo>
                  <a:cubicBezTo>
                    <a:pt x="1211" y="382"/>
                    <a:pt x="1028" y="87"/>
                    <a:pt x="732" y="16"/>
                  </a:cubicBezTo>
                  <a:cubicBezTo>
                    <a:pt x="690" y="6"/>
                    <a:pt x="647" y="1"/>
                    <a:pt x="605" y="1"/>
                  </a:cubicBezTo>
                  <a:close/>
                </a:path>
              </a:pathLst>
            </a:custGeom>
            <a:solidFill>
              <a:srgbClr val="FDE2E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7" name="Google Shape;3787;p48"/>
            <p:cNvSpPr/>
            <p:nvPr/>
          </p:nvSpPr>
          <p:spPr>
            <a:xfrm>
              <a:off x="3730876" y="-552913"/>
              <a:ext cx="45711" cy="29600"/>
            </a:xfrm>
            <a:custGeom>
              <a:rect b="b" l="l" r="r" t="t"/>
              <a:pathLst>
                <a:path extrusionOk="0" h="621" w="959">
                  <a:moveTo>
                    <a:pt x="454" y="1"/>
                  </a:moveTo>
                  <a:cubicBezTo>
                    <a:pt x="322" y="1"/>
                    <a:pt x="205" y="65"/>
                    <a:pt x="119" y="188"/>
                  </a:cubicBezTo>
                  <a:cubicBezTo>
                    <a:pt x="42" y="297"/>
                    <a:pt x="14" y="414"/>
                    <a:pt x="12" y="419"/>
                  </a:cubicBezTo>
                  <a:cubicBezTo>
                    <a:pt x="0" y="465"/>
                    <a:pt x="30" y="511"/>
                    <a:pt x="75" y="522"/>
                  </a:cubicBezTo>
                  <a:cubicBezTo>
                    <a:pt x="81" y="524"/>
                    <a:pt x="88" y="524"/>
                    <a:pt x="95" y="524"/>
                  </a:cubicBezTo>
                  <a:cubicBezTo>
                    <a:pt x="133" y="524"/>
                    <a:pt x="168" y="498"/>
                    <a:pt x="177" y="459"/>
                  </a:cubicBezTo>
                  <a:cubicBezTo>
                    <a:pt x="177" y="458"/>
                    <a:pt x="200" y="366"/>
                    <a:pt x="257" y="286"/>
                  </a:cubicBezTo>
                  <a:cubicBezTo>
                    <a:pt x="312" y="209"/>
                    <a:pt x="376" y="171"/>
                    <a:pt x="454" y="171"/>
                  </a:cubicBezTo>
                  <a:cubicBezTo>
                    <a:pt x="474" y="171"/>
                    <a:pt x="495" y="174"/>
                    <a:pt x="516" y="179"/>
                  </a:cubicBezTo>
                  <a:cubicBezTo>
                    <a:pt x="783" y="243"/>
                    <a:pt x="783" y="522"/>
                    <a:pt x="783" y="533"/>
                  </a:cubicBezTo>
                  <a:cubicBezTo>
                    <a:pt x="783" y="581"/>
                    <a:pt x="819" y="618"/>
                    <a:pt x="867" y="620"/>
                  </a:cubicBezTo>
                  <a:lnTo>
                    <a:pt x="868" y="620"/>
                  </a:lnTo>
                  <a:cubicBezTo>
                    <a:pt x="914" y="620"/>
                    <a:pt x="952" y="584"/>
                    <a:pt x="956" y="537"/>
                  </a:cubicBezTo>
                  <a:cubicBezTo>
                    <a:pt x="958" y="388"/>
                    <a:pt x="880" y="88"/>
                    <a:pt x="556" y="13"/>
                  </a:cubicBezTo>
                  <a:cubicBezTo>
                    <a:pt x="521" y="5"/>
                    <a:pt x="487" y="1"/>
                    <a:pt x="454"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8" name="Google Shape;3788;p48"/>
            <p:cNvSpPr/>
            <p:nvPr/>
          </p:nvSpPr>
          <p:spPr>
            <a:xfrm>
              <a:off x="3625250" y="-577937"/>
              <a:ext cx="45663" cy="29552"/>
            </a:xfrm>
            <a:custGeom>
              <a:rect b="b" l="l" r="r" t="t"/>
              <a:pathLst>
                <a:path extrusionOk="0" h="620" w="958">
                  <a:moveTo>
                    <a:pt x="454" y="1"/>
                  </a:moveTo>
                  <a:cubicBezTo>
                    <a:pt x="322" y="1"/>
                    <a:pt x="204" y="64"/>
                    <a:pt x="117" y="188"/>
                  </a:cubicBezTo>
                  <a:cubicBezTo>
                    <a:pt x="42" y="297"/>
                    <a:pt x="13" y="415"/>
                    <a:pt x="12" y="420"/>
                  </a:cubicBezTo>
                  <a:cubicBezTo>
                    <a:pt x="0" y="466"/>
                    <a:pt x="28" y="512"/>
                    <a:pt x="74" y="522"/>
                  </a:cubicBezTo>
                  <a:cubicBezTo>
                    <a:pt x="81" y="524"/>
                    <a:pt x="87" y="525"/>
                    <a:pt x="93" y="525"/>
                  </a:cubicBezTo>
                  <a:cubicBezTo>
                    <a:pt x="131" y="525"/>
                    <a:pt x="167" y="498"/>
                    <a:pt x="176" y="460"/>
                  </a:cubicBezTo>
                  <a:cubicBezTo>
                    <a:pt x="176" y="458"/>
                    <a:pt x="200" y="366"/>
                    <a:pt x="257" y="287"/>
                  </a:cubicBezTo>
                  <a:cubicBezTo>
                    <a:pt x="311" y="210"/>
                    <a:pt x="375" y="171"/>
                    <a:pt x="452" y="171"/>
                  </a:cubicBezTo>
                  <a:cubicBezTo>
                    <a:pt x="472" y="171"/>
                    <a:pt x="493" y="174"/>
                    <a:pt x="515" y="179"/>
                  </a:cubicBezTo>
                  <a:cubicBezTo>
                    <a:pt x="782" y="243"/>
                    <a:pt x="782" y="522"/>
                    <a:pt x="782" y="534"/>
                  </a:cubicBezTo>
                  <a:cubicBezTo>
                    <a:pt x="782" y="581"/>
                    <a:pt x="819" y="619"/>
                    <a:pt x="866" y="620"/>
                  </a:cubicBezTo>
                  <a:lnTo>
                    <a:pt x="867" y="620"/>
                  </a:lnTo>
                  <a:cubicBezTo>
                    <a:pt x="914" y="620"/>
                    <a:pt x="953" y="583"/>
                    <a:pt x="955" y="536"/>
                  </a:cubicBezTo>
                  <a:cubicBezTo>
                    <a:pt x="958" y="388"/>
                    <a:pt x="879" y="89"/>
                    <a:pt x="556" y="13"/>
                  </a:cubicBezTo>
                  <a:cubicBezTo>
                    <a:pt x="521" y="5"/>
                    <a:pt x="487" y="1"/>
                    <a:pt x="454"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789" name="Google Shape;3789;p48"/>
          <p:cNvGrpSpPr/>
          <p:nvPr/>
        </p:nvGrpSpPr>
        <p:grpSpPr>
          <a:xfrm rot="-700635">
            <a:off x="6676492" y="2709095"/>
            <a:ext cx="1776587" cy="394248"/>
            <a:chOff x="4339891" y="1046343"/>
            <a:chExt cx="651056" cy="144473"/>
          </a:xfrm>
        </p:grpSpPr>
        <p:sp>
          <p:nvSpPr>
            <p:cNvPr id="3790" name="Google Shape;3790;p48"/>
            <p:cNvSpPr/>
            <p:nvPr/>
          </p:nvSpPr>
          <p:spPr>
            <a:xfrm>
              <a:off x="4351093" y="1055399"/>
              <a:ext cx="633325" cy="130411"/>
            </a:xfrm>
            <a:custGeom>
              <a:rect b="b" l="l" r="r" t="t"/>
              <a:pathLst>
                <a:path extrusionOk="0" h="2736" w="13287">
                  <a:moveTo>
                    <a:pt x="9261" y="1"/>
                  </a:moveTo>
                  <a:lnTo>
                    <a:pt x="5089" y="458"/>
                  </a:lnTo>
                  <a:lnTo>
                    <a:pt x="5083" y="458"/>
                  </a:lnTo>
                  <a:lnTo>
                    <a:pt x="2126" y="2687"/>
                  </a:lnTo>
                  <a:lnTo>
                    <a:pt x="11" y="2142"/>
                  </a:lnTo>
                  <a:lnTo>
                    <a:pt x="1" y="2182"/>
                  </a:lnTo>
                  <a:lnTo>
                    <a:pt x="2125" y="2733"/>
                  </a:lnTo>
                  <a:lnTo>
                    <a:pt x="2135" y="2735"/>
                  </a:lnTo>
                  <a:lnTo>
                    <a:pt x="5100" y="501"/>
                  </a:lnTo>
                  <a:lnTo>
                    <a:pt x="9250" y="46"/>
                  </a:lnTo>
                  <a:lnTo>
                    <a:pt x="11584" y="1573"/>
                  </a:lnTo>
                  <a:lnTo>
                    <a:pt x="11593" y="1579"/>
                  </a:lnTo>
                  <a:lnTo>
                    <a:pt x="13286" y="972"/>
                  </a:lnTo>
                  <a:lnTo>
                    <a:pt x="13272" y="930"/>
                  </a:lnTo>
                  <a:lnTo>
                    <a:pt x="11600" y="1531"/>
                  </a:lnTo>
                  <a:lnTo>
                    <a:pt x="9267" y="6"/>
                  </a:lnTo>
                  <a:lnTo>
                    <a:pt x="926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1" name="Google Shape;3791;p48"/>
            <p:cNvSpPr/>
            <p:nvPr/>
          </p:nvSpPr>
          <p:spPr>
            <a:xfrm>
              <a:off x="4780793" y="1046343"/>
              <a:ext cx="22927" cy="20305"/>
            </a:xfrm>
            <a:custGeom>
              <a:rect b="b" l="l" r="r" t="t"/>
              <a:pathLst>
                <a:path extrusionOk="0" h="426" w="481">
                  <a:moveTo>
                    <a:pt x="240" y="1"/>
                  </a:moveTo>
                  <a:cubicBezTo>
                    <a:pt x="177" y="1"/>
                    <a:pt x="114" y="30"/>
                    <a:pt x="72" y="84"/>
                  </a:cubicBezTo>
                  <a:cubicBezTo>
                    <a:pt x="0" y="177"/>
                    <a:pt x="19" y="311"/>
                    <a:pt x="112" y="381"/>
                  </a:cubicBezTo>
                  <a:cubicBezTo>
                    <a:pt x="150" y="411"/>
                    <a:pt x="195" y="425"/>
                    <a:pt x="240" y="425"/>
                  </a:cubicBezTo>
                  <a:cubicBezTo>
                    <a:pt x="304" y="425"/>
                    <a:pt x="367" y="397"/>
                    <a:pt x="408" y="343"/>
                  </a:cubicBezTo>
                  <a:cubicBezTo>
                    <a:pt x="481" y="249"/>
                    <a:pt x="463" y="115"/>
                    <a:pt x="370" y="45"/>
                  </a:cubicBezTo>
                  <a:cubicBezTo>
                    <a:pt x="331" y="15"/>
                    <a:pt x="285" y="1"/>
                    <a:pt x="24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2" name="Google Shape;3792;p48"/>
            <p:cNvSpPr/>
            <p:nvPr/>
          </p:nvSpPr>
          <p:spPr>
            <a:xfrm>
              <a:off x="4339891" y="1148298"/>
              <a:ext cx="22927" cy="20258"/>
            </a:xfrm>
            <a:custGeom>
              <a:rect b="b" l="l" r="r" t="t"/>
              <a:pathLst>
                <a:path extrusionOk="0" h="425" w="481">
                  <a:moveTo>
                    <a:pt x="241" y="1"/>
                  </a:moveTo>
                  <a:cubicBezTo>
                    <a:pt x="178" y="1"/>
                    <a:pt x="115" y="29"/>
                    <a:pt x="72" y="84"/>
                  </a:cubicBezTo>
                  <a:cubicBezTo>
                    <a:pt x="0" y="177"/>
                    <a:pt x="19" y="310"/>
                    <a:pt x="111" y="380"/>
                  </a:cubicBezTo>
                  <a:cubicBezTo>
                    <a:pt x="150" y="410"/>
                    <a:pt x="195" y="424"/>
                    <a:pt x="241" y="424"/>
                  </a:cubicBezTo>
                  <a:cubicBezTo>
                    <a:pt x="304" y="424"/>
                    <a:pt x="367" y="396"/>
                    <a:pt x="408" y="341"/>
                  </a:cubicBezTo>
                  <a:cubicBezTo>
                    <a:pt x="481" y="248"/>
                    <a:pt x="462" y="115"/>
                    <a:pt x="370" y="44"/>
                  </a:cubicBezTo>
                  <a:cubicBezTo>
                    <a:pt x="331" y="15"/>
                    <a:pt x="286" y="1"/>
                    <a:pt x="241"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3" name="Google Shape;3793;p48"/>
            <p:cNvSpPr/>
            <p:nvPr/>
          </p:nvSpPr>
          <p:spPr>
            <a:xfrm>
              <a:off x="4582316" y="1068173"/>
              <a:ext cx="22879" cy="20258"/>
            </a:xfrm>
            <a:custGeom>
              <a:rect b="b" l="l" r="r" t="t"/>
              <a:pathLst>
                <a:path extrusionOk="0" h="425" w="480">
                  <a:moveTo>
                    <a:pt x="240" y="0"/>
                  </a:moveTo>
                  <a:cubicBezTo>
                    <a:pt x="177" y="0"/>
                    <a:pt x="114" y="29"/>
                    <a:pt x="72" y="82"/>
                  </a:cubicBezTo>
                  <a:cubicBezTo>
                    <a:pt x="1" y="176"/>
                    <a:pt x="18" y="310"/>
                    <a:pt x="112" y="380"/>
                  </a:cubicBezTo>
                  <a:cubicBezTo>
                    <a:pt x="150" y="410"/>
                    <a:pt x="196" y="424"/>
                    <a:pt x="241" y="424"/>
                  </a:cubicBezTo>
                  <a:cubicBezTo>
                    <a:pt x="305" y="424"/>
                    <a:pt x="367" y="395"/>
                    <a:pt x="409" y="341"/>
                  </a:cubicBezTo>
                  <a:cubicBezTo>
                    <a:pt x="479" y="248"/>
                    <a:pt x="462" y="114"/>
                    <a:pt x="369" y="44"/>
                  </a:cubicBezTo>
                  <a:cubicBezTo>
                    <a:pt x="331" y="15"/>
                    <a:pt x="285" y="0"/>
                    <a:pt x="24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4" name="Google Shape;3794;p48"/>
            <p:cNvSpPr/>
            <p:nvPr/>
          </p:nvSpPr>
          <p:spPr>
            <a:xfrm>
              <a:off x="4892376" y="1119366"/>
              <a:ext cx="22927" cy="20258"/>
            </a:xfrm>
            <a:custGeom>
              <a:rect b="b" l="l" r="r" t="t"/>
              <a:pathLst>
                <a:path extrusionOk="0" h="425" w="481">
                  <a:moveTo>
                    <a:pt x="240" y="1"/>
                  </a:moveTo>
                  <a:cubicBezTo>
                    <a:pt x="177" y="1"/>
                    <a:pt x="114" y="29"/>
                    <a:pt x="72" y="84"/>
                  </a:cubicBezTo>
                  <a:cubicBezTo>
                    <a:pt x="1" y="177"/>
                    <a:pt x="19" y="310"/>
                    <a:pt x="112" y="381"/>
                  </a:cubicBezTo>
                  <a:cubicBezTo>
                    <a:pt x="150" y="410"/>
                    <a:pt x="196" y="424"/>
                    <a:pt x="241" y="424"/>
                  </a:cubicBezTo>
                  <a:cubicBezTo>
                    <a:pt x="304" y="424"/>
                    <a:pt x="367" y="396"/>
                    <a:pt x="409" y="341"/>
                  </a:cubicBezTo>
                  <a:cubicBezTo>
                    <a:pt x="480" y="248"/>
                    <a:pt x="462" y="115"/>
                    <a:pt x="369" y="44"/>
                  </a:cubicBezTo>
                  <a:cubicBezTo>
                    <a:pt x="331" y="15"/>
                    <a:pt x="285" y="1"/>
                    <a:pt x="240"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5" name="Google Shape;3795;p48"/>
            <p:cNvSpPr/>
            <p:nvPr/>
          </p:nvSpPr>
          <p:spPr>
            <a:xfrm>
              <a:off x="4445660" y="1178518"/>
              <a:ext cx="13871" cy="12298"/>
            </a:xfrm>
            <a:custGeom>
              <a:rect b="b" l="l" r="r" t="t"/>
              <a:pathLst>
                <a:path extrusionOk="0" h="258" w="291">
                  <a:moveTo>
                    <a:pt x="146" y="0"/>
                  </a:moveTo>
                  <a:cubicBezTo>
                    <a:pt x="107" y="0"/>
                    <a:pt x="68" y="17"/>
                    <a:pt x="43" y="51"/>
                  </a:cubicBezTo>
                  <a:cubicBezTo>
                    <a:pt x="0" y="106"/>
                    <a:pt x="11" y="188"/>
                    <a:pt x="67" y="231"/>
                  </a:cubicBezTo>
                  <a:cubicBezTo>
                    <a:pt x="90" y="249"/>
                    <a:pt x="118" y="257"/>
                    <a:pt x="145" y="257"/>
                  </a:cubicBezTo>
                  <a:cubicBezTo>
                    <a:pt x="184" y="257"/>
                    <a:pt x="222" y="240"/>
                    <a:pt x="247" y="208"/>
                  </a:cubicBezTo>
                  <a:cubicBezTo>
                    <a:pt x="290" y="151"/>
                    <a:pt x="280" y="69"/>
                    <a:pt x="224" y="27"/>
                  </a:cubicBezTo>
                  <a:cubicBezTo>
                    <a:pt x="201" y="9"/>
                    <a:pt x="173" y="0"/>
                    <a:pt x="146"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6" name="Google Shape;3796;p48"/>
            <p:cNvSpPr/>
            <p:nvPr/>
          </p:nvSpPr>
          <p:spPr>
            <a:xfrm>
              <a:off x="4977077" y="1094628"/>
              <a:ext cx="13871" cy="12298"/>
            </a:xfrm>
            <a:custGeom>
              <a:rect b="b" l="l" r="r" t="t"/>
              <a:pathLst>
                <a:path extrusionOk="0" h="258" w="291">
                  <a:moveTo>
                    <a:pt x="145" y="0"/>
                  </a:moveTo>
                  <a:cubicBezTo>
                    <a:pt x="107" y="0"/>
                    <a:pt x="68" y="17"/>
                    <a:pt x="43" y="50"/>
                  </a:cubicBezTo>
                  <a:cubicBezTo>
                    <a:pt x="0" y="106"/>
                    <a:pt x="11" y="188"/>
                    <a:pt x="67" y="231"/>
                  </a:cubicBezTo>
                  <a:cubicBezTo>
                    <a:pt x="90" y="249"/>
                    <a:pt x="118" y="257"/>
                    <a:pt x="145" y="257"/>
                  </a:cubicBezTo>
                  <a:cubicBezTo>
                    <a:pt x="184" y="257"/>
                    <a:pt x="222" y="240"/>
                    <a:pt x="247" y="207"/>
                  </a:cubicBezTo>
                  <a:cubicBezTo>
                    <a:pt x="290" y="151"/>
                    <a:pt x="280" y="70"/>
                    <a:pt x="224" y="27"/>
                  </a:cubicBezTo>
                  <a:cubicBezTo>
                    <a:pt x="201" y="9"/>
                    <a:pt x="173" y="0"/>
                    <a:pt x="14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797" name="Google Shape;3797;p48"/>
          <p:cNvGrpSpPr/>
          <p:nvPr/>
        </p:nvGrpSpPr>
        <p:grpSpPr>
          <a:xfrm>
            <a:off x="2401351" y="614295"/>
            <a:ext cx="447433" cy="483744"/>
            <a:chOff x="3127056" y="-728177"/>
            <a:chExt cx="193711" cy="209440"/>
          </a:xfrm>
        </p:grpSpPr>
        <p:sp>
          <p:nvSpPr>
            <p:cNvPr id="3798" name="Google Shape;3798;p48"/>
            <p:cNvSpPr/>
            <p:nvPr/>
          </p:nvSpPr>
          <p:spPr>
            <a:xfrm>
              <a:off x="3137113" y="-723697"/>
              <a:ext cx="174216" cy="196523"/>
            </a:xfrm>
            <a:custGeom>
              <a:rect b="b" l="l" r="r" t="t"/>
              <a:pathLst>
                <a:path extrusionOk="0" h="4123" w="3655">
                  <a:moveTo>
                    <a:pt x="2204" y="71"/>
                  </a:moveTo>
                  <a:lnTo>
                    <a:pt x="3588" y="1395"/>
                  </a:lnTo>
                  <a:lnTo>
                    <a:pt x="132" y="3971"/>
                  </a:lnTo>
                  <a:lnTo>
                    <a:pt x="2204" y="71"/>
                  </a:lnTo>
                  <a:close/>
                  <a:moveTo>
                    <a:pt x="2193" y="0"/>
                  </a:moveTo>
                  <a:lnTo>
                    <a:pt x="1" y="4123"/>
                  </a:lnTo>
                  <a:lnTo>
                    <a:pt x="1" y="4123"/>
                  </a:lnTo>
                  <a:lnTo>
                    <a:pt x="3654" y="1399"/>
                  </a:lnTo>
                  <a:lnTo>
                    <a:pt x="219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9" name="Google Shape;3799;p48"/>
            <p:cNvSpPr/>
            <p:nvPr/>
          </p:nvSpPr>
          <p:spPr>
            <a:xfrm>
              <a:off x="3298554" y="-667166"/>
              <a:ext cx="22212" cy="20210"/>
            </a:xfrm>
            <a:custGeom>
              <a:rect b="b" l="l" r="r" t="t"/>
              <a:pathLst>
                <a:path extrusionOk="0" h="424" w="466">
                  <a:moveTo>
                    <a:pt x="233" y="0"/>
                  </a:moveTo>
                  <a:cubicBezTo>
                    <a:pt x="137" y="0"/>
                    <a:pt x="49" y="66"/>
                    <a:pt x="26" y="165"/>
                  </a:cubicBezTo>
                  <a:cubicBezTo>
                    <a:pt x="0" y="278"/>
                    <a:pt x="72" y="392"/>
                    <a:pt x="186" y="418"/>
                  </a:cubicBezTo>
                  <a:cubicBezTo>
                    <a:pt x="202" y="422"/>
                    <a:pt x="218" y="423"/>
                    <a:pt x="233" y="423"/>
                  </a:cubicBezTo>
                  <a:cubicBezTo>
                    <a:pt x="329" y="423"/>
                    <a:pt x="416" y="358"/>
                    <a:pt x="439" y="260"/>
                  </a:cubicBezTo>
                  <a:cubicBezTo>
                    <a:pt x="465" y="146"/>
                    <a:pt x="395" y="32"/>
                    <a:pt x="281" y="5"/>
                  </a:cubicBezTo>
                  <a:cubicBezTo>
                    <a:pt x="265" y="2"/>
                    <a:pt x="249" y="0"/>
                    <a:pt x="23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0" name="Google Shape;3800;p48"/>
            <p:cNvSpPr/>
            <p:nvPr/>
          </p:nvSpPr>
          <p:spPr>
            <a:xfrm>
              <a:off x="3127056" y="-542808"/>
              <a:ext cx="26454" cy="24071"/>
            </a:xfrm>
            <a:custGeom>
              <a:rect b="b" l="l" r="r" t="t"/>
              <a:pathLst>
                <a:path extrusionOk="0" h="505" w="555">
                  <a:moveTo>
                    <a:pt x="277" y="1"/>
                  </a:moveTo>
                  <a:cubicBezTo>
                    <a:pt x="162" y="1"/>
                    <a:pt x="59" y="80"/>
                    <a:pt x="32" y="196"/>
                  </a:cubicBezTo>
                  <a:cubicBezTo>
                    <a:pt x="0" y="332"/>
                    <a:pt x="84" y="467"/>
                    <a:pt x="220" y="498"/>
                  </a:cubicBezTo>
                  <a:cubicBezTo>
                    <a:pt x="239" y="503"/>
                    <a:pt x="258" y="505"/>
                    <a:pt x="277" y="505"/>
                  </a:cubicBezTo>
                  <a:cubicBezTo>
                    <a:pt x="392" y="505"/>
                    <a:pt x="496" y="426"/>
                    <a:pt x="523" y="310"/>
                  </a:cubicBezTo>
                  <a:cubicBezTo>
                    <a:pt x="554" y="174"/>
                    <a:pt x="468" y="39"/>
                    <a:pt x="334" y="7"/>
                  </a:cubicBezTo>
                  <a:cubicBezTo>
                    <a:pt x="315" y="3"/>
                    <a:pt x="296" y="1"/>
                    <a:pt x="277"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1" name="Google Shape;3801;p48"/>
            <p:cNvSpPr/>
            <p:nvPr/>
          </p:nvSpPr>
          <p:spPr>
            <a:xfrm>
              <a:off x="3235112" y="-728177"/>
              <a:ext cx="13537" cy="12393"/>
            </a:xfrm>
            <a:custGeom>
              <a:rect b="b" l="l" r="r" t="t"/>
              <a:pathLst>
                <a:path extrusionOk="0" h="260" w="284">
                  <a:moveTo>
                    <a:pt x="143" y="1"/>
                  </a:moveTo>
                  <a:cubicBezTo>
                    <a:pt x="83" y="1"/>
                    <a:pt x="30" y="42"/>
                    <a:pt x="16" y="101"/>
                  </a:cubicBezTo>
                  <a:cubicBezTo>
                    <a:pt x="1" y="171"/>
                    <a:pt x="44" y="239"/>
                    <a:pt x="114" y="256"/>
                  </a:cubicBezTo>
                  <a:cubicBezTo>
                    <a:pt x="123" y="258"/>
                    <a:pt x="132" y="259"/>
                    <a:pt x="141" y="259"/>
                  </a:cubicBezTo>
                  <a:cubicBezTo>
                    <a:pt x="200" y="259"/>
                    <a:pt x="254" y="219"/>
                    <a:pt x="268" y="159"/>
                  </a:cubicBezTo>
                  <a:cubicBezTo>
                    <a:pt x="283" y="90"/>
                    <a:pt x="241" y="21"/>
                    <a:pt x="171" y="4"/>
                  </a:cubicBezTo>
                  <a:cubicBezTo>
                    <a:pt x="162" y="2"/>
                    <a:pt x="152" y="1"/>
                    <a:pt x="14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802" name="Google Shape;3802;p48"/>
          <p:cNvSpPr/>
          <p:nvPr/>
        </p:nvSpPr>
        <p:spPr>
          <a:xfrm>
            <a:off x="5756668" y="3648194"/>
            <a:ext cx="59654" cy="59654"/>
          </a:xfrm>
          <a:custGeom>
            <a:rect b="b" l="l" r="r" t="t"/>
            <a:pathLst>
              <a:path extrusionOk="0" h="524" w="524">
                <a:moveTo>
                  <a:pt x="254" y="0"/>
                </a:moveTo>
                <a:cubicBezTo>
                  <a:pt x="254" y="0"/>
                  <a:pt x="236" y="121"/>
                  <a:pt x="232" y="234"/>
                </a:cubicBezTo>
                <a:cubicBezTo>
                  <a:pt x="143" y="240"/>
                  <a:pt x="1" y="269"/>
                  <a:pt x="1" y="269"/>
                </a:cubicBezTo>
                <a:cubicBezTo>
                  <a:pt x="1" y="269"/>
                  <a:pt x="121" y="287"/>
                  <a:pt x="232" y="291"/>
                </a:cubicBezTo>
                <a:cubicBezTo>
                  <a:pt x="235" y="405"/>
                  <a:pt x="255" y="524"/>
                  <a:pt x="255" y="524"/>
                </a:cubicBezTo>
                <a:cubicBezTo>
                  <a:pt x="255" y="524"/>
                  <a:pt x="283" y="381"/>
                  <a:pt x="290" y="292"/>
                </a:cubicBezTo>
                <a:cubicBezTo>
                  <a:pt x="404" y="290"/>
                  <a:pt x="523" y="269"/>
                  <a:pt x="523" y="269"/>
                </a:cubicBezTo>
                <a:cubicBezTo>
                  <a:pt x="523" y="269"/>
                  <a:pt x="379" y="239"/>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3" name="Google Shape;3803;p48"/>
          <p:cNvSpPr/>
          <p:nvPr/>
        </p:nvSpPr>
        <p:spPr>
          <a:xfrm>
            <a:off x="7610694" y="3279175"/>
            <a:ext cx="59540" cy="59654"/>
          </a:xfrm>
          <a:custGeom>
            <a:rect b="b" l="l" r="r" t="t"/>
            <a:pathLst>
              <a:path extrusionOk="0" h="524" w="523">
                <a:moveTo>
                  <a:pt x="255" y="0"/>
                </a:moveTo>
                <a:cubicBezTo>
                  <a:pt x="255" y="0"/>
                  <a:pt x="236" y="121"/>
                  <a:pt x="232" y="233"/>
                </a:cubicBezTo>
                <a:cubicBezTo>
                  <a:pt x="143" y="240"/>
                  <a:pt x="0" y="268"/>
                  <a:pt x="0" y="268"/>
                </a:cubicBezTo>
                <a:cubicBezTo>
                  <a:pt x="0" y="268"/>
                  <a:pt x="121" y="286"/>
                  <a:pt x="232" y="290"/>
                </a:cubicBezTo>
                <a:cubicBezTo>
                  <a:pt x="235" y="405"/>
                  <a:pt x="256" y="524"/>
                  <a:pt x="256" y="524"/>
                </a:cubicBezTo>
                <a:cubicBezTo>
                  <a:pt x="256" y="524"/>
                  <a:pt x="283" y="379"/>
                  <a:pt x="290" y="293"/>
                </a:cubicBezTo>
                <a:cubicBezTo>
                  <a:pt x="403" y="289"/>
                  <a:pt x="523" y="268"/>
                  <a:pt x="523" y="268"/>
                </a:cubicBezTo>
                <a:cubicBezTo>
                  <a:pt x="523" y="268"/>
                  <a:pt x="378" y="238"/>
                  <a:pt x="290"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4" name="Google Shape;3804;p48"/>
          <p:cNvSpPr/>
          <p:nvPr/>
        </p:nvSpPr>
        <p:spPr>
          <a:xfrm>
            <a:off x="7874340" y="4834131"/>
            <a:ext cx="59540" cy="59768"/>
          </a:xfrm>
          <a:custGeom>
            <a:rect b="b" l="l" r="r" t="t"/>
            <a:pathLst>
              <a:path extrusionOk="0" h="525" w="523">
                <a:moveTo>
                  <a:pt x="255" y="1"/>
                </a:moveTo>
                <a:cubicBezTo>
                  <a:pt x="255" y="1"/>
                  <a:pt x="236" y="121"/>
                  <a:pt x="232" y="233"/>
                </a:cubicBezTo>
                <a:cubicBezTo>
                  <a:pt x="144" y="241"/>
                  <a:pt x="0" y="269"/>
                  <a:pt x="0" y="269"/>
                </a:cubicBezTo>
                <a:cubicBezTo>
                  <a:pt x="0" y="269"/>
                  <a:pt x="121" y="287"/>
                  <a:pt x="232" y="291"/>
                </a:cubicBezTo>
                <a:cubicBezTo>
                  <a:pt x="235" y="405"/>
                  <a:pt x="256" y="524"/>
                  <a:pt x="256" y="524"/>
                </a:cubicBezTo>
                <a:cubicBezTo>
                  <a:pt x="256" y="524"/>
                  <a:pt x="283" y="382"/>
                  <a:pt x="290" y="293"/>
                </a:cubicBezTo>
                <a:cubicBezTo>
                  <a:pt x="403" y="290"/>
                  <a:pt x="523" y="269"/>
                  <a:pt x="523" y="269"/>
                </a:cubicBezTo>
                <a:cubicBezTo>
                  <a:pt x="523" y="269"/>
                  <a:pt x="379" y="239"/>
                  <a:pt x="290"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5" name="Google Shape;3805;p48"/>
          <p:cNvSpPr/>
          <p:nvPr/>
        </p:nvSpPr>
        <p:spPr>
          <a:xfrm>
            <a:off x="8169845" y="841590"/>
            <a:ext cx="59540" cy="59654"/>
          </a:xfrm>
          <a:custGeom>
            <a:rect b="b" l="l" r="r" t="t"/>
            <a:pathLst>
              <a:path extrusionOk="0" h="524" w="523">
                <a:moveTo>
                  <a:pt x="254" y="0"/>
                </a:moveTo>
                <a:cubicBezTo>
                  <a:pt x="254" y="0"/>
                  <a:pt x="236" y="121"/>
                  <a:pt x="232" y="234"/>
                </a:cubicBezTo>
                <a:cubicBezTo>
                  <a:pt x="143" y="240"/>
                  <a:pt x="0" y="269"/>
                  <a:pt x="0" y="269"/>
                </a:cubicBezTo>
                <a:cubicBezTo>
                  <a:pt x="0" y="269"/>
                  <a:pt x="121" y="287"/>
                  <a:pt x="232" y="291"/>
                </a:cubicBezTo>
                <a:cubicBezTo>
                  <a:pt x="235" y="404"/>
                  <a:pt x="256" y="524"/>
                  <a:pt x="256" y="524"/>
                </a:cubicBezTo>
                <a:cubicBezTo>
                  <a:pt x="256" y="524"/>
                  <a:pt x="283" y="381"/>
                  <a:pt x="289" y="292"/>
                </a:cubicBezTo>
                <a:cubicBezTo>
                  <a:pt x="403" y="290"/>
                  <a:pt x="523" y="269"/>
                  <a:pt x="523" y="269"/>
                </a:cubicBezTo>
                <a:cubicBezTo>
                  <a:pt x="523" y="269"/>
                  <a:pt x="378" y="239"/>
                  <a:pt x="289"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6" name="Google Shape;3806;p48"/>
          <p:cNvSpPr/>
          <p:nvPr/>
        </p:nvSpPr>
        <p:spPr>
          <a:xfrm>
            <a:off x="1529994" y="3849581"/>
            <a:ext cx="59654" cy="59654"/>
          </a:xfrm>
          <a:custGeom>
            <a:rect b="b" l="l" r="r" t="t"/>
            <a:pathLst>
              <a:path extrusionOk="0" h="524" w="524">
                <a:moveTo>
                  <a:pt x="255" y="0"/>
                </a:moveTo>
                <a:cubicBezTo>
                  <a:pt x="255" y="0"/>
                  <a:pt x="236" y="121"/>
                  <a:pt x="233" y="234"/>
                </a:cubicBezTo>
                <a:cubicBezTo>
                  <a:pt x="144" y="240"/>
                  <a:pt x="1" y="269"/>
                  <a:pt x="1" y="269"/>
                </a:cubicBezTo>
                <a:cubicBezTo>
                  <a:pt x="1" y="269"/>
                  <a:pt x="121" y="287"/>
                  <a:pt x="233" y="291"/>
                </a:cubicBezTo>
                <a:cubicBezTo>
                  <a:pt x="235" y="406"/>
                  <a:pt x="256" y="524"/>
                  <a:pt x="256" y="524"/>
                </a:cubicBezTo>
                <a:cubicBezTo>
                  <a:pt x="256" y="524"/>
                  <a:pt x="283" y="381"/>
                  <a:pt x="291" y="292"/>
                </a:cubicBezTo>
                <a:cubicBezTo>
                  <a:pt x="404" y="290"/>
                  <a:pt x="523" y="269"/>
                  <a:pt x="523" y="269"/>
                </a:cubicBezTo>
                <a:cubicBezTo>
                  <a:pt x="523" y="269"/>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7" name="Google Shape;3807;p48"/>
          <p:cNvSpPr/>
          <p:nvPr/>
        </p:nvSpPr>
        <p:spPr>
          <a:xfrm>
            <a:off x="7870414" y="1624948"/>
            <a:ext cx="67395" cy="67167"/>
          </a:xfrm>
          <a:custGeom>
            <a:rect b="b" l="l" r="r" t="t"/>
            <a:pathLst>
              <a:path extrusionOk="0" h="590" w="592">
                <a:moveTo>
                  <a:pt x="286" y="0"/>
                </a:moveTo>
                <a:cubicBezTo>
                  <a:pt x="286" y="0"/>
                  <a:pt x="265" y="136"/>
                  <a:pt x="262" y="263"/>
                </a:cubicBezTo>
                <a:cubicBezTo>
                  <a:pt x="163" y="269"/>
                  <a:pt x="1" y="304"/>
                  <a:pt x="1" y="304"/>
                </a:cubicBezTo>
                <a:cubicBezTo>
                  <a:pt x="1" y="304"/>
                  <a:pt x="137" y="325"/>
                  <a:pt x="262" y="328"/>
                </a:cubicBezTo>
                <a:cubicBezTo>
                  <a:pt x="264" y="456"/>
                  <a:pt x="288" y="589"/>
                  <a:pt x="288" y="589"/>
                </a:cubicBezTo>
                <a:cubicBezTo>
                  <a:pt x="288" y="589"/>
                  <a:pt x="321" y="427"/>
                  <a:pt x="328" y="328"/>
                </a:cubicBezTo>
                <a:cubicBezTo>
                  <a:pt x="458" y="326"/>
                  <a:pt x="592" y="302"/>
                  <a:pt x="592" y="302"/>
                </a:cubicBezTo>
                <a:cubicBezTo>
                  <a:pt x="592" y="302"/>
                  <a:pt x="428" y="268"/>
                  <a:pt x="328" y="262"/>
                </a:cubicBezTo>
                <a:cubicBezTo>
                  <a:pt x="320" y="163"/>
                  <a:pt x="286" y="0"/>
                  <a:pt x="28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8" name="Google Shape;3808;p48"/>
          <p:cNvSpPr/>
          <p:nvPr/>
        </p:nvSpPr>
        <p:spPr>
          <a:xfrm>
            <a:off x="7445373" y="2225364"/>
            <a:ext cx="67395" cy="67281"/>
          </a:xfrm>
          <a:custGeom>
            <a:rect b="b" l="l" r="r" t="t"/>
            <a:pathLst>
              <a:path extrusionOk="0" h="591" w="592">
                <a:moveTo>
                  <a:pt x="287" y="1"/>
                </a:moveTo>
                <a:cubicBezTo>
                  <a:pt x="287" y="1"/>
                  <a:pt x="266" y="136"/>
                  <a:pt x="262" y="264"/>
                </a:cubicBezTo>
                <a:cubicBezTo>
                  <a:pt x="163" y="270"/>
                  <a:pt x="0" y="305"/>
                  <a:pt x="0" y="305"/>
                </a:cubicBezTo>
                <a:cubicBezTo>
                  <a:pt x="0" y="305"/>
                  <a:pt x="136" y="326"/>
                  <a:pt x="262" y="329"/>
                </a:cubicBezTo>
                <a:cubicBezTo>
                  <a:pt x="264" y="457"/>
                  <a:pt x="288" y="590"/>
                  <a:pt x="288" y="590"/>
                </a:cubicBezTo>
                <a:cubicBezTo>
                  <a:pt x="288" y="590"/>
                  <a:pt x="321" y="428"/>
                  <a:pt x="329" y="329"/>
                </a:cubicBezTo>
                <a:cubicBezTo>
                  <a:pt x="458" y="327"/>
                  <a:pt x="592" y="302"/>
                  <a:pt x="592" y="302"/>
                </a:cubicBezTo>
                <a:cubicBezTo>
                  <a:pt x="592" y="302"/>
                  <a:pt x="428" y="269"/>
                  <a:pt x="329" y="263"/>
                </a:cubicBezTo>
                <a:cubicBezTo>
                  <a:pt x="321"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9" name="Google Shape;3809;p48"/>
          <p:cNvSpPr/>
          <p:nvPr/>
        </p:nvSpPr>
        <p:spPr>
          <a:xfrm>
            <a:off x="3755245" y="3928898"/>
            <a:ext cx="134790" cy="134790"/>
          </a:xfrm>
          <a:custGeom>
            <a:rect b="b" l="l" r="r" t="t"/>
            <a:pathLst>
              <a:path extrusionOk="0" h="1184" w="1184">
                <a:moveTo>
                  <a:pt x="577" y="0"/>
                </a:moveTo>
                <a:cubicBezTo>
                  <a:pt x="577" y="0"/>
                  <a:pt x="533" y="272"/>
                  <a:pt x="525" y="526"/>
                </a:cubicBezTo>
                <a:cubicBezTo>
                  <a:pt x="325" y="540"/>
                  <a:pt x="1" y="607"/>
                  <a:pt x="1" y="607"/>
                </a:cubicBezTo>
                <a:cubicBezTo>
                  <a:pt x="1" y="607"/>
                  <a:pt x="271" y="649"/>
                  <a:pt x="524" y="659"/>
                </a:cubicBezTo>
                <a:cubicBezTo>
                  <a:pt x="530" y="916"/>
                  <a:pt x="577" y="1183"/>
                  <a:pt x="577" y="1183"/>
                </a:cubicBezTo>
                <a:cubicBezTo>
                  <a:pt x="577" y="1183"/>
                  <a:pt x="643" y="860"/>
                  <a:pt x="657" y="660"/>
                </a:cubicBezTo>
                <a:cubicBezTo>
                  <a:pt x="915" y="654"/>
                  <a:pt x="1184" y="607"/>
                  <a:pt x="1184" y="607"/>
                </a:cubicBezTo>
                <a:cubicBezTo>
                  <a:pt x="1184" y="607"/>
                  <a:pt x="857" y="540"/>
                  <a:pt x="657" y="526"/>
                </a:cubicBezTo>
                <a:cubicBezTo>
                  <a:pt x="643" y="326"/>
                  <a:pt x="577" y="0"/>
                  <a:pt x="57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0" name="Google Shape;3810;p48"/>
          <p:cNvSpPr/>
          <p:nvPr/>
        </p:nvSpPr>
        <p:spPr>
          <a:xfrm>
            <a:off x="1694004" y="841605"/>
            <a:ext cx="134790" cy="134790"/>
          </a:xfrm>
          <a:custGeom>
            <a:rect b="b" l="l" r="r" t="t"/>
            <a:pathLst>
              <a:path extrusionOk="0" h="1184" w="1184">
                <a:moveTo>
                  <a:pt x="577" y="1"/>
                </a:moveTo>
                <a:cubicBezTo>
                  <a:pt x="577" y="1"/>
                  <a:pt x="534" y="273"/>
                  <a:pt x="526" y="527"/>
                </a:cubicBezTo>
                <a:cubicBezTo>
                  <a:pt x="325" y="542"/>
                  <a:pt x="1" y="608"/>
                  <a:pt x="1" y="608"/>
                </a:cubicBezTo>
                <a:cubicBezTo>
                  <a:pt x="1" y="608"/>
                  <a:pt x="272" y="650"/>
                  <a:pt x="524" y="659"/>
                </a:cubicBezTo>
                <a:cubicBezTo>
                  <a:pt x="530" y="917"/>
                  <a:pt x="577" y="1183"/>
                  <a:pt x="577" y="1183"/>
                </a:cubicBezTo>
                <a:cubicBezTo>
                  <a:pt x="577" y="1183"/>
                  <a:pt x="644" y="861"/>
                  <a:pt x="658" y="660"/>
                </a:cubicBezTo>
                <a:cubicBezTo>
                  <a:pt x="916" y="655"/>
                  <a:pt x="1184" y="608"/>
                  <a:pt x="1184" y="608"/>
                </a:cubicBezTo>
                <a:cubicBezTo>
                  <a:pt x="1184" y="608"/>
                  <a:pt x="858" y="541"/>
                  <a:pt x="658" y="527"/>
                </a:cubicBezTo>
                <a:cubicBezTo>
                  <a:pt x="644" y="327"/>
                  <a:pt x="577" y="1"/>
                  <a:pt x="57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1" name="Google Shape;3811;p48"/>
          <p:cNvSpPr/>
          <p:nvPr/>
        </p:nvSpPr>
        <p:spPr>
          <a:xfrm>
            <a:off x="5231878" y="4180407"/>
            <a:ext cx="269125" cy="269239"/>
          </a:xfrm>
          <a:custGeom>
            <a:rect b="b" l="l" r="r" t="t"/>
            <a:pathLst>
              <a:path extrusionOk="0" h="2365" w="2364">
                <a:moveTo>
                  <a:pt x="1150" y="1"/>
                </a:moveTo>
                <a:cubicBezTo>
                  <a:pt x="1150" y="1"/>
                  <a:pt x="1065" y="546"/>
                  <a:pt x="1048" y="1052"/>
                </a:cubicBezTo>
                <a:cubicBezTo>
                  <a:pt x="647" y="1080"/>
                  <a:pt x="0" y="1214"/>
                  <a:pt x="0" y="1214"/>
                </a:cubicBezTo>
                <a:cubicBezTo>
                  <a:pt x="0" y="1214"/>
                  <a:pt x="541" y="1299"/>
                  <a:pt x="1047" y="1316"/>
                </a:cubicBezTo>
                <a:cubicBezTo>
                  <a:pt x="1058" y="1832"/>
                  <a:pt x="1150" y="2365"/>
                  <a:pt x="1150" y="2365"/>
                </a:cubicBezTo>
                <a:cubicBezTo>
                  <a:pt x="1150" y="2365"/>
                  <a:pt x="1283" y="1718"/>
                  <a:pt x="1312" y="1318"/>
                </a:cubicBezTo>
                <a:cubicBezTo>
                  <a:pt x="1828" y="1305"/>
                  <a:pt x="2364" y="1214"/>
                  <a:pt x="2364" y="1214"/>
                </a:cubicBezTo>
                <a:cubicBezTo>
                  <a:pt x="2364"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2" name="Google Shape;3812;p48"/>
          <p:cNvSpPr/>
          <p:nvPr/>
        </p:nvSpPr>
        <p:spPr>
          <a:xfrm>
            <a:off x="5358301" y="1240131"/>
            <a:ext cx="67395" cy="67395"/>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3" name="Google Shape;3813;p48"/>
          <p:cNvSpPr/>
          <p:nvPr/>
        </p:nvSpPr>
        <p:spPr>
          <a:xfrm>
            <a:off x="6658697" y="2087653"/>
            <a:ext cx="134790" cy="134790"/>
          </a:xfrm>
          <a:custGeom>
            <a:rect b="b" l="l" r="r" t="t"/>
            <a:pathLst>
              <a:path extrusionOk="0" h="1184" w="1184">
                <a:moveTo>
                  <a:pt x="576" y="1"/>
                </a:moveTo>
                <a:cubicBezTo>
                  <a:pt x="576" y="1"/>
                  <a:pt x="533" y="273"/>
                  <a:pt x="525" y="527"/>
                </a:cubicBezTo>
                <a:cubicBezTo>
                  <a:pt x="325" y="541"/>
                  <a:pt x="0" y="608"/>
                  <a:pt x="0" y="608"/>
                </a:cubicBezTo>
                <a:cubicBezTo>
                  <a:pt x="0" y="608"/>
                  <a:pt x="271" y="650"/>
                  <a:pt x="524" y="659"/>
                </a:cubicBezTo>
                <a:cubicBezTo>
                  <a:pt x="529" y="917"/>
                  <a:pt x="576" y="1184"/>
                  <a:pt x="576" y="1184"/>
                </a:cubicBezTo>
                <a:cubicBezTo>
                  <a:pt x="576" y="1184"/>
                  <a:pt x="643" y="860"/>
                  <a:pt x="657" y="660"/>
                </a:cubicBezTo>
                <a:cubicBezTo>
                  <a:pt x="915" y="655"/>
                  <a:pt x="1183" y="608"/>
                  <a:pt x="1183" y="608"/>
                </a:cubicBezTo>
                <a:cubicBezTo>
                  <a:pt x="1183" y="608"/>
                  <a:pt x="858" y="541"/>
                  <a:pt x="657" y="527"/>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4" name="Google Shape;3814;p48"/>
          <p:cNvSpPr/>
          <p:nvPr/>
        </p:nvSpPr>
        <p:spPr>
          <a:xfrm>
            <a:off x="6302381" y="2922712"/>
            <a:ext cx="67395" cy="67167"/>
          </a:xfrm>
          <a:custGeom>
            <a:rect b="b" l="l" r="r" t="t"/>
            <a:pathLst>
              <a:path extrusionOk="0" h="590" w="592">
                <a:moveTo>
                  <a:pt x="287" y="0"/>
                </a:moveTo>
                <a:cubicBezTo>
                  <a:pt x="287" y="0"/>
                  <a:pt x="266" y="136"/>
                  <a:pt x="262" y="263"/>
                </a:cubicBezTo>
                <a:cubicBezTo>
                  <a:pt x="163" y="269"/>
                  <a:pt x="1" y="304"/>
                  <a:pt x="1" y="304"/>
                </a:cubicBezTo>
                <a:cubicBezTo>
                  <a:pt x="1" y="304"/>
                  <a:pt x="137" y="325"/>
                  <a:pt x="262" y="328"/>
                </a:cubicBezTo>
                <a:cubicBezTo>
                  <a:pt x="265" y="457"/>
                  <a:pt x="288" y="590"/>
                  <a:pt x="288" y="590"/>
                </a:cubicBezTo>
                <a:cubicBezTo>
                  <a:pt x="288" y="590"/>
                  <a:pt x="322" y="427"/>
                  <a:pt x="329" y="328"/>
                </a:cubicBezTo>
                <a:cubicBezTo>
                  <a:pt x="459" y="326"/>
                  <a:pt x="592" y="302"/>
                  <a:pt x="592" y="302"/>
                </a:cubicBezTo>
                <a:cubicBezTo>
                  <a:pt x="592" y="302"/>
                  <a:pt x="429" y="268"/>
                  <a:pt x="329" y="262"/>
                </a:cubicBezTo>
                <a:cubicBezTo>
                  <a:pt x="322" y="162"/>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818" name="Shape 3818"/>
        <p:cNvGrpSpPr/>
        <p:nvPr/>
      </p:nvGrpSpPr>
      <p:grpSpPr>
        <a:xfrm>
          <a:off x="0" y="0"/>
          <a:ext cx="0" cy="0"/>
          <a:chOff x="0" y="0"/>
          <a:chExt cx="0" cy="0"/>
        </a:xfrm>
      </p:grpSpPr>
      <p:sp>
        <p:nvSpPr>
          <p:cNvPr id="3819" name="Google Shape;3819;p49"/>
          <p:cNvSpPr txBox="1"/>
          <p:nvPr>
            <p:ph type="title"/>
          </p:nvPr>
        </p:nvSpPr>
        <p:spPr>
          <a:xfrm>
            <a:off x="69625" y="48875"/>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Phase de conception des crafts</a:t>
            </a:r>
            <a:endParaRPr/>
          </a:p>
        </p:txBody>
      </p:sp>
      <p:pic>
        <p:nvPicPr>
          <p:cNvPr id="3820" name="Google Shape;3820;p49"/>
          <p:cNvPicPr preferRelativeResize="0"/>
          <p:nvPr/>
        </p:nvPicPr>
        <p:blipFill rotWithShape="1">
          <a:blip r:embed="rId3">
            <a:alphaModFix/>
          </a:blip>
          <a:srcRect b="0" l="19083" r="36464" t="0"/>
          <a:stretch/>
        </p:blipFill>
        <p:spPr>
          <a:xfrm>
            <a:off x="69625" y="713975"/>
            <a:ext cx="3448627" cy="4363975"/>
          </a:xfrm>
          <a:prstGeom prst="rect">
            <a:avLst/>
          </a:prstGeom>
          <a:noFill/>
          <a:ln>
            <a:noFill/>
          </a:ln>
        </p:spPr>
      </p:pic>
      <p:pic>
        <p:nvPicPr>
          <p:cNvPr id="3821" name="Google Shape;3821;p49"/>
          <p:cNvPicPr preferRelativeResize="0"/>
          <p:nvPr/>
        </p:nvPicPr>
        <p:blipFill rotWithShape="1">
          <a:blip r:embed="rId4">
            <a:alphaModFix/>
          </a:blip>
          <a:srcRect b="25378" l="0" r="0" t="0"/>
          <a:stretch/>
        </p:blipFill>
        <p:spPr>
          <a:xfrm>
            <a:off x="3584425" y="713975"/>
            <a:ext cx="5471074" cy="2296550"/>
          </a:xfrm>
          <a:prstGeom prst="rect">
            <a:avLst/>
          </a:prstGeom>
          <a:noFill/>
          <a:ln>
            <a:noFill/>
          </a:ln>
        </p:spPr>
      </p:pic>
      <p:pic>
        <p:nvPicPr>
          <p:cNvPr id="3822" name="Google Shape;3822;p49"/>
          <p:cNvPicPr preferRelativeResize="0"/>
          <p:nvPr/>
        </p:nvPicPr>
        <p:blipFill rotWithShape="1">
          <a:blip r:embed="rId5">
            <a:alphaModFix/>
          </a:blip>
          <a:srcRect b="8537" l="0" r="0" t="4702"/>
          <a:stretch/>
        </p:blipFill>
        <p:spPr>
          <a:xfrm>
            <a:off x="3584425" y="3070000"/>
            <a:ext cx="5487301" cy="2007949"/>
          </a:xfrm>
          <a:prstGeom prst="rect">
            <a:avLst/>
          </a:prstGeom>
          <a:noFill/>
          <a:ln>
            <a:noFill/>
          </a:ln>
        </p:spPr>
      </p:pic>
      <p:sp>
        <p:nvSpPr>
          <p:cNvPr id="3823" name="Google Shape;3823;p49"/>
          <p:cNvSpPr/>
          <p:nvPr/>
        </p:nvSpPr>
        <p:spPr>
          <a:xfrm>
            <a:off x="5915750" y="0"/>
            <a:ext cx="3199500" cy="2007900"/>
          </a:xfrm>
          <a:prstGeom prst="rect">
            <a:avLst/>
          </a:pr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824" name="Google Shape;3824;p49"/>
          <p:cNvPicPr preferRelativeResize="0"/>
          <p:nvPr/>
        </p:nvPicPr>
        <p:blipFill rotWithShape="1">
          <a:blip r:embed="rId6">
            <a:alphaModFix/>
          </a:blip>
          <a:srcRect b="17464" l="5203" r="20463" t="1721"/>
          <a:stretch/>
        </p:blipFill>
        <p:spPr>
          <a:xfrm>
            <a:off x="5995900" y="0"/>
            <a:ext cx="3148100" cy="19281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828" name="Shape 3828"/>
        <p:cNvGrpSpPr/>
        <p:nvPr/>
      </p:nvGrpSpPr>
      <p:grpSpPr>
        <a:xfrm>
          <a:off x="0" y="0"/>
          <a:ext cx="0" cy="0"/>
          <a:chOff x="0" y="0"/>
          <a:chExt cx="0" cy="0"/>
        </a:xfrm>
      </p:grpSpPr>
      <p:sp>
        <p:nvSpPr>
          <p:cNvPr id="3829" name="Google Shape;3829;p50"/>
          <p:cNvSpPr txBox="1"/>
          <p:nvPr>
            <p:ph type="title"/>
          </p:nvPr>
        </p:nvSpPr>
        <p:spPr>
          <a:xfrm>
            <a:off x="69625" y="48875"/>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Phase de conception des crafts</a:t>
            </a:r>
            <a:endParaRPr/>
          </a:p>
        </p:txBody>
      </p:sp>
      <p:pic>
        <p:nvPicPr>
          <p:cNvPr id="3830" name="Google Shape;3830;p50"/>
          <p:cNvPicPr preferRelativeResize="0"/>
          <p:nvPr/>
        </p:nvPicPr>
        <p:blipFill rotWithShape="1">
          <a:blip r:embed="rId3">
            <a:alphaModFix/>
          </a:blip>
          <a:srcRect b="0" l="2074" r="8520" t="0"/>
          <a:stretch/>
        </p:blipFill>
        <p:spPr>
          <a:xfrm>
            <a:off x="68650" y="706675"/>
            <a:ext cx="9006700" cy="4371224"/>
          </a:xfrm>
          <a:prstGeom prst="rect">
            <a:avLst/>
          </a:prstGeom>
          <a:noFill/>
          <a:ln>
            <a:noFill/>
          </a:ln>
        </p:spPr>
      </p:pic>
      <p:sp>
        <p:nvSpPr>
          <p:cNvPr id="3831" name="Google Shape;3831;p50"/>
          <p:cNvSpPr/>
          <p:nvPr/>
        </p:nvSpPr>
        <p:spPr>
          <a:xfrm>
            <a:off x="5398500" y="0"/>
            <a:ext cx="3716700" cy="1981500"/>
          </a:xfrm>
          <a:prstGeom prst="rect">
            <a:avLst/>
          </a:pr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832" name="Google Shape;3832;p50"/>
          <p:cNvPicPr preferRelativeResize="0"/>
          <p:nvPr/>
        </p:nvPicPr>
        <p:blipFill rotWithShape="1">
          <a:blip r:embed="rId4">
            <a:alphaModFix/>
          </a:blip>
          <a:srcRect b="0" l="8661" r="10083" t="0"/>
          <a:stretch/>
        </p:blipFill>
        <p:spPr>
          <a:xfrm>
            <a:off x="5471100" y="0"/>
            <a:ext cx="3672899" cy="1906926"/>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836" name="Shape 3836"/>
        <p:cNvGrpSpPr/>
        <p:nvPr/>
      </p:nvGrpSpPr>
      <p:grpSpPr>
        <a:xfrm>
          <a:off x="0" y="0"/>
          <a:ext cx="0" cy="0"/>
          <a:chOff x="0" y="0"/>
          <a:chExt cx="0" cy="0"/>
        </a:xfrm>
      </p:grpSpPr>
      <p:sp>
        <p:nvSpPr>
          <p:cNvPr id="3837" name="Google Shape;3837;p51"/>
          <p:cNvSpPr txBox="1"/>
          <p:nvPr>
            <p:ph type="title"/>
          </p:nvPr>
        </p:nvSpPr>
        <p:spPr>
          <a:xfrm>
            <a:off x="69625" y="48875"/>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Phase de contrôle des crafts</a:t>
            </a:r>
            <a:endParaRPr/>
          </a:p>
        </p:txBody>
      </p:sp>
      <p:sp>
        <p:nvSpPr>
          <p:cNvPr id="3838" name="Google Shape;3838;p51"/>
          <p:cNvSpPr/>
          <p:nvPr/>
        </p:nvSpPr>
        <p:spPr>
          <a:xfrm>
            <a:off x="5398500" y="0"/>
            <a:ext cx="3716700" cy="1981500"/>
          </a:xfrm>
          <a:prstGeom prst="rect">
            <a:avLst/>
          </a:pr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839" name="Google Shape;3839;p51"/>
          <p:cNvPicPr preferRelativeResize="0"/>
          <p:nvPr/>
        </p:nvPicPr>
        <p:blipFill rotWithShape="1">
          <a:blip r:embed="rId3">
            <a:alphaModFix/>
          </a:blip>
          <a:srcRect b="0" l="37139" r="19295" t="0"/>
          <a:stretch/>
        </p:blipFill>
        <p:spPr>
          <a:xfrm>
            <a:off x="5160250" y="0"/>
            <a:ext cx="3983750" cy="5143500"/>
          </a:xfrm>
          <a:prstGeom prst="rect">
            <a:avLst/>
          </a:prstGeom>
          <a:noFill/>
          <a:ln>
            <a:noFill/>
          </a:ln>
        </p:spPr>
      </p:pic>
      <p:pic>
        <p:nvPicPr>
          <p:cNvPr id="3840" name="Google Shape;3840;p51"/>
          <p:cNvPicPr preferRelativeResize="0"/>
          <p:nvPr/>
        </p:nvPicPr>
        <p:blipFill rotWithShape="1">
          <a:blip r:embed="rId4">
            <a:alphaModFix/>
          </a:blip>
          <a:srcRect b="4351" l="0" r="0" t="0"/>
          <a:stretch/>
        </p:blipFill>
        <p:spPr>
          <a:xfrm>
            <a:off x="69625" y="2507376"/>
            <a:ext cx="4994050" cy="2548700"/>
          </a:xfrm>
          <a:prstGeom prst="rect">
            <a:avLst/>
          </a:prstGeom>
          <a:noFill/>
          <a:ln>
            <a:noFill/>
          </a:ln>
        </p:spPr>
      </p:pic>
      <p:pic>
        <p:nvPicPr>
          <p:cNvPr id="3841" name="Google Shape;3841;p51"/>
          <p:cNvPicPr preferRelativeResize="0"/>
          <p:nvPr/>
        </p:nvPicPr>
        <p:blipFill rotWithShape="1">
          <a:blip r:embed="rId5">
            <a:alphaModFix/>
          </a:blip>
          <a:srcRect b="25407" l="0" r="0" t="12349"/>
          <a:stretch/>
        </p:blipFill>
        <p:spPr>
          <a:xfrm>
            <a:off x="69625" y="686025"/>
            <a:ext cx="4994051" cy="17485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45" name="Shape 3845"/>
        <p:cNvGrpSpPr/>
        <p:nvPr/>
      </p:nvGrpSpPr>
      <p:grpSpPr>
        <a:xfrm>
          <a:off x="0" y="0"/>
          <a:ext cx="0" cy="0"/>
          <a:chOff x="0" y="0"/>
          <a:chExt cx="0" cy="0"/>
        </a:xfrm>
      </p:grpSpPr>
      <p:grpSp>
        <p:nvGrpSpPr>
          <p:cNvPr id="3846" name="Google Shape;3846;p52"/>
          <p:cNvGrpSpPr/>
          <p:nvPr/>
        </p:nvGrpSpPr>
        <p:grpSpPr>
          <a:xfrm flipH="1" rot="-917266">
            <a:off x="149828" y="1218263"/>
            <a:ext cx="640431" cy="564330"/>
            <a:chOff x="2006404" y="4069782"/>
            <a:chExt cx="447431" cy="394237"/>
          </a:xfrm>
        </p:grpSpPr>
        <p:sp>
          <p:nvSpPr>
            <p:cNvPr id="3847" name="Google Shape;3847;p52"/>
            <p:cNvSpPr/>
            <p:nvPr/>
          </p:nvSpPr>
          <p:spPr>
            <a:xfrm>
              <a:off x="2006404" y="4069782"/>
              <a:ext cx="413494" cy="394237"/>
            </a:xfrm>
            <a:custGeom>
              <a:rect b="b" l="l" r="r" t="t"/>
              <a:pathLst>
                <a:path extrusionOk="0" h="8271" w="8675">
                  <a:moveTo>
                    <a:pt x="4539" y="1"/>
                  </a:moveTo>
                  <a:cubicBezTo>
                    <a:pt x="3481" y="1"/>
                    <a:pt x="2423" y="404"/>
                    <a:pt x="1615" y="1212"/>
                  </a:cubicBezTo>
                  <a:cubicBezTo>
                    <a:pt x="0" y="2827"/>
                    <a:pt x="0" y="5445"/>
                    <a:pt x="1615" y="7059"/>
                  </a:cubicBezTo>
                  <a:cubicBezTo>
                    <a:pt x="2391" y="7835"/>
                    <a:pt x="3442" y="8270"/>
                    <a:pt x="4539" y="8270"/>
                  </a:cubicBezTo>
                  <a:cubicBezTo>
                    <a:pt x="5635" y="8270"/>
                    <a:pt x="6687" y="7835"/>
                    <a:pt x="7463" y="7059"/>
                  </a:cubicBezTo>
                  <a:cubicBezTo>
                    <a:pt x="8239" y="6284"/>
                    <a:pt x="8674" y="5232"/>
                    <a:pt x="8674" y="4135"/>
                  </a:cubicBezTo>
                  <a:cubicBezTo>
                    <a:pt x="8674" y="3039"/>
                    <a:pt x="8239" y="1987"/>
                    <a:pt x="7463" y="1212"/>
                  </a:cubicBezTo>
                  <a:cubicBezTo>
                    <a:pt x="6655" y="404"/>
                    <a:pt x="5597" y="1"/>
                    <a:pt x="4539"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48" name="Google Shape;3848;p52"/>
            <p:cNvSpPr/>
            <p:nvPr/>
          </p:nvSpPr>
          <p:spPr>
            <a:xfrm>
              <a:off x="2029736" y="4286943"/>
              <a:ext cx="276886" cy="133510"/>
            </a:xfrm>
            <a:custGeom>
              <a:rect b="b" l="l" r="r" t="t"/>
              <a:pathLst>
                <a:path extrusionOk="0" h="2801" w="5809">
                  <a:moveTo>
                    <a:pt x="1739" y="0"/>
                  </a:moveTo>
                  <a:cubicBezTo>
                    <a:pt x="1516" y="0"/>
                    <a:pt x="1294" y="14"/>
                    <a:pt x="1073" y="36"/>
                  </a:cubicBezTo>
                  <a:cubicBezTo>
                    <a:pt x="714" y="72"/>
                    <a:pt x="356" y="131"/>
                    <a:pt x="0" y="196"/>
                  </a:cubicBezTo>
                  <a:cubicBezTo>
                    <a:pt x="155" y="1229"/>
                    <a:pt x="690" y="2136"/>
                    <a:pt x="1459" y="2770"/>
                  </a:cubicBezTo>
                  <a:cubicBezTo>
                    <a:pt x="1613" y="2790"/>
                    <a:pt x="1770" y="2801"/>
                    <a:pt x="1928" y="2801"/>
                  </a:cubicBezTo>
                  <a:cubicBezTo>
                    <a:pt x="1936" y="2801"/>
                    <a:pt x="1943" y="2801"/>
                    <a:pt x="1951" y="2801"/>
                  </a:cubicBezTo>
                  <a:cubicBezTo>
                    <a:pt x="2438" y="2796"/>
                    <a:pt x="2921" y="2721"/>
                    <a:pt x="3408" y="2686"/>
                  </a:cubicBezTo>
                  <a:cubicBezTo>
                    <a:pt x="3547" y="2676"/>
                    <a:pt x="3688" y="2670"/>
                    <a:pt x="3828" y="2670"/>
                  </a:cubicBezTo>
                  <a:cubicBezTo>
                    <a:pt x="4112" y="2670"/>
                    <a:pt x="4395" y="2695"/>
                    <a:pt x="4672" y="2759"/>
                  </a:cubicBezTo>
                  <a:cubicBezTo>
                    <a:pt x="4579" y="2698"/>
                    <a:pt x="4481" y="2646"/>
                    <a:pt x="4378" y="2606"/>
                  </a:cubicBezTo>
                  <a:cubicBezTo>
                    <a:pt x="3757" y="2361"/>
                    <a:pt x="3071" y="2399"/>
                    <a:pt x="2442" y="2192"/>
                  </a:cubicBezTo>
                  <a:cubicBezTo>
                    <a:pt x="2394" y="2177"/>
                    <a:pt x="2405" y="2111"/>
                    <a:pt x="2453" y="2109"/>
                  </a:cubicBezTo>
                  <a:cubicBezTo>
                    <a:pt x="2774" y="2089"/>
                    <a:pt x="3098" y="2067"/>
                    <a:pt x="3418" y="2033"/>
                  </a:cubicBezTo>
                  <a:cubicBezTo>
                    <a:pt x="3915" y="1983"/>
                    <a:pt x="4408" y="1896"/>
                    <a:pt x="4879" y="1732"/>
                  </a:cubicBezTo>
                  <a:cubicBezTo>
                    <a:pt x="5202" y="1619"/>
                    <a:pt x="5511" y="1471"/>
                    <a:pt x="5808" y="1300"/>
                  </a:cubicBezTo>
                  <a:lnTo>
                    <a:pt x="5808" y="1300"/>
                  </a:lnTo>
                  <a:cubicBezTo>
                    <a:pt x="5604" y="1379"/>
                    <a:pt x="5396" y="1447"/>
                    <a:pt x="5184" y="1502"/>
                  </a:cubicBezTo>
                  <a:cubicBezTo>
                    <a:pt x="4822" y="1597"/>
                    <a:pt x="4446" y="1659"/>
                    <a:pt x="4070" y="1659"/>
                  </a:cubicBezTo>
                  <a:cubicBezTo>
                    <a:pt x="4055" y="1659"/>
                    <a:pt x="4040" y="1659"/>
                    <a:pt x="4024" y="1658"/>
                  </a:cubicBezTo>
                  <a:cubicBezTo>
                    <a:pt x="3657" y="1654"/>
                    <a:pt x="3301" y="1581"/>
                    <a:pt x="2956" y="1454"/>
                  </a:cubicBezTo>
                  <a:cubicBezTo>
                    <a:pt x="2259" y="1198"/>
                    <a:pt x="1603" y="785"/>
                    <a:pt x="838" y="782"/>
                  </a:cubicBezTo>
                  <a:cubicBezTo>
                    <a:pt x="788" y="780"/>
                    <a:pt x="782" y="712"/>
                    <a:pt x="826" y="697"/>
                  </a:cubicBezTo>
                  <a:cubicBezTo>
                    <a:pt x="1059" y="617"/>
                    <a:pt x="1296" y="556"/>
                    <a:pt x="1538" y="514"/>
                  </a:cubicBezTo>
                  <a:cubicBezTo>
                    <a:pt x="1838" y="462"/>
                    <a:pt x="2148" y="434"/>
                    <a:pt x="2458" y="434"/>
                  </a:cubicBezTo>
                  <a:cubicBezTo>
                    <a:pt x="2945" y="434"/>
                    <a:pt x="3433" y="504"/>
                    <a:pt x="3890" y="660"/>
                  </a:cubicBezTo>
                  <a:cubicBezTo>
                    <a:pt x="3639" y="469"/>
                    <a:pt x="3363" y="314"/>
                    <a:pt x="3064" y="209"/>
                  </a:cubicBezTo>
                  <a:cubicBezTo>
                    <a:pt x="2638" y="56"/>
                    <a:pt x="2189" y="0"/>
                    <a:pt x="1739"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49" name="Google Shape;3849;p52"/>
            <p:cNvSpPr/>
            <p:nvPr/>
          </p:nvSpPr>
          <p:spPr>
            <a:xfrm>
              <a:off x="2151139" y="4111536"/>
              <a:ext cx="270547" cy="201718"/>
            </a:xfrm>
            <a:custGeom>
              <a:rect b="b" l="l" r="r" t="t"/>
              <a:pathLst>
                <a:path extrusionOk="0" h="4232" w="5676">
                  <a:moveTo>
                    <a:pt x="4083" y="1"/>
                  </a:moveTo>
                  <a:cubicBezTo>
                    <a:pt x="3503" y="131"/>
                    <a:pt x="2943" y="371"/>
                    <a:pt x="2370" y="519"/>
                  </a:cubicBezTo>
                  <a:cubicBezTo>
                    <a:pt x="1950" y="628"/>
                    <a:pt x="1522" y="682"/>
                    <a:pt x="1095" y="682"/>
                  </a:cubicBezTo>
                  <a:cubicBezTo>
                    <a:pt x="728" y="682"/>
                    <a:pt x="362" y="643"/>
                    <a:pt x="0" y="565"/>
                  </a:cubicBezTo>
                  <a:lnTo>
                    <a:pt x="0" y="565"/>
                  </a:lnTo>
                  <a:cubicBezTo>
                    <a:pt x="239" y="777"/>
                    <a:pt x="502" y="963"/>
                    <a:pt x="792" y="1098"/>
                  </a:cubicBezTo>
                  <a:cubicBezTo>
                    <a:pt x="1204" y="1288"/>
                    <a:pt x="1647" y="1353"/>
                    <a:pt x="2094" y="1353"/>
                  </a:cubicBezTo>
                  <a:cubicBezTo>
                    <a:pt x="2190" y="1353"/>
                    <a:pt x="2286" y="1350"/>
                    <a:pt x="2382" y="1345"/>
                  </a:cubicBezTo>
                  <a:cubicBezTo>
                    <a:pt x="2869" y="1317"/>
                    <a:pt x="3350" y="1245"/>
                    <a:pt x="3837" y="1213"/>
                  </a:cubicBezTo>
                  <a:cubicBezTo>
                    <a:pt x="3920" y="1204"/>
                    <a:pt x="4003" y="1199"/>
                    <a:pt x="4087" y="1199"/>
                  </a:cubicBezTo>
                  <a:cubicBezTo>
                    <a:pt x="4142" y="1199"/>
                    <a:pt x="4142" y="1283"/>
                    <a:pt x="4087" y="1284"/>
                  </a:cubicBezTo>
                  <a:cubicBezTo>
                    <a:pt x="4014" y="1287"/>
                    <a:pt x="3941" y="1291"/>
                    <a:pt x="3867" y="1294"/>
                  </a:cubicBezTo>
                  <a:cubicBezTo>
                    <a:pt x="3764" y="1304"/>
                    <a:pt x="3659" y="1319"/>
                    <a:pt x="3558" y="1340"/>
                  </a:cubicBezTo>
                  <a:cubicBezTo>
                    <a:pt x="3010" y="1457"/>
                    <a:pt x="2498" y="1733"/>
                    <a:pt x="2083" y="2106"/>
                  </a:cubicBezTo>
                  <a:cubicBezTo>
                    <a:pt x="2536" y="1974"/>
                    <a:pt x="3004" y="1879"/>
                    <a:pt x="3472" y="1879"/>
                  </a:cubicBezTo>
                  <a:cubicBezTo>
                    <a:pt x="3766" y="1879"/>
                    <a:pt x="4060" y="1917"/>
                    <a:pt x="4350" y="2006"/>
                  </a:cubicBezTo>
                  <a:cubicBezTo>
                    <a:pt x="4394" y="2021"/>
                    <a:pt x="4388" y="2090"/>
                    <a:pt x="4342" y="2090"/>
                  </a:cubicBezTo>
                  <a:cubicBezTo>
                    <a:pt x="4341" y="2090"/>
                    <a:pt x="4340" y="2090"/>
                    <a:pt x="4338" y="2090"/>
                  </a:cubicBezTo>
                  <a:cubicBezTo>
                    <a:pt x="4316" y="2089"/>
                    <a:pt x="4294" y="2088"/>
                    <a:pt x="4272" y="2088"/>
                  </a:cubicBezTo>
                  <a:cubicBezTo>
                    <a:pt x="3946" y="2088"/>
                    <a:pt x="3637" y="2208"/>
                    <a:pt x="3345" y="2350"/>
                  </a:cubicBezTo>
                  <a:cubicBezTo>
                    <a:pt x="3057" y="2488"/>
                    <a:pt x="2778" y="2648"/>
                    <a:pt x="2477" y="2760"/>
                  </a:cubicBezTo>
                  <a:cubicBezTo>
                    <a:pt x="2220" y="2856"/>
                    <a:pt x="1947" y="2900"/>
                    <a:pt x="1673" y="2900"/>
                  </a:cubicBezTo>
                  <a:cubicBezTo>
                    <a:pt x="1618" y="2900"/>
                    <a:pt x="1564" y="2899"/>
                    <a:pt x="1509" y="2895"/>
                  </a:cubicBezTo>
                  <a:cubicBezTo>
                    <a:pt x="1063" y="2866"/>
                    <a:pt x="627" y="2753"/>
                    <a:pt x="210" y="2587"/>
                  </a:cubicBezTo>
                  <a:lnTo>
                    <a:pt x="210" y="2587"/>
                  </a:lnTo>
                  <a:cubicBezTo>
                    <a:pt x="307" y="2643"/>
                    <a:pt x="403" y="2697"/>
                    <a:pt x="502" y="2749"/>
                  </a:cubicBezTo>
                  <a:cubicBezTo>
                    <a:pt x="817" y="2915"/>
                    <a:pt x="1147" y="3056"/>
                    <a:pt x="1492" y="3150"/>
                  </a:cubicBezTo>
                  <a:cubicBezTo>
                    <a:pt x="1825" y="3239"/>
                    <a:pt x="2167" y="3282"/>
                    <a:pt x="2511" y="3282"/>
                  </a:cubicBezTo>
                  <a:cubicBezTo>
                    <a:pt x="2560" y="3282"/>
                    <a:pt x="2609" y="3281"/>
                    <a:pt x="2657" y="3279"/>
                  </a:cubicBezTo>
                  <a:cubicBezTo>
                    <a:pt x="3391" y="3254"/>
                    <a:pt x="4113" y="3058"/>
                    <a:pt x="4849" y="3058"/>
                  </a:cubicBezTo>
                  <a:cubicBezTo>
                    <a:pt x="4914" y="3058"/>
                    <a:pt x="4979" y="3059"/>
                    <a:pt x="5044" y="3063"/>
                  </a:cubicBezTo>
                  <a:cubicBezTo>
                    <a:pt x="5092" y="3068"/>
                    <a:pt x="5102" y="3135"/>
                    <a:pt x="5056" y="3149"/>
                  </a:cubicBezTo>
                  <a:cubicBezTo>
                    <a:pt x="4861" y="3213"/>
                    <a:pt x="4665" y="3273"/>
                    <a:pt x="4469" y="3334"/>
                  </a:cubicBezTo>
                  <a:cubicBezTo>
                    <a:pt x="4140" y="3435"/>
                    <a:pt x="3810" y="3543"/>
                    <a:pt x="3501" y="3699"/>
                  </a:cubicBezTo>
                  <a:cubicBezTo>
                    <a:pt x="3226" y="3837"/>
                    <a:pt x="2978" y="4015"/>
                    <a:pt x="2762" y="4232"/>
                  </a:cubicBezTo>
                  <a:cubicBezTo>
                    <a:pt x="2953" y="4176"/>
                    <a:pt x="3146" y="4118"/>
                    <a:pt x="3339" y="4062"/>
                  </a:cubicBezTo>
                  <a:cubicBezTo>
                    <a:pt x="3765" y="3940"/>
                    <a:pt x="4199" y="3831"/>
                    <a:pt x="4644" y="3804"/>
                  </a:cubicBezTo>
                  <a:cubicBezTo>
                    <a:pt x="4708" y="3800"/>
                    <a:pt x="4772" y="3798"/>
                    <a:pt x="4835" y="3798"/>
                  </a:cubicBezTo>
                  <a:cubicBezTo>
                    <a:pt x="5103" y="3798"/>
                    <a:pt x="5368" y="3834"/>
                    <a:pt x="5623" y="3914"/>
                  </a:cubicBezTo>
                  <a:cubicBezTo>
                    <a:pt x="5657" y="3701"/>
                    <a:pt x="5675" y="3482"/>
                    <a:pt x="5675" y="3260"/>
                  </a:cubicBezTo>
                  <a:cubicBezTo>
                    <a:pt x="5675" y="1936"/>
                    <a:pt x="5051" y="757"/>
                    <a:pt x="4083"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0" name="Google Shape;3850;p52"/>
            <p:cNvSpPr/>
            <p:nvPr/>
          </p:nvSpPr>
          <p:spPr>
            <a:xfrm>
              <a:off x="2058788" y="4081888"/>
              <a:ext cx="194187" cy="92136"/>
            </a:xfrm>
            <a:custGeom>
              <a:rect b="b" l="l" r="r" t="t"/>
              <a:pathLst>
                <a:path extrusionOk="0" h="1933" w="4074">
                  <a:moveTo>
                    <a:pt x="2014" y="1"/>
                  </a:moveTo>
                  <a:cubicBezTo>
                    <a:pt x="1186" y="306"/>
                    <a:pt x="483" y="869"/>
                    <a:pt x="0" y="1591"/>
                  </a:cubicBezTo>
                  <a:cubicBezTo>
                    <a:pt x="225" y="1705"/>
                    <a:pt x="450" y="1822"/>
                    <a:pt x="697" y="1861"/>
                  </a:cubicBezTo>
                  <a:cubicBezTo>
                    <a:pt x="635" y="1810"/>
                    <a:pt x="577" y="1752"/>
                    <a:pt x="527" y="1687"/>
                  </a:cubicBezTo>
                  <a:cubicBezTo>
                    <a:pt x="448" y="1590"/>
                    <a:pt x="380" y="1483"/>
                    <a:pt x="305" y="1383"/>
                  </a:cubicBezTo>
                  <a:cubicBezTo>
                    <a:pt x="282" y="1352"/>
                    <a:pt x="314" y="1321"/>
                    <a:pt x="345" y="1321"/>
                  </a:cubicBezTo>
                  <a:cubicBezTo>
                    <a:pt x="355" y="1321"/>
                    <a:pt x="364" y="1324"/>
                    <a:pt x="372" y="1330"/>
                  </a:cubicBezTo>
                  <a:cubicBezTo>
                    <a:pt x="774" y="1684"/>
                    <a:pt x="1305" y="1835"/>
                    <a:pt x="1825" y="1932"/>
                  </a:cubicBezTo>
                  <a:cubicBezTo>
                    <a:pt x="1626" y="1812"/>
                    <a:pt x="1433" y="1681"/>
                    <a:pt x="1257" y="1530"/>
                  </a:cubicBezTo>
                  <a:cubicBezTo>
                    <a:pt x="1037" y="1344"/>
                    <a:pt x="815" y="1108"/>
                    <a:pt x="754" y="817"/>
                  </a:cubicBezTo>
                  <a:cubicBezTo>
                    <a:pt x="749" y="790"/>
                    <a:pt x="769" y="767"/>
                    <a:pt x="796" y="764"/>
                  </a:cubicBezTo>
                  <a:cubicBezTo>
                    <a:pt x="1071" y="742"/>
                    <a:pt x="1343" y="702"/>
                    <a:pt x="1613" y="654"/>
                  </a:cubicBezTo>
                  <a:cubicBezTo>
                    <a:pt x="2433" y="507"/>
                    <a:pt x="3241" y="296"/>
                    <a:pt x="4074" y="261"/>
                  </a:cubicBezTo>
                  <a:cubicBezTo>
                    <a:pt x="3919" y="230"/>
                    <a:pt x="3763" y="199"/>
                    <a:pt x="3606" y="171"/>
                  </a:cubicBezTo>
                  <a:cubicBezTo>
                    <a:pt x="3081" y="77"/>
                    <a:pt x="2548" y="5"/>
                    <a:pt x="2014"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1" name="Google Shape;3851;p52"/>
            <p:cNvSpPr/>
            <p:nvPr/>
          </p:nvSpPr>
          <p:spPr>
            <a:xfrm>
              <a:off x="2227998" y="4337706"/>
              <a:ext cx="178648" cy="123643"/>
            </a:xfrm>
            <a:custGeom>
              <a:rect b="b" l="l" r="r" t="t"/>
              <a:pathLst>
                <a:path extrusionOk="0" h="2594" w="3748">
                  <a:moveTo>
                    <a:pt x="3748" y="1"/>
                  </a:moveTo>
                  <a:lnTo>
                    <a:pt x="3748" y="1"/>
                  </a:lnTo>
                  <a:cubicBezTo>
                    <a:pt x="3349" y="48"/>
                    <a:pt x="2936" y="154"/>
                    <a:pt x="2589" y="365"/>
                  </a:cubicBezTo>
                  <a:cubicBezTo>
                    <a:pt x="2757" y="420"/>
                    <a:pt x="2916" y="498"/>
                    <a:pt x="3062" y="594"/>
                  </a:cubicBezTo>
                  <a:cubicBezTo>
                    <a:pt x="3090" y="612"/>
                    <a:pt x="3092" y="667"/>
                    <a:pt x="3052" y="673"/>
                  </a:cubicBezTo>
                  <a:cubicBezTo>
                    <a:pt x="2369" y="766"/>
                    <a:pt x="1768" y="1128"/>
                    <a:pt x="1109" y="1298"/>
                  </a:cubicBezTo>
                  <a:cubicBezTo>
                    <a:pt x="1453" y="1448"/>
                    <a:pt x="1803" y="1594"/>
                    <a:pt x="2185" y="1596"/>
                  </a:cubicBezTo>
                  <a:cubicBezTo>
                    <a:pt x="2228" y="1596"/>
                    <a:pt x="2240" y="1654"/>
                    <a:pt x="2206" y="1677"/>
                  </a:cubicBezTo>
                  <a:cubicBezTo>
                    <a:pt x="2049" y="1777"/>
                    <a:pt x="1884" y="1867"/>
                    <a:pt x="1715" y="1945"/>
                  </a:cubicBezTo>
                  <a:cubicBezTo>
                    <a:pt x="1177" y="2192"/>
                    <a:pt x="591" y="2317"/>
                    <a:pt x="0" y="2333"/>
                  </a:cubicBezTo>
                  <a:cubicBezTo>
                    <a:pt x="177" y="2447"/>
                    <a:pt x="372" y="2532"/>
                    <a:pt x="574" y="2594"/>
                  </a:cubicBezTo>
                  <a:cubicBezTo>
                    <a:pt x="2033" y="2351"/>
                    <a:pt x="3232" y="1345"/>
                    <a:pt x="3748"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2" name="Google Shape;3852;p52"/>
            <p:cNvSpPr/>
            <p:nvPr/>
          </p:nvSpPr>
          <p:spPr>
            <a:xfrm>
              <a:off x="2007309" y="4141613"/>
              <a:ext cx="184035" cy="319213"/>
            </a:xfrm>
            <a:custGeom>
              <a:rect b="b" l="l" r="r" t="t"/>
              <a:pathLst>
                <a:path extrusionOk="0" h="6697" w="3861">
                  <a:moveTo>
                    <a:pt x="1275" y="0"/>
                  </a:moveTo>
                  <a:cubicBezTo>
                    <a:pt x="1266" y="0"/>
                    <a:pt x="1257" y="4"/>
                    <a:pt x="1249" y="13"/>
                  </a:cubicBezTo>
                  <a:cubicBezTo>
                    <a:pt x="284" y="1181"/>
                    <a:pt x="1" y="2851"/>
                    <a:pt x="597" y="4257"/>
                  </a:cubicBezTo>
                  <a:cubicBezTo>
                    <a:pt x="1142" y="5545"/>
                    <a:pt x="2435" y="6571"/>
                    <a:pt x="3845" y="6696"/>
                  </a:cubicBezTo>
                  <a:cubicBezTo>
                    <a:pt x="3846" y="6697"/>
                    <a:pt x="3846" y="6697"/>
                    <a:pt x="3847" y="6697"/>
                  </a:cubicBezTo>
                  <a:cubicBezTo>
                    <a:pt x="3859" y="6697"/>
                    <a:pt x="3860" y="6677"/>
                    <a:pt x="3848" y="6674"/>
                  </a:cubicBezTo>
                  <a:cubicBezTo>
                    <a:pt x="2511" y="6373"/>
                    <a:pt x="1347" y="5584"/>
                    <a:pt x="760" y="4314"/>
                  </a:cubicBezTo>
                  <a:cubicBezTo>
                    <a:pt x="118" y="2927"/>
                    <a:pt x="375" y="1260"/>
                    <a:pt x="1304" y="69"/>
                  </a:cubicBezTo>
                  <a:cubicBezTo>
                    <a:pt x="1327" y="39"/>
                    <a:pt x="1303" y="0"/>
                    <a:pt x="127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3" name="Google Shape;3853;p52"/>
            <p:cNvSpPr/>
            <p:nvPr/>
          </p:nvSpPr>
          <p:spPr>
            <a:xfrm>
              <a:off x="2283433" y="4080744"/>
              <a:ext cx="170402" cy="273692"/>
            </a:xfrm>
            <a:custGeom>
              <a:rect b="b" l="l" r="r" t="t"/>
              <a:pathLst>
                <a:path extrusionOk="0" h="5742" w="3575">
                  <a:moveTo>
                    <a:pt x="11" y="0"/>
                  </a:moveTo>
                  <a:cubicBezTo>
                    <a:pt x="3" y="0"/>
                    <a:pt x="0" y="14"/>
                    <a:pt x="9" y="17"/>
                  </a:cubicBezTo>
                  <a:cubicBezTo>
                    <a:pt x="2271" y="923"/>
                    <a:pt x="3489" y="3378"/>
                    <a:pt x="2449" y="5680"/>
                  </a:cubicBezTo>
                  <a:cubicBezTo>
                    <a:pt x="2434" y="5712"/>
                    <a:pt x="2463" y="5742"/>
                    <a:pt x="2490" y="5742"/>
                  </a:cubicBezTo>
                  <a:cubicBezTo>
                    <a:pt x="2502" y="5742"/>
                    <a:pt x="2513" y="5736"/>
                    <a:pt x="2520" y="5722"/>
                  </a:cubicBezTo>
                  <a:cubicBezTo>
                    <a:pt x="3574" y="3503"/>
                    <a:pt x="2484" y="629"/>
                    <a:pt x="14" y="1"/>
                  </a:cubicBezTo>
                  <a:cubicBezTo>
                    <a:pt x="13" y="0"/>
                    <a:pt x="12" y="0"/>
                    <a:pt x="1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4" name="Google Shape;3854;p52"/>
            <p:cNvSpPr/>
            <p:nvPr/>
          </p:nvSpPr>
          <p:spPr>
            <a:xfrm>
              <a:off x="2150972" y="4183510"/>
              <a:ext cx="57007" cy="33080"/>
            </a:xfrm>
            <a:custGeom>
              <a:rect b="b" l="l" r="r" t="t"/>
              <a:pathLst>
                <a:path extrusionOk="0" h="694" w="1196">
                  <a:moveTo>
                    <a:pt x="1096" y="1"/>
                  </a:moveTo>
                  <a:cubicBezTo>
                    <a:pt x="1094" y="1"/>
                    <a:pt x="1093" y="1"/>
                    <a:pt x="1091" y="1"/>
                  </a:cubicBezTo>
                  <a:cubicBezTo>
                    <a:pt x="1044" y="3"/>
                    <a:pt x="1008" y="44"/>
                    <a:pt x="1011" y="91"/>
                  </a:cubicBezTo>
                  <a:cubicBezTo>
                    <a:pt x="1013" y="133"/>
                    <a:pt x="1023" y="496"/>
                    <a:pt x="620" y="521"/>
                  </a:cubicBezTo>
                  <a:cubicBezTo>
                    <a:pt x="605" y="522"/>
                    <a:pt x="590" y="523"/>
                    <a:pt x="576" y="523"/>
                  </a:cubicBezTo>
                  <a:cubicBezTo>
                    <a:pt x="455" y="523"/>
                    <a:pt x="360" y="491"/>
                    <a:pt x="292" y="427"/>
                  </a:cubicBezTo>
                  <a:cubicBezTo>
                    <a:pt x="175" y="317"/>
                    <a:pt x="170" y="145"/>
                    <a:pt x="170" y="139"/>
                  </a:cubicBezTo>
                  <a:cubicBezTo>
                    <a:pt x="170" y="92"/>
                    <a:pt x="133" y="55"/>
                    <a:pt x="86" y="55"/>
                  </a:cubicBezTo>
                  <a:cubicBezTo>
                    <a:pt x="39" y="55"/>
                    <a:pt x="1" y="92"/>
                    <a:pt x="1" y="139"/>
                  </a:cubicBezTo>
                  <a:cubicBezTo>
                    <a:pt x="1" y="150"/>
                    <a:pt x="2" y="388"/>
                    <a:pt x="175" y="551"/>
                  </a:cubicBezTo>
                  <a:cubicBezTo>
                    <a:pt x="275" y="645"/>
                    <a:pt x="410" y="693"/>
                    <a:pt x="575" y="693"/>
                  </a:cubicBezTo>
                  <a:cubicBezTo>
                    <a:pt x="593" y="693"/>
                    <a:pt x="611" y="692"/>
                    <a:pt x="630" y="692"/>
                  </a:cubicBezTo>
                  <a:cubicBezTo>
                    <a:pt x="804" y="682"/>
                    <a:pt x="941" y="620"/>
                    <a:pt x="1038" y="510"/>
                  </a:cubicBezTo>
                  <a:cubicBezTo>
                    <a:pt x="1195" y="332"/>
                    <a:pt x="1182" y="91"/>
                    <a:pt x="1181" y="81"/>
                  </a:cubicBezTo>
                  <a:cubicBezTo>
                    <a:pt x="1179" y="36"/>
                    <a:pt x="1141" y="1"/>
                    <a:pt x="109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5" name="Google Shape;3855;p52"/>
            <p:cNvSpPr/>
            <p:nvPr/>
          </p:nvSpPr>
          <p:spPr>
            <a:xfrm>
              <a:off x="2074422" y="4194235"/>
              <a:ext cx="56817" cy="52574"/>
            </a:xfrm>
            <a:custGeom>
              <a:rect b="b" l="l" r="r" t="t"/>
              <a:pathLst>
                <a:path extrusionOk="0" h="1103" w="1192">
                  <a:moveTo>
                    <a:pt x="595" y="0"/>
                  </a:moveTo>
                  <a:cubicBezTo>
                    <a:pt x="332" y="0"/>
                    <a:pt x="100" y="189"/>
                    <a:pt x="53" y="457"/>
                  </a:cubicBezTo>
                  <a:cubicBezTo>
                    <a:pt x="1" y="757"/>
                    <a:pt x="202" y="1042"/>
                    <a:pt x="502" y="1094"/>
                  </a:cubicBezTo>
                  <a:cubicBezTo>
                    <a:pt x="534" y="1099"/>
                    <a:pt x="565" y="1102"/>
                    <a:pt x="596" y="1102"/>
                  </a:cubicBezTo>
                  <a:cubicBezTo>
                    <a:pt x="859" y="1102"/>
                    <a:pt x="1092" y="913"/>
                    <a:pt x="1139" y="645"/>
                  </a:cubicBezTo>
                  <a:cubicBezTo>
                    <a:pt x="1191" y="346"/>
                    <a:pt x="990" y="60"/>
                    <a:pt x="691" y="9"/>
                  </a:cubicBezTo>
                  <a:cubicBezTo>
                    <a:pt x="659" y="3"/>
                    <a:pt x="627" y="0"/>
                    <a:pt x="595"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6" name="Google Shape;3856;p52"/>
            <p:cNvSpPr/>
            <p:nvPr/>
          </p:nvSpPr>
          <p:spPr>
            <a:xfrm>
              <a:off x="2227140" y="4194187"/>
              <a:ext cx="56769" cy="52574"/>
            </a:xfrm>
            <a:custGeom>
              <a:rect b="b" l="l" r="r" t="t"/>
              <a:pathLst>
                <a:path extrusionOk="0" h="1103" w="1191">
                  <a:moveTo>
                    <a:pt x="596" y="0"/>
                  </a:moveTo>
                  <a:cubicBezTo>
                    <a:pt x="332" y="0"/>
                    <a:pt x="99" y="190"/>
                    <a:pt x="53" y="458"/>
                  </a:cubicBezTo>
                  <a:cubicBezTo>
                    <a:pt x="0" y="757"/>
                    <a:pt x="201" y="1043"/>
                    <a:pt x="501" y="1094"/>
                  </a:cubicBezTo>
                  <a:cubicBezTo>
                    <a:pt x="533" y="1100"/>
                    <a:pt x="565" y="1102"/>
                    <a:pt x="596" y="1102"/>
                  </a:cubicBezTo>
                  <a:cubicBezTo>
                    <a:pt x="859" y="1102"/>
                    <a:pt x="1092" y="913"/>
                    <a:pt x="1138" y="646"/>
                  </a:cubicBezTo>
                  <a:cubicBezTo>
                    <a:pt x="1191" y="346"/>
                    <a:pt x="990" y="61"/>
                    <a:pt x="689" y="8"/>
                  </a:cubicBezTo>
                  <a:cubicBezTo>
                    <a:pt x="658" y="3"/>
                    <a:pt x="626" y="0"/>
                    <a:pt x="596"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7" name="Google Shape;3857;p52"/>
            <p:cNvSpPr/>
            <p:nvPr/>
          </p:nvSpPr>
          <p:spPr>
            <a:xfrm>
              <a:off x="2099493" y="4157151"/>
              <a:ext cx="45615" cy="28885"/>
            </a:xfrm>
            <a:custGeom>
              <a:rect b="b" l="l" r="r" t="t"/>
              <a:pathLst>
                <a:path extrusionOk="0" h="606" w="957">
                  <a:moveTo>
                    <a:pt x="869" y="0"/>
                  </a:moveTo>
                  <a:cubicBezTo>
                    <a:pt x="822" y="0"/>
                    <a:pt x="785" y="38"/>
                    <a:pt x="785" y="85"/>
                  </a:cubicBezTo>
                  <a:cubicBezTo>
                    <a:pt x="784" y="100"/>
                    <a:pt x="779" y="436"/>
                    <a:pt x="519" y="436"/>
                  </a:cubicBezTo>
                  <a:cubicBezTo>
                    <a:pt x="244" y="436"/>
                    <a:pt x="181" y="165"/>
                    <a:pt x="177" y="153"/>
                  </a:cubicBezTo>
                  <a:cubicBezTo>
                    <a:pt x="169" y="113"/>
                    <a:pt x="134" y="85"/>
                    <a:pt x="94" y="85"/>
                  </a:cubicBezTo>
                  <a:cubicBezTo>
                    <a:pt x="89" y="85"/>
                    <a:pt x="83" y="86"/>
                    <a:pt x="77" y="87"/>
                  </a:cubicBezTo>
                  <a:cubicBezTo>
                    <a:pt x="31" y="97"/>
                    <a:pt x="1" y="143"/>
                    <a:pt x="11" y="189"/>
                  </a:cubicBezTo>
                  <a:cubicBezTo>
                    <a:pt x="42" y="332"/>
                    <a:pt x="189" y="605"/>
                    <a:pt x="521" y="605"/>
                  </a:cubicBezTo>
                  <a:cubicBezTo>
                    <a:pt x="866" y="605"/>
                    <a:pt x="956" y="264"/>
                    <a:pt x="955" y="85"/>
                  </a:cubicBezTo>
                  <a:cubicBezTo>
                    <a:pt x="955"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8" name="Google Shape;3858;p52"/>
            <p:cNvSpPr/>
            <p:nvPr/>
          </p:nvSpPr>
          <p:spPr>
            <a:xfrm>
              <a:off x="2208122" y="4157151"/>
              <a:ext cx="45520" cy="28885"/>
            </a:xfrm>
            <a:custGeom>
              <a:rect b="b" l="l" r="r" t="t"/>
              <a:pathLst>
                <a:path extrusionOk="0" h="606" w="955">
                  <a:moveTo>
                    <a:pt x="869" y="0"/>
                  </a:moveTo>
                  <a:cubicBezTo>
                    <a:pt x="822" y="0"/>
                    <a:pt x="784" y="38"/>
                    <a:pt x="784" y="85"/>
                  </a:cubicBezTo>
                  <a:cubicBezTo>
                    <a:pt x="783" y="100"/>
                    <a:pt x="778" y="436"/>
                    <a:pt x="519" y="436"/>
                  </a:cubicBezTo>
                  <a:cubicBezTo>
                    <a:pt x="243" y="436"/>
                    <a:pt x="180" y="165"/>
                    <a:pt x="176" y="153"/>
                  </a:cubicBezTo>
                  <a:cubicBezTo>
                    <a:pt x="169" y="113"/>
                    <a:pt x="133" y="85"/>
                    <a:pt x="93" y="85"/>
                  </a:cubicBezTo>
                  <a:cubicBezTo>
                    <a:pt x="88" y="85"/>
                    <a:pt x="82" y="86"/>
                    <a:pt x="76" y="87"/>
                  </a:cubicBezTo>
                  <a:cubicBezTo>
                    <a:pt x="30" y="97"/>
                    <a:pt x="1" y="143"/>
                    <a:pt x="11" y="189"/>
                  </a:cubicBezTo>
                  <a:cubicBezTo>
                    <a:pt x="42" y="332"/>
                    <a:pt x="189" y="605"/>
                    <a:pt x="520" y="605"/>
                  </a:cubicBezTo>
                  <a:cubicBezTo>
                    <a:pt x="864" y="605"/>
                    <a:pt x="954" y="264"/>
                    <a:pt x="954" y="85"/>
                  </a:cubicBezTo>
                  <a:cubicBezTo>
                    <a:pt x="954"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859" name="Google Shape;3859;p52"/>
          <p:cNvGrpSpPr/>
          <p:nvPr/>
        </p:nvGrpSpPr>
        <p:grpSpPr>
          <a:xfrm>
            <a:off x="5939484" y="654610"/>
            <a:ext cx="446753" cy="307144"/>
            <a:chOff x="5807116" y="-753678"/>
            <a:chExt cx="145807" cy="100239"/>
          </a:xfrm>
        </p:grpSpPr>
        <p:sp>
          <p:nvSpPr>
            <p:cNvPr id="3860" name="Google Shape;3860;p52"/>
            <p:cNvSpPr/>
            <p:nvPr/>
          </p:nvSpPr>
          <p:spPr>
            <a:xfrm>
              <a:off x="5807116" y="-753678"/>
              <a:ext cx="84272" cy="84319"/>
            </a:xfrm>
            <a:custGeom>
              <a:rect b="b" l="l" r="r" t="t"/>
              <a:pathLst>
                <a:path extrusionOk="0" h="1769" w="1768">
                  <a:moveTo>
                    <a:pt x="904" y="0"/>
                  </a:moveTo>
                  <a:cubicBezTo>
                    <a:pt x="787" y="0"/>
                    <a:pt x="607" y="606"/>
                    <a:pt x="607" y="606"/>
                  </a:cubicBezTo>
                  <a:cubicBezTo>
                    <a:pt x="607" y="606"/>
                    <a:pt x="442" y="577"/>
                    <a:pt x="287" y="577"/>
                  </a:cubicBezTo>
                  <a:cubicBezTo>
                    <a:pt x="150" y="577"/>
                    <a:pt x="20" y="599"/>
                    <a:pt x="14" y="684"/>
                  </a:cubicBezTo>
                  <a:cubicBezTo>
                    <a:pt x="1" y="865"/>
                    <a:pt x="503" y="1032"/>
                    <a:pt x="503" y="1032"/>
                  </a:cubicBezTo>
                  <a:cubicBezTo>
                    <a:pt x="503" y="1032"/>
                    <a:pt x="219" y="1611"/>
                    <a:pt x="336" y="1701"/>
                  </a:cubicBezTo>
                  <a:cubicBezTo>
                    <a:pt x="346" y="1709"/>
                    <a:pt x="358" y="1713"/>
                    <a:pt x="373" y="1713"/>
                  </a:cubicBezTo>
                  <a:cubicBezTo>
                    <a:pt x="525" y="1713"/>
                    <a:pt x="890" y="1315"/>
                    <a:pt x="890" y="1315"/>
                  </a:cubicBezTo>
                  <a:cubicBezTo>
                    <a:pt x="890" y="1315"/>
                    <a:pt x="1144" y="1769"/>
                    <a:pt x="1307" y="1769"/>
                  </a:cubicBezTo>
                  <a:cubicBezTo>
                    <a:pt x="1324" y="1769"/>
                    <a:pt x="1340" y="1764"/>
                    <a:pt x="1355" y="1752"/>
                  </a:cubicBezTo>
                  <a:cubicBezTo>
                    <a:pt x="1509" y="1636"/>
                    <a:pt x="1291" y="1134"/>
                    <a:pt x="1291" y="1134"/>
                  </a:cubicBezTo>
                  <a:cubicBezTo>
                    <a:pt x="1291" y="1134"/>
                    <a:pt x="1743" y="940"/>
                    <a:pt x="1755" y="785"/>
                  </a:cubicBezTo>
                  <a:cubicBezTo>
                    <a:pt x="1768" y="631"/>
                    <a:pt x="1148" y="606"/>
                    <a:pt x="1148" y="606"/>
                  </a:cubicBezTo>
                  <a:cubicBezTo>
                    <a:pt x="1148" y="606"/>
                    <a:pt x="1019" y="0"/>
                    <a:pt x="90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61" name="Google Shape;3861;p52"/>
            <p:cNvSpPr/>
            <p:nvPr/>
          </p:nvSpPr>
          <p:spPr>
            <a:xfrm>
              <a:off x="5875991" y="-697100"/>
              <a:ext cx="76931" cy="31507"/>
            </a:xfrm>
            <a:custGeom>
              <a:rect b="b" l="l" r="r" t="t"/>
              <a:pathLst>
                <a:path extrusionOk="0" h="661" w="1614">
                  <a:moveTo>
                    <a:pt x="177" y="1"/>
                  </a:moveTo>
                  <a:cubicBezTo>
                    <a:pt x="66" y="1"/>
                    <a:pt x="0" y="9"/>
                    <a:pt x="0" y="9"/>
                  </a:cubicBezTo>
                  <a:cubicBezTo>
                    <a:pt x="1181" y="291"/>
                    <a:pt x="1475" y="661"/>
                    <a:pt x="1476" y="661"/>
                  </a:cubicBezTo>
                  <a:cubicBezTo>
                    <a:pt x="1476" y="661"/>
                    <a:pt x="1476" y="661"/>
                    <a:pt x="1476" y="661"/>
                  </a:cubicBezTo>
                  <a:lnTo>
                    <a:pt x="1614" y="417"/>
                  </a:lnTo>
                  <a:cubicBezTo>
                    <a:pt x="1614" y="417"/>
                    <a:pt x="1380" y="230"/>
                    <a:pt x="843" y="88"/>
                  </a:cubicBezTo>
                  <a:cubicBezTo>
                    <a:pt x="571" y="16"/>
                    <a:pt x="331" y="1"/>
                    <a:pt x="177"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62" name="Google Shape;3862;p52"/>
            <p:cNvSpPr/>
            <p:nvPr/>
          </p:nvSpPr>
          <p:spPr>
            <a:xfrm>
              <a:off x="5881378" y="-705394"/>
              <a:ext cx="66064" cy="16492"/>
            </a:xfrm>
            <a:custGeom>
              <a:rect b="b" l="l" r="r" t="t"/>
              <a:pathLst>
                <a:path extrusionOk="0" h="346" w="1386">
                  <a:moveTo>
                    <a:pt x="643" y="1"/>
                  </a:moveTo>
                  <a:cubicBezTo>
                    <a:pt x="268" y="1"/>
                    <a:pt x="0" y="99"/>
                    <a:pt x="0" y="99"/>
                  </a:cubicBezTo>
                  <a:cubicBezTo>
                    <a:pt x="1011" y="103"/>
                    <a:pt x="1320" y="346"/>
                    <a:pt x="1320" y="346"/>
                  </a:cubicBezTo>
                  <a:cubicBezTo>
                    <a:pt x="1320" y="346"/>
                    <a:pt x="1320" y="346"/>
                    <a:pt x="1320" y="346"/>
                  </a:cubicBezTo>
                  <a:lnTo>
                    <a:pt x="1385" y="121"/>
                  </a:lnTo>
                  <a:cubicBezTo>
                    <a:pt x="1385" y="121"/>
                    <a:pt x="1160" y="15"/>
                    <a:pt x="699" y="1"/>
                  </a:cubicBezTo>
                  <a:cubicBezTo>
                    <a:pt x="680" y="1"/>
                    <a:pt x="661" y="1"/>
                    <a:pt x="643"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63" name="Google Shape;3863;p52"/>
            <p:cNvSpPr/>
            <p:nvPr/>
          </p:nvSpPr>
          <p:spPr>
            <a:xfrm>
              <a:off x="5875991" y="-689759"/>
              <a:ext cx="59963" cy="36321"/>
            </a:xfrm>
            <a:custGeom>
              <a:rect b="b" l="l" r="r" t="t"/>
              <a:pathLst>
                <a:path extrusionOk="0" h="762" w="1258">
                  <a:moveTo>
                    <a:pt x="0" y="0"/>
                  </a:moveTo>
                  <a:lnTo>
                    <a:pt x="0" y="0"/>
                  </a:lnTo>
                  <a:cubicBezTo>
                    <a:pt x="923" y="412"/>
                    <a:pt x="1107" y="760"/>
                    <a:pt x="1107" y="761"/>
                  </a:cubicBezTo>
                  <a:lnTo>
                    <a:pt x="1107" y="761"/>
                  </a:lnTo>
                  <a:lnTo>
                    <a:pt x="1258" y="582"/>
                  </a:lnTo>
                  <a:cubicBezTo>
                    <a:pt x="1258" y="582"/>
                    <a:pt x="1095" y="394"/>
                    <a:pt x="679" y="195"/>
                  </a:cubicBezTo>
                  <a:cubicBezTo>
                    <a:pt x="313" y="20"/>
                    <a:pt x="0" y="0"/>
                    <a:pt x="0" y="0"/>
                  </a:cubicBezTo>
                  <a:close/>
                  <a:moveTo>
                    <a:pt x="1107" y="761"/>
                  </a:moveTo>
                  <a:lnTo>
                    <a:pt x="1107" y="761"/>
                  </a:lnTo>
                  <a:cubicBezTo>
                    <a:pt x="1107" y="761"/>
                    <a:pt x="1107" y="761"/>
                    <a:pt x="1107" y="76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864" name="Google Shape;3864;p52"/>
          <p:cNvSpPr txBox="1"/>
          <p:nvPr>
            <p:ph type="title"/>
          </p:nvPr>
        </p:nvSpPr>
        <p:spPr>
          <a:xfrm>
            <a:off x="86775" y="54863"/>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2800"/>
              <a:t>Un jeu à la limite de la soft-simulation</a:t>
            </a:r>
            <a:endParaRPr/>
          </a:p>
        </p:txBody>
      </p:sp>
      <p:sp>
        <p:nvSpPr>
          <p:cNvPr id="3865" name="Google Shape;3865;p52"/>
          <p:cNvSpPr/>
          <p:nvPr/>
        </p:nvSpPr>
        <p:spPr>
          <a:xfrm flipH="1">
            <a:off x="5939464" y="2771775"/>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66" name="Google Shape;3866;p52"/>
          <p:cNvSpPr/>
          <p:nvPr/>
        </p:nvSpPr>
        <p:spPr>
          <a:xfrm flipH="1">
            <a:off x="4082724" y="3386940"/>
            <a:ext cx="57458" cy="57568"/>
          </a:xfrm>
          <a:custGeom>
            <a:rect b="b" l="l" r="r" t="t"/>
            <a:pathLst>
              <a:path extrusionOk="0" h="525" w="524">
                <a:moveTo>
                  <a:pt x="255" y="1"/>
                </a:moveTo>
                <a:cubicBezTo>
                  <a:pt x="255" y="1"/>
                  <a:pt x="236" y="121"/>
                  <a:pt x="232" y="233"/>
                </a:cubicBezTo>
                <a:cubicBezTo>
                  <a:pt x="143" y="240"/>
                  <a:pt x="1" y="269"/>
                  <a:pt x="1" y="269"/>
                </a:cubicBezTo>
                <a:cubicBezTo>
                  <a:pt x="1" y="269"/>
                  <a:pt x="121" y="287"/>
                  <a:pt x="232" y="291"/>
                </a:cubicBezTo>
                <a:cubicBezTo>
                  <a:pt x="235" y="405"/>
                  <a:pt x="256" y="524"/>
                  <a:pt x="256" y="524"/>
                </a:cubicBezTo>
                <a:cubicBezTo>
                  <a:pt x="256"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67" name="Google Shape;3867;p52"/>
          <p:cNvSpPr/>
          <p:nvPr/>
        </p:nvSpPr>
        <p:spPr>
          <a:xfrm flipH="1">
            <a:off x="7562692" y="1504359"/>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68" name="Google Shape;3868;p52"/>
          <p:cNvSpPr/>
          <p:nvPr/>
        </p:nvSpPr>
        <p:spPr>
          <a:xfrm flipH="1">
            <a:off x="5080216" y="743013"/>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69" name="Google Shape;3869;p52"/>
          <p:cNvSpPr/>
          <p:nvPr/>
        </p:nvSpPr>
        <p:spPr>
          <a:xfrm flipH="1">
            <a:off x="6848837" y="3124128"/>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70" name="Google Shape;3870;p52"/>
          <p:cNvSpPr/>
          <p:nvPr/>
        </p:nvSpPr>
        <p:spPr>
          <a:xfrm flipH="1">
            <a:off x="6372170" y="1964087"/>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71" name="Google Shape;3871;p52"/>
          <p:cNvSpPr/>
          <p:nvPr/>
        </p:nvSpPr>
        <p:spPr>
          <a:xfrm flipH="1">
            <a:off x="5886854" y="4208198"/>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72" name="Google Shape;3872;p52"/>
          <p:cNvSpPr/>
          <p:nvPr/>
        </p:nvSpPr>
        <p:spPr>
          <a:xfrm flipH="1">
            <a:off x="5342963" y="3383330"/>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73" name="Google Shape;3873;p52"/>
          <p:cNvSpPr/>
          <p:nvPr/>
        </p:nvSpPr>
        <p:spPr>
          <a:xfrm>
            <a:off x="5776514" y="2364969"/>
            <a:ext cx="220277" cy="220202"/>
          </a:xfrm>
          <a:custGeom>
            <a:rect b="b" l="l" r="r" t="t"/>
            <a:pathLst>
              <a:path extrusionOk="0" h="3914" w="3915">
                <a:moveTo>
                  <a:pt x="3914" y="1"/>
                </a:moveTo>
                <a:lnTo>
                  <a:pt x="3914" y="1"/>
                </a:lnTo>
                <a:cubicBezTo>
                  <a:pt x="3909" y="6"/>
                  <a:pt x="3902" y="8"/>
                  <a:pt x="3897" y="13"/>
                </a:cubicBezTo>
                <a:lnTo>
                  <a:pt x="1" y="3909"/>
                </a:lnTo>
                <a:lnTo>
                  <a:pt x="1" y="3914"/>
                </a:lnTo>
                <a:lnTo>
                  <a:pt x="3914" y="1"/>
                </a:lnTo>
                <a:close/>
              </a:path>
            </a:pathLst>
          </a:custGeom>
          <a:solidFill>
            <a:srgbClr val="667E9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74" name="Google Shape;3874;p52"/>
          <p:cNvSpPr/>
          <p:nvPr/>
        </p:nvSpPr>
        <p:spPr>
          <a:xfrm>
            <a:off x="5407876" y="-357763"/>
            <a:ext cx="4209621" cy="4174479"/>
          </a:xfrm>
          <a:custGeom>
            <a:rect b="b" l="l" r="r" t="t"/>
            <a:pathLst>
              <a:path extrusionOk="0" h="33972" w="34086">
                <a:moveTo>
                  <a:pt x="17043" y="1"/>
                </a:moveTo>
                <a:cubicBezTo>
                  <a:pt x="16887" y="1"/>
                  <a:pt x="16736" y="61"/>
                  <a:pt x="16624" y="172"/>
                </a:cubicBezTo>
                <a:lnTo>
                  <a:pt x="9932" y="6866"/>
                </a:lnTo>
                <a:cubicBezTo>
                  <a:pt x="9701" y="7099"/>
                  <a:pt x="9701" y="7475"/>
                  <a:pt x="9932" y="7709"/>
                </a:cubicBezTo>
                <a:lnTo>
                  <a:pt x="10003" y="7779"/>
                </a:lnTo>
                <a:cubicBezTo>
                  <a:pt x="10235" y="8009"/>
                  <a:pt x="10689" y="8223"/>
                  <a:pt x="11014" y="8254"/>
                </a:cubicBezTo>
                <a:cubicBezTo>
                  <a:pt x="11014" y="8254"/>
                  <a:pt x="11923" y="8345"/>
                  <a:pt x="12486" y="8907"/>
                </a:cubicBezTo>
                <a:cubicBezTo>
                  <a:pt x="13430" y="9883"/>
                  <a:pt x="13420" y="11436"/>
                  <a:pt x="12459" y="12397"/>
                </a:cubicBezTo>
                <a:cubicBezTo>
                  <a:pt x="11973" y="12885"/>
                  <a:pt x="11335" y="13129"/>
                  <a:pt x="10697" y="13129"/>
                </a:cubicBezTo>
                <a:cubicBezTo>
                  <a:pt x="10074" y="13129"/>
                  <a:pt x="9450" y="12896"/>
                  <a:pt x="8968" y="12430"/>
                </a:cubicBezTo>
                <a:cubicBezTo>
                  <a:pt x="8402" y="11864"/>
                  <a:pt x="8314" y="10958"/>
                  <a:pt x="8314" y="10958"/>
                </a:cubicBezTo>
                <a:cubicBezTo>
                  <a:pt x="8280" y="10633"/>
                  <a:pt x="8067" y="10178"/>
                  <a:pt x="7835" y="9948"/>
                </a:cubicBezTo>
                <a:lnTo>
                  <a:pt x="7765" y="9873"/>
                </a:lnTo>
                <a:cubicBezTo>
                  <a:pt x="7653" y="9763"/>
                  <a:pt x="7502" y="9701"/>
                  <a:pt x="7344" y="9699"/>
                </a:cubicBezTo>
                <a:cubicBezTo>
                  <a:pt x="7186" y="9699"/>
                  <a:pt x="7037" y="9763"/>
                  <a:pt x="6926" y="9873"/>
                </a:cubicBezTo>
                <a:lnTo>
                  <a:pt x="232" y="16566"/>
                </a:lnTo>
                <a:cubicBezTo>
                  <a:pt x="0" y="16800"/>
                  <a:pt x="0" y="17174"/>
                  <a:pt x="232" y="17406"/>
                </a:cubicBezTo>
                <a:lnTo>
                  <a:pt x="6170" y="23347"/>
                </a:lnTo>
                <a:lnTo>
                  <a:pt x="6167" y="23347"/>
                </a:lnTo>
                <a:lnTo>
                  <a:pt x="6929" y="24109"/>
                </a:lnTo>
                <a:cubicBezTo>
                  <a:pt x="7154" y="24343"/>
                  <a:pt x="7152" y="24712"/>
                  <a:pt x="6924" y="24942"/>
                </a:cubicBezTo>
                <a:lnTo>
                  <a:pt x="6805" y="25059"/>
                </a:lnTo>
                <a:cubicBezTo>
                  <a:pt x="6574" y="25290"/>
                  <a:pt x="6119" y="25508"/>
                  <a:pt x="5794" y="25537"/>
                </a:cubicBezTo>
                <a:cubicBezTo>
                  <a:pt x="5794" y="25537"/>
                  <a:pt x="4883" y="25625"/>
                  <a:pt x="4322" y="26188"/>
                </a:cubicBezTo>
                <a:cubicBezTo>
                  <a:pt x="3610" y="26900"/>
                  <a:pt x="3397" y="27971"/>
                  <a:pt x="3781" y="28903"/>
                </a:cubicBezTo>
                <a:cubicBezTo>
                  <a:pt x="4167" y="29833"/>
                  <a:pt x="5075" y="30441"/>
                  <a:pt x="6083" y="30441"/>
                </a:cubicBezTo>
                <a:cubicBezTo>
                  <a:pt x="6102" y="30441"/>
                  <a:pt x="6119" y="30436"/>
                  <a:pt x="6138" y="30436"/>
                </a:cubicBezTo>
                <a:cubicBezTo>
                  <a:pt x="6148" y="30436"/>
                  <a:pt x="6158" y="30437"/>
                  <a:pt x="6170" y="30437"/>
                </a:cubicBezTo>
                <a:cubicBezTo>
                  <a:pt x="6173" y="30437"/>
                  <a:pt x="6175" y="30437"/>
                  <a:pt x="6177" y="30437"/>
                </a:cubicBezTo>
                <a:cubicBezTo>
                  <a:pt x="6835" y="30437"/>
                  <a:pt x="7466" y="30175"/>
                  <a:pt x="7933" y="29710"/>
                </a:cubicBezTo>
                <a:cubicBezTo>
                  <a:pt x="8494" y="29145"/>
                  <a:pt x="8582" y="28239"/>
                  <a:pt x="8582" y="28239"/>
                </a:cubicBezTo>
                <a:cubicBezTo>
                  <a:pt x="8614" y="27911"/>
                  <a:pt x="8829" y="27456"/>
                  <a:pt x="9059" y="27225"/>
                </a:cubicBezTo>
                <a:lnTo>
                  <a:pt x="9129" y="27154"/>
                </a:lnTo>
                <a:cubicBezTo>
                  <a:pt x="9243" y="27043"/>
                  <a:pt x="9394" y="26981"/>
                  <a:pt x="9551" y="26981"/>
                </a:cubicBezTo>
                <a:cubicBezTo>
                  <a:pt x="9708" y="26981"/>
                  <a:pt x="9859" y="27043"/>
                  <a:pt x="9970" y="27154"/>
                </a:cubicBezTo>
                <a:lnTo>
                  <a:pt x="11033" y="28217"/>
                </a:lnTo>
                <a:lnTo>
                  <a:pt x="11033" y="28211"/>
                </a:lnTo>
                <a:lnTo>
                  <a:pt x="16621" y="33800"/>
                </a:lnTo>
                <a:cubicBezTo>
                  <a:pt x="16734" y="33909"/>
                  <a:pt x="16885" y="33971"/>
                  <a:pt x="17043" y="33971"/>
                </a:cubicBezTo>
                <a:cubicBezTo>
                  <a:pt x="17192" y="33970"/>
                  <a:pt x="17337" y="33913"/>
                  <a:pt x="17445" y="33810"/>
                </a:cubicBezTo>
                <a:cubicBezTo>
                  <a:pt x="17450" y="33805"/>
                  <a:pt x="17457" y="33803"/>
                  <a:pt x="17462" y="33800"/>
                </a:cubicBezTo>
                <a:lnTo>
                  <a:pt x="23088" y="28172"/>
                </a:lnTo>
                <a:lnTo>
                  <a:pt x="24154" y="27106"/>
                </a:lnTo>
                <a:cubicBezTo>
                  <a:pt x="24209" y="27053"/>
                  <a:pt x="24274" y="27010"/>
                  <a:pt x="24346" y="26981"/>
                </a:cubicBezTo>
                <a:cubicBezTo>
                  <a:pt x="24418" y="26951"/>
                  <a:pt x="24494" y="26937"/>
                  <a:pt x="24569" y="26937"/>
                </a:cubicBezTo>
                <a:cubicBezTo>
                  <a:pt x="24724" y="26937"/>
                  <a:pt x="24876" y="26998"/>
                  <a:pt x="24990" y="27113"/>
                </a:cubicBezTo>
                <a:lnTo>
                  <a:pt x="25063" y="27187"/>
                </a:lnTo>
                <a:cubicBezTo>
                  <a:pt x="25067" y="27190"/>
                  <a:pt x="25070" y="27195"/>
                  <a:pt x="25074" y="27199"/>
                </a:cubicBezTo>
                <a:cubicBezTo>
                  <a:pt x="25274" y="27444"/>
                  <a:pt x="25450" y="27834"/>
                  <a:pt x="25480" y="28124"/>
                </a:cubicBezTo>
                <a:cubicBezTo>
                  <a:pt x="25480" y="28124"/>
                  <a:pt x="25556" y="28865"/>
                  <a:pt x="25985" y="29423"/>
                </a:cubicBezTo>
                <a:cubicBezTo>
                  <a:pt x="26049" y="29516"/>
                  <a:pt x="26119" y="29603"/>
                  <a:pt x="26198" y="29684"/>
                </a:cubicBezTo>
                <a:cubicBezTo>
                  <a:pt x="26689" y="30182"/>
                  <a:pt x="27336" y="30431"/>
                  <a:pt x="27983" y="30431"/>
                </a:cubicBezTo>
                <a:cubicBezTo>
                  <a:pt x="28624" y="30431"/>
                  <a:pt x="29265" y="30187"/>
                  <a:pt x="29754" y="29698"/>
                </a:cubicBezTo>
                <a:cubicBezTo>
                  <a:pt x="30737" y="28716"/>
                  <a:pt x="30732" y="27120"/>
                  <a:pt x="29742" y="26143"/>
                </a:cubicBezTo>
                <a:cubicBezTo>
                  <a:pt x="29667" y="26069"/>
                  <a:pt x="29584" y="26001"/>
                  <a:pt x="29497" y="25941"/>
                </a:cubicBezTo>
                <a:cubicBezTo>
                  <a:pt x="28937" y="25500"/>
                  <a:pt x="28182" y="25421"/>
                  <a:pt x="28182" y="25421"/>
                </a:cubicBezTo>
                <a:cubicBezTo>
                  <a:pt x="27878" y="25392"/>
                  <a:pt x="27470" y="25203"/>
                  <a:pt x="27226" y="24990"/>
                </a:cubicBezTo>
                <a:lnTo>
                  <a:pt x="27168" y="24932"/>
                </a:lnTo>
                <a:cubicBezTo>
                  <a:pt x="26938" y="24703"/>
                  <a:pt x="26936" y="24331"/>
                  <a:pt x="27164" y="24099"/>
                </a:cubicBezTo>
                <a:lnTo>
                  <a:pt x="29146" y="22115"/>
                </a:lnTo>
                <a:lnTo>
                  <a:pt x="33856" y="17407"/>
                </a:lnTo>
                <a:cubicBezTo>
                  <a:pt x="33861" y="17402"/>
                  <a:pt x="33861" y="17397"/>
                  <a:pt x="33866" y="17392"/>
                </a:cubicBezTo>
                <a:cubicBezTo>
                  <a:pt x="34086" y="17160"/>
                  <a:pt x="34081" y="16795"/>
                  <a:pt x="33856" y="16566"/>
                </a:cubicBezTo>
                <a:lnTo>
                  <a:pt x="27162" y="9873"/>
                </a:lnTo>
                <a:cubicBezTo>
                  <a:pt x="27052" y="9764"/>
                  <a:pt x="26905" y="9701"/>
                  <a:pt x="26750" y="9701"/>
                </a:cubicBezTo>
                <a:cubicBezTo>
                  <a:pt x="26748" y="9701"/>
                  <a:pt x="26746" y="9701"/>
                  <a:pt x="26744" y="9701"/>
                </a:cubicBezTo>
                <a:cubicBezTo>
                  <a:pt x="26586" y="9701"/>
                  <a:pt x="26435" y="9763"/>
                  <a:pt x="26323" y="9873"/>
                </a:cubicBezTo>
                <a:lnTo>
                  <a:pt x="26249" y="9948"/>
                </a:lnTo>
                <a:cubicBezTo>
                  <a:pt x="26019" y="10178"/>
                  <a:pt x="25803" y="10635"/>
                  <a:pt x="25774" y="10961"/>
                </a:cubicBezTo>
                <a:cubicBezTo>
                  <a:pt x="25774" y="10961"/>
                  <a:pt x="25685" y="11869"/>
                  <a:pt x="25122" y="12434"/>
                </a:cubicBezTo>
                <a:cubicBezTo>
                  <a:pt x="24634" y="12928"/>
                  <a:pt x="23990" y="13175"/>
                  <a:pt x="23347" y="13175"/>
                </a:cubicBezTo>
                <a:cubicBezTo>
                  <a:pt x="22709" y="13175"/>
                  <a:pt x="22072" y="12932"/>
                  <a:pt x="21586" y="12446"/>
                </a:cubicBezTo>
                <a:cubicBezTo>
                  <a:pt x="20608" y="11467"/>
                  <a:pt x="20613" y="9881"/>
                  <a:pt x="21598" y="8910"/>
                </a:cubicBezTo>
                <a:cubicBezTo>
                  <a:pt x="22163" y="8347"/>
                  <a:pt x="23071" y="8258"/>
                  <a:pt x="23071" y="8258"/>
                </a:cubicBezTo>
                <a:cubicBezTo>
                  <a:pt x="23395" y="8227"/>
                  <a:pt x="23850" y="8014"/>
                  <a:pt x="24080" y="7782"/>
                </a:cubicBezTo>
                <a:lnTo>
                  <a:pt x="24159" y="7709"/>
                </a:lnTo>
                <a:cubicBezTo>
                  <a:pt x="24389" y="7475"/>
                  <a:pt x="24389" y="7099"/>
                  <a:pt x="24159" y="6866"/>
                </a:cubicBezTo>
                <a:lnTo>
                  <a:pt x="17465" y="172"/>
                </a:lnTo>
                <a:cubicBezTo>
                  <a:pt x="17352" y="63"/>
                  <a:pt x="17201" y="1"/>
                  <a:pt x="17043" y="1"/>
                </a:cubicBezTo>
                <a:close/>
              </a:path>
            </a:pathLst>
          </a:custGeom>
          <a:solidFill>
            <a:srgbClr val="CFD9E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b="1">
              <a:latin typeface="Exo"/>
              <a:ea typeface="Exo"/>
              <a:cs typeface="Exo"/>
              <a:sym typeface="Exo"/>
            </a:endParaRPr>
          </a:p>
        </p:txBody>
      </p:sp>
      <p:sp>
        <p:nvSpPr>
          <p:cNvPr id="3875" name="Google Shape;3875;p52"/>
          <p:cNvSpPr/>
          <p:nvPr/>
        </p:nvSpPr>
        <p:spPr>
          <a:xfrm flipH="1">
            <a:off x="3127434" y="2351724"/>
            <a:ext cx="1918016" cy="1911382"/>
          </a:xfrm>
          <a:custGeom>
            <a:rect b="b" l="l" r="r" t="t"/>
            <a:pathLst>
              <a:path extrusionOk="0" h="33974" w="34089">
                <a:moveTo>
                  <a:pt x="17044" y="0"/>
                </a:moveTo>
                <a:cubicBezTo>
                  <a:pt x="16893" y="2"/>
                  <a:pt x="16750" y="60"/>
                  <a:pt x="16640" y="163"/>
                </a:cubicBezTo>
                <a:lnTo>
                  <a:pt x="12729" y="4075"/>
                </a:lnTo>
                <a:lnTo>
                  <a:pt x="12729" y="4070"/>
                </a:lnTo>
                <a:lnTo>
                  <a:pt x="10005" y="6793"/>
                </a:lnTo>
                <a:cubicBezTo>
                  <a:pt x="9890" y="6904"/>
                  <a:pt x="9742" y="6959"/>
                  <a:pt x="9595" y="6959"/>
                </a:cubicBezTo>
                <a:cubicBezTo>
                  <a:pt x="9444" y="6959"/>
                  <a:pt x="9293" y="6901"/>
                  <a:pt x="9178" y="6787"/>
                </a:cubicBezTo>
                <a:lnTo>
                  <a:pt x="9104" y="6713"/>
                </a:lnTo>
                <a:cubicBezTo>
                  <a:pt x="8874" y="6481"/>
                  <a:pt x="8660" y="6026"/>
                  <a:pt x="8625" y="5702"/>
                </a:cubicBezTo>
                <a:cubicBezTo>
                  <a:pt x="8625" y="5702"/>
                  <a:pt x="8539" y="4792"/>
                  <a:pt x="7976" y="4229"/>
                </a:cubicBezTo>
                <a:cubicBezTo>
                  <a:pt x="7478" y="3726"/>
                  <a:pt x="6821" y="3474"/>
                  <a:pt x="6165" y="3474"/>
                </a:cubicBezTo>
                <a:cubicBezTo>
                  <a:pt x="5524" y="3474"/>
                  <a:pt x="4883" y="3714"/>
                  <a:pt x="4388" y="4197"/>
                </a:cubicBezTo>
                <a:cubicBezTo>
                  <a:pt x="3384" y="5172"/>
                  <a:pt x="3354" y="6775"/>
                  <a:pt x="4322" y="7785"/>
                </a:cubicBezTo>
                <a:cubicBezTo>
                  <a:pt x="4884" y="8350"/>
                  <a:pt x="5795" y="8439"/>
                  <a:pt x="5795" y="8439"/>
                </a:cubicBezTo>
                <a:cubicBezTo>
                  <a:pt x="6118" y="8468"/>
                  <a:pt x="6573" y="8686"/>
                  <a:pt x="6804" y="8916"/>
                </a:cubicBezTo>
                <a:lnTo>
                  <a:pt x="6924" y="9033"/>
                </a:lnTo>
                <a:cubicBezTo>
                  <a:pt x="7153" y="9267"/>
                  <a:pt x="7153" y="9641"/>
                  <a:pt x="6924" y="9874"/>
                </a:cubicBezTo>
                <a:lnTo>
                  <a:pt x="3488" y="13310"/>
                </a:lnTo>
                <a:lnTo>
                  <a:pt x="310" y="16487"/>
                </a:lnTo>
                <a:lnTo>
                  <a:pt x="233" y="16566"/>
                </a:lnTo>
                <a:cubicBezTo>
                  <a:pt x="1" y="16798"/>
                  <a:pt x="1" y="17174"/>
                  <a:pt x="233" y="17405"/>
                </a:cubicBezTo>
                <a:lnTo>
                  <a:pt x="6926" y="24099"/>
                </a:lnTo>
                <a:cubicBezTo>
                  <a:pt x="7156" y="24332"/>
                  <a:pt x="7156" y="24706"/>
                  <a:pt x="6926" y="24938"/>
                </a:cubicBezTo>
                <a:lnTo>
                  <a:pt x="6919" y="24945"/>
                </a:lnTo>
                <a:cubicBezTo>
                  <a:pt x="6688" y="25177"/>
                  <a:pt x="6233" y="25391"/>
                  <a:pt x="5908" y="25420"/>
                </a:cubicBezTo>
                <a:cubicBezTo>
                  <a:pt x="5908" y="25420"/>
                  <a:pt x="4999" y="25511"/>
                  <a:pt x="4436" y="26074"/>
                </a:cubicBezTo>
                <a:cubicBezTo>
                  <a:pt x="3478" y="27047"/>
                  <a:pt x="3485" y="28613"/>
                  <a:pt x="4451" y="29579"/>
                </a:cubicBezTo>
                <a:cubicBezTo>
                  <a:pt x="4938" y="30065"/>
                  <a:pt x="5575" y="30309"/>
                  <a:pt x="6213" y="30309"/>
                </a:cubicBezTo>
                <a:cubicBezTo>
                  <a:pt x="6843" y="30309"/>
                  <a:pt x="7473" y="30072"/>
                  <a:pt x="7958" y="29596"/>
                </a:cubicBezTo>
                <a:cubicBezTo>
                  <a:pt x="8522" y="29031"/>
                  <a:pt x="8608" y="28125"/>
                  <a:pt x="8608" y="28125"/>
                </a:cubicBezTo>
                <a:cubicBezTo>
                  <a:pt x="8642" y="27797"/>
                  <a:pt x="8857" y="27341"/>
                  <a:pt x="9087" y="27111"/>
                </a:cubicBezTo>
                <a:lnTo>
                  <a:pt x="9090" y="27107"/>
                </a:lnTo>
                <a:cubicBezTo>
                  <a:pt x="9204" y="26996"/>
                  <a:pt x="9355" y="26934"/>
                  <a:pt x="9513" y="26934"/>
                </a:cubicBezTo>
                <a:cubicBezTo>
                  <a:pt x="9669" y="26934"/>
                  <a:pt x="9820" y="26996"/>
                  <a:pt x="9930" y="27107"/>
                </a:cubicBezTo>
                <a:lnTo>
                  <a:pt x="16623" y="33801"/>
                </a:lnTo>
                <a:cubicBezTo>
                  <a:pt x="16741" y="33916"/>
                  <a:pt x="16893" y="33973"/>
                  <a:pt x="17045" y="33973"/>
                </a:cubicBezTo>
                <a:cubicBezTo>
                  <a:pt x="17198" y="33973"/>
                  <a:pt x="17350" y="33916"/>
                  <a:pt x="17468" y="33801"/>
                </a:cubicBezTo>
                <a:lnTo>
                  <a:pt x="24161" y="27107"/>
                </a:lnTo>
                <a:cubicBezTo>
                  <a:pt x="24391" y="26874"/>
                  <a:pt x="24391" y="26500"/>
                  <a:pt x="24161" y="26266"/>
                </a:cubicBezTo>
                <a:lnTo>
                  <a:pt x="24082" y="26193"/>
                </a:lnTo>
                <a:cubicBezTo>
                  <a:pt x="23852" y="25963"/>
                  <a:pt x="23396" y="25746"/>
                  <a:pt x="23073" y="25714"/>
                </a:cubicBezTo>
                <a:cubicBezTo>
                  <a:pt x="23073" y="25714"/>
                  <a:pt x="22167" y="25628"/>
                  <a:pt x="21600" y="25063"/>
                </a:cubicBezTo>
                <a:cubicBezTo>
                  <a:pt x="20626" y="24092"/>
                  <a:pt x="20631" y="22513"/>
                  <a:pt x="21600" y="21541"/>
                </a:cubicBezTo>
                <a:cubicBezTo>
                  <a:pt x="22087" y="21055"/>
                  <a:pt x="22725" y="20812"/>
                  <a:pt x="23362" y="20812"/>
                </a:cubicBezTo>
                <a:cubicBezTo>
                  <a:pt x="24000" y="20812"/>
                  <a:pt x="24637" y="21055"/>
                  <a:pt x="25124" y="21541"/>
                </a:cubicBezTo>
                <a:cubicBezTo>
                  <a:pt x="25685" y="22104"/>
                  <a:pt x="25776" y="23016"/>
                  <a:pt x="25776" y="23016"/>
                </a:cubicBezTo>
                <a:cubicBezTo>
                  <a:pt x="25805" y="23338"/>
                  <a:pt x="26022" y="23793"/>
                  <a:pt x="26252" y="24025"/>
                </a:cubicBezTo>
                <a:lnTo>
                  <a:pt x="26325" y="24099"/>
                </a:lnTo>
                <a:cubicBezTo>
                  <a:pt x="26437" y="24209"/>
                  <a:pt x="26588" y="24270"/>
                  <a:pt x="26746" y="24270"/>
                </a:cubicBezTo>
                <a:cubicBezTo>
                  <a:pt x="26902" y="24270"/>
                  <a:pt x="27053" y="24209"/>
                  <a:pt x="27165" y="24099"/>
                </a:cubicBezTo>
                <a:lnTo>
                  <a:pt x="33858" y="17405"/>
                </a:lnTo>
                <a:cubicBezTo>
                  <a:pt x="34088" y="17172"/>
                  <a:pt x="34087" y="16798"/>
                  <a:pt x="33855" y="16566"/>
                </a:cubicBezTo>
                <a:lnTo>
                  <a:pt x="28225" y="10937"/>
                </a:lnTo>
                <a:lnTo>
                  <a:pt x="27163" y="9874"/>
                </a:lnTo>
                <a:cubicBezTo>
                  <a:pt x="27051" y="9763"/>
                  <a:pt x="26900" y="9701"/>
                  <a:pt x="26742" y="9701"/>
                </a:cubicBezTo>
                <a:cubicBezTo>
                  <a:pt x="26585" y="9701"/>
                  <a:pt x="26434" y="9763"/>
                  <a:pt x="26322" y="9874"/>
                </a:cubicBezTo>
                <a:lnTo>
                  <a:pt x="26252" y="9945"/>
                </a:lnTo>
                <a:cubicBezTo>
                  <a:pt x="26022" y="10176"/>
                  <a:pt x="25807" y="10631"/>
                  <a:pt x="25773" y="10959"/>
                </a:cubicBezTo>
                <a:cubicBezTo>
                  <a:pt x="25773" y="10959"/>
                  <a:pt x="25687" y="11865"/>
                  <a:pt x="25124" y="12430"/>
                </a:cubicBezTo>
                <a:cubicBezTo>
                  <a:pt x="24657" y="12897"/>
                  <a:pt x="24024" y="13159"/>
                  <a:pt x="23363" y="13159"/>
                </a:cubicBezTo>
                <a:cubicBezTo>
                  <a:pt x="23351" y="13159"/>
                  <a:pt x="23341" y="13156"/>
                  <a:pt x="23329" y="13156"/>
                </a:cubicBezTo>
                <a:cubicBezTo>
                  <a:pt x="23312" y="13156"/>
                  <a:pt x="23293" y="13161"/>
                  <a:pt x="23276" y="13161"/>
                </a:cubicBezTo>
                <a:cubicBezTo>
                  <a:pt x="22268" y="13161"/>
                  <a:pt x="21358" y="12553"/>
                  <a:pt x="20974" y="11623"/>
                </a:cubicBezTo>
                <a:cubicBezTo>
                  <a:pt x="20588" y="10691"/>
                  <a:pt x="20801" y="9620"/>
                  <a:pt x="21513" y="8908"/>
                </a:cubicBezTo>
                <a:cubicBezTo>
                  <a:pt x="22076" y="8345"/>
                  <a:pt x="22987" y="8257"/>
                  <a:pt x="22987" y="8257"/>
                </a:cubicBezTo>
                <a:cubicBezTo>
                  <a:pt x="23310" y="8228"/>
                  <a:pt x="23765" y="8010"/>
                  <a:pt x="23996" y="7779"/>
                </a:cubicBezTo>
                <a:lnTo>
                  <a:pt x="24117" y="7662"/>
                </a:lnTo>
                <a:cubicBezTo>
                  <a:pt x="24345" y="7432"/>
                  <a:pt x="24347" y="7063"/>
                  <a:pt x="24122" y="6831"/>
                </a:cubicBezTo>
                <a:lnTo>
                  <a:pt x="23358" y="6067"/>
                </a:lnTo>
                <a:lnTo>
                  <a:pt x="17464" y="174"/>
                </a:lnTo>
                <a:cubicBezTo>
                  <a:pt x="17353" y="64"/>
                  <a:pt x="17202" y="0"/>
                  <a:pt x="17044" y="0"/>
                </a:cubicBezTo>
                <a:close/>
              </a:path>
            </a:pathLst>
          </a:custGeom>
          <a:solidFill>
            <a:srgbClr val="A5B7C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a:latin typeface="Exo"/>
                <a:ea typeface="Exo"/>
                <a:cs typeface="Exo"/>
                <a:sym typeface="Exo"/>
              </a:rPr>
              <a:t>Stages concrets</a:t>
            </a:r>
            <a:endParaRPr b="1">
              <a:latin typeface="Exo"/>
              <a:ea typeface="Exo"/>
              <a:cs typeface="Exo"/>
              <a:sym typeface="Exo"/>
            </a:endParaRPr>
          </a:p>
          <a:p>
            <a:pPr indent="0" lvl="0" marL="0" rtl="0" algn="ctr">
              <a:spcBef>
                <a:spcPts val="0"/>
              </a:spcBef>
              <a:spcAft>
                <a:spcPts val="0"/>
              </a:spcAft>
              <a:buNone/>
            </a:pPr>
            <a:r>
              <a:rPr b="1" lang="en">
                <a:latin typeface="Exo"/>
                <a:ea typeface="Exo"/>
                <a:cs typeface="Exo"/>
                <a:sym typeface="Exo"/>
              </a:rPr>
              <a:t>ESA / CNES</a:t>
            </a:r>
            <a:endParaRPr b="1">
              <a:latin typeface="Exo"/>
              <a:ea typeface="Exo"/>
              <a:cs typeface="Exo"/>
              <a:sym typeface="Exo"/>
            </a:endParaRPr>
          </a:p>
        </p:txBody>
      </p:sp>
      <p:sp>
        <p:nvSpPr>
          <p:cNvPr id="3876" name="Google Shape;3876;p52"/>
          <p:cNvSpPr/>
          <p:nvPr/>
        </p:nvSpPr>
        <p:spPr>
          <a:xfrm>
            <a:off x="220563" y="1381603"/>
            <a:ext cx="1918072" cy="1911270"/>
          </a:xfrm>
          <a:custGeom>
            <a:rect b="b" l="l" r="r" t="t"/>
            <a:pathLst>
              <a:path extrusionOk="0" h="33972" w="34090">
                <a:moveTo>
                  <a:pt x="17046" y="1"/>
                </a:moveTo>
                <a:cubicBezTo>
                  <a:pt x="16894" y="1"/>
                  <a:pt x="16742" y="59"/>
                  <a:pt x="16626" y="174"/>
                </a:cubicBezTo>
                <a:lnTo>
                  <a:pt x="9933" y="6868"/>
                </a:lnTo>
                <a:cubicBezTo>
                  <a:pt x="9821" y="6978"/>
                  <a:pt x="9670" y="7041"/>
                  <a:pt x="9512" y="7041"/>
                </a:cubicBezTo>
                <a:cubicBezTo>
                  <a:pt x="9354" y="7041"/>
                  <a:pt x="9203" y="6978"/>
                  <a:pt x="9094" y="6868"/>
                </a:cubicBezTo>
                <a:lnTo>
                  <a:pt x="9087" y="6861"/>
                </a:lnTo>
                <a:cubicBezTo>
                  <a:pt x="8857" y="6629"/>
                  <a:pt x="8642" y="6175"/>
                  <a:pt x="8611" y="5850"/>
                </a:cubicBezTo>
                <a:cubicBezTo>
                  <a:pt x="8611" y="5850"/>
                  <a:pt x="8522" y="4941"/>
                  <a:pt x="7959" y="4378"/>
                </a:cubicBezTo>
                <a:cubicBezTo>
                  <a:pt x="7469" y="3863"/>
                  <a:pt x="6813" y="3605"/>
                  <a:pt x="6156" y="3605"/>
                </a:cubicBezTo>
                <a:cubicBezTo>
                  <a:pt x="5520" y="3605"/>
                  <a:pt x="4883" y="3847"/>
                  <a:pt x="4396" y="4333"/>
                </a:cubicBezTo>
                <a:cubicBezTo>
                  <a:pt x="3407" y="5322"/>
                  <a:pt x="3425" y="6932"/>
                  <a:pt x="4435" y="7898"/>
                </a:cubicBezTo>
                <a:cubicBezTo>
                  <a:pt x="5002" y="8462"/>
                  <a:pt x="5908" y="8553"/>
                  <a:pt x="5908" y="8553"/>
                </a:cubicBezTo>
                <a:cubicBezTo>
                  <a:pt x="6232" y="8583"/>
                  <a:pt x="6687" y="8797"/>
                  <a:pt x="6919" y="9027"/>
                </a:cubicBezTo>
                <a:lnTo>
                  <a:pt x="6926" y="9034"/>
                </a:lnTo>
                <a:cubicBezTo>
                  <a:pt x="7156" y="9267"/>
                  <a:pt x="7156" y="9642"/>
                  <a:pt x="6926" y="9875"/>
                </a:cubicBezTo>
                <a:lnTo>
                  <a:pt x="232" y="16567"/>
                </a:lnTo>
                <a:cubicBezTo>
                  <a:pt x="1" y="16798"/>
                  <a:pt x="1" y="17174"/>
                  <a:pt x="232" y="17406"/>
                </a:cubicBezTo>
                <a:lnTo>
                  <a:pt x="6411" y="23585"/>
                </a:lnTo>
                <a:lnTo>
                  <a:pt x="6926" y="24100"/>
                </a:lnTo>
                <a:cubicBezTo>
                  <a:pt x="6969" y="24141"/>
                  <a:pt x="7020" y="24173"/>
                  <a:pt x="7073" y="24197"/>
                </a:cubicBezTo>
                <a:cubicBezTo>
                  <a:pt x="7158" y="24244"/>
                  <a:pt x="7250" y="24269"/>
                  <a:pt x="7345" y="24273"/>
                </a:cubicBezTo>
                <a:cubicBezTo>
                  <a:pt x="7503" y="24273"/>
                  <a:pt x="7654" y="24211"/>
                  <a:pt x="7765" y="24101"/>
                </a:cubicBezTo>
                <a:lnTo>
                  <a:pt x="7839" y="24027"/>
                </a:lnTo>
                <a:cubicBezTo>
                  <a:pt x="8069" y="23796"/>
                  <a:pt x="8283" y="23341"/>
                  <a:pt x="8318" y="23013"/>
                </a:cubicBezTo>
                <a:cubicBezTo>
                  <a:pt x="8318" y="23013"/>
                  <a:pt x="8405" y="22107"/>
                  <a:pt x="8967" y="21541"/>
                </a:cubicBezTo>
                <a:cubicBezTo>
                  <a:pt x="9183" y="21324"/>
                  <a:pt x="9437" y="21149"/>
                  <a:pt x="9717" y="21026"/>
                </a:cubicBezTo>
                <a:cubicBezTo>
                  <a:pt x="10047" y="20876"/>
                  <a:pt x="10396" y="20805"/>
                  <a:pt x="10740" y="20805"/>
                </a:cubicBezTo>
                <a:cubicBezTo>
                  <a:pt x="11539" y="20805"/>
                  <a:pt x="12316" y="21191"/>
                  <a:pt x="12792" y="21886"/>
                </a:cubicBezTo>
                <a:cubicBezTo>
                  <a:pt x="13474" y="22879"/>
                  <a:pt x="13347" y="24218"/>
                  <a:pt x="12490" y="25064"/>
                </a:cubicBezTo>
                <a:cubicBezTo>
                  <a:pt x="12119" y="25437"/>
                  <a:pt x="11599" y="25600"/>
                  <a:pt x="11289" y="25668"/>
                </a:cubicBezTo>
                <a:cubicBezTo>
                  <a:pt x="11157" y="25704"/>
                  <a:pt x="11023" y="25732"/>
                  <a:pt x="10887" y="25749"/>
                </a:cubicBezTo>
                <a:cubicBezTo>
                  <a:pt x="10830" y="25757"/>
                  <a:pt x="10775" y="25769"/>
                  <a:pt x="10722" y="25785"/>
                </a:cubicBezTo>
                <a:cubicBezTo>
                  <a:pt x="10456" y="25871"/>
                  <a:pt x="10173" y="26027"/>
                  <a:pt x="10008" y="26193"/>
                </a:cubicBezTo>
                <a:lnTo>
                  <a:pt x="9933" y="26265"/>
                </a:lnTo>
                <a:cubicBezTo>
                  <a:pt x="9699" y="26497"/>
                  <a:pt x="9699" y="26875"/>
                  <a:pt x="9933" y="27106"/>
                </a:cubicBezTo>
                <a:lnTo>
                  <a:pt x="11412" y="28584"/>
                </a:lnTo>
                <a:lnTo>
                  <a:pt x="16625" y="33798"/>
                </a:lnTo>
                <a:cubicBezTo>
                  <a:pt x="16736" y="33908"/>
                  <a:pt x="16887" y="33972"/>
                  <a:pt x="17043" y="33972"/>
                </a:cubicBezTo>
                <a:cubicBezTo>
                  <a:pt x="17198" y="33970"/>
                  <a:pt x="17347" y="33910"/>
                  <a:pt x="17459" y="33802"/>
                </a:cubicBezTo>
                <a:lnTo>
                  <a:pt x="20636" y="30627"/>
                </a:lnTo>
                <a:lnTo>
                  <a:pt x="24073" y="27189"/>
                </a:lnTo>
                <a:cubicBezTo>
                  <a:pt x="24300" y="26955"/>
                  <a:pt x="24300" y="26581"/>
                  <a:pt x="24073" y="26348"/>
                </a:cubicBezTo>
                <a:lnTo>
                  <a:pt x="23953" y="26231"/>
                </a:lnTo>
                <a:cubicBezTo>
                  <a:pt x="23722" y="26001"/>
                  <a:pt x="23267" y="25783"/>
                  <a:pt x="22942" y="25754"/>
                </a:cubicBezTo>
                <a:cubicBezTo>
                  <a:pt x="22942" y="25754"/>
                  <a:pt x="22033" y="25665"/>
                  <a:pt x="21470" y="25100"/>
                </a:cubicBezTo>
                <a:cubicBezTo>
                  <a:pt x="20528" y="24086"/>
                  <a:pt x="20569" y="22503"/>
                  <a:pt x="21561" y="21539"/>
                </a:cubicBezTo>
                <a:cubicBezTo>
                  <a:pt x="22056" y="21057"/>
                  <a:pt x="22698" y="20816"/>
                  <a:pt x="23340" y="20816"/>
                </a:cubicBezTo>
                <a:cubicBezTo>
                  <a:pt x="23985" y="20816"/>
                  <a:pt x="24629" y="21059"/>
                  <a:pt x="25125" y="21544"/>
                </a:cubicBezTo>
                <a:cubicBezTo>
                  <a:pt x="25687" y="22107"/>
                  <a:pt x="25774" y="23017"/>
                  <a:pt x="25774" y="23017"/>
                </a:cubicBezTo>
                <a:cubicBezTo>
                  <a:pt x="25807" y="23341"/>
                  <a:pt x="26021" y="23796"/>
                  <a:pt x="26253" y="24027"/>
                </a:cubicBezTo>
                <a:lnTo>
                  <a:pt x="26325" y="24101"/>
                </a:lnTo>
                <a:cubicBezTo>
                  <a:pt x="26441" y="24216"/>
                  <a:pt x="26592" y="24274"/>
                  <a:pt x="26744" y="24274"/>
                </a:cubicBezTo>
                <a:cubicBezTo>
                  <a:pt x="26891" y="24274"/>
                  <a:pt x="27038" y="24219"/>
                  <a:pt x="27152" y="24110"/>
                </a:cubicBezTo>
                <a:lnTo>
                  <a:pt x="29878" y="21384"/>
                </a:lnTo>
                <a:lnTo>
                  <a:pt x="33774" y="17487"/>
                </a:lnTo>
                <a:cubicBezTo>
                  <a:pt x="33779" y="17482"/>
                  <a:pt x="33786" y="17482"/>
                  <a:pt x="33791" y="17476"/>
                </a:cubicBezTo>
                <a:lnTo>
                  <a:pt x="33860" y="17408"/>
                </a:lnTo>
                <a:cubicBezTo>
                  <a:pt x="34090" y="17174"/>
                  <a:pt x="34090" y="16798"/>
                  <a:pt x="33860" y="16567"/>
                </a:cubicBezTo>
                <a:lnTo>
                  <a:pt x="27166" y="9875"/>
                </a:lnTo>
                <a:cubicBezTo>
                  <a:pt x="26934" y="9643"/>
                  <a:pt x="26934" y="9267"/>
                  <a:pt x="27166" y="9036"/>
                </a:cubicBezTo>
                <a:lnTo>
                  <a:pt x="27283" y="8914"/>
                </a:lnTo>
                <a:cubicBezTo>
                  <a:pt x="27513" y="8684"/>
                  <a:pt x="27973" y="8469"/>
                  <a:pt x="28297" y="8437"/>
                </a:cubicBezTo>
                <a:cubicBezTo>
                  <a:pt x="28297" y="8437"/>
                  <a:pt x="29203" y="8349"/>
                  <a:pt x="29770" y="7786"/>
                </a:cubicBezTo>
                <a:cubicBezTo>
                  <a:pt x="30769" y="6818"/>
                  <a:pt x="30782" y="5219"/>
                  <a:pt x="29799" y="4235"/>
                </a:cubicBezTo>
                <a:cubicBezTo>
                  <a:pt x="29311" y="3748"/>
                  <a:pt x="28674" y="3505"/>
                  <a:pt x="28036" y="3505"/>
                </a:cubicBezTo>
                <a:cubicBezTo>
                  <a:pt x="27385" y="3505"/>
                  <a:pt x="26735" y="3758"/>
                  <a:pt x="26246" y="4263"/>
                </a:cubicBezTo>
                <a:cubicBezTo>
                  <a:pt x="25685" y="4826"/>
                  <a:pt x="25594" y="5735"/>
                  <a:pt x="25594" y="5735"/>
                </a:cubicBezTo>
                <a:cubicBezTo>
                  <a:pt x="25563" y="6060"/>
                  <a:pt x="25350" y="6514"/>
                  <a:pt x="25119" y="6746"/>
                </a:cubicBezTo>
                <a:lnTo>
                  <a:pt x="24998" y="6866"/>
                </a:lnTo>
                <a:cubicBezTo>
                  <a:pt x="24883" y="6982"/>
                  <a:pt x="24731" y="7040"/>
                  <a:pt x="24579" y="7040"/>
                </a:cubicBezTo>
                <a:cubicBezTo>
                  <a:pt x="24427" y="7040"/>
                  <a:pt x="24275" y="6982"/>
                  <a:pt x="24159" y="6866"/>
                </a:cubicBezTo>
                <a:lnTo>
                  <a:pt x="17466" y="174"/>
                </a:lnTo>
                <a:cubicBezTo>
                  <a:pt x="17350" y="59"/>
                  <a:pt x="17198" y="1"/>
                  <a:pt x="17046" y="1"/>
                </a:cubicBezTo>
                <a:close/>
              </a:path>
            </a:pathLst>
          </a:custGeom>
          <a:solidFill>
            <a:srgbClr val="667E9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a:latin typeface="Exo"/>
                <a:ea typeface="Exo"/>
                <a:cs typeface="Exo"/>
                <a:sym typeface="Exo"/>
              </a:rPr>
              <a:t>Système planétaire réduit au 1/10</a:t>
            </a:r>
            <a:endParaRPr b="1">
              <a:latin typeface="Exo"/>
              <a:ea typeface="Exo"/>
              <a:cs typeface="Exo"/>
              <a:sym typeface="Exo"/>
            </a:endParaRPr>
          </a:p>
        </p:txBody>
      </p:sp>
      <p:sp>
        <p:nvSpPr>
          <p:cNvPr id="3877" name="Google Shape;3877;p52"/>
          <p:cNvSpPr/>
          <p:nvPr/>
        </p:nvSpPr>
        <p:spPr>
          <a:xfrm flipH="1">
            <a:off x="2160286" y="1379486"/>
            <a:ext cx="1917847" cy="1911270"/>
          </a:xfrm>
          <a:custGeom>
            <a:rect b="b" l="l" r="r" t="t"/>
            <a:pathLst>
              <a:path extrusionOk="0" h="33972" w="34086">
                <a:moveTo>
                  <a:pt x="17043" y="1"/>
                </a:moveTo>
                <a:cubicBezTo>
                  <a:pt x="16887" y="1"/>
                  <a:pt x="16736" y="61"/>
                  <a:pt x="16624" y="172"/>
                </a:cubicBezTo>
                <a:lnTo>
                  <a:pt x="9932" y="6866"/>
                </a:lnTo>
                <a:cubicBezTo>
                  <a:pt x="9701" y="7099"/>
                  <a:pt x="9701" y="7475"/>
                  <a:pt x="9932" y="7709"/>
                </a:cubicBezTo>
                <a:lnTo>
                  <a:pt x="10003" y="7779"/>
                </a:lnTo>
                <a:cubicBezTo>
                  <a:pt x="10235" y="8009"/>
                  <a:pt x="10689" y="8223"/>
                  <a:pt x="11014" y="8254"/>
                </a:cubicBezTo>
                <a:cubicBezTo>
                  <a:pt x="11014" y="8254"/>
                  <a:pt x="11923" y="8345"/>
                  <a:pt x="12486" y="8907"/>
                </a:cubicBezTo>
                <a:cubicBezTo>
                  <a:pt x="13430" y="9883"/>
                  <a:pt x="13420" y="11436"/>
                  <a:pt x="12459" y="12397"/>
                </a:cubicBezTo>
                <a:cubicBezTo>
                  <a:pt x="11973" y="12885"/>
                  <a:pt x="11335" y="13129"/>
                  <a:pt x="10697" y="13129"/>
                </a:cubicBezTo>
                <a:cubicBezTo>
                  <a:pt x="10074" y="13129"/>
                  <a:pt x="9450" y="12896"/>
                  <a:pt x="8968" y="12430"/>
                </a:cubicBezTo>
                <a:cubicBezTo>
                  <a:pt x="8402" y="11864"/>
                  <a:pt x="8314" y="10958"/>
                  <a:pt x="8314" y="10958"/>
                </a:cubicBezTo>
                <a:cubicBezTo>
                  <a:pt x="8280" y="10633"/>
                  <a:pt x="8067" y="10178"/>
                  <a:pt x="7835" y="9948"/>
                </a:cubicBezTo>
                <a:lnTo>
                  <a:pt x="7765" y="9873"/>
                </a:lnTo>
                <a:cubicBezTo>
                  <a:pt x="7653" y="9763"/>
                  <a:pt x="7502" y="9701"/>
                  <a:pt x="7344" y="9699"/>
                </a:cubicBezTo>
                <a:cubicBezTo>
                  <a:pt x="7186" y="9699"/>
                  <a:pt x="7037" y="9763"/>
                  <a:pt x="6926" y="9873"/>
                </a:cubicBezTo>
                <a:lnTo>
                  <a:pt x="232" y="16566"/>
                </a:lnTo>
                <a:cubicBezTo>
                  <a:pt x="0" y="16800"/>
                  <a:pt x="0" y="17174"/>
                  <a:pt x="232" y="17406"/>
                </a:cubicBezTo>
                <a:lnTo>
                  <a:pt x="6170" y="23347"/>
                </a:lnTo>
                <a:lnTo>
                  <a:pt x="6167" y="23347"/>
                </a:lnTo>
                <a:lnTo>
                  <a:pt x="6929" y="24109"/>
                </a:lnTo>
                <a:cubicBezTo>
                  <a:pt x="7154" y="24343"/>
                  <a:pt x="7152" y="24712"/>
                  <a:pt x="6924" y="24942"/>
                </a:cubicBezTo>
                <a:lnTo>
                  <a:pt x="6805" y="25059"/>
                </a:lnTo>
                <a:cubicBezTo>
                  <a:pt x="6574" y="25290"/>
                  <a:pt x="6119" y="25508"/>
                  <a:pt x="5794" y="25537"/>
                </a:cubicBezTo>
                <a:cubicBezTo>
                  <a:pt x="5794" y="25537"/>
                  <a:pt x="4883" y="25625"/>
                  <a:pt x="4322" y="26188"/>
                </a:cubicBezTo>
                <a:cubicBezTo>
                  <a:pt x="3610" y="26900"/>
                  <a:pt x="3397" y="27971"/>
                  <a:pt x="3781" y="28903"/>
                </a:cubicBezTo>
                <a:cubicBezTo>
                  <a:pt x="4167" y="29833"/>
                  <a:pt x="5075" y="30441"/>
                  <a:pt x="6083" y="30441"/>
                </a:cubicBezTo>
                <a:cubicBezTo>
                  <a:pt x="6102" y="30441"/>
                  <a:pt x="6119" y="30436"/>
                  <a:pt x="6138" y="30436"/>
                </a:cubicBezTo>
                <a:cubicBezTo>
                  <a:pt x="6148" y="30436"/>
                  <a:pt x="6158" y="30437"/>
                  <a:pt x="6170" y="30437"/>
                </a:cubicBezTo>
                <a:cubicBezTo>
                  <a:pt x="6173" y="30437"/>
                  <a:pt x="6175" y="30437"/>
                  <a:pt x="6177" y="30437"/>
                </a:cubicBezTo>
                <a:cubicBezTo>
                  <a:pt x="6835" y="30437"/>
                  <a:pt x="7466" y="30175"/>
                  <a:pt x="7933" y="29710"/>
                </a:cubicBezTo>
                <a:cubicBezTo>
                  <a:pt x="8494" y="29145"/>
                  <a:pt x="8582" y="28239"/>
                  <a:pt x="8582" y="28239"/>
                </a:cubicBezTo>
                <a:cubicBezTo>
                  <a:pt x="8614" y="27911"/>
                  <a:pt x="8829" y="27456"/>
                  <a:pt x="9059" y="27225"/>
                </a:cubicBezTo>
                <a:lnTo>
                  <a:pt x="9129" y="27154"/>
                </a:lnTo>
                <a:cubicBezTo>
                  <a:pt x="9243" y="27043"/>
                  <a:pt x="9394" y="26981"/>
                  <a:pt x="9551" y="26981"/>
                </a:cubicBezTo>
                <a:cubicBezTo>
                  <a:pt x="9708" y="26981"/>
                  <a:pt x="9859" y="27043"/>
                  <a:pt x="9970" y="27154"/>
                </a:cubicBezTo>
                <a:lnTo>
                  <a:pt x="11033" y="28217"/>
                </a:lnTo>
                <a:lnTo>
                  <a:pt x="11033" y="28211"/>
                </a:lnTo>
                <a:lnTo>
                  <a:pt x="16621" y="33800"/>
                </a:lnTo>
                <a:cubicBezTo>
                  <a:pt x="16734" y="33909"/>
                  <a:pt x="16885" y="33971"/>
                  <a:pt x="17043" y="33971"/>
                </a:cubicBezTo>
                <a:cubicBezTo>
                  <a:pt x="17192" y="33970"/>
                  <a:pt x="17337" y="33913"/>
                  <a:pt x="17445" y="33810"/>
                </a:cubicBezTo>
                <a:cubicBezTo>
                  <a:pt x="17450" y="33805"/>
                  <a:pt x="17457" y="33803"/>
                  <a:pt x="17462" y="33800"/>
                </a:cubicBezTo>
                <a:lnTo>
                  <a:pt x="23088" y="28172"/>
                </a:lnTo>
                <a:lnTo>
                  <a:pt x="24154" y="27106"/>
                </a:lnTo>
                <a:cubicBezTo>
                  <a:pt x="24209" y="27053"/>
                  <a:pt x="24274" y="27010"/>
                  <a:pt x="24346" y="26981"/>
                </a:cubicBezTo>
                <a:cubicBezTo>
                  <a:pt x="24418" y="26951"/>
                  <a:pt x="24494" y="26937"/>
                  <a:pt x="24569" y="26937"/>
                </a:cubicBezTo>
                <a:cubicBezTo>
                  <a:pt x="24724" y="26937"/>
                  <a:pt x="24876" y="26998"/>
                  <a:pt x="24990" y="27113"/>
                </a:cubicBezTo>
                <a:lnTo>
                  <a:pt x="25063" y="27187"/>
                </a:lnTo>
                <a:cubicBezTo>
                  <a:pt x="25067" y="27190"/>
                  <a:pt x="25070" y="27195"/>
                  <a:pt x="25074" y="27199"/>
                </a:cubicBezTo>
                <a:cubicBezTo>
                  <a:pt x="25274" y="27444"/>
                  <a:pt x="25450" y="27834"/>
                  <a:pt x="25480" y="28124"/>
                </a:cubicBezTo>
                <a:cubicBezTo>
                  <a:pt x="25480" y="28124"/>
                  <a:pt x="25556" y="28865"/>
                  <a:pt x="25985" y="29423"/>
                </a:cubicBezTo>
                <a:cubicBezTo>
                  <a:pt x="26049" y="29516"/>
                  <a:pt x="26119" y="29603"/>
                  <a:pt x="26198" y="29684"/>
                </a:cubicBezTo>
                <a:cubicBezTo>
                  <a:pt x="26689" y="30182"/>
                  <a:pt x="27336" y="30431"/>
                  <a:pt x="27983" y="30431"/>
                </a:cubicBezTo>
                <a:cubicBezTo>
                  <a:pt x="28624" y="30431"/>
                  <a:pt x="29265" y="30187"/>
                  <a:pt x="29754" y="29698"/>
                </a:cubicBezTo>
                <a:cubicBezTo>
                  <a:pt x="30737" y="28716"/>
                  <a:pt x="30732" y="27120"/>
                  <a:pt x="29742" y="26143"/>
                </a:cubicBezTo>
                <a:cubicBezTo>
                  <a:pt x="29667" y="26069"/>
                  <a:pt x="29584" y="26001"/>
                  <a:pt x="29497" y="25941"/>
                </a:cubicBezTo>
                <a:cubicBezTo>
                  <a:pt x="28937" y="25500"/>
                  <a:pt x="28182" y="25421"/>
                  <a:pt x="28182" y="25421"/>
                </a:cubicBezTo>
                <a:cubicBezTo>
                  <a:pt x="27878" y="25392"/>
                  <a:pt x="27470" y="25203"/>
                  <a:pt x="27226" y="24990"/>
                </a:cubicBezTo>
                <a:lnTo>
                  <a:pt x="27168" y="24932"/>
                </a:lnTo>
                <a:cubicBezTo>
                  <a:pt x="26938" y="24703"/>
                  <a:pt x="26936" y="24331"/>
                  <a:pt x="27164" y="24099"/>
                </a:cubicBezTo>
                <a:lnTo>
                  <a:pt x="29146" y="22115"/>
                </a:lnTo>
                <a:lnTo>
                  <a:pt x="33856" y="17407"/>
                </a:lnTo>
                <a:cubicBezTo>
                  <a:pt x="33861" y="17402"/>
                  <a:pt x="33861" y="17397"/>
                  <a:pt x="33866" y="17392"/>
                </a:cubicBezTo>
                <a:cubicBezTo>
                  <a:pt x="34086" y="17160"/>
                  <a:pt x="34081" y="16795"/>
                  <a:pt x="33856" y="16566"/>
                </a:cubicBezTo>
                <a:lnTo>
                  <a:pt x="27162" y="9873"/>
                </a:lnTo>
                <a:cubicBezTo>
                  <a:pt x="27052" y="9764"/>
                  <a:pt x="26905" y="9701"/>
                  <a:pt x="26750" y="9701"/>
                </a:cubicBezTo>
                <a:cubicBezTo>
                  <a:pt x="26748" y="9701"/>
                  <a:pt x="26746" y="9701"/>
                  <a:pt x="26744" y="9701"/>
                </a:cubicBezTo>
                <a:cubicBezTo>
                  <a:pt x="26586" y="9701"/>
                  <a:pt x="26435" y="9763"/>
                  <a:pt x="26323" y="9873"/>
                </a:cubicBezTo>
                <a:lnTo>
                  <a:pt x="26249" y="9948"/>
                </a:lnTo>
                <a:cubicBezTo>
                  <a:pt x="26019" y="10178"/>
                  <a:pt x="25803" y="10635"/>
                  <a:pt x="25774" y="10961"/>
                </a:cubicBezTo>
                <a:cubicBezTo>
                  <a:pt x="25774" y="10961"/>
                  <a:pt x="25685" y="11869"/>
                  <a:pt x="25122" y="12434"/>
                </a:cubicBezTo>
                <a:cubicBezTo>
                  <a:pt x="24634" y="12928"/>
                  <a:pt x="23990" y="13175"/>
                  <a:pt x="23347" y="13175"/>
                </a:cubicBezTo>
                <a:cubicBezTo>
                  <a:pt x="22709" y="13175"/>
                  <a:pt x="22072" y="12932"/>
                  <a:pt x="21586" y="12446"/>
                </a:cubicBezTo>
                <a:cubicBezTo>
                  <a:pt x="20608" y="11467"/>
                  <a:pt x="20613" y="9881"/>
                  <a:pt x="21598" y="8910"/>
                </a:cubicBezTo>
                <a:cubicBezTo>
                  <a:pt x="22163" y="8347"/>
                  <a:pt x="23071" y="8258"/>
                  <a:pt x="23071" y="8258"/>
                </a:cubicBezTo>
                <a:cubicBezTo>
                  <a:pt x="23395" y="8227"/>
                  <a:pt x="23850" y="8014"/>
                  <a:pt x="24080" y="7782"/>
                </a:cubicBezTo>
                <a:lnTo>
                  <a:pt x="24159" y="7709"/>
                </a:lnTo>
                <a:cubicBezTo>
                  <a:pt x="24389" y="7475"/>
                  <a:pt x="24389" y="7099"/>
                  <a:pt x="24159" y="6866"/>
                </a:cubicBezTo>
                <a:lnTo>
                  <a:pt x="17465" y="172"/>
                </a:lnTo>
                <a:cubicBezTo>
                  <a:pt x="17352" y="63"/>
                  <a:pt x="17201" y="1"/>
                  <a:pt x="17043" y="1"/>
                </a:cubicBezTo>
                <a:close/>
              </a:path>
            </a:pathLst>
          </a:custGeom>
          <a:solidFill>
            <a:srgbClr val="CFD9E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b="1">
              <a:latin typeface="Exo"/>
              <a:ea typeface="Exo"/>
              <a:cs typeface="Exo"/>
              <a:sym typeface="Exo"/>
            </a:endParaRPr>
          </a:p>
          <a:p>
            <a:pPr indent="0" lvl="0" marL="0" rtl="0" algn="ctr">
              <a:spcBef>
                <a:spcPts val="0"/>
              </a:spcBef>
              <a:spcAft>
                <a:spcPts val="0"/>
              </a:spcAft>
              <a:buNone/>
            </a:pPr>
            <a:r>
              <a:rPr b="1" lang="en">
                <a:latin typeface="Exo"/>
                <a:ea typeface="Exo"/>
                <a:cs typeface="Exo"/>
                <a:sym typeface="Exo"/>
              </a:rPr>
              <a:t>Maths et physiques applicable</a:t>
            </a:r>
            <a:endParaRPr b="1">
              <a:latin typeface="Exo"/>
              <a:ea typeface="Exo"/>
              <a:cs typeface="Exo"/>
              <a:sym typeface="Exo"/>
            </a:endParaRPr>
          </a:p>
        </p:txBody>
      </p:sp>
      <p:sp>
        <p:nvSpPr>
          <p:cNvPr id="3878" name="Google Shape;3878;p52"/>
          <p:cNvSpPr/>
          <p:nvPr/>
        </p:nvSpPr>
        <p:spPr>
          <a:xfrm flipH="1">
            <a:off x="1182334" y="2346210"/>
            <a:ext cx="1929100" cy="1922297"/>
          </a:xfrm>
          <a:custGeom>
            <a:rect b="b" l="l" r="r" t="t"/>
            <a:pathLst>
              <a:path extrusionOk="0" h="34168" w="34286">
                <a:moveTo>
                  <a:pt x="17145" y="1"/>
                </a:moveTo>
                <a:cubicBezTo>
                  <a:pt x="16992" y="1"/>
                  <a:pt x="16839" y="59"/>
                  <a:pt x="16722" y="176"/>
                </a:cubicBezTo>
                <a:lnTo>
                  <a:pt x="16686" y="210"/>
                </a:lnTo>
                <a:cubicBezTo>
                  <a:pt x="16681" y="215"/>
                  <a:pt x="16681" y="220"/>
                  <a:pt x="16676" y="225"/>
                </a:cubicBezTo>
                <a:lnTo>
                  <a:pt x="11966" y="4935"/>
                </a:lnTo>
                <a:lnTo>
                  <a:pt x="9984" y="6917"/>
                </a:lnTo>
                <a:cubicBezTo>
                  <a:pt x="9756" y="7149"/>
                  <a:pt x="9758" y="7521"/>
                  <a:pt x="9988" y="7751"/>
                </a:cubicBezTo>
                <a:lnTo>
                  <a:pt x="10048" y="7810"/>
                </a:lnTo>
                <a:cubicBezTo>
                  <a:pt x="10290" y="8021"/>
                  <a:pt x="10698" y="8211"/>
                  <a:pt x="11002" y="8239"/>
                </a:cubicBezTo>
                <a:cubicBezTo>
                  <a:pt x="11002" y="8239"/>
                  <a:pt x="11759" y="8319"/>
                  <a:pt x="12317" y="8760"/>
                </a:cubicBezTo>
                <a:cubicBezTo>
                  <a:pt x="12404" y="8821"/>
                  <a:pt x="12487" y="8887"/>
                  <a:pt x="12562" y="8963"/>
                </a:cubicBezTo>
                <a:cubicBezTo>
                  <a:pt x="13552" y="9938"/>
                  <a:pt x="13559" y="11536"/>
                  <a:pt x="12576" y="12516"/>
                </a:cubicBezTo>
                <a:cubicBezTo>
                  <a:pt x="12086" y="13006"/>
                  <a:pt x="11445" y="13250"/>
                  <a:pt x="10804" y="13250"/>
                </a:cubicBezTo>
                <a:cubicBezTo>
                  <a:pt x="10156" y="13250"/>
                  <a:pt x="9509" y="13001"/>
                  <a:pt x="9018" y="12502"/>
                </a:cubicBezTo>
                <a:cubicBezTo>
                  <a:pt x="8939" y="12421"/>
                  <a:pt x="8869" y="12335"/>
                  <a:pt x="8807" y="12241"/>
                </a:cubicBezTo>
                <a:cubicBezTo>
                  <a:pt x="8376" y="11683"/>
                  <a:pt x="8300" y="10944"/>
                  <a:pt x="8300" y="10944"/>
                </a:cubicBezTo>
                <a:cubicBezTo>
                  <a:pt x="8271" y="10652"/>
                  <a:pt x="8094" y="10264"/>
                  <a:pt x="7894" y="10017"/>
                </a:cubicBezTo>
                <a:cubicBezTo>
                  <a:pt x="7890" y="10013"/>
                  <a:pt x="7887" y="10008"/>
                  <a:pt x="7883" y="10005"/>
                </a:cubicBezTo>
                <a:lnTo>
                  <a:pt x="7810" y="9933"/>
                </a:lnTo>
                <a:cubicBezTo>
                  <a:pt x="7697" y="9818"/>
                  <a:pt x="7544" y="9756"/>
                  <a:pt x="7388" y="9756"/>
                </a:cubicBezTo>
                <a:cubicBezTo>
                  <a:pt x="7313" y="9756"/>
                  <a:pt x="7238" y="9770"/>
                  <a:pt x="7166" y="9799"/>
                </a:cubicBezTo>
                <a:cubicBezTo>
                  <a:pt x="7096" y="9828"/>
                  <a:pt x="7029" y="9871"/>
                  <a:pt x="6974" y="9924"/>
                </a:cubicBezTo>
                <a:lnTo>
                  <a:pt x="5908" y="10990"/>
                </a:lnTo>
                <a:lnTo>
                  <a:pt x="282" y="16618"/>
                </a:lnTo>
                <a:cubicBezTo>
                  <a:pt x="277" y="16623"/>
                  <a:pt x="270" y="16624"/>
                  <a:pt x="265" y="16628"/>
                </a:cubicBezTo>
                <a:lnTo>
                  <a:pt x="236" y="16662"/>
                </a:lnTo>
                <a:cubicBezTo>
                  <a:pt x="0" y="16896"/>
                  <a:pt x="0" y="17275"/>
                  <a:pt x="236" y="17510"/>
                </a:cubicBezTo>
                <a:lnTo>
                  <a:pt x="6965" y="24238"/>
                </a:lnTo>
                <a:cubicBezTo>
                  <a:pt x="7082" y="24355"/>
                  <a:pt x="7235" y="24414"/>
                  <a:pt x="7388" y="24414"/>
                </a:cubicBezTo>
                <a:cubicBezTo>
                  <a:pt x="7541" y="24414"/>
                  <a:pt x="7695" y="24355"/>
                  <a:pt x="7811" y="24238"/>
                </a:cubicBezTo>
                <a:lnTo>
                  <a:pt x="7882" y="24168"/>
                </a:lnTo>
                <a:cubicBezTo>
                  <a:pt x="8115" y="23932"/>
                  <a:pt x="8330" y="23478"/>
                  <a:pt x="8364" y="23150"/>
                </a:cubicBezTo>
                <a:cubicBezTo>
                  <a:pt x="8364" y="23150"/>
                  <a:pt x="8450" y="22237"/>
                  <a:pt x="9016" y="21669"/>
                </a:cubicBezTo>
                <a:cubicBezTo>
                  <a:pt x="9506" y="21169"/>
                  <a:pt x="10154" y="20919"/>
                  <a:pt x="10803" y="20919"/>
                </a:cubicBezTo>
                <a:cubicBezTo>
                  <a:pt x="11444" y="20919"/>
                  <a:pt x="12085" y="21163"/>
                  <a:pt x="12574" y="21653"/>
                </a:cubicBezTo>
                <a:cubicBezTo>
                  <a:pt x="13559" y="22637"/>
                  <a:pt x="13552" y="24236"/>
                  <a:pt x="12559" y="25211"/>
                </a:cubicBezTo>
                <a:cubicBezTo>
                  <a:pt x="11994" y="25777"/>
                  <a:pt x="11081" y="25867"/>
                  <a:pt x="11081" y="25867"/>
                </a:cubicBezTo>
                <a:cubicBezTo>
                  <a:pt x="10753" y="25898"/>
                  <a:pt x="10295" y="26116"/>
                  <a:pt x="10063" y="26346"/>
                </a:cubicBezTo>
                <a:lnTo>
                  <a:pt x="9989" y="26419"/>
                </a:lnTo>
                <a:cubicBezTo>
                  <a:pt x="9758" y="26653"/>
                  <a:pt x="9758" y="27030"/>
                  <a:pt x="9989" y="27264"/>
                </a:cubicBezTo>
                <a:lnTo>
                  <a:pt x="16722" y="33995"/>
                </a:lnTo>
                <a:cubicBezTo>
                  <a:pt x="16839" y="34110"/>
                  <a:pt x="16991" y="34168"/>
                  <a:pt x="17144" y="34168"/>
                </a:cubicBezTo>
                <a:cubicBezTo>
                  <a:pt x="17296" y="34168"/>
                  <a:pt x="17448" y="34110"/>
                  <a:pt x="17565" y="33995"/>
                </a:cubicBezTo>
                <a:lnTo>
                  <a:pt x="24296" y="27264"/>
                </a:lnTo>
                <a:cubicBezTo>
                  <a:pt x="24414" y="27148"/>
                  <a:pt x="24567" y="27090"/>
                  <a:pt x="24720" y="27090"/>
                </a:cubicBezTo>
                <a:cubicBezTo>
                  <a:pt x="24873" y="27090"/>
                  <a:pt x="25027" y="27148"/>
                  <a:pt x="25144" y="27264"/>
                </a:cubicBezTo>
                <a:lnTo>
                  <a:pt x="25264" y="27384"/>
                </a:lnTo>
                <a:cubicBezTo>
                  <a:pt x="25496" y="27619"/>
                  <a:pt x="25712" y="28077"/>
                  <a:pt x="25743" y="28402"/>
                </a:cubicBezTo>
                <a:cubicBezTo>
                  <a:pt x="25743" y="28402"/>
                  <a:pt x="25832" y="29315"/>
                  <a:pt x="26399" y="29883"/>
                </a:cubicBezTo>
                <a:cubicBezTo>
                  <a:pt x="26888" y="30368"/>
                  <a:pt x="27526" y="30611"/>
                  <a:pt x="28165" y="30611"/>
                </a:cubicBezTo>
                <a:cubicBezTo>
                  <a:pt x="28806" y="30611"/>
                  <a:pt x="29447" y="30366"/>
                  <a:pt x="29936" y="29878"/>
                </a:cubicBezTo>
                <a:cubicBezTo>
                  <a:pt x="30913" y="28901"/>
                  <a:pt x="30914" y="27319"/>
                  <a:pt x="29943" y="26340"/>
                </a:cubicBezTo>
                <a:lnTo>
                  <a:pt x="29943" y="26340"/>
                </a:lnTo>
                <a:lnTo>
                  <a:pt x="29943" y="26344"/>
                </a:lnTo>
                <a:cubicBezTo>
                  <a:pt x="29373" y="25774"/>
                  <a:pt x="28460" y="25688"/>
                  <a:pt x="28460" y="25688"/>
                </a:cubicBezTo>
                <a:cubicBezTo>
                  <a:pt x="28132" y="25654"/>
                  <a:pt x="27677" y="25439"/>
                  <a:pt x="27442" y="25206"/>
                </a:cubicBezTo>
                <a:lnTo>
                  <a:pt x="27322" y="25084"/>
                </a:lnTo>
                <a:cubicBezTo>
                  <a:pt x="27092" y="24851"/>
                  <a:pt x="27092" y="24475"/>
                  <a:pt x="27322" y="24241"/>
                </a:cubicBezTo>
                <a:lnTo>
                  <a:pt x="34054" y="17508"/>
                </a:lnTo>
                <a:cubicBezTo>
                  <a:pt x="34285" y="17275"/>
                  <a:pt x="34285" y="16897"/>
                  <a:pt x="34054" y="16664"/>
                </a:cubicBezTo>
                <a:lnTo>
                  <a:pt x="27322" y="9933"/>
                </a:lnTo>
                <a:cubicBezTo>
                  <a:pt x="27090" y="9698"/>
                  <a:pt x="27090" y="9320"/>
                  <a:pt x="27322" y="9085"/>
                </a:cubicBezTo>
                <a:lnTo>
                  <a:pt x="27327" y="9081"/>
                </a:lnTo>
                <a:cubicBezTo>
                  <a:pt x="27559" y="8848"/>
                  <a:pt x="28017" y="8635"/>
                  <a:pt x="28345" y="8601"/>
                </a:cubicBezTo>
                <a:cubicBezTo>
                  <a:pt x="28345" y="8601"/>
                  <a:pt x="29258" y="8515"/>
                  <a:pt x="29825" y="7947"/>
                </a:cubicBezTo>
                <a:cubicBezTo>
                  <a:pt x="30817" y="6972"/>
                  <a:pt x="30823" y="5372"/>
                  <a:pt x="29840" y="4389"/>
                </a:cubicBezTo>
                <a:cubicBezTo>
                  <a:pt x="29350" y="3899"/>
                  <a:pt x="28709" y="3655"/>
                  <a:pt x="28068" y="3655"/>
                </a:cubicBezTo>
                <a:cubicBezTo>
                  <a:pt x="27420" y="3655"/>
                  <a:pt x="26771" y="3905"/>
                  <a:pt x="26280" y="4404"/>
                </a:cubicBezTo>
                <a:cubicBezTo>
                  <a:pt x="25716" y="4969"/>
                  <a:pt x="25628" y="5887"/>
                  <a:pt x="25628" y="5887"/>
                </a:cubicBezTo>
                <a:cubicBezTo>
                  <a:pt x="25596" y="6210"/>
                  <a:pt x="25381" y="6670"/>
                  <a:pt x="25146" y="6903"/>
                </a:cubicBezTo>
                <a:lnTo>
                  <a:pt x="25144" y="6907"/>
                </a:lnTo>
                <a:cubicBezTo>
                  <a:pt x="25027" y="7023"/>
                  <a:pt x="24873" y="7081"/>
                  <a:pt x="24720" y="7081"/>
                </a:cubicBezTo>
                <a:cubicBezTo>
                  <a:pt x="24567" y="7081"/>
                  <a:pt x="24414" y="7023"/>
                  <a:pt x="24296" y="6907"/>
                </a:cubicBezTo>
                <a:lnTo>
                  <a:pt x="17567" y="176"/>
                </a:lnTo>
                <a:cubicBezTo>
                  <a:pt x="17450" y="59"/>
                  <a:pt x="17297" y="1"/>
                  <a:pt x="17145" y="1"/>
                </a:cubicBezTo>
                <a:close/>
              </a:path>
            </a:pathLst>
          </a:custGeom>
          <a:solidFill>
            <a:srgbClr val="DBE3E8"/>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a:latin typeface="Exo"/>
                <a:ea typeface="Exo"/>
                <a:cs typeface="Exo"/>
                <a:sym typeface="Exo"/>
              </a:rPr>
              <a:t>Mécanique orbitale 2-body</a:t>
            </a:r>
            <a:endParaRPr b="1">
              <a:latin typeface="Exo"/>
              <a:ea typeface="Exo"/>
              <a:cs typeface="Exo"/>
              <a:sym typeface="Exo"/>
            </a:endParaRPr>
          </a:p>
        </p:txBody>
      </p:sp>
      <p:grpSp>
        <p:nvGrpSpPr>
          <p:cNvPr id="3879" name="Google Shape;3879;p52"/>
          <p:cNvGrpSpPr/>
          <p:nvPr/>
        </p:nvGrpSpPr>
        <p:grpSpPr>
          <a:xfrm rot="-1046012">
            <a:off x="4509273" y="3788159"/>
            <a:ext cx="1365877" cy="1021554"/>
            <a:chOff x="574023" y="2653178"/>
            <a:chExt cx="667453" cy="499196"/>
          </a:xfrm>
        </p:grpSpPr>
        <p:sp>
          <p:nvSpPr>
            <p:cNvPr id="3880" name="Google Shape;3880;p52"/>
            <p:cNvSpPr/>
            <p:nvPr/>
          </p:nvSpPr>
          <p:spPr>
            <a:xfrm>
              <a:off x="676407" y="2676248"/>
              <a:ext cx="473075" cy="473075"/>
            </a:xfrm>
            <a:custGeom>
              <a:rect b="b" l="l" r="r" t="t"/>
              <a:pathLst>
                <a:path extrusionOk="0" h="9925" w="9925">
                  <a:moveTo>
                    <a:pt x="4962" y="1"/>
                  </a:moveTo>
                  <a:cubicBezTo>
                    <a:pt x="3647" y="1"/>
                    <a:pt x="2385" y="524"/>
                    <a:pt x="1454" y="1455"/>
                  </a:cubicBezTo>
                  <a:cubicBezTo>
                    <a:pt x="524" y="2386"/>
                    <a:pt x="0" y="3647"/>
                    <a:pt x="0" y="4963"/>
                  </a:cubicBezTo>
                  <a:cubicBezTo>
                    <a:pt x="0" y="6279"/>
                    <a:pt x="524" y="7541"/>
                    <a:pt x="1454" y="8472"/>
                  </a:cubicBezTo>
                  <a:cubicBezTo>
                    <a:pt x="2385" y="9403"/>
                    <a:pt x="3647" y="9925"/>
                    <a:pt x="4962" y="9925"/>
                  </a:cubicBezTo>
                  <a:cubicBezTo>
                    <a:pt x="6279" y="9925"/>
                    <a:pt x="7541" y="9403"/>
                    <a:pt x="8471" y="8472"/>
                  </a:cubicBezTo>
                  <a:cubicBezTo>
                    <a:pt x="9402" y="7541"/>
                    <a:pt x="9924" y="6279"/>
                    <a:pt x="9924" y="4963"/>
                  </a:cubicBezTo>
                  <a:cubicBezTo>
                    <a:pt x="9924" y="3647"/>
                    <a:pt x="9402" y="2386"/>
                    <a:pt x="8471" y="1455"/>
                  </a:cubicBezTo>
                  <a:cubicBezTo>
                    <a:pt x="7541" y="524"/>
                    <a:pt x="6279" y="1"/>
                    <a:pt x="4962" y="1"/>
                  </a:cubicBezTo>
                  <a:close/>
                </a:path>
              </a:pathLst>
            </a:custGeom>
            <a:solidFill>
              <a:srgbClr val="FFD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1" name="Google Shape;3881;p52"/>
            <p:cNvSpPr/>
            <p:nvPr/>
          </p:nvSpPr>
          <p:spPr>
            <a:xfrm>
              <a:off x="893474" y="2676295"/>
              <a:ext cx="256438" cy="254293"/>
            </a:xfrm>
            <a:custGeom>
              <a:rect b="b" l="l" r="r" t="t"/>
              <a:pathLst>
                <a:path extrusionOk="0" h="5335" w="5380">
                  <a:moveTo>
                    <a:pt x="421" y="1"/>
                  </a:moveTo>
                  <a:cubicBezTo>
                    <a:pt x="280" y="1"/>
                    <a:pt x="140" y="7"/>
                    <a:pt x="0" y="19"/>
                  </a:cubicBezTo>
                  <a:cubicBezTo>
                    <a:pt x="85" y="328"/>
                    <a:pt x="186" y="633"/>
                    <a:pt x="318" y="926"/>
                  </a:cubicBezTo>
                  <a:cubicBezTo>
                    <a:pt x="431" y="1175"/>
                    <a:pt x="566" y="1413"/>
                    <a:pt x="728" y="1635"/>
                  </a:cubicBezTo>
                  <a:cubicBezTo>
                    <a:pt x="906" y="1878"/>
                    <a:pt x="1114" y="2101"/>
                    <a:pt x="1332" y="2310"/>
                  </a:cubicBezTo>
                  <a:cubicBezTo>
                    <a:pt x="1763" y="2729"/>
                    <a:pt x="2249" y="3087"/>
                    <a:pt x="2760" y="3402"/>
                  </a:cubicBezTo>
                  <a:cubicBezTo>
                    <a:pt x="3017" y="3562"/>
                    <a:pt x="3281" y="3710"/>
                    <a:pt x="3549" y="3851"/>
                  </a:cubicBezTo>
                  <a:cubicBezTo>
                    <a:pt x="3802" y="3985"/>
                    <a:pt x="4059" y="4107"/>
                    <a:pt x="4300" y="4263"/>
                  </a:cubicBezTo>
                  <a:cubicBezTo>
                    <a:pt x="4726" y="4537"/>
                    <a:pt x="5106" y="4896"/>
                    <a:pt x="5359" y="5335"/>
                  </a:cubicBezTo>
                  <a:cubicBezTo>
                    <a:pt x="5380" y="5040"/>
                    <a:pt x="5376" y="4747"/>
                    <a:pt x="5345" y="4459"/>
                  </a:cubicBezTo>
                  <a:cubicBezTo>
                    <a:pt x="5126" y="4039"/>
                    <a:pt x="4858" y="3644"/>
                    <a:pt x="4538" y="3292"/>
                  </a:cubicBezTo>
                  <a:cubicBezTo>
                    <a:pt x="4223" y="2945"/>
                    <a:pt x="3863" y="2639"/>
                    <a:pt x="3482" y="2364"/>
                  </a:cubicBezTo>
                  <a:cubicBezTo>
                    <a:pt x="3041" y="2044"/>
                    <a:pt x="2579" y="1751"/>
                    <a:pt x="2157" y="1404"/>
                  </a:cubicBezTo>
                  <a:cubicBezTo>
                    <a:pt x="1954" y="1238"/>
                    <a:pt x="1763" y="1055"/>
                    <a:pt x="1598" y="849"/>
                  </a:cubicBezTo>
                  <a:cubicBezTo>
                    <a:pt x="1449" y="663"/>
                    <a:pt x="1318" y="464"/>
                    <a:pt x="1203" y="255"/>
                  </a:cubicBezTo>
                  <a:cubicBezTo>
                    <a:pt x="1165" y="186"/>
                    <a:pt x="1130" y="117"/>
                    <a:pt x="1095" y="47"/>
                  </a:cubicBezTo>
                  <a:cubicBezTo>
                    <a:pt x="870" y="16"/>
                    <a:pt x="645" y="1"/>
                    <a:pt x="421"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2" name="Google Shape;3882;p52"/>
            <p:cNvSpPr/>
            <p:nvPr/>
          </p:nvSpPr>
          <p:spPr>
            <a:xfrm>
              <a:off x="756723" y="2700223"/>
              <a:ext cx="370738" cy="341234"/>
            </a:xfrm>
            <a:custGeom>
              <a:rect b="b" l="l" r="r" t="t"/>
              <a:pathLst>
                <a:path extrusionOk="0" h="7159" w="7778">
                  <a:moveTo>
                    <a:pt x="1109" y="0"/>
                  </a:moveTo>
                  <a:cubicBezTo>
                    <a:pt x="711" y="196"/>
                    <a:pt x="338" y="442"/>
                    <a:pt x="1" y="737"/>
                  </a:cubicBezTo>
                  <a:cubicBezTo>
                    <a:pt x="120" y="955"/>
                    <a:pt x="249" y="1166"/>
                    <a:pt x="395" y="1369"/>
                  </a:cubicBezTo>
                  <a:cubicBezTo>
                    <a:pt x="890" y="2045"/>
                    <a:pt x="1544" y="2600"/>
                    <a:pt x="2236" y="3065"/>
                  </a:cubicBezTo>
                  <a:cubicBezTo>
                    <a:pt x="2924" y="3528"/>
                    <a:pt x="3658" y="3913"/>
                    <a:pt x="4376" y="4328"/>
                  </a:cubicBezTo>
                  <a:cubicBezTo>
                    <a:pt x="4743" y="4540"/>
                    <a:pt x="5107" y="4760"/>
                    <a:pt x="5462" y="4994"/>
                  </a:cubicBezTo>
                  <a:cubicBezTo>
                    <a:pt x="5806" y="5221"/>
                    <a:pt x="6137" y="5469"/>
                    <a:pt x="6423" y="5766"/>
                  </a:cubicBezTo>
                  <a:cubicBezTo>
                    <a:pt x="6556" y="5903"/>
                    <a:pt x="6671" y="6054"/>
                    <a:pt x="6790" y="6203"/>
                  </a:cubicBezTo>
                  <a:cubicBezTo>
                    <a:pt x="6894" y="6334"/>
                    <a:pt x="6999" y="6467"/>
                    <a:pt x="7097" y="6603"/>
                  </a:cubicBezTo>
                  <a:cubicBezTo>
                    <a:pt x="7224" y="6778"/>
                    <a:pt x="7348" y="6962"/>
                    <a:pt x="7446" y="7159"/>
                  </a:cubicBezTo>
                  <a:cubicBezTo>
                    <a:pt x="7568" y="6969"/>
                    <a:pt x="7679" y="6768"/>
                    <a:pt x="7778" y="6558"/>
                  </a:cubicBezTo>
                  <a:cubicBezTo>
                    <a:pt x="7651" y="5887"/>
                    <a:pt x="7381" y="5239"/>
                    <a:pt x="7012" y="4667"/>
                  </a:cubicBezTo>
                  <a:cubicBezTo>
                    <a:pt x="6616" y="4057"/>
                    <a:pt x="6099" y="3539"/>
                    <a:pt x="5448" y="3208"/>
                  </a:cubicBezTo>
                  <a:cubicBezTo>
                    <a:pt x="5080" y="3020"/>
                    <a:pt x="4691" y="2884"/>
                    <a:pt x="4311" y="2727"/>
                  </a:cubicBezTo>
                  <a:cubicBezTo>
                    <a:pt x="3945" y="2578"/>
                    <a:pt x="3590" y="2402"/>
                    <a:pt x="3254" y="2193"/>
                  </a:cubicBezTo>
                  <a:cubicBezTo>
                    <a:pt x="2916" y="1986"/>
                    <a:pt x="2597" y="1746"/>
                    <a:pt x="2301" y="1482"/>
                  </a:cubicBezTo>
                  <a:cubicBezTo>
                    <a:pt x="2031" y="1243"/>
                    <a:pt x="1775" y="987"/>
                    <a:pt x="1557" y="701"/>
                  </a:cubicBezTo>
                  <a:cubicBezTo>
                    <a:pt x="1390" y="481"/>
                    <a:pt x="1240" y="245"/>
                    <a:pt x="1109"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3" name="Google Shape;3883;p52"/>
            <p:cNvSpPr/>
            <p:nvPr/>
          </p:nvSpPr>
          <p:spPr>
            <a:xfrm>
              <a:off x="704816" y="2780539"/>
              <a:ext cx="391473" cy="352721"/>
            </a:xfrm>
            <a:custGeom>
              <a:rect b="b" l="l" r="r" t="t"/>
              <a:pathLst>
                <a:path extrusionOk="0" h="7400" w="8213">
                  <a:moveTo>
                    <a:pt x="256" y="1"/>
                  </a:moveTo>
                  <a:cubicBezTo>
                    <a:pt x="165" y="137"/>
                    <a:pt x="79" y="278"/>
                    <a:pt x="0" y="425"/>
                  </a:cubicBezTo>
                  <a:cubicBezTo>
                    <a:pt x="487" y="800"/>
                    <a:pt x="980" y="1167"/>
                    <a:pt x="1460" y="1551"/>
                  </a:cubicBezTo>
                  <a:cubicBezTo>
                    <a:pt x="2069" y="2038"/>
                    <a:pt x="2649" y="2559"/>
                    <a:pt x="3181" y="3129"/>
                  </a:cubicBezTo>
                  <a:cubicBezTo>
                    <a:pt x="3693" y="3675"/>
                    <a:pt x="4184" y="4255"/>
                    <a:pt x="4536" y="4921"/>
                  </a:cubicBezTo>
                  <a:cubicBezTo>
                    <a:pt x="4700" y="5236"/>
                    <a:pt x="4847" y="5561"/>
                    <a:pt x="5025" y="5869"/>
                  </a:cubicBezTo>
                  <a:cubicBezTo>
                    <a:pt x="5196" y="6166"/>
                    <a:pt x="5375" y="6455"/>
                    <a:pt x="5576" y="6730"/>
                  </a:cubicBezTo>
                  <a:cubicBezTo>
                    <a:pt x="5752" y="6971"/>
                    <a:pt x="5947" y="7196"/>
                    <a:pt x="6162" y="7400"/>
                  </a:cubicBezTo>
                  <a:cubicBezTo>
                    <a:pt x="6952" y="7093"/>
                    <a:pt x="7664" y="6585"/>
                    <a:pt x="8213" y="5911"/>
                  </a:cubicBezTo>
                  <a:cubicBezTo>
                    <a:pt x="7931" y="5282"/>
                    <a:pt x="7521" y="4709"/>
                    <a:pt x="7031" y="4226"/>
                  </a:cubicBezTo>
                  <a:cubicBezTo>
                    <a:pt x="6748" y="3947"/>
                    <a:pt x="6436" y="3696"/>
                    <a:pt x="6098" y="3487"/>
                  </a:cubicBezTo>
                  <a:cubicBezTo>
                    <a:pt x="5717" y="3251"/>
                    <a:pt x="5300" y="3074"/>
                    <a:pt x="4879" y="2926"/>
                  </a:cubicBezTo>
                  <a:cubicBezTo>
                    <a:pt x="4437" y="2768"/>
                    <a:pt x="3977" y="2659"/>
                    <a:pt x="3549" y="2460"/>
                  </a:cubicBezTo>
                  <a:cubicBezTo>
                    <a:pt x="3135" y="2267"/>
                    <a:pt x="2744" y="2026"/>
                    <a:pt x="2366" y="1771"/>
                  </a:cubicBezTo>
                  <a:cubicBezTo>
                    <a:pt x="1995" y="1522"/>
                    <a:pt x="1623" y="1268"/>
                    <a:pt x="1276" y="988"/>
                  </a:cubicBezTo>
                  <a:cubicBezTo>
                    <a:pt x="958" y="729"/>
                    <a:pt x="661" y="446"/>
                    <a:pt x="385" y="145"/>
                  </a:cubicBezTo>
                  <a:cubicBezTo>
                    <a:pt x="341" y="98"/>
                    <a:pt x="298" y="49"/>
                    <a:pt x="256"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4" name="Google Shape;3884;p52"/>
            <p:cNvSpPr/>
            <p:nvPr/>
          </p:nvSpPr>
          <p:spPr>
            <a:xfrm>
              <a:off x="675263" y="2861760"/>
              <a:ext cx="295523" cy="284512"/>
            </a:xfrm>
            <a:custGeom>
              <a:rect b="b" l="l" r="r" t="t"/>
              <a:pathLst>
                <a:path extrusionOk="0" h="5969" w="6200">
                  <a:moveTo>
                    <a:pt x="144" y="1"/>
                  </a:moveTo>
                  <a:cubicBezTo>
                    <a:pt x="24" y="535"/>
                    <a:pt x="0" y="1074"/>
                    <a:pt x="56" y="1600"/>
                  </a:cubicBezTo>
                  <a:cubicBezTo>
                    <a:pt x="398" y="1960"/>
                    <a:pt x="771" y="2289"/>
                    <a:pt x="1171" y="2583"/>
                  </a:cubicBezTo>
                  <a:cubicBezTo>
                    <a:pt x="1692" y="2966"/>
                    <a:pt x="2253" y="3278"/>
                    <a:pt x="2844" y="3539"/>
                  </a:cubicBezTo>
                  <a:cubicBezTo>
                    <a:pt x="3481" y="3822"/>
                    <a:pt x="4173" y="4052"/>
                    <a:pt x="4699" y="4528"/>
                  </a:cubicBezTo>
                  <a:cubicBezTo>
                    <a:pt x="5142" y="4927"/>
                    <a:pt x="5526" y="5423"/>
                    <a:pt x="5773" y="5968"/>
                  </a:cubicBezTo>
                  <a:cubicBezTo>
                    <a:pt x="5916" y="5944"/>
                    <a:pt x="6058" y="5916"/>
                    <a:pt x="6200" y="5880"/>
                  </a:cubicBezTo>
                  <a:cubicBezTo>
                    <a:pt x="5845" y="5478"/>
                    <a:pt x="5536" y="5041"/>
                    <a:pt x="5249" y="4586"/>
                  </a:cubicBezTo>
                  <a:cubicBezTo>
                    <a:pt x="5052" y="4273"/>
                    <a:pt x="4865" y="3954"/>
                    <a:pt x="4672" y="3638"/>
                  </a:cubicBezTo>
                  <a:cubicBezTo>
                    <a:pt x="4477" y="3313"/>
                    <a:pt x="4280" y="2989"/>
                    <a:pt x="4052" y="2686"/>
                  </a:cubicBezTo>
                  <a:cubicBezTo>
                    <a:pt x="3602" y="2094"/>
                    <a:pt x="3054" y="1578"/>
                    <a:pt x="2446" y="1151"/>
                  </a:cubicBezTo>
                  <a:cubicBezTo>
                    <a:pt x="2138" y="935"/>
                    <a:pt x="1814" y="741"/>
                    <a:pt x="1479" y="573"/>
                  </a:cubicBezTo>
                  <a:cubicBezTo>
                    <a:pt x="1180" y="421"/>
                    <a:pt x="868" y="298"/>
                    <a:pt x="558" y="173"/>
                  </a:cubicBezTo>
                  <a:cubicBezTo>
                    <a:pt x="421" y="116"/>
                    <a:pt x="283" y="60"/>
                    <a:pt x="144"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5" name="Google Shape;3885;p52"/>
            <p:cNvSpPr/>
            <p:nvPr/>
          </p:nvSpPr>
          <p:spPr>
            <a:xfrm>
              <a:off x="722166" y="3052372"/>
              <a:ext cx="101622" cy="79505"/>
            </a:xfrm>
            <a:custGeom>
              <a:rect b="b" l="l" r="r" t="t"/>
              <a:pathLst>
                <a:path extrusionOk="0" h="1668" w="2132">
                  <a:moveTo>
                    <a:pt x="0" y="1"/>
                  </a:moveTo>
                  <a:cubicBezTo>
                    <a:pt x="525" y="720"/>
                    <a:pt x="1247" y="1308"/>
                    <a:pt x="2132" y="1668"/>
                  </a:cubicBezTo>
                  <a:cubicBezTo>
                    <a:pt x="1791" y="1290"/>
                    <a:pt x="1417" y="945"/>
                    <a:pt x="1016" y="634"/>
                  </a:cubicBezTo>
                  <a:cubicBezTo>
                    <a:pt x="810" y="473"/>
                    <a:pt x="602" y="310"/>
                    <a:pt x="373" y="184"/>
                  </a:cubicBezTo>
                  <a:cubicBezTo>
                    <a:pt x="253" y="116"/>
                    <a:pt x="127" y="57"/>
                    <a:pt x="0"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6" name="Google Shape;3886;p52"/>
            <p:cNvSpPr/>
            <p:nvPr/>
          </p:nvSpPr>
          <p:spPr>
            <a:xfrm>
              <a:off x="687799" y="2984735"/>
              <a:ext cx="215875" cy="164444"/>
            </a:xfrm>
            <a:custGeom>
              <a:rect b="b" l="l" r="r" t="t"/>
              <a:pathLst>
                <a:path extrusionOk="0" h="3450" w="4529">
                  <a:moveTo>
                    <a:pt x="0" y="0"/>
                  </a:moveTo>
                  <a:lnTo>
                    <a:pt x="0" y="0"/>
                  </a:lnTo>
                  <a:cubicBezTo>
                    <a:pt x="90" y="281"/>
                    <a:pt x="205" y="555"/>
                    <a:pt x="344" y="815"/>
                  </a:cubicBezTo>
                  <a:cubicBezTo>
                    <a:pt x="403" y="872"/>
                    <a:pt x="463" y="928"/>
                    <a:pt x="529" y="980"/>
                  </a:cubicBezTo>
                  <a:cubicBezTo>
                    <a:pt x="697" y="1116"/>
                    <a:pt x="879" y="1236"/>
                    <a:pt x="1067" y="1347"/>
                  </a:cubicBezTo>
                  <a:cubicBezTo>
                    <a:pt x="1724" y="1736"/>
                    <a:pt x="2459" y="2024"/>
                    <a:pt x="3054" y="2516"/>
                  </a:cubicBezTo>
                  <a:cubicBezTo>
                    <a:pt x="3335" y="2749"/>
                    <a:pt x="3570" y="3029"/>
                    <a:pt x="3736" y="3354"/>
                  </a:cubicBezTo>
                  <a:cubicBezTo>
                    <a:pt x="4000" y="3407"/>
                    <a:pt x="4266" y="3439"/>
                    <a:pt x="4529" y="3450"/>
                  </a:cubicBezTo>
                  <a:cubicBezTo>
                    <a:pt x="4461" y="3070"/>
                    <a:pt x="4276" y="2707"/>
                    <a:pt x="4071" y="2390"/>
                  </a:cubicBezTo>
                  <a:cubicBezTo>
                    <a:pt x="3812" y="1993"/>
                    <a:pt x="3480" y="1605"/>
                    <a:pt x="3053" y="1383"/>
                  </a:cubicBezTo>
                  <a:cubicBezTo>
                    <a:pt x="2475" y="1081"/>
                    <a:pt x="1826" y="964"/>
                    <a:pt x="1221" y="730"/>
                  </a:cubicBezTo>
                  <a:cubicBezTo>
                    <a:pt x="773" y="558"/>
                    <a:pt x="366" y="306"/>
                    <a:pt x="0"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7" name="Google Shape;3887;p52"/>
            <p:cNvSpPr/>
            <p:nvPr/>
          </p:nvSpPr>
          <p:spPr>
            <a:xfrm>
              <a:off x="986706" y="2688164"/>
              <a:ext cx="153052" cy="157771"/>
            </a:xfrm>
            <a:custGeom>
              <a:rect b="b" l="l" r="r" t="t"/>
              <a:pathLst>
                <a:path extrusionOk="0" h="3310" w="3211">
                  <a:moveTo>
                    <a:pt x="1" y="1"/>
                  </a:moveTo>
                  <a:lnTo>
                    <a:pt x="1" y="1"/>
                  </a:lnTo>
                  <a:cubicBezTo>
                    <a:pt x="215" y="241"/>
                    <a:pt x="442" y="468"/>
                    <a:pt x="677" y="687"/>
                  </a:cubicBezTo>
                  <a:cubicBezTo>
                    <a:pt x="1020" y="1006"/>
                    <a:pt x="1377" y="1311"/>
                    <a:pt x="1729" y="1619"/>
                  </a:cubicBezTo>
                  <a:cubicBezTo>
                    <a:pt x="2095" y="1942"/>
                    <a:pt x="2453" y="2265"/>
                    <a:pt x="2754" y="2650"/>
                  </a:cubicBezTo>
                  <a:cubicBezTo>
                    <a:pt x="2919" y="2860"/>
                    <a:pt x="3068" y="3082"/>
                    <a:pt x="3210" y="3309"/>
                  </a:cubicBezTo>
                  <a:cubicBezTo>
                    <a:pt x="2794" y="1901"/>
                    <a:pt x="1759" y="692"/>
                    <a:pt x="290" y="106"/>
                  </a:cubicBezTo>
                  <a:cubicBezTo>
                    <a:pt x="194" y="67"/>
                    <a:pt x="98" y="32"/>
                    <a:pt x="1"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8" name="Google Shape;3888;p52"/>
            <p:cNvSpPr/>
            <p:nvPr/>
          </p:nvSpPr>
          <p:spPr>
            <a:xfrm>
              <a:off x="574023" y="2653178"/>
              <a:ext cx="667453" cy="499196"/>
            </a:xfrm>
            <a:custGeom>
              <a:rect b="b" l="l" r="r" t="t"/>
              <a:pathLst>
                <a:path extrusionOk="0" h="10473" w="14003">
                  <a:moveTo>
                    <a:pt x="2477" y="1"/>
                  </a:moveTo>
                  <a:cubicBezTo>
                    <a:pt x="1967" y="1"/>
                    <a:pt x="1491" y="212"/>
                    <a:pt x="1058" y="734"/>
                  </a:cubicBezTo>
                  <a:cubicBezTo>
                    <a:pt x="0" y="2006"/>
                    <a:pt x="551" y="3871"/>
                    <a:pt x="5251" y="7430"/>
                  </a:cubicBezTo>
                  <a:cubicBezTo>
                    <a:pt x="8134" y="9612"/>
                    <a:pt x="10158" y="10473"/>
                    <a:pt x="11480" y="10473"/>
                  </a:cubicBezTo>
                  <a:cubicBezTo>
                    <a:pt x="12284" y="10473"/>
                    <a:pt x="12828" y="10155"/>
                    <a:pt x="13151" y="9624"/>
                  </a:cubicBezTo>
                  <a:cubicBezTo>
                    <a:pt x="14003" y="8218"/>
                    <a:pt x="12683" y="6906"/>
                    <a:pt x="11968" y="6476"/>
                  </a:cubicBezTo>
                  <a:cubicBezTo>
                    <a:pt x="11877" y="6862"/>
                    <a:pt x="11818" y="7046"/>
                    <a:pt x="11722" y="7284"/>
                  </a:cubicBezTo>
                  <a:cubicBezTo>
                    <a:pt x="11921" y="7363"/>
                    <a:pt x="12248" y="7771"/>
                    <a:pt x="11989" y="8251"/>
                  </a:cubicBezTo>
                  <a:cubicBezTo>
                    <a:pt x="11874" y="8464"/>
                    <a:pt x="11670" y="8587"/>
                    <a:pt x="11347" y="8587"/>
                  </a:cubicBezTo>
                  <a:cubicBezTo>
                    <a:pt x="10576" y="8587"/>
                    <a:pt x="9133" y="7886"/>
                    <a:pt x="6636" y="6038"/>
                  </a:cubicBezTo>
                  <a:cubicBezTo>
                    <a:pt x="3094" y="3418"/>
                    <a:pt x="2215" y="2023"/>
                    <a:pt x="2607" y="1623"/>
                  </a:cubicBezTo>
                  <a:cubicBezTo>
                    <a:pt x="2724" y="1503"/>
                    <a:pt x="2874" y="1457"/>
                    <a:pt x="3030" y="1457"/>
                  </a:cubicBezTo>
                  <a:cubicBezTo>
                    <a:pt x="3332" y="1457"/>
                    <a:pt x="3655" y="1627"/>
                    <a:pt x="3795" y="1756"/>
                  </a:cubicBezTo>
                  <a:cubicBezTo>
                    <a:pt x="4079" y="1511"/>
                    <a:pt x="4460" y="1244"/>
                    <a:pt x="4869" y="1022"/>
                  </a:cubicBezTo>
                  <a:cubicBezTo>
                    <a:pt x="4016" y="439"/>
                    <a:pt x="3211" y="1"/>
                    <a:pt x="2477" y="1"/>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9" name="Google Shape;3889;p52"/>
            <p:cNvSpPr/>
            <p:nvPr/>
          </p:nvSpPr>
          <p:spPr>
            <a:xfrm>
              <a:off x="743520" y="2721339"/>
              <a:ext cx="15014" cy="13728"/>
            </a:xfrm>
            <a:custGeom>
              <a:rect b="b" l="l" r="r" t="t"/>
              <a:pathLst>
                <a:path extrusionOk="0" h="288" w="315">
                  <a:moveTo>
                    <a:pt x="0" y="0"/>
                  </a:moveTo>
                  <a:lnTo>
                    <a:pt x="0" y="0"/>
                  </a:lnTo>
                  <a:cubicBezTo>
                    <a:pt x="25" y="21"/>
                    <a:pt x="50" y="42"/>
                    <a:pt x="73" y="64"/>
                  </a:cubicBezTo>
                  <a:cubicBezTo>
                    <a:pt x="147" y="133"/>
                    <a:pt x="218" y="209"/>
                    <a:pt x="285" y="288"/>
                  </a:cubicBezTo>
                  <a:cubicBezTo>
                    <a:pt x="293" y="282"/>
                    <a:pt x="303" y="272"/>
                    <a:pt x="314" y="264"/>
                  </a:cubicBezTo>
                  <a:cubicBezTo>
                    <a:pt x="212" y="174"/>
                    <a:pt x="108" y="85"/>
                    <a:pt x="0" y="0"/>
                  </a:cubicBezTo>
                  <a:close/>
                </a:path>
              </a:pathLst>
            </a:custGeom>
            <a:solidFill>
              <a:srgbClr val="D77A4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0" name="Google Shape;3890;p52"/>
            <p:cNvSpPr/>
            <p:nvPr/>
          </p:nvSpPr>
          <p:spPr>
            <a:xfrm>
              <a:off x="665444" y="2694837"/>
              <a:ext cx="70830" cy="108343"/>
            </a:xfrm>
            <a:custGeom>
              <a:rect b="b" l="l" r="r" t="t"/>
              <a:pathLst>
                <a:path extrusionOk="0" h="2273" w="1486">
                  <a:moveTo>
                    <a:pt x="530" y="1"/>
                  </a:moveTo>
                  <a:cubicBezTo>
                    <a:pt x="515" y="1"/>
                    <a:pt x="500" y="1"/>
                    <a:pt x="485" y="2"/>
                  </a:cubicBezTo>
                  <a:cubicBezTo>
                    <a:pt x="282" y="18"/>
                    <a:pt x="103" y="168"/>
                    <a:pt x="52" y="367"/>
                  </a:cubicBezTo>
                  <a:cubicBezTo>
                    <a:pt x="0" y="578"/>
                    <a:pt x="78" y="809"/>
                    <a:pt x="160" y="1003"/>
                  </a:cubicBezTo>
                  <a:cubicBezTo>
                    <a:pt x="266" y="1253"/>
                    <a:pt x="411" y="1485"/>
                    <a:pt x="567" y="1708"/>
                  </a:cubicBezTo>
                  <a:cubicBezTo>
                    <a:pt x="705" y="1902"/>
                    <a:pt x="851" y="2091"/>
                    <a:pt x="1007" y="2273"/>
                  </a:cubicBezTo>
                  <a:cubicBezTo>
                    <a:pt x="715" y="1903"/>
                    <a:pt x="449" y="1495"/>
                    <a:pt x="344" y="1030"/>
                  </a:cubicBezTo>
                  <a:cubicBezTo>
                    <a:pt x="302" y="835"/>
                    <a:pt x="282" y="600"/>
                    <a:pt x="398" y="424"/>
                  </a:cubicBezTo>
                  <a:cubicBezTo>
                    <a:pt x="497" y="273"/>
                    <a:pt x="676" y="220"/>
                    <a:pt x="850" y="220"/>
                  </a:cubicBezTo>
                  <a:cubicBezTo>
                    <a:pt x="903" y="220"/>
                    <a:pt x="957" y="225"/>
                    <a:pt x="1007" y="234"/>
                  </a:cubicBezTo>
                  <a:cubicBezTo>
                    <a:pt x="1181" y="265"/>
                    <a:pt x="1340" y="341"/>
                    <a:pt x="1486" y="441"/>
                  </a:cubicBezTo>
                  <a:cubicBezTo>
                    <a:pt x="1361" y="349"/>
                    <a:pt x="1234" y="264"/>
                    <a:pt x="1101" y="190"/>
                  </a:cubicBezTo>
                  <a:cubicBezTo>
                    <a:pt x="931" y="93"/>
                    <a:pt x="731" y="1"/>
                    <a:pt x="530"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1" name="Google Shape;3891;p52"/>
            <p:cNvSpPr/>
            <p:nvPr/>
          </p:nvSpPr>
          <p:spPr>
            <a:xfrm>
              <a:off x="584032" y="2713283"/>
              <a:ext cx="599959" cy="439090"/>
            </a:xfrm>
            <a:custGeom>
              <a:rect b="b" l="l" r="r" t="t"/>
              <a:pathLst>
                <a:path extrusionOk="0" h="9212" w="12587">
                  <a:moveTo>
                    <a:pt x="521" y="1"/>
                  </a:moveTo>
                  <a:lnTo>
                    <a:pt x="521" y="1"/>
                  </a:lnTo>
                  <a:cubicBezTo>
                    <a:pt x="1" y="1258"/>
                    <a:pt x="948" y="3073"/>
                    <a:pt x="5040" y="6170"/>
                  </a:cubicBezTo>
                  <a:cubicBezTo>
                    <a:pt x="7923" y="8351"/>
                    <a:pt x="9946" y="9212"/>
                    <a:pt x="11269" y="9212"/>
                  </a:cubicBezTo>
                  <a:cubicBezTo>
                    <a:pt x="11830" y="9212"/>
                    <a:pt x="12265" y="9057"/>
                    <a:pt x="12587" y="8783"/>
                  </a:cubicBezTo>
                  <a:lnTo>
                    <a:pt x="12587" y="8783"/>
                  </a:lnTo>
                  <a:cubicBezTo>
                    <a:pt x="12191" y="9049"/>
                    <a:pt x="11711" y="9162"/>
                    <a:pt x="11239" y="9171"/>
                  </a:cubicBezTo>
                  <a:cubicBezTo>
                    <a:pt x="11218" y="9171"/>
                    <a:pt x="11197" y="9172"/>
                    <a:pt x="11176" y="9172"/>
                  </a:cubicBezTo>
                  <a:cubicBezTo>
                    <a:pt x="10629" y="9172"/>
                    <a:pt x="10113" y="9028"/>
                    <a:pt x="9607" y="8821"/>
                  </a:cubicBezTo>
                  <a:cubicBezTo>
                    <a:pt x="8887" y="8526"/>
                    <a:pt x="8207" y="8145"/>
                    <a:pt x="7549" y="7729"/>
                  </a:cubicBezTo>
                  <a:cubicBezTo>
                    <a:pt x="6270" y="6921"/>
                    <a:pt x="5016" y="6047"/>
                    <a:pt x="3885" y="5037"/>
                  </a:cubicBezTo>
                  <a:cubicBezTo>
                    <a:pt x="2951" y="4202"/>
                    <a:pt x="2105" y="3277"/>
                    <a:pt x="1470" y="2191"/>
                  </a:cubicBezTo>
                  <a:cubicBezTo>
                    <a:pt x="1067" y="1500"/>
                    <a:pt x="758" y="762"/>
                    <a:pt x="521"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2" name="Google Shape;3892;p52"/>
            <p:cNvSpPr/>
            <p:nvPr/>
          </p:nvSpPr>
          <p:spPr>
            <a:xfrm>
              <a:off x="630411" y="2653225"/>
              <a:ext cx="571074" cy="481131"/>
            </a:xfrm>
            <a:custGeom>
              <a:rect b="b" l="l" r="r" t="t"/>
              <a:pathLst>
                <a:path extrusionOk="0" h="10094" w="11981">
                  <a:moveTo>
                    <a:pt x="1294" y="0"/>
                  </a:moveTo>
                  <a:cubicBezTo>
                    <a:pt x="941" y="0"/>
                    <a:pt x="606" y="101"/>
                    <a:pt x="289" y="335"/>
                  </a:cubicBezTo>
                  <a:cubicBezTo>
                    <a:pt x="196" y="491"/>
                    <a:pt x="143" y="671"/>
                    <a:pt x="118" y="847"/>
                  </a:cubicBezTo>
                  <a:cubicBezTo>
                    <a:pt x="0" y="1728"/>
                    <a:pt x="521" y="2549"/>
                    <a:pt x="1000" y="3240"/>
                  </a:cubicBezTo>
                  <a:cubicBezTo>
                    <a:pt x="1553" y="4040"/>
                    <a:pt x="2172" y="4795"/>
                    <a:pt x="2855" y="5487"/>
                  </a:cubicBezTo>
                  <a:cubicBezTo>
                    <a:pt x="3553" y="6194"/>
                    <a:pt x="4317" y="6830"/>
                    <a:pt x="5124" y="7408"/>
                  </a:cubicBezTo>
                  <a:cubicBezTo>
                    <a:pt x="5560" y="7721"/>
                    <a:pt x="6010" y="8013"/>
                    <a:pt x="6467" y="8295"/>
                  </a:cubicBezTo>
                  <a:cubicBezTo>
                    <a:pt x="6927" y="8580"/>
                    <a:pt x="7398" y="8848"/>
                    <a:pt x="7854" y="9141"/>
                  </a:cubicBezTo>
                  <a:cubicBezTo>
                    <a:pt x="8308" y="9432"/>
                    <a:pt x="8758" y="9728"/>
                    <a:pt x="9261" y="9928"/>
                  </a:cubicBezTo>
                  <a:cubicBezTo>
                    <a:pt x="9539" y="10038"/>
                    <a:pt x="9839" y="10093"/>
                    <a:pt x="10138" y="10093"/>
                  </a:cubicBezTo>
                  <a:cubicBezTo>
                    <a:pt x="10203" y="10093"/>
                    <a:pt x="10269" y="10091"/>
                    <a:pt x="10334" y="10086"/>
                  </a:cubicBezTo>
                  <a:cubicBezTo>
                    <a:pt x="10688" y="10056"/>
                    <a:pt x="11043" y="9947"/>
                    <a:pt x="11332" y="9736"/>
                  </a:cubicBezTo>
                  <a:cubicBezTo>
                    <a:pt x="11630" y="9518"/>
                    <a:pt x="11823" y="9202"/>
                    <a:pt x="11899" y="8843"/>
                  </a:cubicBezTo>
                  <a:cubicBezTo>
                    <a:pt x="11980" y="8456"/>
                    <a:pt x="11904" y="8046"/>
                    <a:pt x="11757" y="7684"/>
                  </a:cubicBezTo>
                  <a:cubicBezTo>
                    <a:pt x="11603" y="7302"/>
                    <a:pt x="11363" y="6944"/>
                    <a:pt x="11050" y="6674"/>
                  </a:cubicBezTo>
                  <a:cubicBezTo>
                    <a:pt x="10967" y="6602"/>
                    <a:pt x="10878" y="6538"/>
                    <a:pt x="10784" y="6481"/>
                  </a:cubicBezTo>
                  <a:cubicBezTo>
                    <a:pt x="10770" y="6538"/>
                    <a:pt x="10758" y="6588"/>
                    <a:pt x="10746" y="6637"/>
                  </a:cubicBezTo>
                  <a:cubicBezTo>
                    <a:pt x="10809" y="6685"/>
                    <a:pt x="10870" y="6732"/>
                    <a:pt x="10929" y="6784"/>
                  </a:cubicBezTo>
                  <a:cubicBezTo>
                    <a:pt x="11064" y="6899"/>
                    <a:pt x="11187" y="7032"/>
                    <a:pt x="11282" y="7183"/>
                  </a:cubicBezTo>
                  <a:cubicBezTo>
                    <a:pt x="11444" y="7436"/>
                    <a:pt x="11526" y="7732"/>
                    <a:pt x="11516" y="8033"/>
                  </a:cubicBezTo>
                  <a:cubicBezTo>
                    <a:pt x="11505" y="8330"/>
                    <a:pt x="11406" y="8620"/>
                    <a:pt x="11253" y="8872"/>
                  </a:cubicBezTo>
                  <a:cubicBezTo>
                    <a:pt x="11097" y="9130"/>
                    <a:pt x="10875" y="9384"/>
                    <a:pt x="10611" y="9533"/>
                  </a:cubicBezTo>
                  <a:cubicBezTo>
                    <a:pt x="10434" y="9633"/>
                    <a:pt x="10245" y="9674"/>
                    <a:pt x="10054" y="9674"/>
                  </a:cubicBezTo>
                  <a:cubicBezTo>
                    <a:pt x="9671" y="9674"/>
                    <a:pt x="9278" y="9511"/>
                    <a:pt x="8947" y="9340"/>
                  </a:cubicBezTo>
                  <a:cubicBezTo>
                    <a:pt x="8652" y="9190"/>
                    <a:pt x="8370" y="9019"/>
                    <a:pt x="8078" y="8863"/>
                  </a:cubicBezTo>
                  <a:cubicBezTo>
                    <a:pt x="7666" y="8643"/>
                    <a:pt x="7256" y="8422"/>
                    <a:pt x="6850" y="8194"/>
                  </a:cubicBezTo>
                  <a:cubicBezTo>
                    <a:pt x="6036" y="7736"/>
                    <a:pt x="5241" y="7245"/>
                    <a:pt x="4507" y="6669"/>
                  </a:cubicBezTo>
                  <a:cubicBezTo>
                    <a:pt x="4138" y="6380"/>
                    <a:pt x="3788" y="6064"/>
                    <a:pt x="3444" y="5746"/>
                  </a:cubicBezTo>
                  <a:cubicBezTo>
                    <a:pt x="3104" y="5432"/>
                    <a:pt x="2771" y="5109"/>
                    <a:pt x="2446" y="4780"/>
                  </a:cubicBezTo>
                  <a:cubicBezTo>
                    <a:pt x="2133" y="4465"/>
                    <a:pt x="1827" y="4146"/>
                    <a:pt x="1536" y="3811"/>
                  </a:cubicBezTo>
                  <a:cubicBezTo>
                    <a:pt x="1264" y="3497"/>
                    <a:pt x="1008" y="3167"/>
                    <a:pt x="808" y="2802"/>
                  </a:cubicBezTo>
                  <a:cubicBezTo>
                    <a:pt x="646" y="2507"/>
                    <a:pt x="478" y="2210"/>
                    <a:pt x="362" y="1894"/>
                  </a:cubicBezTo>
                  <a:cubicBezTo>
                    <a:pt x="259" y="1609"/>
                    <a:pt x="179" y="1268"/>
                    <a:pt x="310" y="979"/>
                  </a:cubicBezTo>
                  <a:cubicBezTo>
                    <a:pt x="414" y="749"/>
                    <a:pt x="645" y="580"/>
                    <a:pt x="882" y="507"/>
                  </a:cubicBezTo>
                  <a:cubicBezTo>
                    <a:pt x="1011" y="466"/>
                    <a:pt x="1145" y="449"/>
                    <a:pt x="1279" y="449"/>
                  </a:cubicBezTo>
                  <a:cubicBezTo>
                    <a:pt x="1399" y="449"/>
                    <a:pt x="1518" y="463"/>
                    <a:pt x="1634" y="486"/>
                  </a:cubicBezTo>
                  <a:cubicBezTo>
                    <a:pt x="2157" y="588"/>
                    <a:pt x="2664" y="857"/>
                    <a:pt x="3059" y="1211"/>
                  </a:cubicBezTo>
                  <a:cubicBezTo>
                    <a:pt x="3101" y="1248"/>
                    <a:pt x="3141" y="1287"/>
                    <a:pt x="3179" y="1326"/>
                  </a:cubicBezTo>
                  <a:cubicBezTo>
                    <a:pt x="3259" y="1274"/>
                    <a:pt x="3342" y="1221"/>
                    <a:pt x="3426" y="1169"/>
                  </a:cubicBezTo>
                  <a:cubicBezTo>
                    <a:pt x="3362" y="1114"/>
                    <a:pt x="3296" y="1057"/>
                    <a:pt x="3228" y="1004"/>
                  </a:cubicBezTo>
                  <a:cubicBezTo>
                    <a:pt x="3041" y="855"/>
                    <a:pt x="2849" y="713"/>
                    <a:pt x="2651" y="581"/>
                  </a:cubicBezTo>
                  <a:cubicBezTo>
                    <a:pt x="2326" y="365"/>
                    <a:pt x="1966" y="147"/>
                    <a:pt x="1586" y="22"/>
                  </a:cubicBezTo>
                  <a:cubicBezTo>
                    <a:pt x="1487" y="8"/>
                    <a:pt x="1390" y="0"/>
                    <a:pt x="129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3" name="Google Shape;3893;p52"/>
            <p:cNvSpPr/>
            <p:nvPr/>
          </p:nvSpPr>
          <p:spPr>
            <a:xfrm>
              <a:off x="851242" y="2924725"/>
              <a:ext cx="321119" cy="167066"/>
            </a:xfrm>
            <a:custGeom>
              <a:rect b="b" l="l" r="r" t="t"/>
              <a:pathLst>
                <a:path extrusionOk="0" h="3505" w="6737">
                  <a:moveTo>
                    <a:pt x="1" y="0"/>
                  </a:moveTo>
                  <a:cubicBezTo>
                    <a:pt x="204" y="163"/>
                    <a:pt x="404" y="330"/>
                    <a:pt x="600" y="503"/>
                  </a:cubicBezTo>
                  <a:cubicBezTo>
                    <a:pt x="911" y="776"/>
                    <a:pt x="1217" y="1049"/>
                    <a:pt x="1549" y="1299"/>
                  </a:cubicBezTo>
                  <a:cubicBezTo>
                    <a:pt x="2205" y="1794"/>
                    <a:pt x="2909" y="2223"/>
                    <a:pt x="3590" y="2679"/>
                  </a:cubicBezTo>
                  <a:cubicBezTo>
                    <a:pt x="4066" y="2997"/>
                    <a:pt x="4563" y="3355"/>
                    <a:pt x="5133" y="3471"/>
                  </a:cubicBezTo>
                  <a:cubicBezTo>
                    <a:pt x="5240" y="3493"/>
                    <a:pt x="5348" y="3505"/>
                    <a:pt x="5456" y="3505"/>
                  </a:cubicBezTo>
                  <a:cubicBezTo>
                    <a:pt x="5633" y="3505"/>
                    <a:pt x="5809" y="3474"/>
                    <a:pt x="5976" y="3407"/>
                  </a:cubicBezTo>
                  <a:cubicBezTo>
                    <a:pt x="6244" y="3299"/>
                    <a:pt x="6532" y="3107"/>
                    <a:pt x="6644" y="2829"/>
                  </a:cubicBezTo>
                  <a:cubicBezTo>
                    <a:pt x="6737" y="2603"/>
                    <a:pt x="6680" y="2358"/>
                    <a:pt x="6579" y="2145"/>
                  </a:cubicBezTo>
                  <a:cubicBezTo>
                    <a:pt x="6517" y="2015"/>
                    <a:pt x="6439" y="1894"/>
                    <a:pt x="6353" y="1778"/>
                  </a:cubicBezTo>
                  <a:lnTo>
                    <a:pt x="6353" y="1778"/>
                  </a:lnTo>
                  <a:cubicBezTo>
                    <a:pt x="6533" y="2068"/>
                    <a:pt x="6583" y="2419"/>
                    <a:pt x="6337" y="2712"/>
                  </a:cubicBezTo>
                  <a:cubicBezTo>
                    <a:pt x="6092" y="3005"/>
                    <a:pt x="5735" y="3109"/>
                    <a:pt x="5369" y="3109"/>
                  </a:cubicBezTo>
                  <a:cubicBezTo>
                    <a:pt x="5284" y="3109"/>
                    <a:pt x="5200" y="3104"/>
                    <a:pt x="5115" y="3094"/>
                  </a:cubicBezTo>
                  <a:cubicBezTo>
                    <a:pt x="4656" y="3037"/>
                    <a:pt x="4211" y="2867"/>
                    <a:pt x="3801" y="2659"/>
                  </a:cubicBezTo>
                  <a:cubicBezTo>
                    <a:pt x="3135" y="2322"/>
                    <a:pt x="2510" y="1910"/>
                    <a:pt x="1908" y="1469"/>
                  </a:cubicBezTo>
                  <a:cubicBezTo>
                    <a:pt x="1313" y="1031"/>
                    <a:pt x="740" y="565"/>
                    <a:pt x="153" y="116"/>
                  </a:cubicBezTo>
                  <a:cubicBezTo>
                    <a:pt x="103" y="78"/>
                    <a:pt x="52" y="40"/>
                    <a:pt x="1"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4" name="Google Shape;3894;p52"/>
            <p:cNvSpPr/>
            <p:nvPr/>
          </p:nvSpPr>
          <p:spPr>
            <a:xfrm>
              <a:off x="999671" y="2874820"/>
              <a:ext cx="160154" cy="189087"/>
            </a:xfrm>
            <a:custGeom>
              <a:rect b="b" l="l" r="r" t="t"/>
              <a:pathLst>
                <a:path extrusionOk="0" h="3967" w="3360">
                  <a:moveTo>
                    <a:pt x="3096" y="0"/>
                  </a:moveTo>
                  <a:cubicBezTo>
                    <a:pt x="3093" y="0"/>
                    <a:pt x="3090" y="3"/>
                    <a:pt x="3090" y="6"/>
                  </a:cubicBezTo>
                  <a:cubicBezTo>
                    <a:pt x="3154" y="717"/>
                    <a:pt x="3119" y="1411"/>
                    <a:pt x="2916" y="2098"/>
                  </a:cubicBezTo>
                  <a:cubicBezTo>
                    <a:pt x="2731" y="2727"/>
                    <a:pt x="2408" y="3251"/>
                    <a:pt x="2051" y="3790"/>
                  </a:cubicBezTo>
                  <a:cubicBezTo>
                    <a:pt x="1852" y="3749"/>
                    <a:pt x="1664" y="3690"/>
                    <a:pt x="1525" y="3643"/>
                  </a:cubicBezTo>
                  <a:cubicBezTo>
                    <a:pt x="1012" y="3469"/>
                    <a:pt x="522" y="3210"/>
                    <a:pt x="53" y="2942"/>
                  </a:cubicBezTo>
                  <a:cubicBezTo>
                    <a:pt x="49" y="2939"/>
                    <a:pt x="44" y="2938"/>
                    <a:pt x="40" y="2938"/>
                  </a:cubicBezTo>
                  <a:cubicBezTo>
                    <a:pt x="18" y="2938"/>
                    <a:pt x="1" y="2967"/>
                    <a:pt x="25" y="2984"/>
                  </a:cubicBezTo>
                  <a:cubicBezTo>
                    <a:pt x="409" y="3214"/>
                    <a:pt x="801" y="3414"/>
                    <a:pt x="1210" y="3596"/>
                  </a:cubicBezTo>
                  <a:cubicBezTo>
                    <a:pt x="1561" y="3752"/>
                    <a:pt x="1922" y="3942"/>
                    <a:pt x="2312" y="3966"/>
                  </a:cubicBezTo>
                  <a:cubicBezTo>
                    <a:pt x="2328" y="3967"/>
                    <a:pt x="2343" y="3967"/>
                    <a:pt x="2359" y="3967"/>
                  </a:cubicBezTo>
                  <a:cubicBezTo>
                    <a:pt x="2774" y="3967"/>
                    <a:pt x="3262" y="3661"/>
                    <a:pt x="3129" y="3191"/>
                  </a:cubicBezTo>
                  <a:cubicBezTo>
                    <a:pt x="3127" y="3183"/>
                    <a:pt x="3121" y="3180"/>
                    <a:pt x="3116" y="3180"/>
                  </a:cubicBezTo>
                  <a:cubicBezTo>
                    <a:pt x="3109" y="3180"/>
                    <a:pt x="3103" y="3185"/>
                    <a:pt x="3104" y="3194"/>
                  </a:cubicBezTo>
                  <a:cubicBezTo>
                    <a:pt x="3151" y="3695"/>
                    <a:pt x="2848" y="3840"/>
                    <a:pt x="2478" y="3840"/>
                  </a:cubicBezTo>
                  <a:cubicBezTo>
                    <a:pt x="2377" y="3840"/>
                    <a:pt x="2272" y="3829"/>
                    <a:pt x="2167" y="3812"/>
                  </a:cubicBezTo>
                  <a:cubicBezTo>
                    <a:pt x="3041" y="2820"/>
                    <a:pt x="3359" y="1275"/>
                    <a:pt x="3103" y="5"/>
                  </a:cubicBezTo>
                  <a:cubicBezTo>
                    <a:pt x="3102" y="2"/>
                    <a:pt x="3099" y="0"/>
                    <a:pt x="3096"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5" name="Google Shape;3895;p52"/>
            <p:cNvSpPr/>
            <p:nvPr/>
          </p:nvSpPr>
          <p:spPr>
            <a:xfrm>
              <a:off x="590324" y="2659565"/>
              <a:ext cx="157533" cy="395381"/>
            </a:xfrm>
            <a:custGeom>
              <a:rect b="b" l="l" r="r" t="t"/>
              <a:pathLst>
                <a:path extrusionOk="0" h="8295" w="3305">
                  <a:moveTo>
                    <a:pt x="1447" y="1"/>
                  </a:moveTo>
                  <a:cubicBezTo>
                    <a:pt x="1443" y="1"/>
                    <a:pt x="1439" y="2"/>
                    <a:pt x="1435" y="4"/>
                  </a:cubicBezTo>
                  <a:cubicBezTo>
                    <a:pt x="482" y="524"/>
                    <a:pt x="1" y="1674"/>
                    <a:pt x="406" y="2702"/>
                  </a:cubicBezTo>
                  <a:cubicBezTo>
                    <a:pt x="662" y="3358"/>
                    <a:pt x="1156" y="3927"/>
                    <a:pt x="1618" y="4447"/>
                  </a:cubicBezTo>
                  <a:cubicBezTo>
                    <a:pt x="1679" y="4513"/>
                    <a:pt x="1738" y="4579"/>
                    <a:pt x="1799" y="4644"/>
                  </a:cubicBezTo>
                  <a:cubicBezTo>
                    <a:pt x="1779" y="4651"/>
                    <a:pt x="1764" y="4665"/>
                    <a:pt x="1762" y="4691"/>
                  </a:cubicBezTo>
                  <a:cubicBezTo>
                    <a:pt x="1658" y="5914"/>
                    <a:pt x="1812" y="7416"/>
                    <a:pt x="2783" y="8294"/>
                  </a:cubicBezTo>
                  <a:cubicBezTo>
                    <a:pt x="2783" y="8295"/>
                    <a:pt x="2784" y="8295"/>
                    <a:pt x="2784" y="8295"/>
                  </a:cubicBezTo>
                  <a:cubicBezTo>
                    <a:pt x="2785" y="8295"/>
                    <a:pt x="2786" y="8292"/>
                    <a:pt x="2785" y="8291"/>
                  </a:cubicBezTo>
                  <a:cubicBezTo>
                    <a:pt x="2405" y="7756"/>
                    <a:pt x="2109" y="7247"/>
                    <a:pt x="1967" y="6598"/>
                  </a:cubicBezTo>
                  <a:cubicBezTo>
                    <a:pt x="1830" y="5983"/>
                    <a:pt x="1823" y="5354"/>
                    <a:pt x="1875" y="4728"/>
                  </a:cubicBezTo>
                  <a:lnTo>
                    <a:pt x="1875" y="4728"/>
                  </a:lnTo>
                  <a:cubicBezTo>
                    <a:pt x="2309" y="5185"/>
                    <a:pt x="2778" y="5605"/>
                    <a:pt x="3281" y="5984"/>
                  </a:cubicBezTo>
                  <a:cubicBezTo>
                    <a:pt x="3284" y="5986"/>
                    <a:pt x="3287" y="5987"/>
                    <a:pt x="3289" y="5987"/>
                  </a:cubicBezTo>
                  <a:cubicBezTo>
                    <a:pt x="3299" y="5987"/>
                    <a:pt x="3304" y="5974"/>
                    <a:pt x="3296" y="5966"/>
                  </a:cubicBezTo>
                  <a:cubicBezTo>
                    <a:pt x="2406" y="5158"/>
                    <a:pt x="1517" y="4274"/>
                    <a:pt x="854" y="3264"/>
                  </a:cubicBezTo>
                  <a:cubicBezTo>
                    <a:pt x="515" y="2748"/>
                    <a:pt x="281" y="2143"/>
                    <a:pt x="401" y="1518"/>
                  </a:cubicBezTo>
                  <a:cubicBezTo>
                    <a:pt x="521" y="902"/>
                    <a:pt x="909" y="358"/>
                    <a:pt x="1456" y="55"/>
                  </a:cubicBezTo>
                  <a:cubicBezTo>
                    <a:pt x="1482" y="39"/>
                    <a:pt x="1470" y="1"/>
                    <a:pt x="1447"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6" name="Google Shape;3896;p52"/>
            <p:cNvSpPr/>
            <p:nvPr/>
          </p:nvSpPr>
          <p:spPr>
            <a:xfrm>
              <a:off x="1059110" y="2859424"/>
              <a:ext cx="35224" cy="31078"/>
            </a:xfrm>
            <a:custGeom>
              <a:rect b="b" l="l" r="r" t="t"/>
              <a:pathLst>
                <a:path extrusionOk="0" h="652" w="739">
                  <a:moveTo>
                    <a:pt x="370" y="0"/>
                  </a:moveTo>
                  <a:cubicBezTo>
                    <a:pt x="241" y="0"/>
                    <a:pt x="119" y="78"/>
                    <a:pt x="68" y="206"/>
                  </a:cubicBezTo>
                  <a:cubicBezTo>
                    <a:pt x="1" y="373"/>
                    <a:pt x="82" y="562"/>
                    <a:pt x="250" y="628"/>
                  </a:cubicBezTo>
                  <a:cubicBezTo>
                    <a:pt x="290" y="644"/>
                    <a:pt x="331" y="651"/>
                    <a:pt x="371" y="651"/>
                  </a:cubicBezTo>
                  <a:cubicBezTo>
                    <a:pt x="500" y="651"/>
                    <a:pt x="622" y="574"/>
                    <a:pt x="673" y="447"/>
                  </a:cubicBezTo>
                  <a:cubicBezTo>
                    <a:pt x="739" y="279"/>
                    <a:pt x="658" y="91"/>
                    <a:pt x="491" y="24"/>
                  </a:cubicBezTo>
                  <a:cubicBezTo>
                    <a:pt x="451" y="8"/>
                    <a:pt x="410" y="0"/>
                    <a:pt x="37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7" name="Google Shape;3897;p52"/>
            <p:cNvSpPr/>
            <p:nvPr/>
          </p:nvSpPr>
          <p:spPr>
            <a:xfrm>
              <a:off x="1048862" y="2908471"/>
              <a:ext cx="59534" cy="52574"/>
            </a:xfrm>
            <a:custGeom>
              <a:rect b="b" l="l" r="r" t="t"/>
              <a:pathLst>
                <a:path extrusionOk="0" h="1103" w="1249">
                  <a:moveTo>
                    <a:pt x="623" y="1"/>
                  </a:moveTo>
                  <a:cubicBezTo>
                    <a:pt x="405" y="1"/>
                    <a:pt x="198" y="132"/>
                    <a:pt x="113" y="347"/>
                  </a:cubicBezTo>
                  <a:cubicBezTo>
                    <a:pt x="0" y="630"/>
                    <a:pt x="137" y="951"/>
                    <a:pt x="420" y="1063"/>
                  </a:cubicBezTo>
                  <a:cubicBezTo>
                    <a:pt x="487" y="1090"/>
                    <a:pt x="556" y="1103"/>
                    <a:pt x="624" y="1103"/>
                  </a:cubicBezTo>
                  <a:cubicBezTo>
                    <a:pt x="843" y="1103"/>
                    <a:pt x="1050" y="971"/>
                    <a:pt x="1136" y="756"/>
                  </a:cubicBezTo>
                  <a:cubicBezTo>
                    <a:pt x="1249" y="473"/>
                    <a:pt x="1111" y="153"/>
                    <a:pt x="828" y="41"/>
                  </a:cubicBezTo>
                  <a:cubicBezTo>
                    <a:pt x="761" y="14"/>
                    <a:pt x="692" y="1"/>
                    <a:pt x="623" y="1"/>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8" name="Google Shape;3898;p52"/>
            <p:cNvSpPr/>
            <p:nvPr/>
          </p:nvSpPr>
          <p:spPr>
            <a:xfrm>
              <a:off x="961635" y="2820530"/>
              <a:ext cx="35272" cy="31125"/>
            </a:xfrm>
            <a:custGeom>
              <a:rect b="b" l="l" r="r" t="t"/>
              <a:pathLst>
                <a:path extrusionOk="0" h="653" w="740">
                  <a:moveTo>
                    <a:pt x="369" y="1"/>
                  </a:moveTo>
                  <a:cubicBezTo>
                    <a:pt x="240" y="1"/>
                    <a:pt x="118" y="79"/>
                    <a:pt x="67" y="206"/>
                  </a:cubicBezTo>
                  <a:cubicBezTo>
                    <a:pt x="0" y="374"/>
                    <a:pt x="82" y="562"/>
                    <a:pt x="249" y="629"/>
                  </a:cubicBezTo>
                  <a:cubicBezTo>
                    <a:pt x="289" y="645"/>
                    <a:pt x="329" y="652"/>
                    <a:pt x="369" y="652"/>
                  </a:cubicBezTo>
                  <a:cubicBezTo>
                    <a:pt x="498" y="652"/>
                    <a:pt x="621" y="575"/>
                    <a:pt x="672" y="447"/>
                  </a:cubicBezTo>
                  <a:cubicBezTo>
                    <a:pt x="739" y="280"/>
                    <a:pt x="658" y="91"/>
                    <a:pt x="490" y="24"/>
                  </a:cubicBezTo>
                  <a:cubicBezTo>
                    <a:pt x="450" y="8"/>
                    <a:pt x="409" y="1"/>
                    <a:pt x="36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9" name="Google Shape;3899;p52"/>
            <p:cNvSpPr/>
            <p:nvPr/>
          </p:nvSpPr>
          <p:spPr>
            <a:xfrm>
              <a:off x="907011" y="2851988"/>
              <a:ext cx="59534" cy="52574"/>
            </a:xfrm>
            <a:custGeom>
              <a:rect b="b" l="l" r="r" t="t"/>
              <a:pathLst>
                <a:path extrusionOk="0" h="1103" w="1249">
                  <a:moveTo>
                    <a:pt x="625" y="0"/>
                  </a:moveTo>
                  <a:cubicBezTo>
                    <a:pt x="406" y="0"/>
                    <a:pt x="199" y="131"/>
                    <a:pt x="113" y="347"/>
                  </a:cubicBezTo>
                  <a:cubicBezTo>
                    <a:pt x="1" y="630"/>
                    <a:pt x="138" y="950"/>
                    <a:pt x="421" y="1063"/>
                  </a:cubicBezTo>
                  <a:cubicBezTo>
                    <a:pt x="487" y="1090"/>
                    <a:pt x="556" y="1102"/>
                    <a:pt x="624" y="1102"/>
                  </a:cubicBezTo>
                  <a:cubicBezTo>
                    <a:pt x="843" y="1102"/>
                    <a:pt x="1050" y="971"/>
                    <a:pt x="1137" y="756"/>
                  </a:cubicBezTo>
                  <a:cubicBezTo>
                    <a:pt x="1249" y="473"/>
                    <a:pt x="1112" y="153"/>
                    <a:pt x="829" y="40"/>
                  </a:cubicBezTo>
                  <a:cubicBezTo>
                    <a:pt x="762" y="13"/>
                    <a:pt x="693" y="0"/>
                    <a:pt x="625" y="0"/>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0" name="Google Shape;3900;p52"/>
            <p:cNvSpPr/>
            <p:nvPr/>
          </p:nvSpPr>
          <p:spPr>
            <a:xfrm>
              <a:off x="998480" y="2862141"/>
              <a:ext cx="43470" cy="35177"/>
            </a:xfrm>
            <a:custGeom>
              <a:rect b="b" l="l" r="r" t="t"/>
              <a:pathLst>
                <a:path extrusionOk="0" h="738" w="912">
                  <a:moveTo>
                    <a:pt x="125" y="1"/>
                  </a:moveTo>
                  <a:cubicBezTo>
                    <a:pt x="91" y="1"/>
                    <a:pt x="59" y="22"/>
                    <a:pt x="47" y="55"/>
                  </a:cubicBezTo>
                  <a:cubicBezTo>
                    <a:pt x="46" y="58"/>
                    <a:pt x="1" y="172"/>
                    <a:pt x="1" y="304"/>
                  </a:cubicBezTo>
                  <a:cubicBezTo>
                    <a:pt x="1" y="492"/>
                    <a:pt x="93" y="634"/>
                    <a:pt x="259" y="700"/>
                  </a:cubicBezTo>
                  <a:cubicBezTo>
                    <a:pt x="327" y="726"/>
                    <a:pt x="391" y="737"/>
                    <a:pt x="451" y="737"/>
                  </a:cubicBezTo>
                  <a:cubicBezTo>
                    <a:pt x="663" y="737"/>
                    <a:pt x="821" y="595"/>
                    <a:pt x="885" y="502"/>
                  </a:cubicBezTo>
                  <a:cubicBezTo>
                    <a:pt x="912" y="463"/>
                    <a:pt x="901" y="411"/>
                    <a:pt x="862" y="385"/>
                  </a:cubicBezTo>
                  <a:cubicBezTo>
                    <a:pt x="848" y="374"/>
                    <a:pt x="831" y="369"/>
                    <a:pt x="814" y="369"/>
                  </a:cubicBezTo>
                  <a:cubicBezTo>
                    <a:pt x="787" y="369"/>
                    <a:pt x="760" y="382"/>
                    <a:pt x="744" y="406"/>
                  </a:cubicBezTo>
                  <a:cubicBezTo>
                    <a:pt x="739" y="414"/>
                    <a:pt x="630" y="569"/>
                    <a:pt x="451" y="569"/>
                  </a:cubicBezTo>
                  <a:cubicBezTo>
                    <a:pt x="411" y="569"/>
                    <a:pt x="368" y="561"/>
                    <a:pt x="322" y="543"/>
                  </a:cubicBezTo>
                  <a:cubicBezTo>
                    <a:pt x="79" y="445"/>
                    <a:pt x="200" y="131"/>
                    <a:pt x="205" y="119"/>
                  </a:cubicBezTo>
                  <a:cubicBezTo>
                    <a:pt x="224" y="74"/>
                    <a:pt x="202" y="24"/>
                    <a:pt x="158" y="8"/>
                  </a:cubicBezTo>
                  <a:cubicBezTo>
                    <a:pt x="147" y="3"/>
                    <a:pt x="136" y="1"/>
                    <a:pt x="125"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01" name="Google Shape;3901;p52"/>
          <p:cNvSpPr/>
          <p:nvPr/>
        </p:nvSpPr>
        <p:spPr>
          <a:xfrm>
            <a:off x="5060324" y="2355910"/>
            <a:ext cx="1918016" cy="1911382"/>
          </a:xfrm>
          <a:custGeom>
            <a:rect b="b" l="l" r="r" t="t"/>
            <a:pathLst>
              <a:path extrusionOk="0" h="33974" w="34089">
                <a:moveTo>
                  <a:pt x="17044" y="0"/>
                </a:moveTo>
                <a:cubicBezTo>
                  <a:pt x="16893" y="2"/>
                  <a:pt x="16750" y="60"/>
                  <a:pt x="16640" y="163"/>
                </a:cubicBezTo>
                <a:lnTo>
                  <a:pt x="12729" y="4075"/>
                </a:lnTo>
                <a:lnTo>
                  <a:pt x="12729" y="4070"/>
                </a:lnTo>
                <a:lnTo>
                  <a:pt x="10005" y="6793"/>
                </a:lnTo>
                <a:cubicBezTo>
                  <a:pt x="9890" y="6904"/>
                  <a:pt x="9742" y="6959"/>
                  <a:pt x="9595" y="6959"/>
                </a:cubicBezTo>
                <a:cubicBezTo>
                  <a:pt x="9444" y="6959"/>
                  <a:pt x="9293" y="6901"/>
                  <a:pt x="9178" y="6787"/>
                </a:cubicBezTo>
                <a:lnTo>
                  <a:pt x="9104" y="6713"/>
                </a:lnTo>
                <a:cubicBezTo>
                  <a:pt x="8874" y="6481"/>
                  <a:pt x="8660" y="6026"/>
                  <a:pt x="8625" y="5702"/>
                </a:cubicBezTo>
                <a:cubicBezTo>
                  <a:pt x="8625" y="5702"/>
                  <a:pt x="8539" y="4792"/>
                  <a:pt x="7976" y="4229"/>
                </a:cubicBezTo>
                <a:cubicBezTo>
                  <a:pt x="7478" y="3726"/>
                  <a:pt x="6821" y="3474"/>
                  <a:pt x="6165" y="3474"/>
                </a:cubicBezTo>
                <a:cubicBezTo>
                  <a:pt x="5524" y="3474"/>
                  <a:pt x="4883" y="3714"/>
                  <a:pt x="4388" y="4197"/>
                </a:cubicBezTo>
                <a:cubicBezTo>
                  <a:pt x="3384" y="5172"/>
                  <a:pt x="3354" y="6775"/>
                  <a:pt x="4322" y="7785"/>
                </a:cubicBezTo>
                <a:cubicBezTo>
                  <a:pt x="4884" y="8350"/>
                  <a:pt x="5795" y="8439"/>
                  <a:pt x="5795" y="8439"/>
                </a:cubicBezTo>
                <a:cubicBezTo>
                  <a:pt x="6118" y="8468"/>
                  <a:pt x="6573" y="8686"/>
                  <a:pt x="6804" y="8916"/>
                </a:cubicBezTo>
                <a:lnTo>
                  <a:pt x="6924" y="9033"/>
                </a:lnTo>
                <a:cubicBezTo>
                  <a:pt x="7153" y="9267"/>
                  <a:pt x="7153" y="9641"/>
                  <a:pt x="6924" y="9874"/>
                </a:cubicBezTo>
                <a:lnTo>
                  <a:pt x="3488" y="13310"/>
                </a:lnTo>
                <a:lnTo>
                  <a:pt x="310" y="16487"/>
                </a:lnTo>
                <a:lnTo>
                  <a:pt x="233" y="16566"/>
                </a:lnTo>
                <a:cubicBezTo>
                  <a:pt x="1" y="16798"/>
                  <a:pt x="1" y="17174"/>
                  <a:pt x="233" y="17405"/>
                </a:cubicBezTo>
                <a:lnTo>
                  <a:pt x="6926" y="24099"/>
                </a:lnTo>
                <a:cubicBezTo>
                  <a:pt x="7156" y="24332"/>
                  <a:pt x="7156" y="24706"/>
                  <a:pt x="6926" y="24938"/>
                </a:cubicBezTo>
                <a:lnTo>
                  <a:pt x="6919" y="24945"/>
                </a:lnTo>
                <a:cubicBezTo>
                  <a:pt x="6688" y="25177"/>
                  <a:pt x="6233" y="25391"/>
                  <a:pt x="5908" y="25420"/>
                </a:cubicBezTo>
                <a:cubicBezTo>
                  <a:pt x="5908" y="25420"/>
                  <a:pt x="4999" y="25511"/>
                  <a:pt x="4436" y="26074"/>
                </a:cubicBezTo>
                <a:cubicBezTo>
                  <a:pt x="3478" y="27047"/>
                  <a:pt x="3485" y="28613"/>
                  <a:pt x="4451" y="29579"/>
                </a:cubicBezTo>
                <a:cubicBezTo>
                  <a:pt x="4938" y="30065"/>
                  <a:pt x="5575" y="30309"/>
                  <a:pt x="6213" y="30309"/>
                </a:cubicBezTo>
                <a:cubicBezTo>
                  <a:pt x="6843" y="30309"/>
                  <a:pt x="7473" y="30072"/>
                  <a:pt x="7958" y="29596"/>
                </a:cubicBezTo>
                <a:cubicBezTo>
                  <a:pt x="8522" y="29031"/>
                  <a:pt x="8608" y="28125"/>
                  <a:pt x="8608" y="28125"/>
                </a:cubicBezTo>
                <a:cubicBezTo>
                  <a:pt x="8642" y="27797"/>
                  <a:pt x="8857" y="27341"/>
                  <a:pt x="9087" y="27111"/>
                </a:cubicBezTo>
                <a:lnTo>
                  <a:pt x="9090" y="27107"/>
                </a:lnTo>
                <a:cubicBezTo>
                  <a:pt x="9204" y="26996"/>
                  <a:pt x="9355" y="26934"/>
                  <a:pt x="9513" y="26934"/>
                </a:cubicBezTo>
                <a:cubicBezTo>
                  <a:pt x="9669" y="26934"/>
                  <a:pt x="9820" y="26996"/>
                  <a:pt x="9930" y="27107"/>
                </a:cubicBezTo>
                <a:lnTo>
                  <a:pt x="16623" y="33801"/>
                </a:lnTo>
                <a:cubicBezTo>
                  <a:pt x="16741" y="33916"/>
                  <a:pt x="16893" y="33973"/>
                  <a:pt x="17045" y="33973"/>
                </a:cubicBezTo>
                <a:cubicBezTo>
                  <a:pt x="17198" y="33973"/>
                  <a:pt x="17350" y="33916"/>
                  <a:pt x="17468" y="33801"/>
                </a:cubicBezTo>
                <a:lnTo>
                  <a:pt x="24161" y="27107"/>
                </a:lnTo>
                <a:cubicBezTo>
                  <a:pt x="24391" y="26874"/>
                  <a:pt x="24391" y="26500"/>
                  <a:pt x="24161" y="26266"/>
                </a:cubicBezTo>
                <a:lnTo>
                  <a:pt x="24082" y="26193"/>
                </a:lnTo>
                <a:cubicBezTo>
                  <a:pt x="23852" y="25963"/>
                  <a:pt x="23396" y="25746"/>
                  <a:pt x="23073" y="25714"/>
                </a:cubicBezTo>
                <a:cubicBezTo>
                  <a:pt x="23073" y="25714"/>
                  <a:pt x="22167" y="25628"/>
                  <a:pt x="21600" y="25063"/>
                </a:cubicBezTo>
                <a:cubicBezTo>
                  <a:pt x="20626" y="24092"/>
                  <a:pt x="20631" y="22513"/>
                  <a:pt x="21600" y="21541"/>
                </a:cubicBezTo>
                <a:cubicBezTo>
                  <a:pt x="22087" y="21055"/>
                  <a:pt x="22725" y="20812"/>
                  <a:pt x="23362" y="20812"/>
                </a:cubicBezTo>
                <a:cubicBezTo>
                  <a:pt x="24000" y="20812"/>
                  <a:pt x="24637" y="21055"/>
                  <a:pt x="25124" y="21541"/>
                </a:cubicBezTo>
                <a:cubicBezTo>
                  <a:pt x="25685" y="22104"/>
                  <a:pt x="25776" y="23016"/>
                  <a:pt x="25776" y="23016"/>
                </a:cubicBezTo>
                <a:cubicBezTo>
                  <a:pt x="25805" y="23338"/>
                  <a:pt x="26022" y="23793"/>
                  <a:pt x="26252" y="24025"/>
                </a:cubicBezTo>
                <a:lnTo>
                  <a:pt x="26325" y="24099"/>
                </a:lnTo>
                <a:cubicBezTo>
                  <a:pt x="26437" y="24209"/>
                  <a:pt x="26588" y="24270"/>
                  <a:pt x="26746" y="24270"/>
                </a:cubicBezTo>
                <a:cubicBezTo>
                  <a:pt x="26902" y="24270"/>
                  <a:pt x="27053" y="24209"/>
                  <a:pt x="27165" y="24099"/>
                </a:cubicBezTo>
                <a:lnTo>
                  <a:pt x="33858" y="17405"/>
                </a:lnTo>
                <a:cubicBezTo>
                  <a:pt x="34088" y="17172"/>
                  <a:pt x="34087" y="16798"/>
                  <a:pt x="33855" y="16566"/>
                </a:cubicBezTo>
                <a:lnTo>
                  <a:pt x="28225" y="10937"/>
                </a:lnTo>
                <a:lnTo>
                  <a:pt x="27163" y="9874"/>
                </a:lnTo>
                <a:cubicBezTo>
                  <a:pt x="27051" y="9763"/>
                  <a:pt x="26900" y="9701"/>
                  <a:pt x="26742" y="9701"/>
                </a:cubicBezTo>
                <a:cubicBezTo>
                  <a:pt x="26585" y="9701"/>
                  <a:pt x="26434" y="9763"/>
                  <a:pt x="26322" y="9874"/>
                </a:cubicBezTo>
                <a:lnTo>
                  <a:pt x="26252" y="9945"/>
                </a:lnTo>
                <a:cubicBezTo>
                  <a:pt x="26022" y="10176"/>
                  <a:pt x="25807" y="10631"/>
                  <a:pt x="25773" y="10959"/>
                </a:cubicBezTo>
                <a:cubicBezTo>
                  <a:pt x="25773" y="10959"/>
                  <a:pt x="25687" y="11865"/>
                  <a:pt x="25124" y="12430"/>
                </a:cubicBezTo>
                <a:cubicBezTo>
                  <a:pt x="24657" y="12897"/>
                  <a:pt x="24024" y="13159"/>
                  <a:pt x="23363" y="13159"/>
                </a:cubicBezTo>
                <a:cubicBezTo>
                  <a:pt x="23351" y="13159"/>
                  <a:pt x="23341" y="13156"/>
                  <a:pt x="23329" y="13156"/>
                </a:cubicBezTo>
                <a:cubicBezTo>
                  <a:pt x="23312" y="13156"/>
                  <a:pt x="23293" y="13161"/>
                  <a:pt x="23276" y="13161"/>
                </a:cubicBezTo>
                <a:cubicBezTo>
                  <a:pt x="22268" y="13161"/>
                  <a:pt x="21358" y="12553"/>
                  <a:pt x="20974" y="11623"/>
                </a:cubicBezTo>
                <a:cubicBezTo>
                  <a:pt x="20588" y="10691"/>
                  <a:pt x="20801" y="9620"/>
                  <a:pt x="21513" y="8908"/>
                </a:cubicBezTo>
                <a:cubicBezTo>
                  <a:pt x="22076" y="8345"/>
                  <a:pt x="22987" y="8257"/>
                  <a:pt x="22987" y="8257"/>
                </a:cubicBezTo>
                <a:cubicBezTo>
                  <a:pt x="23310" y="8228"/>
                  <a:pt x="23765" y="8010"/>
                  <a:pt x="23996" y="7779"/>
                </a:cubicBezTo>
                <a:lnTo>
                  <a:pt x="24117" y="7662"/>
                </a:lnTo>
                <a:cubicBezTo>
                  <a:pt x="24345" y="7432"/>
                  <a:pt x="24347" y="7063"/>
                  <a:pt x="24122" y="6831"/>
                </a:cubicBezTo>
                <a:lnTo>
                  <a:pt x="23358" y="6067"/>
                </a:lnTo>
                <a:lnTo>
                  <a:pt x="17464" y="174"/>
                </a:lnTo>
                <a:cubicBezTo>
                  <a:pt x="17353" y="64"/>
                  <a:pt x="17202" y="0"/>
                  <a:pt x="17044" y="0"/>
                </a:cubicBezTo>
                <a:close/>
              </a:path>
            </a:pathLst>
          </a:custGeom>
          <a:solidFill>
            <a:srgbClr val="A5B7C5"/>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Exo"/>
                <a:ea typeface="Exo"/>
                <a:cs typeface="Exo"/>
                <a:sym typeface="Exo"/>
              </a:rPr>
              <a:t>        </a:t>
            </a:r>
            <a:endParaRPr b="1">
              <a:latin typeface="Exo"/>
              <a:ea typeface="Exo"/>
              <a:cs typeface="Exo"/>
              <a:sym typeface="Exo"/>
            </a:endParaRPr>
          </a:p>
          <a:p>
            <a:pPr indent="0" lvl="0" marL="0" rtl="0" algn="l">
              <a:spcBef>
                <a:spcPts val="0"/>
              </a:spcBef>
              <a:spcAft>
                <a:spcPts val="0"/>
              </a:spcAft>
              <a:buNone/>
            </a:pPr>
            <a:r>
              <a:t/>
            </a:r>
            <a:endParaRPr b="1">
              <a:latin typeface="Exo"/>
              <a:ea typeface="Exo"/>
              <a:cs typeface="Exo"/>
              <a:sym typeface="Exo"/>
            </a:endParaRPr>
          </a:p>
          <a:p>
            <a:pPr indent="0" lvl="0" marL="0" rtl="0" algn="l">
              <a:spcBef>
                <a:spcPts val="0"/>
              </a:spcBef>
              <a:spcAft>
                <a:spcPts val="0"/>
              </a:spcAft>
              <a:buNone/>
            </a:pPr>
            <a:r>
              <a:rPr b="1" lang="en">
                <a:latin typeface="Exo"/>
                <a:ea typeface="Exo"/>
                <a:cs typeface="Exo"/>
                <a:sym typeface="Exo"/>
              </a:rPr>
              <a:t>         </a:t>
            </a:r>
            <a:r>
              <a:rPr b="1" lang="en">
                <a:latin typeface="Exo"/>
                <a:ea typeface="Exo"/>
                <a:cs typeface="Exo"/>
                <a:sym typeface="Exo"/>
              </a:rPr>
              <a:t>Modèle   </a:t>
            </a:r>
            <a:endParaRPr b="1">
              <a:latin typeface="Exo"/>
              <a:ea typeface="Exo"/>
              <a:cs typeface="Exo"/>
              <a:sym typeface="Exo"/>
            </a:endParaRPr>
          </a:p>
          <a:p>
            <a:pPr indent="0" lvl="0" marL="0" rtl="0" algn="l">
              <a:spcBef>
                <a:spcPts val="0"/>
              </a:spcBef>
              <a:spcAft>
                <a:spcPts val="0"/>
              </a:spcAft>
              <a:buNone/>
            </a:pPr>
            <a:r>
              <a:rPr b="1" lang="en">
                <a:latin typeface="Exo"/>
                <a:ea typeface="Exo"/>
                <a:cs typeface="Exo"/>
                <a:sym typeface="Exo"/>
              </a:rPr>
              <a:t>  atmosphérique</a:t>
            </a:r>
            <a:endParaRPr b="1">
              <a:latin typeface="Exo"/>
              <a:ea typeface="Exo"/>
              <a:cs typeface="Exo"/>
              <a:sym typeface="Exo"/>
            </a:endParaRPr>
          </a:p>
          <a:p>
            <a:pPr indent="0" lvl="0" marL="0" rtl="0" algn="l">
              <a:spcBef>
                <a:spcPts val="0"/>
              </a:spcBef>
              <a:spcAft>
                <a:spcPts val="0"/>
              </a:spcAft>
              <a:buNone/>
            </a:pPr>
            <a:r>
              <a:rPr b="1" lang="en">
                <a:latin typeface="Exo"/>
                <a:ea typeface="Exo"/>
                <a:cs typeface="Exo"/>
                <a:sym typeface="Exo"/>
              </a:rPr>
              <a:t>      perfectible</a:t>
            </a:r>
            <a:endParaRPr b="1">
              <a:latin typeface="Exo"/>
              <a:ea typeface="Exo"/>
              <a:cs typeface="Exo"/>
              <a:sym typeface="Exo"/>
            </a:endParaRPr>
          </a:p>
        </p:txBody>
      </p:sp>
      <p:pic>
        <p:nvPicPr>
          <p:cNvPr id="3902" name="Google Shape;3902;p52"/>
          <p:cNvPicPr preferRelativeResize="0"/>
          <p:nvPr/>
        </p:nvPicPr>
        <p:blipFill rotWithShape="1">
          <a:blip r:embed="rId3">
            <a:alphaModFix/>
          </a:blip>
          <a:srcRect b="77883" l="25724" r="31465" t="3673"/>
          <a:stretch/>
        </p:blipFill>
        <p:spPr>
          <a:xfrm>
            <a:off x="6749200" y="323488"/>
            <a:ext cx="1526950" cy="433025"/>
          </a:xfrm>
          <a:prstGeom prst="rect">
            <a:avLst/>
          </a:prstGeom>
          <a:noFill/>
          <a:ln>
            <a:noFill/>
          </a:ln>
        </p:spPr>
      </p:pic>
      <p:sp>
        <p:nvSpPr>
          <p:cNvPr id="3903" name="Google Shape;3903;p52"/>
          <p:cNvSpPr/>
          <p:nvPr/>
        </p:nvSpPr>
        <p:spPr>
          <a:xfrm>
            <a:off x="4095370" y="1381817"/>
            <a:ext cx="1918072" cy="1911270"/>
          </a:xfrm>
          <a:custGeom>
            <a:rect b="b" l="l" r="r" t="t"/>
            <a:pathLst>
              <a:path extrusionOk="0" h="33972" w="34090">
                <a:moveTo>
                  <a:pt x="17046" y="1"/>
                </a:moveTo>
                <a:cubicBezTo>
                  <a:pt x="16894" y="1"/>
                  <a:pt x="16742" y="59"/>
                  <a:pt x="16626" y="174"/>
                </a:cubicBezTo>
                <a:lnTo>
                  <a:pt x="9933" y="6868"/>
                </a:lnTo>
                <a:cubicBezTo>
                  <a:pt x="9821" y="6978"/>
                  <a:pt x="9670" y="7041"/>
                  <a:pt x="9512" y="7041"/>
                </a:cubicBezTo>
                <a:cubicBezTo>
                  <a:pt x="9354" y="7041"/>
                  <a:pt x="9203" y="6978"/>
                  <a:pt x="9094" y="6868"/>
                </a:cubicBezTo>
                <a:lnTo>
                  <a:pt x="9087" y="6861"/>
                </a:lnTo>
                <a:cubicBezTo>
                  <a:pt x="8857" y="6629"/>
                  <a:pt x="8642" y="6175"/>
                  <a:pt x="8611" y="5850"/>
                </a:cubicBezTo>
                <a:cubicBezTo>
                  <a:pt x="8611" y="5850"/>
                  <a:pt x="8522" y="4941"/>
                  <a:pt x="7959" y="4378"/>
                </a:cubicBezTo>
                <a:cubicBezTo>
                  <a:pt x="7469" y="3863"/>
                  <a:pt x="6813" y="3605"/>
                  <a:pt x="6156" y="3605"/>
                </a:cubicBezTo>
                <a:cubicBezTo>
                  <a:pt x="5520" y="3605"/>
                  <a:pt x="4883" y="3847"/>
                  <a:pt x="4396" y="4333"/>
                </a:cubicBezTo>
                <a:cubicBezTo>
                  <a:pt x="3407" y="5322"/>
                  <a:pt x="3425" y="6932"/>
                  <a:pt x="4435" y="7898"/>
                </a:cubicBezTo>
                <a:cubicBezTo>
                  <a:pt x="5002" y="8462"/>
                  <a:pt x="5908" y="8553"/>
                  <a:pt x="5908" y="8553"/>
                </a:cubicBezTo>
                <a:cubicBezTo>
                  <a:pt x="6232" y="8583"/>
                  <a:pt x="6687" y="8797"/>
                  <a:pt x="6919" y="9027"/>
                </a:cubicBezTo>
                <a:lnTo>
                  <a:pt x="6926" y="9034"/>
                </a:lnTo>
                <a:cubicBezTo>
                  <a:pt x="7156" y="9267"/>
                  <a:pt x="7156" y="9642"/>
                  <a:pt x="6926" y="9875"/>
                </a:cubicBezTo>
                <a:lnTo>
                  <a:pt x="232" y="16567"/>
                </a:lnTo>
                <a:cubicBezTo>
                  <a:pt x="1" y="16798"/>
                  <a:pt x="1" y="17174"/>
                  <a:pt x="232" y="17406"/>
                </a:cubicBezTo>
                <a:lnTo>
                  <a:pt x="6411" y="23585"/>
                </a:lnTo>
                <a:lnTo>
                  <a:pt x="6926" y="24100"/>
                </a:lnTo>
                <a:cubicBezTo>
                  <a:pt x="6969" y="24141"/>
                  <a:pt x="7020" y="24173"/>
                  <a:pt x="7073" y="24197"/>
                </a:cubicBezTo>
                <a:cubicBezTo>
                  <a:pt x="7158" y="24244"/>
                  <a:pt x="7250" y="24269"/>
                  <a:pt x="7345" y="24273"/>
                </a:cubicBezTo>
                <a:cubicBezTo>
                  <a:pt x="7503" y="24273"/>
                  <a:pt x="7654" y="24211"/>
                  <a:pt x="7765" y="24101"/>
                </a:cubicBezTo>
                <a:lnTo>
                  <a:pt x="7839" y="24027"/>
                </a:lnTo>
                <a:cubicBezTo>
                  <a:pt x="8069" y="23796"/>
                  <a:pt x="8283" y="23341"/>
                  <a:pt x="8318" y="23013"/>
                </a:cubicBezTo>
                <a:cubicBezTo>
                  <a:pt x="8318" y="23013"/>
                  <a:pt x="8405" y="22107"/>
                  <a:pt x="8967" y="21541"/>
                </a:cubicBezTo>
                <a:cubicBezTo>
                  <a:pt x="9183" y="21324"/>
                  <a:pt x="9437" y="21149"/>
                  <a:pt x="9717" y="21026"/>
                </a:cubicBezTo>
                <a:cubicBezTo>
                  <a:pt x="10047" y="20876"/>
                  <a:pt x="10396" y="20805"/>
                  <a:pt x="10740" y="20805"/>
                </a:cubicBezTo>
                <a:cubicBezTo>
                  <a:pt x="11539" y="20805"/>
                  <a:pt x="12316" y="21191"/>
                  <a:pt x="12792" y="21886"/>
                </a:cubicBezTo>
                <a:cubicBezTo>
                  <a:pt x="13474" y="22879"/>
                  <a:pt x="13347" y="24218"/>
                  <a:pt x="12490" y="25064"/>
                </a:cubicBezTo>
                <a:cubicBezTo>
                  <a:pt x="12119" y="25437"/>
                  <a:pt x="11599" y="25600"/>
                  <a:pt x="11289" y="25668"/>
                </a:cubicBezTo>
                <a:cubicBezTo>
                  <a:pt x="11157" y="25704"/>
                  <a:pt x="11023" y="25732"/>
                  <a:pt x="10887" y="25749"/>
                </a:cubicBezTo>
                <a:cubicBezTo>
                  <a:pt x="10830" y="25757"/>
                  <a:pt x="10775" y="25769"/>
                  <a:pt x="10722" y="25785"/>
                </a:cubicBezTo>
                <a:cubicBezTo>
                  <a:pt x="10456" y="25871"/>
                  <a:pt x="10173" y="26027"/>
                  <a:pt x="10008" y="26193"/>
                </a:cubicBezTo>
                <a:lnTo>
                  <a:pt x="9933" y="26265"/>
                </a:lnTo>
                <a:cubicBezTo>
                  <a:pt x="9699" y="26497"/>
                  <a:pt x="9699" y="26875"/>
                  <a:pt x="9933" y="27106"/>
                </a:cubicBezTo>
                <a:lnTo>
                  <a:pt x="11412" y="28584"/>
                </a:lnTo>
                <a:lnTo>
                  <a:pt x="16625" y="33798"/>
                </a:lnTo>
                <a:cubicBezTo>
                  <a:pt x="16736" y="33908"/>
                  <a:pt x="16887" y="33972"/>
                  <a:pt x="17043" y="33972"/>
                </a:cubicBezTo>
                <a:cubicBezTo>
                  <a:pt x="17198" y="33970"/>
                  <a:pt x="17347" y="33910"/>
                  <a:pt x="17459" y="33802"/>
                </a:cubicBezTo>
                <a:lnTo>
                  <a:pt x="20636" y="30627"/>
                </a:lnTo>
                <a:lnTo>
                  <a:pt x="24073" y="27189"/>
                </a:lnTo>
                <a:cubicBezTo>
                  <a:pt x="24300" y="26955"/>
                  <a:pt x="24300" y="26581"/>
                  <a:pt x="24073" y="26348"/>
                </a:cubicBezTo>
                <a:lnTo>
                  <a:pt x="23953" y="26231"/>
                </a:lnTo>
                <a:cubicBezTo>
                  <a:pt x="23722" y="26001"/>
                  <a:pt x="23267" y="25783"/>
                  <a:pt x="22942" y="25754"/>
                </a:cubicBezTo>
                <a:cubicBezTo>
                  <a:pt x="22942" y="25754"/>
                  <a:pt x="22033" y="25665"/>
                  <a:pt x="21470" y="25100"/>
                </a:cubicBezTo>
                <a:cubicBezTo>
                  <a:pt x="20528" y="24086"/>
                  <a:pt x="20569" y="22503"/>
                  <a:pt x="21561" y="21539"/>
                </a:cubicBezTo>
                <a:cubicBezTo>
                  <a:pt x="22056" y="21057"/>
                  <a:pt x="22698" y="20816"/>
                  <a:pt x="23340" y="20816"/>
                </a:cubicBezTo>
                <a:cubicBezTo>
                  <a:pt x="23985" y="20816"/>
                  <a:pt x="24629" y="21059"/>
                  <a:pt x="25125" y="21544"/>
                </a:cubicBezTo>
                <a:cubicBezTo>
                  <a:pt x="25687" y="22107"/>
                  <a:pt x="25774" y="23017"/>
                  <a:pt x="25774" y="23017"/>
                </a:cubicBezTo>
                <a:cubicBezTo>
                  <a:pt x="25807" y="23341"/>
                  <a:pt x="26021" y="23796"/>
                  <a:pt x="26253" y="24027"/>
                </a:cubicBezTo>
                <a:lnTo>
                  <a:pt x="26325" y="24101"/>
                </a:lnTo>
                <a:cubicBezTo>
                  <a:pt x="26441" y="24216"/>
                  <a:pt x="26592" y="24274"/>
                  <a:pt x="26744" y="24274"/>
                </a:cubicBezTo>
                <a:cubicBezTo>
                  <a:pt x="26891" y="24274"/>
                  <a:pt x="27038" y="24219"/>
                  <a:pt x="27152" y="24110"/>
                </a:cubicBezTo>
                <a:lnTo>
                  <a:pt x="29878" y="21384"/>
                </a:lnTo>
                <a:lnTo>
                  <a:pt x="33774" y="17487"/>
                </a:lnTo>
                <a:cubicBezTo>
                  <a:pt x="33779" y="17482"/>
                  <a:pt x="33786" y="17482"/>
                  <a:pt x="33791" y="17476"/>
                </a:cubicBezTo>
                <a:lnTo>
                  <a:pt x="33860" y="17408"/>
                </a:lnTo>
                <a:cubicBezTo>
                  <a:pt x="34090" y="17174"/>
                  <a:pt x="34090" y="16798"/>
                  <a:pt x="33860" y="16567"/>
                </a:cubicBezTo>
                <a:lnTo>
                  <a:pt x="27166" y="9875"/>
                </a:lnTo>
                <a:cubicBezTo>
                  <a:pt x="26934" y="9643"/>
                  <a:pt x="26934" y="9267"/>
                  <a:pt x="27166" y="9036"/>
                </a:cubicBezTo>
                <a:lnTo>
                  <a:pt x="27283" y="8914"/>
                </a:lnTo>
                <a:cubicBezTo>
                  <a:pt x="27513" y="8684"/>
                  <a:pt x="27973" y="8469"/>
                  <a:pt x="28297" y="8437"/>
                </a:cubicBezTo>
                <a:cubicBezTo>
                  <a:pt x="28297" y="8437"/>
                  <a:pt x="29203" y="8349"/>
                  <a:pt x="29770" y="7786"/>
                </a:cubicBezTo>
                <a:cubicBezTo>
                  <a:pt x="30769" y="6818"/>
                  <a:pt x="30782" y="5219"/>
                  <a:pt x="29799" y="4235"/>
                </a:cubicBezTo>
                <a:cubicBezTo>
                  <a:pt x="29311" y="3748"/>
                  <a:pt x="28674" y="3505"/>
                  <a:pt x="28036" y="3505"/>
                </a:cubicBezTo>
                <a:cubicBezTo>
                  <a:pt x="27385" y="3505"/>
                  <a:pt x="26735" y="3758"/>
                  <a:pt x="26246" y="4263"/>
                </a:cubicBezTo>
                <a:cubicBezTo>
                  <a:pt x="25685" y="4826"/>
                  <a:pt x="25594" y="5735"/>
                  <a:pt x="25594" y="5735"/>
                </a:cubicBezTo>
                <a:cubicBezTo>
                  <a:pt x="25563" y="6060"/>
                  <a:pt x="25350" y="6514"/>
                  <a:pt x="25119" y="6746"/>
                </a:cubicBezTo>
                <a:lnTo>
                  <a:pt x="24998" y="6866"/>
                </a:lnTo>
                <a:cubicBezTo>
                  <a:pt x="24883" y="6982"/>
                  <a:pt x="24731" y="7040"/>
                  <a:pt x="24579" y="7040"/>
                </a:cubicBezTo>
                <a:cubicBezTo>
                  <a:pt x="24427" y="7040"/>
                  <a:pt x="24275" y="6982"/>
                  <a:pt x="24159" y="6866"/>
                </a:cubicBezTo>
                <a:lnTo>
                  <a:pt x="17466" y="174"/>
                </a:lnTo>
                <a:cubicBezTo>
                  <a:pt x="17350" y="59"/>
                  <a:pt x="17198" y="1"/>
                  <a:pt x="17046" y="1"/>
                </a:cubicBezTo>
                <a:close/>
              </a:path>
            </a:pathLst>
          </a:custGeom>
          <a:solidFill>
            <a:srgbClr val="667E92"/>
          </a:solidFill>
          <a:ln>
            <a:noFill/>
          </a:ln>
        </p:spPr>
        <p:txBody>
          <a:bodyPr anchorCtr="0" anchor="t" bIns="91425" lIns="91425" spcFirstLastPara="1" rIns="91425" wrap="square" tIns="91425">
            <a:noAutofit/>
          </a:bodyPr>
          <a:lstStyle/>
          <a:p>
            <a:pPr indent="0" lvl="0" marL="0" rtl="0" algn="ctr">
              <a:spcBef>
                <a:spcPts val="0"/>
              </a:spcBef>
              <a:spcAft>
                <a:spcPts val="0"/>
              </a:spcAft>
              <a:buNone/>
            </a:pPr>
            <a:r>
              <a:t/>
            </a:r>
            <a:endParaRPr b="1">
              <a:latin typeface="Exo"/>
              <a:ea typeface="Exo"/>
              <a:cs typeface="Exo"/>
              <a:sym typeface="Exo"/>
            </a:endParaRPr>
          </a:p>
          <a:p>
            <a:pPr indent="0" lvl="0" marL="0" rtl="0" algn="ctr">
              <a:spcBef>
                <a:spcPts val="0"/>
              </a:spcBef>
              <a:spcAft>
                <a:spcPts val="0"/>
              </a:spcAft>
              <a:buNone/>
            </a:pPr>
            <a:r>
              <a:t/>
            </a:r>
            <a:endParaRPr b="1">
              <a:latin typeface="Exo"/>
              <a:ea typeface="Exo"/>
              <a:cs typeface="Exo"/>
              <a:sym typeface="Exo"/>
            </a:endParaRPr>
          </a:p>
          <a:p>
            <a:pPr indent="0" lvl="0" marL="0" rtl="0" algn="ctr">
              <a:spcBef>
                <a:spcPts val="0"/>
              </a:spcBef>
              <a:spcAft>
                <a:spcPts val="0"/>
              </a:spcAft>
              <a:buNone/>
            </a:pPr>
            <a:r>
              <a:rPr b="1" lang="en">
                <a:latin typeface="Exo"/>
                <a:ea typeface="Exo"/>
                <a:cs typeface="Exo"/>
                <a:sym typeface="Exo"/>
              </a:rPr>
              <a:t>Conception complète mais simplifiée</a:t>
            </a:r>
            <a:endParaRPr b="1">
              <a:latin typeface="Exo"/>
              <a:ea typeface="Exo"/>
              <a:cs typeface="Exo"/>
              <a:sym typeface="Exo"/>
            </a:endParaRPr>
          </a:p>
        </p:txBody>
      </p:sp>
      <p:pic>
        <p:nvPicPr>
          <p:cNvPr id="3904" name="Google Shape;3904;p52"/>
          <p:cNvPicPr preferRelativeResize="0"/>
          <p:nvPr/>
        </p:nvPicPr>
        <p:blipFill rotWithShape="1">
          <a:blip r:embed="rId3">
            <a:alphaModFix/>
          </a:blip>
          <a:srcRect b="4928" l="9007" r="3625" t="19486"/>
          <a:stretch/>
        </p:blipFill>
        <p:spPr>
          <a:xfrm>
            <a:off x="5939475" y="883375"/>
            <a:ext cx="3195350" cy="1819850"/>
          </a:xfrm>
          <a:prstGeom prst="rect">
            <a:avLst/>
          </a:prstGeom>
          <a:noFill/>
          <a:ln>
            <a:noFill/>
          </a:ln>
        </p:spPr>
      </p:pic>
      <p:grpSp>
        <p:nvGrpSpPr>
          <p:cNvPr id="3905" name="Google Shape;3905;p52"/>
          <p:cNvGrpSpPr/>
          <p:nvPr/>
        </p:nvGrpSpPr>
        <p:grpSpPr>
          <a:xfrm rot="1000838">
            <a:off x="8107120" y="3122700"/>
            <a:ext cx="714599" cy="586068"/>
            <a:chOff x="5626143" y="-593747"/>
            <a:chExt cx="318949" cy="303152"/>
          </a:xfrm>
        </p:grpSpPr>
        <p:sp>
          <p:nvSpPr>
            <p:cNvPr id="3906" name="Google Shape;3906;p52"/>
            <p:cNvSpPr/>
            <p:nvPr/>
          </p:nvSpPr>
          <p:spPr>
            <a:xfrm>
              <a:off x="5626143" y="-593747"/>
              <a:ext cx="318949" cy="302337"/>
            </a:xfrm>
            <a:custGeom>
              <a:rect b="b" l="l" r="r" t="t"/>
              <a:pathLst>
                <a:path extrusionOk="0" h="5187" w="5472">
                  <a:moveTo>
                    <a:pt x="5451" y="1"/>
                  </a:moveTo>
                  <a:cubicBezTo>
                    <a:pt x="5274" y="1"/>
                    <a:pt x="3933" y="64"/>
                    <a:pt x="2037" y="1893"/>
                  </a:cubicBezTo>
                  <a:cubicBezTo>
                    <a:pt x="0" y="3858"/>
                    <a:pt x="1169" y="4799"/>
                    <a:pt x="1581" y="5058"/>
                  </a:cubicBezTo>
                  <a:cubicBezTo>
                    <a:pt x="1711" y="5139"/>
                    <a:pt x="1924" y="5187"/>
                    <a:pt x="2161" y="5187"/>
                  </a:cubicBezTo>
                  <a:cubicBezTo>
                    <a:pt x="2672" y="5187"/>
                    <a:pt x="3293" y="4963"/>
                    <a:pt x="3435" y="4362"/>
                  </a:cubicBezTo>
                  <a:cubicBezTo>
                    <a:pt x="3641" y="3484"/>
                    <a:pt x="3717" y="3038"/>
                    <a:pt x="4069" y="2684"/>
                  </a:cubicBezTo>
                  <a:cubicBezTo>
                    <a:pt x="4423" y="2332"/>
                    <a:pt x="4618" y="2218"/>
                    <a:pt x="4618" y="2218"/>
                  </a:cubicBezTo>
                  <a:lnTo>
                    <a:pt x="3858" y="2148"/>
                  </a:lnTo>
                  <a:cubicBezTo>
                    <a:pt x="3858" y="2148"/>
                    <a:pt x="4308" y="1713"/>
                    <a:pt x="4618" y="1589"/>
                  </a:cubicBezTo>
                  <a:cubicBezTo>
                    <a:pt x="4928" y="1467"/>
                    <a:pt x="5356" y="1342"/>
                    <a:pt x="5356" y="1342"/>
                  </a:cubicBezTo>
                  <a:cubicBezTo>
                    <a:pt x="5356" y="1342"/>
                    <a:pt x="5076" y="1280"/>
                    <a:pt x="4742" y="1280"/>
                  </a:cubicBezTo>
                  <a:cubicBezTo>
                    <a:pt x="4602" y="1280"/>
                    <a:pt x="4452" y="1291"/>
                    <a:pt x="4310" y="1322"/>
                  </a:cubicBezTo>
                  <a:cubicBezTo>
                    <a:pt x="3830" y="1427"/>
                    <a:pt x="3645" y="1640"/>
                    <a:pt x="3645" y="1640"/>
                  </a:cubicBezTo>
                  <a:cubicBezTo>
                    <a:pt x="3645" y="1640"/>
                    <a:pt x="3875" y="1301"/>
                    <a:pt x="4174" y="1116"/>
                  </a:cubicBezTo>
                  <a:cubicBezTo>
                    <a:pt x="4488" y="920"/>
                    <a:pt x="5002" y="889"/>
                    <a:pt x="5002" y="889"/>
                  </a:cubicBezTo>
                  <a:cubicBezTo>
                    <a:pt x="5002" y="889"/>
                    <a:pt x="4694" y="855"/>
                    <a:pt x="4370" y="855"/>
                  </a:cubicBezTo>
                  <a:cubicBezTo>
                    <a:pt x="4156" y="855"/>
                    <a:pt x="3934" y="870"/>
                    <a:pt x="3793" y="920"/>
                  </a:cubicBezTo>
                  <a:cubicBezTo>
                    <a:pt x="4174" y="448"/>
                    <a:pt x="4837" y="88"/>
                    <a:pt x="5471" y="1"/>
                  </a:cubicBezTo>
                  <a:cubicBezTo>
                    <a:pt x="5471" y="1"/>
                    <a:pt x="5464" y="1"/>
                    <a:pt x="545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7" name="Google Shape;3907;p52"/>
            <p:cNvSpPr/>
            <p:nvPr/>
          </p:nvSpPr>
          <p:spPr>
            <a:xfrm>
              <a:off x="5736367" y="-464700"/>
              <a:ext cx="159475" cy="174105"/>
            </a:xfrm>
            <a:custGeom>
              <a:rect b="b" l="l" r="r" t="t"/>
              <a:pathLst>
                <a:path extrusionOk="0" h="2987" w="2736">
                  <a:moveTo>
                    <a:pt x="2699" y="0"/>
                  </a:moveTo>
                  <a:cubicBezTo>
                    <a:pt x="2695" y="0"/>
                    <a:pt x="2690" y="1"/>
                    <a:pt x="2686" y="3"/>
                  </a:cubicBezTo>
                  <a:cubicBezTo>
                    <a:pt x="2156" y="292"/>
                    <a:pt x="1843" y="802"/>
                    <a:pt x="1682" y="1373"/>
                  </a:cubicBezTo>
                  <a:cubicBezTo>
                    <a:pt x="1570" y="1772"/>
                    <a:pt x="1597" y="2213"/>
                    <a:pt x="1288" y="2531"/>
                  </a:cubicBezTo>
                  <a:cubicBezTo>
                    <a:pt x="942" y="2885"/>
                    <a:pt x="471" y="2919"/>
                    <a:pt x="7" y="2964"/>
                  </a:cubicBezTo>
                  <a:cubicBezTo>
                    <a:pt x="1" y="2965"/>
                    <a:pt x="1" y="2974"/>
                    <a:pt x="7" y="2974"/>
                  </a:cubicBezTo>
                  <a:cubicBezTo>
                    <a:pt x="81" y="2982"/>
                    <a:pt x="156" y="2987"/>
                    <a:pt x="232" y="2987"/>
                  </a:cubicBezTo>
                  <a:cubicBezTo>
                    <a:pt x="796" y="2987"/>
                    <a:pt x="1406" y="2756"/>
                    <a:pt x="1602" y="2187"/>
                  </a:cubicBezTo>
                  <a:cubicBezTo>
                    <a:pt x="1729" y="1814"/>
                    <a:pt x="1715" y="1411"/>
                    <a:pt x="1864" y="1040"/>
                  </a:cubicBezTo>
                  <a:cubicBezTo>
                    <a:pt x="2032" y="622"/>
                    <a:pt x="2310" y="263"/>
                    <a:pt x="2711" y="46"/>
                  </a:cubicBezTo>
                  <a:cubicBezTo>
                    <a:pt x="2735" y="34"/>
                    <a:pt x="2721" y="0"/>
                    <a:pt x="269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8" name="Google Shape;3908;p52"/>
            <p:cNvSpPr/>
            <p:nvPr/>
          </p:nvSpPr>
          <p:spPr>
            <a:xfrm>
              <a:off x="5699645" y="-423258"/>
              <a:ext cx="110338" cy="109872"/>
            </a:xfrm>
            <a:custGeom>
              <a:rect b="b" l="l" r="r" t="t"/>
              <a:pathLst>
                <a:path extrusionOk="0" h="1885" w="1893">
                  <a:moveTo>
                    <a:pt x="947" y="0"/>
                  </a:moveTo>
                  <a:cubicBezTo>
                    <a:pt x="945" y="0"/>
                    <a:pt x="943" y="0"/>
                    <a:pt x="941" y="0"/>
                  </a:cubicBezTo>
                  <a:cubicBezTo>
                    <a:pt x="421" y="3"/>
                    <a:pt x="1" y="427"/>
                    <a:pt x="4" y="947"/>
                  </a:cubicBezTo>
                  <a:cubicBezTo>
                    <a:pt x="8" y="1466"/>
                    <a:pt x="429" y="1884"/>
                    <a:pt x="947" y="1884"/>
                  </a:cubicBezTo>
                  <a:cubicBezTo>
                    <a:pt x="948" y="1884"/>
                    <a:pt x="950" y="1884"/>
                    <a:pt x="952" y="1884"/>
                  </a:cubicBezTo>
                  <a:cubicBezTo>
                    <a:pt x="1473" y="1881"/>
                    <a:pt x="1892" y="1456"/>
                    <a:pt x="1888" y="936"/>
                  </a:cubicBezTo>
                  <a:cubicBezTo>
                    <a:pt x="1885" y="418"/>
                    <a:pt x="1464" y="0"/>
                    <a:pt x="947" y="0"/>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9" name="Google Shape;3909;p52"/>
            <p:cNvSpPr/>
            <p:nvPr/>
          </p:nvSpPr>
          <p:spPr>
            <a:xfrm>
              <a:off x="5692592" y="-389219"/>
              <a:ext cx="25064" cy="36488"/>
            </a:xfrm>
            <a:custGeom>
              <a:rect b="b" l="l" r="r" t="t"/>
              <a:pathLst>
                <a:path extrusionOk="0" h="626" w="430">
                  <a:moveTo>
                    <a:pt x="215" y="0"/>
                  </a:moveTo>
                  <a:cubicBezTo>
                    <a:pt x="97" y="0"/>
                    <a:pt x="0" y="141"/>
                    <a:pt x="0" y="313"/>
                  </a:cubicBezTo>
                  <a:cubicBezTo>
                    <a:pt x="0" y="485"/>
                    <a:pt x="97" y="625"/>
                    <a:pt x="215" y="625"/>
                  </a:cubicBezTo>
                  <a:cubicBezTo>
                    <a:pt x="334" y="625"/>
                    <a:pt x="430" y="485"/>
                    <a:pt x="430" y="313"/>
                  </a:cubicBezTo>
                  <a:cubicBezTo>
                    <a:pt x="430" y="141"/>
                    <a:pt x="334" y="0"/>
                    <a:pt x="215"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0" name="Google Shape;3910;p52"/>
            <p:cNvSpPr/>
            <p:nvPr/>
          </p:nvSpPr>
          <p:spPr>
            <a:xfrm>
              <a:off x="5772098" y="-421743"/>
              <a:ext cx="34623" cy="34681"/>
            </a:xfrm>
            <a:custGeom>
              <a:rect b="b" l="l" r="r" t="t"/>
              <a:pathLst>
                <a:path extrusionOk="0" h="595" w="594">
                  <a:moveTo>
                    <a:pt x="298" y="0"/>
                  </a:moveTo>
                  <a:cubicBezTo>
                    <a:pt x="133" y="0"/>
                    <a:pt x="0" y="133"/>
                    <a:pt x="0" y="298"/>
                  </a:cubicBezTo>
                  <a:cubicBezTo>
                    <a:pt x="0" y="462"/>
                    <a:pt x="133" y="595"/>
                    <a:pt x="298" y="595"/>
                  </a:cubicBezTo>
                  <a:cubicBezTo>
                    <a:pt x="461" y="595"/>
                    <a:pt x="594" y="462"/>
                    <a:pt x="594" y="298"/>
                  </a:cubicBezTo>
                  <a:cubicBezTo>
                    <a:pt x="594" y="133"/>
                    <a:pt x="461" y="0"/>
                    <a:pt x="298"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1" name="Google Shape;3911;p52"/>
            <p:cNvSpPr/>
            <p:nvPr/>
          </p:nvSpPr>
          <p:spPr>
            <a:xfrm>
              <a:off x="5696789" y="-383157"/>
              <a:ext cx="16729" cy="24306"/>
            </a:xfrm>
            <a:custGeom>
              <a:rect b="b" l="l" r="r" t="t"/>
              <a:pathLst>
                <a:path extrusionOk="0" h="417" w="287">
                  <a:moveTo>
                    <a:pt x="144" y="1"/>
                  </a:moveTo>
                  <a:cubicBezTo>
                    <a:pt x="65" y="1"/>
                    <a:pt x="1" y="94"/>
                    <a:pt x="1" y="209"/>
                  </a:cubicBezTo>
                  <a:cubicBezTo>
                    <a:pt x="1" y="324"/>
                    <a:pt x="65" y="417"/>
                    <a:pt x="144" y="417"/>
                  </a:cubicBezTo>
                  <a:cubicBezTo>
                    <a:pt x="223" y="417"/>
                    <a:pt x="286" y="324"/>
                    <a:pt x="286" y="209"/>
                  </a:cubicBezTo>
                  <a:cubicBezTo>
                    <a:pt x="286" y="94"/>
                    <a:pt x="223" y="1"/>
                    <a:pt x="144"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2" name="Google Shape;3912;p52"/>
            <p:cNvSpPr/>
            <p:nvPr/>
          </p:nvSpPr>
          <p:spPr>
            <a:xfrm>
              <a:off x="5777111" y="-416672"/>
              <a:ext cx="24656" cy="24539"/>
            </a:xfrm>
            <a:custGeom>
              <a:rect b="b" l="l" r="r" t="t"/>
              <a:pathLst>
                <a:path extrusionOk="0" h="421" w="423">
                  <a:moveTo>
                    <a:pt x="212" y="0"/>
                  </a:moveTo>
                  <a:cubicBezTo>
                    <a:pt x="95" y="0"/>
                    <a:pt x="0" y="94"/>
                    <a:pt x="0" y="211"/>
                  </a:cubicBezTo>
                  <a:cubicBezTo>
                    <a:pt x="0" y="327"/>
                    <a:pt x="95" y="421"/>
                    <a:pt x="212" y="421"/>
                  </a:cubicBezTo>
                  <a:cubicBezTo>
                    <a:pt x="328" y="421"/>
                    <a:pt x="422" y="327"/>
                    <a:pt x="422" y="211"/>
                  </a:cubicBezTo>
                  <a:cubicBezTo>
                    <a:pt x="422" y="94"/>
                    <a:pt x="328" y="0"/>
                    <a:pt x="212"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3" name="Google Shape;3913;p52"/>
            <p:cNvSpPr/>
            <p:nvPr/>
          </p:nvSpPr>
          <p:spPr>
            <a:xfrm>
              <a:off x="5752630" y="-358502"/>
              <a:ext cx="41209" cy="29435"/>
            </a:xfrm>
            <a:custGeom>
              <a:rect b="b" l="l" r="r" t="t"/>
              <a:pathLst>
                <a:path extrusionOk="0" h="505" w="707">
                  <a:moveTo>
                    <a:pt x="440" y="1"/>
                  </a:moveTo>
                  <a:cubicBezTo>
                    <a:pt x="381" y="1"/>
                    <a:pt x="316" y="15"/>
                    <a:pt x="254" y="45"/>
                  </a:cubicBezTo>
                  <a:cubicBezTo>
                    <a:pt x="88" y="123"/>
                    <a:pt x="0" y="280"/>
                    <a:pt x="56" y="396"/>
                  </a:cubicBezTo>
                  <a:cubicBezTo>
                    <a:pt x="90" y="467"/>
                    <a:pt x="170" y="505"/>
                    <a:pt x="266" y="505"/>
                  </a:cubicBezTo>
                  <a:cubicBezTo>
                    <a:pt x="325" y="505"/>
                    <a:pt x="390" y="490"/>
                    <a:pt x="454" y="459"/>
                  </a:cubicBezTo>
                  <a:cubicBezTo>
                    <a:pt x="618" y="381"/>
                    <a:pt x="706" y="224"/>
                    <a:pt x="652" y="109"/>
                  </a:cubicBezTo>
                  <a:cubicBezTo>
                    <a:pt x="617" y="39"/>
                    <a:pt x="536" y="1"/>
                    <a:pt x="440"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4" name="Google Shape;3914;p52"/>
            <p:cNvSpPr/>
            <p:nvPr/>
          </p:nvSpPr>
          <p:spPr>
            <a:xfrm>
              <a:off x="5687813" y="-387004"/>
              <a:ext cx="28444" cy="57005"/>
            </a:xfrm>
            <a:custGeom>
              <a:rect b="b" l="l" r="r" t="t"/>
              <a:pathLst>
                <a:path extrusionOk="0" h="978" w="488">
                  <a:moveTo>
                    <a:pt x="173" y="0"/>
                  </a:moveTo>
                  <a:cubicBezTo>
                    <a:pt x="172" y="0"/>
                    <a:pt x="171" y="0"/>
                    <a:pt x="169" y="1"/>
                  </a:cubicBezTo>
                  <a:cubicBezTo>
                    <a:pt x="1" y="84"/>
                    <a:pt x="15" y="322"/>
                    <a:pt x="74" y="471"/>
                  </a:cubicBezTo>
                  <a:cubicBezTo>
                    <a:pt x="102" y="544"/>
                    <a:pt x="173" y="589"/>
                    <a:pt x="249" y="601"/>
                  </a:cubicBezTo>
                  <a:cubicBezTo>
                    <a:pt x="270" y="758"/>
                    <a:pt x="346" y="888"/>
                    <a:pt x="478" y="977"/>
                  </a:cubicBezTo>
                  <a:cubicBezTo>
                    <a:pt x="479" y="977"/>
                    <a:pt x="480" y="977"/>
                    <a:pt x="481" y="977"/>
                  </a:cubicBezTo>
                  <a:cubicBezTo>
                    <a:pt x="485" y="977"/>
                    <a:pt x="488" y="973"/>
                    <a:pt x="484" y="969"/>
                  </a:cubicBezTo>
                  <a:cubicBezTo>
                    <a:pt x="384" y="873"/>
                    <a:pt x="316" y="744"/>
                    <a:pt x="298" y="605"/>
                  </a:cubicBezTo>
                  <a:cubicBezTo>
                    <a:pt x="333" y="605"/>
                    <a:pt x="368" y="597"/>
                    <a:pt x="400" y="582"/>
                  </a:cubicBezTo>
                  <a:cubicBezTo>
                    <a:pt x="404" y="581"/>
                    <a:pt x="403" y="575"/>
                    <a:pt x="398" y="575"/>
                  </a:cubicBezTo>
                  <a:cubicBezTo>
                    <a:pt x="279" y="545"/>
                    <a:pt x="163" y="582"/>
                    <a:pt x="125" y="427"/>
                  </a:cubicBezTo>
                  <a:cubicBezTo>
                    <a:pt x="91" y="289"/>
                    <a:pt x="70" y="121"/>
                    <a:pt x="180" y="15"/>
                  </a:cubicBezTo>
                  <a:cubicBezTo>
                    <a:pt x="185" y="9"/>
                    <a:pt x="181" y="0"/>
                    <a:pt x="173"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5" name="Google Shape;3915;p52"/>
            <p:cNvSpPr/>
            <p:nvPr/>
          </p:nvSpPr>
          <p:spPr>
            <a:xfrm>
              <a:off x="5696090" y="-383040"/>
              <a:ext cx="15621" cy="16670"/>
            </a:xfrm>
            <a:custGeom>
              <a:rect b="b" l="l" r="r" t="t"/>
              <a:pathLst>
                <a:path extrusionOk="0" h="286" w="268">
                  <a:moveTo>
                    <a:pt x="170" y="1"/>
                  </a:moveTo>
                  <a:cubicBezTo>
                    <a:pt x="137" y="1"/>
                    <a:pt x="103" y="12"/>
                    <a:pt x="77" y="32"/>
                  </a:cubicBezTo>
                  <a:cubicBezTo>
                    <a:pt x="0" y="93"/>
                    <a:pt x="9" y="202"/>
                    <a:pt x="43" y="283"/>
                  </a:cubicBezTo>
                  <a:cubicBezTo>
                    <a:pt x="44" y="285"/>
                    <a:pt x="47" y="286"/>
                    <a:pt x="49" y="286"/>
                  </a:cubicBezTo>
                  <a:cubicBezTo>
                    <a:pt x="51" y="286"/>
                    <a:pt x="54" y="284"/>
                    <a:pt x="52" y="281"/>
                  </a:cubicBezTo>
                  <a:cubicBezTo>
                    <a:pt x="38" y="215"/>
                    <a:pt x="30" y="123"/>
                    <a:pt x="79" y="69"/>
                  </a:cubicBezTo>
                  <a:cubicBezTo>
                    <a:pt x="102" y="43"/>
                    <a:pt x="135" y="29"/>
                    <a:pt x="167" y="29"/>
                  </a:cubicBezTo>
                  <a:cubicBezTo>
                    <a:pt x="194" y="29"/>
                    <a:pt x="222" y="39"/>
                    <a:pt x="243" y="62"/>
                  </a:cubicBezTo>
                  <a:cubicBezTo>
                    <a:pt x="245" y="64"/>
                    <a:pt x="248" y="65"/>
                    <a:pt x="251" y="65"/>
                  </a:cubicBezTo>
                  <a:cubicBezTo>
                    <a:pt x="259" y="65"/>
                    <a:pt x="267" y="56"/>
                    <a:pt x="262" y="47"/>
                  </a:cubicBezTo>
                  <a:cubicBezTo>
                    <a:pt x="240" y="15"/>
                    <a:pt x="206" y="1"/>
                    <a:pt x="170"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6" name="Google Shape;3916;p52"/>
            <p:cNvSpPr/>
            <p:nvPr/>
          </p:nvSpPr>
          <p:spPr>
            <a:xfrm>
              <a:off x="5744702" y="-343405"/>
              <a:ext cx="12240" cy="20692"/>
            </a:xfrm>
            <a:custGeom>
              <a:rect b="b" l="l" r="r" t="t"/>
              <a:pathLst>
                <a:path extrusionOk="0" h="355" w="210">
                  <a:moveTo>
                    <a:pt x="66" y="0"/>
                  </a:moveTo>
                  <a:cubicBezTo>
                    <a:pt x="62" y="0"/>
                    <a:pt x="59" y="2"/>
                    <a:pt x="57" y="7"/>
                  </a:cubicBezTo>
                  <a:cubicBezTo>
                    <a:pt x="0" y="138"/>
                    <a:pt x="76" y="295"/>
                    <a:pt x="199" y="354"/>
                  </a:cubicBezTo>
                  <a:cubicBezTo>
                    <a:pt x="200" y="354"/>
                    <a:pt x="200" y="355"/>
                    <a:pt x="201" y="355"/>
                  </a:cubicBezTo>
                  <a:cubicBezTo>
                    <a:pt x="205" y="355"/>
                    <a:pt x="209" y="347"/>
                    <a:pt x="204" y="344"/>
                  </a:cubicBezTo>
                  <a:cubicBezTo>
                    <a:pt x="91" y="271"/>
                    <a:pt x="55" y="145"/>
                    <a:pt x="79" y="16"/>
                  </a:cubicBezTo>
                  <a:cubicBezTo>
                    <a:pt x="81" y="8"/>
                    <a:pt x="73" y="0"/>
                    <a:pt x="66"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7" name="Google Shape;3917;p52"/>
            <p:cNvSpPr/>
            <p:nvPr/>
          </p:nvSpPr>
          <p:spPr>
            <a:xfrm>
              <a:off x="5788594" y="-369401"/>
              <a:ext cx="11541" cy="22557"/>
            </a:xfrm>
            <a:custGeom>
              <a:rect b="b" l="l" r="r" t="t"/>
              <a:pathLst>
                <a:path extrusionOk="0" h="387" w="198">
                  <a:moveTo>
                    <a:pt x="18" y="1"/>
                  </a:moveTo>
                  <a:cubicBezTo>
                    <a:pt x="7" y="1"/>
                    <a:pt x="1" y="17"/>
                    <a:pt x="8" y="26"/>
                  </a:cubicBezTo>
                  <a:cubicBezTo>
                    <a:pt x="51" y="78"/>
                    <a:pt x="99" y="115"/>
                    <a:pt x="126" y="181"/>
                  </a:cubicBezTo>
                  <a:cubicBezTo>
                    <a:pt x="151" y="243"/>
                    <a:pt x="155" y="311"/>
                    <a:pt x="141" y="377"/>
                  </a:cubicBezTo>
                  <a:cubicBezTo>
                    <a:pt x="141" y="383"/>
                    <a:pt x="145" y="386"/>
                    <a:pt x="149" y="386"/>
                  </a:cubicBezTo>
                  <a:cubicBezTo>
                    <a:pt x="151" y="386"/>
                    <a:pt x="154" y="385"/>
                    <a:pt x="156" y="382"/>
                  </a:cubicBezTo>
                  <a:cubicBezTo>
                    <a:pt x="198" y="258"/>
                    <a:pt x="162" y="54"/>
                    <a:pt x="22" y="2"/>
                  </a:cubicBezTo>
                  <a:cubicBezTo>
                    <a:pt x="20" y="1"/>
                    <a:pt x="19" y="1"/>
                    <a:pt x="18"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8" name="Google Shape;3918;p52"/>
            <p:cNvSpPr/>
            <p:nvPr/>
          </p:nvSpPr>
          <p:spPr>
            <a:xfrm>
              <a:off x="5772506" y="-423958"/>
              <a:ext cx="38411" cy="38819"/>
            </a:xfrm>
            <a:custGeom>
              <a:rect b="b" l="l" r="r" t="t"/>
              <a:pathLst>
                <a:path extrusionOk="0" h="666" w="659">
                  <a:moveTo>
                    <a:pt x="284" y="0"/>
                  </a:moveTo>
                  <a:cubicBezTo>
                    <a:pt x="187" y="0"/>
                    <a:pt x="87" y="41"/>
                    <a:pt x="14" y="117"/>
                  </a:cubicBezTo>
                  <a:cubicBezTo>
                    <a:pt x="0" y="132"/>
                    <a:pt x="13" y="151"/>
                    <a:pt x="29" y="151"/>
                  </a:cubicBezTo>
                  <a:cubicBezTo>
                    <a:pt x="32" y="151"/>
                    <a:pt x="36" y="150"/>
                    <a:pt x="39" y="148"/>
                  </a:cubicBezTo>
                  <a:cubicBezTo>
                    <a:pt x="110" y="116"/>
                    <a:pt x="169" y="72"/>
                    <a:pt x="248" y="57"/>
                  </a:cubicBezTo>
                  <a:cubicBezTo>
                    <a:pt x="264" y="54"/>
                    <a:pt x="280" y="53"/>
                    <a:pt x="296" y="53"/>
                  </a:cubicBezTo>
                  <a:cubicBezTo>
                    <a:pt x="393" y="53"/>
                    <a:pt x="467" y="110"/>
                    <a:pt x="518" y="195"/>
                  </a:cubicBezTo>
                  <a:cubicBezTo>
                    <a:pt x="616" y="361"/>
                    <a:pt x="547" y="551"/>
                    <a:pt x="394" y="653"/>
                  </a:cubicBezTo>
                  <a:cubicBezTo>
                    <a:pt x="387" y="657"/>
                    <a:pt x="391" y="665"/>
                    <a:pt x="397" y="665"/>
                  </a:cubicBezTo>
                  <a:cubicBezTo>
                    <a:pt x="398" y="665"/>
                    <a:pt x="399" y="665"/>
                    <a:pt x="401" y="664"/>
                  </a:cubicBezTo>
                  <a:cubicBezTo>
                    <a:pt x="589" y="567"/>
                    <a:pt x="658" y="340"/>
                    <a:pt x="552" y="153"/>
                  </a:cubicBezTo>
                  <a:cubicBezTo>
                    <a:pt x="492" y="49"/>
                    <a:pt x="389"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9" name="Google Shape;3919;p52"/>
            <p:cNvSpPr/>
            <p:nvPr/>
          </p:nvSpPr>
          <p:spPr>
            <a:xfrm>
              <a:off x="5773905" y="-416730"/>
              <a:ext cx="12182" cy="17661"/>
            </a:xfrm>
            <a:custGeom>
              <a:rect b="b" l="l" r="r" t="t"/>
              <a:pathLst>
                <a:path extrusionOk="0" h="303" w="209">
                  <a:moveTo>
                    <a:pt x="200" y="1"/>
                  </a:moveTo>
                  <a:cubicBezTo>
                    <a:pt x="199" y="1"/>
                    <a:pt x="199" y="1"/>
                    <a:pt x="198" y="1"/>
                  </a:cubicBezTo>
                  <a:cubicBezTo>
                    <a:pt x="79" y="33"/>
                    <a:pt x="1" y="179"/>
                    <a:pt x="52" y="294"/>
                  </a:cubicBezTo>
                  <a:cubicBezTo>
                    <a:pt x="55" y="300"/>
                    <a:pt x="59" y="302"/>
                    <a:pt x="63" y="302"/>
                  </a:cubicBezTo>
                  <a:cubicBezTo>
                    <a:pt x="71" y="302"/>
                    <a:pt x="81" y="293"/>
                    <a:pt x="79" y="283"/>
                  </a:cubicBezTo>
                  <a:cubicBezTo>
                    <a:pt x="63" y="171"/>
                    <a:pt x="100" y="71"/>
                    <a:pt x="203" y="13"/>
                  </a:cubicBezTo>
                  <a:cubicBezTo>
                    <a:pt x="208" y="9"/>
                    <a:pt x="206" y="1"/>
                    <a:pt x="200"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20" name="Google Shape;3920;p52"/>
            <p:cNvSpPr/>
            <p:nvPr/>
          </p:nvSpPr>
          <p:spPr>
            <a:xfrm>
              <a:off x="5756535" y="-424249"/>
              <a:ext cx="19235" cy="5829"/>
            </a:xfrm>
            <a:custGeom>
              <a:rect b="b" l="l" r="r" t="t"/>
              <a:pathLst>
                <a:path extrusionOk="0" h="100" w="330">
                  <a:moveTo>
                    <a:pt x="85" y="0"/>
                  </a:moveTo>
                  <a:cubicBezTo>
                    <a:pt x="60" y="0"/>
                    <a:pt x="35" y="3"/>
                    <a:pt x="10" y="9"/>
                  </a:cubicBezTo>
                  <a:cubicBezTo>
                    <a:pt x="0" y="11"/>
                    <a:pt x="4" y="24"/>
                    <a:pt x="12" y="24"/>
                  </a:cubicBezTo>
                  <a:cubicBezTo>
                    <a:pt x="23" y="24"/>
                    <a:pt x="34" y="24"/>
                    <a:pt x="45" y="24"/>
                  </a:cubicBezTo>
                  <a:cubicBezTo>
                    <a:pt x="134" y="24"/>
                    <a:pt x="220" y="40"/>
                    <a:pt x="293" y="96"/>
                  </a:cubicBezTo>
                  <a:cubicBezTo>
                    <a:pt x="296" y="98"/>
                    <a:pt x="300" y="100"/>
                    <a:pt x="304" y="100"/>
                  </a:cubicBezTo>
                  <a:cubicBezTo>
                    <a:pt x="319" y="100"/>
                    <a:pt x="329" y="78"/>
                    <a:pt x="312" y="68"/>
                  </a:cubicBezTo>
                  <a:cubicBezTo>
                    <a:pt x="241" y="28"/>
                    <a:pt x="165" y="0"/>
                    <a:pt x="85"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21" name="Google Shape;3921;p52"/>
          <p:cNvSpPr txBox="1"/>
          <p:nvPr/>
        </p:nvSpPr>
        <p:spPr>
          <a:xfrm>
            <a:off x="8144800" y="2600400"/>
            <a:ext cx="14727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latin typeface="Barlow"/>
                <a:ea typeface="Barlow"/>
                <a:cs typeface="Barlow"/>
                <a:sym typeface="Barlow"/>
                <a:hlinkClick r:id="rId4"/>
              </a:rPr>
              <a:t>XKCD</a:t>
            </a:r>
            <a:endParaRPr>
              <a:latin typeface="Barlow"/>
              <a:ea typeface="Barlow"/>
              <a:cs typeface="Barlow"/>
              <a:sym typeface="Barlow"/>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25" name="Shape 3925"/>
        <p:cNvGrpSpPr/>
        <p:nvPr/>
      </p:nvGrpSpPr>
      <p:grpSpPr>
        <a:xfrm>
          <a:off x="0" y="0"/>
          <a:ext cx="0" cy="0"/>
          <a:chOff x="0" y="0"/>
          <a:chExt cx="0" cy="0"/>
        </a:xfrm>
      </p:grpSpPr>
      <p:grpSp>
        <p:nvGrpSpPr>
          <p:cNvPr id="3926" name="Google Shape;3926;p53"/>
          <p:cNvGrpSpPr/>
          <p:nvPr/>
        </p:nvGrpSpPr>
        <p:grpSpPr>
          <a:xfrm flipH="1" rot="-917266">
            <a:off x="149828" y="1218263"/>
            <a:ext cx="640431" cy="564330"/>
            <a:chOff x="2006404" y="4069782"/>
            <a:chExt cx="447431" cy="394237"/>
          </a:xfrm>
        </p:grpSpPr>
        <p:sp>
          <p:nvSpPr>
            <p:cNvPr id="3927" name="Google Shape;3927;p53"/>
            <p:cNvSpPr/>
            <p:nvPr/>
          </p:nvSpPr>
          <p:spPr>
            <a:xfrm>
              <a:off x="2006404" y="4069782"/>
              <a:ext cx="413494" cy="394237"/>
            </a:xfrm>
            <a:custGeom>
              <a:rect b="b" l="l" r="r" t="t"/>
              <a:pathLst>
                <a:path extrusionOk="0" h="8271" w="8675">
                  <a:moveTo>
                    <a:pt x="4539" y="1"/>
                  </a:moveTo>
                  <a:cubicBezTo>
                    <a:pt x="3481" y="1"/>
                    <a:pt x="2423" y="404"/>
                    <a:pt x="1615" y="1212"/>
                  </a:cubicBezTo>
                  <a:cubicBezTo>
                    <a:pt x="0" y="2827"/>
                    <a:pt x="0" y="5445"/>
                    <a:pt x="1615" y="7059"/>
                  </a:cubicBezTo>
                  <a:cubicBezTo>
                    <a:pt x="2391" y="7835"/>
                    <a:pt x="3442" y="8270"/>
                    <a:pt x="4539" y="8270"/>
                  </a:cubicBezTo>
                  <a:cubicBezTo>
                    <a:pt x="5635" y="8270"/>
                    <a:pt x="6687" y="7835"/>
                    <a:pt x="7463" y="7059"/>
                  </a:cubicBezTo>
                  <a:cubicBezTo>
                    <a:pt x="8239" y="6284"/>
                    <a:pt x="8674" y="5232"/>
                    <a:pt x="8674" y="4135"/>
                  </a:cubicBezTo>
                  <a:cubicBezTo>
                    <a:pt x="8674" y="3039"/>
                    <a:pt x="8239" y="1987"/>
                    <a:pt x="7463" y="1212"/>
                  </a:cubicBezTo>
                  <a:cubicBezTo>
                    <a:pt x="6655" y="404"/>
                    <a:pt x="5597" y="1"/>
                    <a:pt x="4539" y="1"/>
                  </a:cubicBezTo>
                  <a:close/>
                </a:path>
              </a:pathLst>
            </a:custGeom>
            <a:solidFill>
              <a:srgbClr val="F0597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28" name="Google Shape;3928;p53"/>
            <p:cNvSpPr/>
            <p:nvPr/>
          </p:nvSpPr>
          <p:spPr>
            <a:xfrm>
              <a:off x="2029736" y="4286943"/>
              <a:ext cx="276886" cy="133510"/>
            </a:xfrm>
            <a:custGeom>
              <a:rect b="b" l="l" r="r" t="t"/>
              <a:pathLst>
                <a:path extrusionOk="0" h="2801" w="5809">
                  <a:moveTo>
                    <a:pt x="1739" y="0"/>
                  </a:moveTo>
                  <a:cubicBezTo>
                    <a:pt x="1516" y="0"/>
                    <a:pt x="1294" y="14"/>
                    <a:pt x="1073" y="36"/>
                  </a:cubicBezTo>
                  <a:cubicBezTo>
                    <a:pt x="714" y="72"/>
                    <a:pt x="356" y="131"/>
                    <a:pt x="0" y="196"/>
                  </a:cubicBezTo>
                  <a:cubicBezTo>
                    <a:pt x="155" y="1229"/>
                    <a:pt x="690" y="2136"/>
                    <a:pt x="1459" y="2770"/>
                  </a:cubicBezTo>
                  <a:cubicBezTo>
                    <a:pt x="1613" y="2790"/>
                    <a:pt x="1770" y="2801"/>
                    <a:pt x="1928" y="2801"/>
                  </a:cubicBezTo>
                  <a:cubicBezTo>
                    <a:pt x="1936" y="2801"/>
                    <a:pt x="1943" y="2801"/>
                    <a:pt x="1951" y="2801"/>
                  </a:cubicBezTo>
                  <a:cubicBezTo>
                    <a:pt x="2438" y="2796"/>
                    <a:pt x="2921" y="2721"/>
                    <a:pt x="3408" y="2686"/>
                  </a:cubicBezTo>
                  <a:cubicBezTo>
                    <a:pt x="3547" y="2676"/>
                    <a:pt x="3688" y="2670"/>
                    <a:pt x="3828" y="2670"/>
                  </a:cubicBezTo>
                  <a:cubicBezTo>
                    <a:pt x="4112" y="2670"/>
                    <a:pt x="4395" y="2695"/>
                    <a:pt x="4672" y="2759"/>
                  </a:cubicBezTo>
                  <a:cubicBezTo>
                    <a:pt x="4579" y="2698"/>
                    <a:pt x="4481" y="2646"/>
                    <a:pt x="4378" y="2606"/>
                  </a:cubicBezTo>
                  <a:cubicBezTo>
                    <a:pt x="3757" y="2361"/>
                    <a:pt x="3071" y="2399"/>
                    <a:pt x="2442" y="2192"/>
                  </a:cubicBezTo>
                  <a:cubicBezTo>
                    <a:pt x="2394" y="2177"/>
                    <a:pt x="2405" y="2111"/>
                    <a:pt x="2453" y="2109"/>
                  </a:cubicBezTo>
                  <a:cubicBezTo>
                    <a:pt x="2774" y="2089"/>
                    <a:pt x="3098" y="2067"/>
                    <a:pt x="3418" y="2033"/>
                  </a:cubicBezTo>
                  <a:cubicBezTo>
                    <a:pt x="3915" y="1983"/>
                    <a:pt x="4408" y="1896"/>
                    <a:pt x="4879" y="1732"/>
                  </a:cubicBezTo>
                  <a:cubicBezTo>
                    <a:pt x="5202" y="1619"/>
                    <a:pt x="5511" y="1471"/>
                    <a:pt x="5808" y="1300"/>
                  </a:cubicBezTo>
                  <a:lnTo>
                    <a:pt x="5808" y="1300"/>
                  </a:lnTo>
                  <a:cubicBezTo>
                    <a:pt x="5604" y="1379"/>
                    <a:pt x="5396" y="1447"/>
                    <a:pt x="5184" y="1502"/>
                  </a:cubicBezTo>
                  <a:cubicBezTo>
                    <a:pt x="4822" y="1597"/>
                    <a:pt x="4446" y="1659"/>
                    <a:pt x="4070" y="1659"/>
                  </a:cubicBezTo>
                  <a:cubicBezTo>
                    <a:pt x="4055" y="1659"/>
                    <a:pt x="4040" y="1659"/>
                    <a:pt x="4024" y="1658"/>
                  </a:cubicBezTo>
                  <a:cubicBezTo>
                    <a:pt x="3657" y="1654"/>
                    <a:pt x="3301" y="1581"/>
                    <a:pt x="2956" y="1454"/>
                  </a:cubicBezTo>
                  <a:cubicBezTo>
                    <a:pt x="2259" y="1198"/>
                    <a:pt x="1603" y="785"/>
                    <a:pt x="838" y="782"/>
                  </a:cubicBezTo>
                  <a:cubicBezTo>
                    <a:pt x="788" y="780"/>
                    <a:pt x="782" y="712"/>
                    <a:pt x="826" y="697"/>
                  </a:cubicBezTo>
                  <a:cubicBezTo>
                    <a:pt x="1059" y="617"/>
                    <a:pt x="1296" y="556"/>
                    <a:pt x="1538" y="514"/>
                  </a:cubicBezTo>
                  <a:cubicBezTo>
                    <a:pt x="1838" y="462"/>
                    <a:pt x="2148" y="434"/>
                    <a:pt x="2458" y="434"/>
                  </a:cubicBezTo>
                  <a:cubicBezTo>
                    <a:pt x="2945" y="434"/>
                    <a:pt x="3433" y="504"/>
                    <a:pt x="3890" y="660"/>
                  </a:cubicBezTo>
                  <a:cubicBezTo>
                    <a:pt x="3639" y="469"/>
                    <a:pt x="3363" y="314"/>
                    <a:pt x="3064" y="209"/>
                  </a:cubicBezTo>
                  <a:cubicBezTo>
                    <a:pt x="2638" y="56"/>
                    <a:pt x="2189" y="0"/>
                    <a:pt x="1739"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29" name="Google Shape;3929;p53"/>
            <p:cNvSpPr/>
            <p:nvPr/>
          </p:nvSpPr>
          <p:spPr>
            <a:xfrm>
              <a:off x="2151139" y="4111536"/>
              <a:ext cx="270547" cy="201718"/>
            </a:xfrm>
            <a:custGeom>
              <a:rect b="b" l="l" r="r" t="t"/>
              <a:pathLst>
                <a:path extrusionOk="0" h="4232" w="5676">
                  <a:moveTo>
                    <a:pt x="4083" y="1"/>
                  </a:moveTo>
                  <a:cubicBezTo>
                    <a:pt x="3503" y="131"/>
                    <a:pt x="2943" y="371"/>
                    <a:pt x="2370" y="519"/>
                  </a:cubicBezTo>
                  <a:cubicBezTo>
                    <a:pt x="1950" y="628"/>
                    <a:pt x="1522" y="682"/>
                    <a:pt x="1095" y="682"/>
                  </a:cubicBezTo>
                  <a:cubicBezTo>
                    <a:pt x="728" y="682"/>
                    <a:pt x="362" y="643"/>
                    <a:pt x="0" y="565"/>
                  </a:cubicBezTo>
                  <a:lnTo>
                    <a:pt x="0" y="565"/>
                  </a:lnTo>
                  <a:cubicBezTo>
                    <a:pt x="239" y="777"/>
                    <a:pt x="502" y="963"/>
                    <a:pt x="792" y="1098"/>
                  </a:cubicBezTo>
                  <a:cubicBezTo>
                    <a:pt x="1204" y="1288"/>
                    <a:pt x="1647" y="1353"/>
                    <a:pt x="2094" y="1353"/>
                  </a:cubicBezTo>
                  <a:cubicBezTo>
                    <a:pt x="2190" y="1353"/>
                    <a:pt x="2286" y="1350"/>
                    <a:pt x="2382" y="1345"/>
                  </a:cubicBezTo>
                  <a:cubicBezTo>
                    <a:pt x="2869" y="1317"/>
                    <a:pt x="3350" y="1245"/>
                    <a:pt x="3837" y="1213"/>
                  </a:cubicBezTo>
                  <a:cubicBezTo>
                    <a:pt x="3920" y="1204"/>
                    <a:pt x="4003" y="1199"/>
                    <a:pt x="4087" y="1199"/>
                  </a:cubicBezTo>
                  <a:cubicBezTo>
                    <a:pt x="4142" y="1199"/>
                    <a:pt x="4142" y="1283"/>
                    <a:pt x="4087" y="1284"/>
                  </a:cubicBezTo>
                  <a:cubicBezTo>
                    <a:pt x="4014" y="1287"/>
                    <a:pt x="3941" y="1291"/>
                    <a:pt x="3867" y="1294"/>
                  </a:cubicBezTo>
                  <a:cubicBezTo>
                    <a:pt x="3764" y="1304"/>
                    <a:pt x="3659" y="1319"/>
                    <a:pt x="3558" y="1340"/>
                  </a:cubicBezTo>
                  <a:cubicBezTo>
                    <a:pt x="3010" y="1457"/>
                    <a:pt x="2498" y="1733"/>
                    <a:pt x="2083" y="2106"/>
                  </a:cubicBezTo>
                  <a:cubicBezTo>
                    <a:pt x="2536" y="1974"/>
                    <a:pt x="3004" y="1879"/>
                    <a:pt x="3472" y="1879"/>
                  </a:cubicBezTo>
                  <a:cubicBezTo>
                    <a:pt x="3766" y="1879"/>
                    <a:pt x="4060" y="1917"/>
                    <a:pt x="4350" y="2006"/>
                  </a:cubicBezTo>
                  <a:cubicBezTo>
                    <a:pt x="4394" y="2021"/>
                    <a:pt x="4388" y="2090"/>
                    <a:pt x="4342" y="2090"/>
                  </a:cubicBezTo>
                  <a:cubicBezTo>
                    <a:pt x="4341" y="2090"/>
                    <a:pt x="4340" y="2090"/>
                    <a:pt x="4338" y="2090"/>
                  </a:cubicBezTo>
                  <a:cubicBezTo>
                    <a:pt x="4316" y="2089"/>
                    <a:pt x="4294" y="2088"/>
                    <a:pt x="4272" y="2088"/>
                  </a:cubicBezTo>
                  <a:cubicBezTo>
                    <a:pt x="3946" y="2088"/>
                    <a:pt x="3637" y="2208"/>
                    <a:pt x="3345" y="2350"/>
                  </a:cubicBezTo>
                  <a:cubicBezTo>
                    <a:pt x="3057" y="2488"/>
                    <a:pt x="2778" y="2648"/>
                    <a:pt x="2477" y="2760"/>
                  </a:cubicBezTo>
                  <a:cubicBezTo>
                    <a:pt x="2220" y="2856"/>
                    <a:pt x="1947" y="2900"/>
                    <a:pt x="1673" y="2900"/>
                  </a:cubicBezTo>
                  <a:cubicBezTo>
                    <a:pt x="1618" y="2900"/>
                    <a:pt x="1564" y="2899"/>
                    <a:pt x="1509" y="2895"/>
                  </a:cubicBezTo>
                  <a:cubicBezTo>
                    <a:pt x="1063" y="2866"/>
                    <a:pt x="627" y="2753"/>
                    <a:pt x="210" y="2587"/>
                  </a:cubicBezTo>
                  <a:lnTo>
                    <a:pt x="210" y="2587"/>
                  </a:lnTo>
                  <a:cubicBezTo>
                    <a:pt x="307" y="2643"/>
                    <a:pt x="403" y="2697"/>
                    <a:pt x="502" y="2749"/>
                  </a:cubicBezTo>
                  <a:cubicBezTo>
                    <a:pt x="817" y="2915"/>
                    <a:pt x="1147" y="3056"/>
                    <a:pt x="1492" y="3150"/>
                  </a:cubicBezTo>
                  <a:cubicBezTo>
                    <a:pt x="1825" y="3239"/>
                    <a:pt x="2167" y="3282"/>
                    <a:pt x="2511" y="3282"/>
                  </a:cubicBezTo>
                  <a:cubicBezTo>
                    <a:pt x="2560" y="3282"/>
                    <a:pt x="2609" y="3281"/>
                    <a:pt x="2657" y="3279"/>
                  </a:cubicBezTo>
                  <a:cubicBezTo>
                    <a:pt x="3391" y="3254"/>
                    <a:pt x="4113" y="3058"/>
                    <a:pt x="4849" y="3058"/>
                  </a:cubicBezTo>
                  <a:cubicBezTo>
                    <a:pt x="4914" y="3058"/>
                    <a:pt x="4979" y="3059"/>
                    <a:pt x="5044" y="3063"/>
                  </a:cubicBezTo>
                  <a:cubicBezTo>
                    <a:pt x="5092" y="3068"/>
                    <a:pt x="5102" y="3135"/>
                    <a:pt x="5056" y="3149"/>
                  </a:cubicBezTo>
                  <a:cubicBezTo>
                    <a:pt x="4861" y="3213"/>
                    <a:pt x="4665" y="3273"/>
                    <a:pt x="4469" y="3334"/>
                  </a:cubicBezTo>
                  <a:cubicBezTo>
                    <a:pt x="4140" y="3435"/>
                    <a:pt x="3810" y="3543"/>
                    <a:pt x="3501" y="3699"/>
                  </a:cubicBezTo>
                  <a:cubicBezTo>
                    <a:pt x="3226" y="3837"/>
                    <a:pt x="2978" y="4015"/>
                    <a:pt x="2762" y="4232"/>
                  </a:cubicBezTo>
                  <a:cubicBezTo>
                    <a:pt x="2953" y="4176"/>
                    <a:pt x="3146" y="4118"/>
                    <a:pt x="3339" y="4062"/>
                  </a:cubicBezTo>
                  <a:cubicBezTo>
                    <a:pt x="3765" y="3940"/>
                    <a:pt x="4199" y="3831"/>
                    <a:pt x="4644" y="3804"/>
                  </a:cubicBezTo>
                  <a:cubicBezTo>
                    <a:pt x="4708" y="3800"/>
                    <a:pt x="4772" y="3798"/>
                    <a:pt x="4835" y="3798"/>
                  </a:cubicBezTo>
                  <a:cubicBezTo>
                    <a:pt x="5103" y="3798"/>
                    <a:pt x="5368" y="3834"/>
                    <a:pt x="5623" y="3914"/>
                  </a:cubicBezTo>
                  <a:cubicBezTo>
                    <a:pt x="5657" y="3701"/>
                    <a:pt x="5675" y="3482"/>
                    <a:pt x="5675" y="3260"/>
                  </a:cubicBezTo>
                  <a:cubicBezTo>
                    <a:pt x="5675" y="1936"/>
                    <a:pt x="5051" y="757"/>
                    <a:pt x="4083"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0" name="Google Shape;3930;p53"/>
            <p:cNvSpPr/>
            <p:nvPr/>
          </p:nvSpPr>
          <p:spPr>
            <a:xfrm>
              <a:off x="2058788" y="4081888"/>
              <a:ext cx="194187" cy="92136"/>
            </a:xfrm>
            <a:custGeom>
              <a:rect b="b" l="l" r="r" t="t"/>
              <a:pathLst>
                <a:path extrusionOk="0" h="1933" w="4074">
                  <a:moveTo>
                    <a:pt x="2014" y="1"/>
                  </a:moveTo>
                  <a:cubicBezTo>
                    <a:pt x="1186" y="306"/>
                    <a:pt x="483" y="869"/>
                    <a:pt x="0" y="1591"/>
                  </a:cubicBezTo>
                  <a:cubicBezTo>
                    <a:pt x="225" y="1705"/>
                    <a:pt x="450" y="1822"/>
                    <a:pt x="697" y="1861"/>
                  </a:cubicBezTo>
                  <a:cubicBezTo>
                    <a:pt x="635" y="1810"/>
                    <a:pt x="577" y="1752"/>
                    <a:pt x="527" y="1687"/>
                  </a:cubicBezTo>
                  <a:cubicBezTo>
                    <a:pt x="448" y="1590"/>
                    <a:pt x="380" y="1483"/>
                    <a:pt x="305" y="1383"/>
                  </a:cubicBezTo>
                  <a:cubicBezTo>
                    <a:pt x="282" y="1352"/>
                    <a:pt x="314" y="1321"/>
                    <a:pt x="345" y="1321"/>
                  </a:cubicBezTo>
                  <a:cubicBezTo>
                    <a:pt x="355" y="1321"/>
                    <a:pt x="364" y="1324"/>
                    <a:pt x="372" y="1330"/>
                  </a:cubicBezTo>
                  <a:cubicBezTo>
                    <a:pt x="774" y="1684"/>
                    <a:pt x="1305" y="1835"/>
                    <a:pt x="1825" y="1932"/>
                  </a:cubicBezTo>
                  <a:cubicBezTo>
                    <a:pt x="1626" y="1812"/>
                    <a:pt x="1433" y="1681"/>
                    <a:pt x="1257" y="1530"/>
                  </a:cubicBezTo>
                  <a:cubicBezTo>
                    <a:pt x="1037" y="1344"/>
                    <a:pt x="815" y="1108"/>
                    <a:pt x="754" y="817"/>
                  </a:cubicBezTo>
                  <a:cubicBezTo>
                    <a:pt x="749" y="790"/>
                    <a:pt x="769" y="767"/>
                    <a:pt x="796" y="764"/>
                  </a:cubicBezTo>
                  <a:cubicBezTo>
                    <a:pt x="1071" y="742"/>
                    <a:pt x="1343" y="702"/>
                    <a:pt x="1613" y="654"/>
                  </a:cubicBezTo>
                  <a:cubicBezTo>
                    <a:pt x="2433" y="507"/>
                    <a:pt x="3241" y="296"/>
                    <a:pt x="4074" y="261"/>
                  </a:cubicBezTo>
                  <a:cubicBezTo>
                    <a:pt x="3919" y="230"/>
                    <a:pt x="3763" y="199"/>
                    <a:pt x="3606" y="171"/>
                  </a:cubicBezTo>
                  <a:cubicBezTo>
                    <a:pt x="3081" y="77"/>
                    <a:pt x="2548" y="5"/>
                    <a:pt x="2014"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1" name="Google Shape;3931;p53"/>
            <p:cNvSpPr/>
            <p:nvPr/>
          </p:nvSpPr>
          <p:spPr>
            <a:xfrm>
              <a:off x="2227998" y="4337706"/>
              <a:ext cx="178648" cy="123643"/>
            </a:xfrm>
            <a:custGeom>
              <a:rect b="b" l="l" r="r" t="t"/>
              <a:pathLst>
                <a:path extrusionOk="0" h="2594" w="3748">
                  <a:moveTo>
                    <a:pt x="3748" y="1"/>
                  </a:moveTo>
                  <a:lnTo>
                    <a:pt x="3748" y="1"/>
                  </a:lnTo>
                  <a:cubicBezTo>
                    <a:pt x="3349" y="48"/>
                    <a:pt x="2936" y="154"/>
                    <a:pt x="2589" y="365"/>
                  </a:cubicBezTo>
                  <a:cubicBezTo>
                    <a:pt x="2757" y="420"/>
                    <a:pt x="2916" y="498"/>
                    <a:pt x="3062" y="594"/>
                  </a:cubicBezTo>
                  <a:cubicBezTo>
                    <a:pt x="3090" y="612"/>
                    <a:pt x="3092" y="667"/>
                    <a:pt x="3052" y="673"/>
                  </a:cubicBezTo>
                  <a:cubicBezTo>
                    <a:pt x="2369" y="766"/>
                    <a:pt x="1768" y="1128"/>
                    <a:pt x="1109" y="1298"/>
                  </a:cubicBezTo>
                  <a:cubicBezTo>
                    <a:pt x="1453" y="1448"/>
                    <a:pt x="1803" y="1594"/>
                    <a:pt x="2185" y="1596"/>
                  </a:cubicBezTo>
                  <a:cubicBezTo>
                    <a:pt x="2228" y="1596"/>
                    <a:pt x="2240" y="1654"/>
                    <a:pt x="2206" y="1677"/>
                  </a:cubicBezTo>
                  <a:cubicBezTo>
                    <a:pt x="2049" y="1777"/>
                    <a:pt x="1884" y="1867"/>
                    <a:pt x="1715" y="1945"/>
                  </a:cubicBezTo>
                  <a:cubicBezTo>
                    <a:pt x="1177" y="2192"/>
                    <a:pt x="591" y="2317"/>
                    <a:pt x="0" y="2333"/>
                  </a:cubicBezTo>
                  <a:cubicBezTo>
                    <a:pt x="177" y="2447"/>
                    <a:pt x="372" y="2532"/>
                    <a:pt x="574" y="2594"/>
                  </a:cubicBezTo>
                  <a:cubicBezTo>
                    <a:pt x="2033" y="2351"/>
                    <a:pt x="3232" y="1345"/>
                    <a:pt x="3748"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2" name="Google Shape;3932;p53"/>
            <p:cNvSpPr/>
            <p:nvPr/>
          </p:nvSpPr>
          <p:spPr>
            <a:xfrm>
              <a:off x="2007309" y="4141613"/>
              <a:ext cx="184035" cy="319213"/>
            </a:xfrm>
            <a:custGeom>
              <a:rect b="b" l="l" r="r" t="t"/>
              <a:pathLst>
                <a:path extrusionOk="0" h="6697" w="3861">
                  <a:moveTo>
                    <a:pt x="1275" y="0"/>
                  </a:moveTo>
                  <a:cubicBezTo>
                    <a:pt x="1266" y="0"/>
                    <a:pt x="1257" y="4"/>
                    <a:pt x="1249" y="13"/>
                  </a:cubicBezTo>
                  <a:cubicBezTo>
                    <a:pt x="284" y="1181"/>
                    <a:pt x="1" y="2851"/>
                    <a:pt x="597" y="4257"/>
                  </a:cubicBezTo>
                  <a:cubicBezTo>
                    <a:pt x="1142" y="5545"/>
                    <a:pt x="2435" y="6571"/>
                    <a:pt x="3845" y="6696"/>
                  </a:cubicBezTo>
                  <a:cubicBezTo>
                    <a:pt x="3846" y="6697"/>
                    <a:pt x="3846" y="6697"/>
                    <a:pt x="3847" y="6697"/>
                  </a:cubicBezTo>
                  <a:cubicBezTo>
                    <a:pt x="3859" y="6697"/>
                    <a:pt x="3860" y="6677"/>
                    <a:pt x="3848" y="6674"/>
                  </a:cubicBezTo>
                  <a:cubicBezTo>
                    <a:pt x="2511" y="6373"/>
                    <a:pt x="1347" y="5584"/>
                    <a:pt x="760" y="4314"/>
                  </a:cubicBezTo>
                  <a:cubicBezTo>
                    <a:pt x="118" y="2927"/>
                    <a:pt x="375" y="1260"/>
                    <a:pt x="1304" y="69"/>
                  </a:cubicBezTo>
                  <a:cubicBezTo>
                    <a:pt x="1327" y="39"/>
                    <a:pt x="1303" y="0"/>
                    <a:pt x="127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3" name="Google Shape;3933;p53"/>
            <p:cNvSpPr/>
            <p:nvPr/>
          </p:nvSpPr>
          <p:spPr>
            <a:xfrm>
              <a:off x="2283433" y="4080744"/>
              <a:ext cx="170402" cy="273692"/>
            </a:xfrm>
            <a:custGeom>
              <a:rect b="b" l="l" r="r" t="t"/>
              <a:pathLst>
                <a:path extrusionOk="0" h="5742" w="3575">
                  <a:moveTo>
                    <a:pt x="11" y="0"/>
                  </a:moveTo>
                  <a:cubicBezTo>
                    <a:pt x="3" y="0"/>
                    <a:pt x="0" y="14"/>
                    <a:pt x="9" y="17"/>
                  </a:cubicBezTo>
                  <a:cubicBezTo>
                    <a:pt x="2271" y="923"/>
                    <a:pt x="3489" y="3378"/>
                    <a:pt x="2449" y="5680"/>
                  </a:cubicBezTo>
                  <a:cubicBezTo>
                    <a:pt x="2434" y="5712"/>
                    <a:pt x="2463" y="5742"/>
                    <a:pt x="2490" y="5742"/>
                  </a:cubicBezTo>
                  <a:cubicBezTo>
                    <a:pt x="2502" y="5742"/>
                    <a:pt x="2513" y="5736"/>
                    <a:pt x="2520" y="5722"/>
                  </a:cubicBezTo>
                  <a:cubicBezTo>
                    <a:pt x="3574" y="3503"/>
                    <a:pt x="2484" y="629"/>
                    <a:pt x="14" y="1"/>
                  </a:cubicBezTo>
                  <a:cubicBezTo>
                    <a:pt x="13" y="0"/>
                    <a:pt x="12" y="0"/>
                    <a:pt x="1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4" name="Google Shape;3934;p53"/>
            <p:cNvSpPr/>
            <p:nvPr/>
          </p:nvSpPr>
          <p:spPr>
            <a:xfrm>
              <a:off x="2150972" y="4183510"/>
              <a:ext cx="57007" cy="33080"/>
            </a:xfrm>
            <a:custGeom>
              <a:rect b="b" l="l" r="r" t="t"/>
              <a:pathLst>
                <a:path extrusionOk="0" h="694" w="1196">
                  <a:moveTo>
                    <a:pt x="1096" y="1"/>
                  </a:moveTo>
                  <a:cubicBezTo>
                    <a:pt x="1094" y="1"/>
                    <a:pt x="1093" y="1"/>
                    <a:pt x="1091" y="1"/>
                  </a:cubicBezTo>
                  <a:cubicBezTo>
                    <a:pt x="1044" y="3"/>
                    <a:pt x="1008" y="44"/>
                    <a:pt x="1011" y="91"/>
                  </a:cubicBezTo>
                  <a:cubicBezTo>
                    <a:pt x="1013" y="133"/>
                    <a:pt x="1023" y="496"/>
                    <a:pt x="620" y="521"/>
                  </a:cubicBezTo>
                  <a:cubicBezTo>
                    <a:pt x="605" y="522"/>
                    <a:pt x="590" y="523"/>
                    <a:pt x="576" y="523"/>
                  </a:cubicBezTo>
                  <a:cubicBezTo>
                    <a:pt x="455" y="523"/>
                    <a:pt x="360" y="491"/>
                    <a:pt x="292" y="427"/>
                  </a:cubicBezTo>
                  <a:cubicBezTo>
                    <a:pt x="175" y="317"/>
                    <a:pt x="170" y="145"/>
                    <a:pt x="170" y="139"/>
                  </a:cubicBezTo>
                  <a:cubicBezTo>
                    <a:pt x="170" y="92"/>
                    <a:pt x="133" y="55"/>
                    <a:pt x="86" y="55"/>
                  </a:cubicBezTo>
                  <a:cubicBezTo>
                    <a:pt x="39" y="55"/>
                    <a:pt x="1" y="92"/>
                    <a:pt x="1" y="139"/>
                  </a:cubicBezTo>
                  <a:cubicBezTo>
                    <a:pt x="1" y="150"/>
                    <a:pt x="2" y="388"/>
                    <a:pt x="175" y="551"/>
                  </a:cubicBezTo>
                  <a:cubicBezTo>
                    <a:pt x="275" y="645"/>
                    <a:pt x="410" y="693"/>
                    <a:pt x="575" y="693"/>
                  </a:cubicBezTo>
                  <a:cubicBezTo>
                    <a:pt x="593" y="693"/>
                    <a:pt x="611" y="692"/>
                    <a:pt x="630" y="692"/>
                  </a:cubicBezTo>
                  <a:cubicBezTo>
                    <a:pt x="804" y="682"/>
                    <a:pt x="941" y="620"/>
                    <a:pt x="1038" y="510"/>
                  </a:cubicBezTo>
                  <a:cubicBezTo>
                    <a:pt x="1195" y="332"/>
                    <a:pt x="1182" y="91"/>
                    <a:pt x="1181" y="81"/>
                  </a:cubicBezTo>
                  <a:cubicBezTo>
                    <a:pt x="1179" y="36"/>
                    <a:pt x="1141" y="1"/>
                    <a:pt x="109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5" name="Google Shape;3935;p53"/>
            <p:cNvSpPr/>
            <p:nvPr/>
          </p:nvSpPr>
          <p:spPr>
            <a:xfrm>
              <a:off x="2074422" y="4194235"/>
              <a:ext cx="56817" cy="52574"/>
            </a:xfrm>
            <a:custGeom>
              <a:rect b="b" l="l" r="r" t="t"/>
              <a:pathLst>
                <a:path extrusionOk="0" h="1103" w="1192">
                  <a:moveTo>
                    <a:pt x="595" y="0"/>
                  </a:moveTo>
                  <a:cubicBezTo>
                    <a:pt x="332" y="0"/>
                    <a:pt x="100" y="189"/>
                    <a:pt x="53" y="457"/>
                  </a:cubicBezTo>
                  <a:cubicBezTo>
                    <a:pt x="1" y="757"/>
                    <a:pt x="202" y="1042"/>
                    <a:pt x="502" y="1094"/>
                  </a:cubicBezTo>
                  <a:cubicBezTo>
                    <a:pt x="534" y="1099"/>
                    <a:pt x="565" y="1102"/>
                    <a:pt x="596" y="1102"/>
                  </a:cubicBezTo>
                  <a:cubicBezTo>
                    <a:pt x="859" y="1102"/>
                    <a:pt x="1092" y="913"/>
                    <a:pt x="1139" y="645"/>
                  </a:cubicBezTo>
                  <a:cubicBezTo>
                    <a:pt x="1191" y="346"/>
                    <a:pt x="990" y="60"/>
                    <a:pt x="691" y="9"/>
                  </a:cubicBezTo>
                  <a:cubicBezTo>
                    <a:pt x="659" y="3"/>
                    <a:pt x="627" y="0"/>
                    <a:pt x="595"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6" name="Google Shape;3936;p53"/>
            <p:cNvSpPr/>
            <p:nvPr/>
          </p:nvSpPr>
          <p:spPr>
            <a:xfrm>
              <a:off x="2227140" y="4194187"/>
              <a:ext cx="56769" cy="52574"/>
            </a:xfrm>
            <a:custGeom>
              <a:rect b="b" l="l" r="r" t="t"/>
              <a:pathLst>
                <a:path extrusionOk="0" h="1103" w="1191">
                  <a:moveTo>
                    <a:pt x="596" y="0"/>
                  </a:moveTo>
                  <a:cubicBezTo>
                    <a:pt x="332" y="0"/>
                    <a:pt x="99" y="190"/>
                    <a:pt x="53" y="458"/>
                  </a:cubicBezTo>
                  <a:cubicBezTo>
                    <a:pt x="0" y="757"/>
                    <a:pt x="201" y="1043"/>
                    <a:pt x="501" y="1094"/>
                  </a:cubicBezTo>
                  <a:cubicBezTo>
                    <a:pt x="533" y="1100"/>
                    <a:pt x="565" y="1102"/>
                    <a:pt x="596" y="1102"/>
                  </a:cubicBezTo>
                  <a:cubicBezTo>
                    <a:pt x="859" y="1102"/>
                    <a:pt x="1092" y="913"/>
                    <a:pt x="1138" y="646"/>
                  </a:cubicBezTo>
                  <a:cubicBezTo>
                    <a:pt x="1191" y="346"/>
                    <a:pt x="990" y="61"/>
                    <a:pt x="689" y="8"/>
                  </a:cubicBezTo>
                  <a:cubicBezTo>
                    <a:pt x="658" y="3"/>
                    <a:pt x="626" y="0"/>
                    <a:pt x="596"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7" name="Google Shape;3937;p53"/>
            <p:cNvSpPr/>
            <p:nvPr/>
          </p:nvSpPr>
          <p:spPr>
            <a:xfrm>
              <a:off x="2099493" y="4157151"/>
              <a:ext cx="45615" cy="28885"/>
            </a:xfrm>
            <a:custGeom>
              <a:rect b="b" l="l" r="r" t="t"/>
              <a:pathLst>
                <a:path extrusionOk="0" h="606" w="957">
                  <a:moveTo>
                    <a:pt x="869" y="0"/>
                  </a:moveTo>
                  <a:cubicBezTo>
                    <a:pt x="822" y="0"/>
                    <a:pt x="785" y="38"/>
                    <a:pt x="785" y="85"/>
                  </a:cubicBezTo>
                  <a:cubicBezTo>
                    <a:pt x="784" y="100"/>
                    <a:pt x="779" y="436"/>
                    <a:pt x="519" y="436"/>
                  </a:cubicBezTo>
                  <a:cubicBezTo>
                    <a:pt x="244" y="436"/>
                    <a:pt x="181" y="165"/>
                    <a:pt x="177" y="153"/>
                  </a:cubicBezTo>
                  <a:cubicBezTo>
                    <a:pt x="169" y="113"/>
                    <a:pt x="134" y="85"/>
                    <a:pt x="94" y="85"/>
                  </a:cubicBezTo>
                  <a:cubicBezTo>
                    <a:pt x="89" y="85"/>
                    <a:pt x="83" y="86"/>
                    <a:pt x="77" y="87"/>
                  </a:cubicBezTo>
                  <a:cubicBezTo>
                    <a:pt x="31" y="97"/>
                    <a:pt x="1" y="143"/>
                    <a:pt x="11" y="189"/>
                  </a:cubicBezTo>
                  <a:cubicBezTo>
                    <a:pt x="42" y="332"/>
                    <a:pt x="189" y="605"/>
                    <a:pt x="521" y="605"/>
                  </a:cubicBezTo>
                  <a:cubicBezTo>
                    <a:pt x="866" y="605"/>
                    <a:pt x="956" y="264"/>
                    <a:pt x="955" y="85"/>
                  </a:cubicBezTo>
                  <a:cubicBezTo>
                    <a:pt x="955"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8" name="Google Shape;3938;p53"/>
            <p:cNvSpPr/>
            <p:nvPr/>
          </p:nvSpPr>
          <p:spPr>
            <a:xfrm>
              <a:off x="2208122" y="4157151"/>
              <a:ext cx="45520" cy="28885"/>
            </a:xfrm>
            <a:custGeom>
              <a:rect b="b" l="l" r="r" t="t"/>
              <a:pathLst>
                <a:path extrusionOk="0" h="606" w="955">
                  <a:moveTo>
                    <a:pt x="869" y="0"/>
                  </a:moveTo>
                  <a:cubicBezTo>
                    <a:pt x="822" y="0"/>
                    <a:pt x="784" y="38"/>
                    <a:pt x="784" y="85"/>
                  </a:cubicBezTo>
                  <a:cubicBezTo>
                    <a:pt x="783" y="100"/>
                    <a:pt x="778" y="436"/>
                    <a:pt x="519" y="436"/>
                  </a:cubicBezTo>
                  <a:cubicBezTo>
                    <a:pt x="243" y="436"/>
                    <a:pt x="180" y="165"/>
                    <a:pt x="176" y="153"/>
                  </a:cubicBezTo>
                  <a:cubicBezTo>
                    <a:pt x="169" y="113"/>
                    <a:pt x="133" y="85"/>
                    <a:pt x="93" y="85"/>
                  </a:cubicBezTo>
                  <a:cubicBezTo>
                    <a:pt x="88" y="85"/>
                    <a:pt x="82" y="86"/>
                    <a:pt x="76" y="87"/>
                  </a:cubicBezTo>
                  <a:cubicBezTo>
                    <a:pt x="30" y="97"/>
                    <a:pt x="1" y="143"/>
                    <a:pt x="11" y="189"/>
                  </a:cubicBezTo>
                  <a:cubicBezTo>
                    <a:pt x="42" y="332"/>
                    <a:pt x="189" y="605"/>
                    <a:pt x="520" y="605"/>
                  </a:cubicBezTo>
                  <a:cubicBezTo>
                    <a:pt x="864" y="605"/>
                    <a:pt x="954" y="264"/>
                    <a:pt x="954" y="85"/>
                  </a:cubicBezTo>
                  <a:cubicBezTo>
                    <a:pt x="954" y="38"/>
                    <a:pt x="917" y="0"/>
                    <a:pt x="86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939" name="Google Shape;3939;p53"/>
          <p:cNvGrpSpPr/>
          <p:nvPr/>
        </p:nvGrpSpPr>
        <p:grpSpPr>
          <a:xfrm>
            <a:off x="5939484" y="654610"/>
            <a:ext cx="446753" cy="307144"/>
            <a:chOff x="5807116" y="-753678"/>
            <a:chExt cx="145807" cy="100239"/>
          </a:xfrm>
        </p:grpSpPr>
        <p:sp>
          <p:nvSpPr>
            <p:cNvPr id="3940" name="Google Shape;3940;p53"/>
            <p:cNvSpPr/>
            <p:nvPr/>
          </p:nvSpPr>
          <p:spPr>
            <a:xfrm>
              <a:off x="5807116" y="-753678"/>
              <a:ext cx="84272" cy="84319"/>
            </a:xfrm>
            <a:custGeom>
              <a:rect b="b" l="l" r="r" t="t"/>
              <a:pathLst>
                <a:path extrusionOk="0" h="1769" w="1768">
                  <a:moveTo>
                    <a:pt x="904" y="0"/>
                  </a:moveTo>
                  <a:cubicBezTo>
                    <a:pt x="787" y="0"/>
                    <a:pt x="607" y="606"/>
                    <a:pt x="607" y="606"/>
                  </a:cubicBezTo>
                  <a:cubicBezTo>
                    <a:pt x="607" y="606"/>
                    <a:pt x="442" y="577"/>
                    <a:pt x="287" y="577"/>
                  </a:cubicBezTo>
                  <a:cubicBezTo>
                    <a:pt x="150" y="577"/>
                    <a:pt x="20" y="599"/>
                    <a:pt x="14" y="684"/>
                  </a:cubicBezTo>
                  <a:cubicBezTo>
                    <a:pt x="1" y="865"/>
                    <a:pt x="503" y="1032"/>
                    <a:pt x="503" y="1032"/>
                  </a:cubicBezTo>
                  <a:cubicBezTo>
                    <a:pt x="503" y="1032"/>
                    <a:pt x="219" y="1611"/>
                    <a:pt x="336" y="1701"/>
                  </a:cubicBezTo>
                  <a:cubicBezTo>
                    <a:pt x="346" y="1709"/>
                    <a:pt x="358" y="1713"/>
                    <a:pt x="373" y="1713"/>
                  </a:cubicBezTo>
                  <a:cubicBezTo>
                    <a:pt x="525" y="1713"/>
                    <a:pt x="890" y="1315"/>
                    <a:pt x="890" y="1315"/>
                  </a:cubicBezTo>
                  <a:cubicBezTo>
                    <a:pt x="890" y="1315"/>
                    <a:pt x="1144" y="1769"/>
                    <a:pt x="1307" y="1769"/>
                  </a:cubicBezTo>
                  <a:cubicBezTo>
                    <a:pt x="1324" y="1769"/>
                    <a:pt x="1340" y="1764"/>
                    <a:pt x="1355" y="1752"/>
                  </a:cubicBezTo>
                  <a:cubicBezTo>
                    <a:pt x="1509" y="1636"/>
                    <a:pt x="1291" y="1134"/>
                    <a:pt x="1291" y="1134"/>
                  </a:cubicBezTo>
                  <a:cubicBezTo>
                    <a:pt x="1291" y="1134"/>
                    <a:pt x="1743" y="940"/>
                    <a:pt x="1755" y="785"/>
                  </a:cubicBezTo>
                  <a:cubicBezTo>
                    <a:pt x="1768" y="631"/>
                    <a:pt x="1148" y="606"/>
                    <a:pt x="1148" y="606"/>
                  </a:cubicBezTo>
                  <a:cubicBezTo>
                    <a:pt x="1148" y="606"/>
                    <a:pt x="1019" y="0"/>
                    <a:pt x="90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1" name="Google Shape;3941;p53"/>
            <p:cNvSpPr/>
            <p:nvPr/>
          </p:nvSpPr>
          <p:spPr>
            <a:xfrm>
              <a:off x="5875991" y="-697100"/>
              <a:ext cx="76931" cy="31507"/>
            </a:xfrm>
            <a:custGeom>
              <a:rect b="b" l="l" r="r" t="t"/>
              <a:pathLst>
                <a:path extrusionOk="0" h="661" w="1614">
                  <a:moveTo>
                    <a:pt x="177" y="1"/>
                  </a:moveTo>
                  <a:cubicBezTo>
                    <a:pt x="66" y="1"/>
                    <a:pt x="0" y="9"/>
                    <a:pt x="0" y="9"/>
                  </a:cubicBezTo>
                  <a:cubicBezTo>
                    <a:pt x="1181" y="291"/>
                    <a:pt x="1475" y="661"/>
                    <a:pt x="1476" y="661"/>
                  </a:cubicBezTo>
                  <a:cubicBezTo>
                    <a:pt x="1476" y="661"/>
                    <a:pt x="1476" y="661"/>
                    <a:pt x="1476" y="661"/>
                  </a:cubicBezTo>
                  <a:lnTo>
                    <a:pt x="1614" y="417"/>
                  </a:lnTo>
                  <a:cubicBezTo>
                    <a:pt x="1614" y="417"/>
                    <a:pt x="1380" y="230"/>
                    <a:pt x="843" y="88"/>
                  </a:cubicBezTo>
                  <a:cubicBezTo>
                    <a:pt x="571" y="16"/>
                    <a:pt x="331" y="1"/>
                    <a:pt x="177"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2" name="Google Shape;3942;p53"/>
            <p:cNvSpPr/>
            <p:nvPr/>
          </p:nvSpPr>
          <p:spPr>
            <a:xfrm>
              <a:off x="5881378" y="-705394"/>
              <a:ext cx="66064" cy="16492"/>
            </a:xfrm>
            <a:custGeom>
              <a:rect b="b" l="l" r="r" t="t"/>
              <a:pathLst>
                <a:path extrusionOk="0" h="346" w="1386">
                  <a:moveTo>
                    <a:pt x="643" y="1"/>
                  </a:moveTo>
                  <a:cubicBezTo>
                    <a:pt x="268" y="1"/>
                    <a:pt x="0" y="99"/>
                    <a:pt x="0" y="99"/>
                  </a:cubicBezTo>
                  <a:cubicBezTo>
                    <a:pt x="1011" y="103"/>
                    <a:pt x="1320" y="346"/>
                    <a:pt x="1320" y="346"/>
                  </a:cubicBezTo>
                  <a:cubicBezTo>
                    <a:pt x="1320" y="346"/>
                    <a:pt x="1320" y="346"/>
                    <a:pt x="1320" y="346"/>
                  </a:cubicBezTo>
                  <a:lnTo>
                    <a:pt x="1385" y="121"/>
                  </a:lnTo>
                  <a:cubicBezTo>
                    <a:pt x="1385" y="121"/>
                    <a:pt x="1160" y="15"/>
                    <a:pt x="699" y="1"/>
                  </a:cubicBezTo>
                  <a:cubicBezTo>
                    <a:pt x="680" y="1"/>
                    <a:pt x="661" y="1"/>
                    <a:pt x="643"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3" name="Google Shape;3943;p53"/>
            <p:cNvSpPr/>
            <p:nvPr/>
          </p:nvSpPr>
          <p:spPr>
            <a:xfrm>
              <a:off x="5875991" y="-689759"/>
              <a:ext cx="59963" cy="36321"/>
            </a:xfrm>
            <a:custGeom>
              <a:rect b="b" l="l" r="r" t="t"/>
              <a:pathLst>
                <a:path extrusionOk="0" h="762" w="1258">
                  <a:moveTo>
                    <a:pt x="0" y="0"/>
                  </a:moveTo>
                  <a:lnTo>
                    <a:pt x="0" y="0"/>
                  </a:lnTo>
                  <a:cubicBezTo>
                    <a:pt x="923" y="412"/>
                    <a:pt x="1107" y="760"/>
                    <a:pt x="1107" y="761"/>
                  </a:cubicBezTo>
                  <a:lnTo>
                    <a:pt x="1107" y="761"/>
                  </a:lnTo>
                  <a:lnTo>
                    <a:pt x="1258" y="582"/>
                  </a:lnTo>
                  <a:cubicBezTo>
                    <a:pt x="1258" y="582"/>
                    <a:pt x="1095" y="394"/>
                    <a:pt x="679" y="195"/>
                  </a:cubicBezTo>
                  <a:cubicBezTo>
                    <a:pt x="313" y="20"/>
                    <a:pt x="0" y="0"/>
                    <a:pt x="0" y="0"/>
                  </a:cubicBezTo>
                  <a:close/>
                  <a:moveTo>
                    <a:pt x="1107" y="761"/>
                  </a:moveTo>
                  <a:lnTo>
                    <a:pt x="1107" y="761"/>
                  </a:lnTo>
                  <a:cubicBezTo>
                    <a:pt x="1107" y="761"/>
                    <a:pt x="1107" y="761"/>
                    <a:pt x="1107" y="76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44" name="Google Shape;3944;p53"/>
          <p:cNvSpPr txBox="1"/>
          <p:nvPr>
            <p:ph type="title"/>
          </p:nvPr>
        </p:nvSpPr>
        <p:spPr>
          <a:xfrm>
            <a:off x="86775" y="54863"/>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2800"/>
              <a:t>Démarrons une partie ensemble</a:t>
            </a:r>
            <a:endParaRPr/>
          </a:p>
        </p:txBody>
      </p:sp>
      <p:sp>
        <p:nvSpPr>
          <p:cNvPr id="3945" name="Google Shape;3945;p53"/>
          <p:cNvSpPr/>
          <p:nvPr/>
        </p:nvSpPr>
        <p:spPr>
          <a:xfrm flipH="1">
            <a:off x="5939464" y="2771775"/>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6" name="Google Shape;3946;p53"/>
          <p:cNvSpPr/>
          <p:nvPr/>
        </p:nvSpPr>
        <p:spPr>
          <a:xfrm flipH="1">
            <a:off x="4082724" y="3386940"/>
            <a:ext cx="57458" cy="57568"/>
          </a:xfrm>
          <a:custGeom>
            <a:rect b="b" l="l" r="r" t="t"/>
            <a:pathLst>
              <a:path extrusionOk="0" h="525" w="524">
                <a:moveTo>
                  <a:pt x="255" y="1"/>
                </a:moveTo>
                <a:cubicBezTo>
                  <a:pt x="255" y="1"/>
                  <a:pt x="236" y="121"/>
                  <a:pt x="232" y="233"/>
                </a:cubicBezTo>
                <a:cubicBezTo>
                  <a:pt x="143" y="240"/>
                  <a:pt x="1" y="269"/>
                  <a:pt x="1" y="269"/>
                </a:cubicBezTo>
                <a:cubicBezTo>
                  <a:pt x="1" y="269"/>
                  <a:pt x="121" y="287"/>
                  <a:pt x="232" y="291"/>
                </a:cubicBezTo>
                <a:cubicBezTo>
                  <a:pt x="235" y="405"/>
                  <a:pt x="256" y="524"/>
                  <a:pt x="256" y="524"/>
                </a:cubicBezTo>
                <a:cubicBezTo>
                  <a:pt x="256"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7" name="Google Shape;3947;p53"/>
          <p:cNvSpPr/>
          <p:nvPr/>
        </p:nvSpPr>
        <p:spPr>
          <a:xfrm flipH="1">
            <a:off x="7562692" y="1504359"/>
            <a:ext cx="57348" cy="57568"/>
          </a:xfrm>
          <a:custGeom>
            <a:rect b="b" l="l" r="r" t="t"/>
            <a:pathLst>
              <a:path extrusionOk="0" h="525" w="523">
                <a:moveTo>
                  <a:pt x="255" y="1"/>
                </a:moveTo>
                <a:cubicBezTo>
                  <a:pt x="255" y="1"/>
                  <a:pt x="236" y="121"/>
                  <a:pt x="233" y="234"/>
                </a:cubicBezTo>
                <a:cubicBezTo>
                  <a:pt x="144" y="240"/>
                  <a:pt x="0" y="270"/>
                  <a:pt x="0" y="270"/>
                </a:cubicBezTo>
                <a:cubicBezTo>
                  <a:pt x="0" y="270"/>
                  <a:pt x="121" y="288"/>
                  <a:pt x="233" y="292"/>
                </a:cubicBezTo>
                <a:cubicBezTo>
                  <a:pt x="235" y="405"/>
                  <a:pt x="256" y="524"/>
                  <a:pt x="256" y="524"/>
                </a:cubicBezTo>
                <a:cubicBezTo>
                  <a:pt x="256" y="524"/>
                  <a:pt x="283" y="382"/>
                  <a:pt x="290" y="293"/>
                </a:cubicBezTo>
                <a:cubicBezTo>
                  <a:pt x="403" y="291"/>
                  <a:pt x="523" y="270"/>
                  <a:pt x="523" y="270"/>
                </a:cubicBezTo>
                <a:cubicBezTo>
                  <a:pt x="523" y="270"/>
                  <a:pt x="379" y="239"/>
                  <a:pt x="290" y="234"/>
                </a:cubicBezTo>
                <a:cubicBezTo>
                  <a:pt x="283"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8" name="Google Shape;3948;p53"/>
          <p:cNvSpPr/>
          <p:nvPr/>
        </p:nvSpPr>
        <p:spPr>
          <a:xfrm flipH="1">
            <a:off x="5080216" y="743013"/>
            <a:ext cx="57348" cy="57458"/>
          </a:xfrm>
          <a:custGeom>
            <a:rect b="b" l="l" r="r" t="t"/>
            <a:pathLst>
              <a:path extrusionOk="0" h="524" w="523">
                <a:moveTo>
                  <a:pt x="253" y="0"/>
                </a:moveTo>
                <a:cubicBezTo>
                  <a:pt x="253" y="0"/>
                  <a:pt x="236" y="121"/>
                  <a:pt x="231" y="233"/>
                </a:cubicBezTo>
                <a:cubicBezTo>
                  <a:pt x="142" y="240"/>
                  <a:pt x="0" y="268"/>
                  <a:pt x="0" y="268"/>
                </a:cubicBezTo>
                <a:cubicBezTo>
                  <a:pt x="0" y="268"/>
                  <a:pt x="120" y="287"/>
                  <a:pt x="231" y="290"/>
                </a:cubicBezTo>
                <a:cubicBezTo>
                  <a:pt x="235" y="405"/>
                  <a:pt x="255" y="524"/>
                  <a:pt x="255" y="524"/>
                </a:cubicBezTo>
                <a:cubicBezTo>
                  <a:pt x="255" y="524"/>
                  <a:pt x="283" y="382"/>
                  <a:pt x="289" y="293"/>
                </a:cubicBezTo>
                <a:cubicBezTo>
                  <a:pt x="403" y="289"/>
                  <a:pt x="522" y="268"/>
                  <a:pt x="522" y="268"/>
                </a:cubicBezTo>
                <a:cubicBezTo>
                  <a:pt x="522" y="268"/>
                  <a:pt x="378" y="238"/>
                  <a:pt x="289" y="233"/>
                </a:cubicBezTo>
                <a:cubicBezTo>
                  <a:pt x="283" y="144"/>
                  <a:pt x="253" y="0"/>
                  <a:pt x="253"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9" name="Google Shape;3949;p53"/>
          <p:cNvSpPr/>
          <p:nvPr/>
        </p:nvSpPr>
        <p:spPr>
          <a:xfrm flipH="1">
            <a:off x="6848837" y="3124128"/>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0" name="Google Shape;3950;p53"/>
          <p:cNvSpPr/>
          <p:nvPr/>
        </p:nvSpPr>
        <p:spPr>
          <a:xfrm flipH="1">
            <a:off x="6372170" y="1964087"/>
            <a:ext cx="259438" cy="259328"/>
          </a:xfrm>
          <a:custGeom>
            <a:rect b="b" l="l" r="r" t="t"/>
            <a:pathLst>
              <a:path extrusionOk="0" h="2365" w="2366">
                <a:moveTo>
                  <a:pt x="1151" y="0"/>
                </a:moveTo>
                <a:cubicBezTo>
                  <a:pt x="1151" y="0"/>
                  <a:pt x="1066" y="546"/>
                  <a:pt x="1049" y="1051"/>
                </a:cubicBezTo>
                <a:cubicBezTo>
                  <a:pt x="649" y="1080"/>
                  <a:pt x="1" y="1214"/>
                  <a:pt x="1" y="1214"/>
                </a:cubicBezTo>
                <a:cubicBezTo>
                  <a:pt x="1" y="1214"/>
                  <a:pt x="542" y="1298"/>
                  <a:pt x="1048" y="1315"/>
                </a:cubicBezTo>
                <a:cubicBezTo>
                  <a:pt x="1059" y="1831"/>
                  <a:pt x="1151" y="2364"/>
                  <a:pt x="1151" y="2364"/>
                </a:cubicBezTo>
                <a:cubicBezTo>
                  <a:pt x="1151" y="2364"/>
                  <a:pt x="1283" y="1717"/>
                  <a:pt x="1314" y="1317"/>
                </a:cubicBezTo>
                <a:cubicBezTo>
                  <a:pt x="1829" y="1305"/>
                  <a:pt x="2366" y="1214"/>
                  <a:pt x="2366" y="1214"/>
                </a:cubicBezTo>
                <a:cubicBezTo>
                  <a:pt x="2366" y="1214"/>
                  <a:pt x="1712" y="1079"/>
                  <a:pt x="1314" y="1051"/>
                </a:cubicBezTo>
                <a:cubicBezTo>
                  <a:pt x="1284" y="650"/>
                  <a:pt x="1151" y="0"/>
                  <a:pt x="1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1" name="Google Shape;3951;p53"/>
          <p:cNvSpPr/>
          <p:nvPr/>
        </p:nvSpPr>
        <p:spPr>
          <a:xfrm flipH="1">
            <a:off x="5886854" y="4208198"/>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2" name="Google Shape;3952;p53"/>
          <p:cNvSpPr/>
          <p:nvPr/>
        </p:nvSpPr>
        <p:spPr>
          <a:xfrm flipH="1">
            <a:off x="5342963" y="3383330"/>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3" name="Google Shape;3953;p53"/>
          <p:cNvSpPr/>
          <p:nvPr/>
        </p:nvSpPr>
        <p:spPr>
          <a:xfrm>
            <a:off x="5776514" y="2364969"/>
            <a:ext cx="220277" cy="220202"/>
          </a:xfrm>
          <a:custGeom>
            <a:rect b="b" l="l" r="r" t="t"/>
            <a:pathLst>
              <a:path extrusionOk="0" h="3914" w="3915">
                <a:moveTo>
                  <a:pt x="3914" y="1"/>
                </a:moveTo>
                <a:lnTo>
                  <a:pt x="3914" y="1"/>
                </a:lnTo>
                <a:cubicBezTo>
                  <a:pt x="3909" y="6"/>
                  <a:pt x="3902" y="8"/>
                  <a:pt x="3897" y="13"/>
                </a:cubicBezTo>
                <a:lnTo>
                  <a:pt x="1" y="3909"/>
                </a:lnTo>
                <a:lnTo>
                  <a:pt x="1" y="3914"/>
                </a:lnTo>
                <a:lnTo>
                  <a:pt x="3914" y="1"/>
                </a:lnTo>
                <a:close/>
              </a:path>
            </a:pathLst>
          </a:custGeom>
          <a:solidFill>
            <a:srgbClr val="667E9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954" name="Google Shape;3954;p53"/>
          <p:cNvGrpSpPr/>
          <p:nvPr/>
        </p:nvGrpSpPr>
        <p:grpSpPr>
          <a:xfrm rot="1000838">
            <a:off x="8107120" y="3122700"/>
            <a:ext cx="714599" cy="586068"/>
            <a:chOff x="5626143" y="-593747"/>
            <a:chExt cx="318949" cy="303152"/>
          </a:xfrm>
        </p:grpSpPr>
        <p:sp>
          <p:nvSpPr>
            <p:cNvPr id="3955" name="Google Shape;3955;p53"/>
            <p:cNvSpPr/>
            <p:nvPr/>
          </p:nvSpPr>
          <p:spPr>
            <a:xfrm>
              <a:off x="5626143" y="-593747"/>
              <a:ext cx="318949" cy="302337"/>
            </a:xfrm>
            <a:custGeom>
              <a:rect b="b" l="l" r="r" t="t"/>
              <a:pathLst>
                <a:path extrusionOk="0" h="5187" w="5472">
                  <a:moveTo>
                    <a:pt x="5451" y="1"/>
                  </a:moveTo>
                  <a:cubicBezTo>
                    <a:pt x="5274" y="1"/>
                    <a:pt x="3933" y="64"/>
                    <a:pt x="2037" y="1893"/>
                  </a:cubicBezTo>
                  <a:cubicBezTo>
                    <a:pt x="0" y="3858"/>
                    <a:pt x="1169" y="4799"/>
                    <a:pt x="1581" y="5058"/>
                  </a:cubicBezTo>
                  <a:cubicBezTo>
                    <a:pt x="1711" y="5139"/>
                    <a:pt x="1924" y="5187"/>
                    <a:pt x="2161" y="5187"/>
                  </a:cubicBezTo>
                  <a:cubicBezTo>
                    <a:pt x="2672" y="5187"/>
                    <a:pt x="3293" y="4963"/>
                    <a:pt x="3435" y="4362"/>
                  </a:cubicBezTo>
                  <a:cubicBezTo>
                    <a:pt x="3641" y="3484"/>
                    <a:pt x="3717" y="3038"/>
                    <a:pt x="4069" y="2684"/>
                  </a:cubicBezTo>
                  <a:cubicBezTo>
                    <a:pt x="4423" y="2332"/>
                    <a:pt x="4618" y="2218"/>
                    <a:pt x="4618" y="2218"/>
                  </a:cubicBezTo>
                  <a:lnTo>
                    <a:pt x="3858" y="2148"/>
                  </a:lnTo>
                  <a:cubicBezTo>
                    <a:pt x="3858" y="2148"/>
                    <a:pt x="4308" y="1713"/>
                    <a:pt x="4618" y="1589"/>
                  </a:cubicBezTo>
                  <a:cubicBezTo>
                    <a:pt x="4928" y="1467"/>
                    <a:pt x="5356" y="1342"/>
                    <a:pt x="5356" y="1342"/>
                  </a:cubicBezTo>
                  <a:cubicBezTo>
                    <a:pt x="5356" y="1342"/>
                    <a:pt x="5076" y="1280"/>
                    <a:pt x="4742" y="1280"/>
                  </a:cubicBezTo>
                  <a:cubicBezTo>
                    <a:pt x="4602" y="1280"/>
                    <a:pt x="4452" y="1291"/>
                    <a:pt x="4310" y="1322"/>
                  </a:cubicBezTo>
                  <a:cubicBezTo>
                    <a:pt x="3830" y="1427"/>
                    <a:pt x="3645" y="1640"/>
                    <a:pt x="3645" y="1640"/>
                  </a:cubicBezTo>
                  <a:cubicBezTo>
                    <a:pt x="3645" y="1640"/>
                    <a:pt x="3875" y="1301"/>
                    <a:pt x="4174" y="1116"/>
                  </a:cubicBezTo>
                  <a:cubicBezTo>
                    <a:pt x="4488" y="920"/>
                    <a:pt x="5002" y="889"/>
                    <a:pt x="5002" y="889"/>
                  </a:cubicBezTo>
                  <a:cubicBezTo>
                    <a:pt x="5002" y="889"/>
                    <a:pt x="4694" y="855"/>
                    <a:pt x="4370" y="855"/>
                  </a:cubicBezTo>
                  <a:cubicBezTo>
                    <a:pt x="4156" y="855"/>
                    <a:pt x="3934" y="870"/>
                    <a:pt x="3793" y="920"/>
                  </a:cubicBezTo>
                  <a:cubicBezTo>
                    <a:pt x="4174" y="448"/>
                    <a:pt x="4837" y="88"/>
                    <a:pt x="5471" y="1"/>
                  </a:cubicBezTo>
                  <a:cubicBezTo>
                    <a:pt x="5471" y="1"/>
                    <a:pt x="5464" y="1"/>
                    <a:pt x="5451" y="1"/>
                  </a:cubicBezTo>
                  <a:close/>
                </a:path>
              </a:pathLst>
            </a:custGeom>
            <a:solidFill>
              <a:srgbClr val="F8D5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6" name="Google Shape;3956;p53"/>
            <p:cNvSpPr/>
            <p:nvPr/>
          </p:nvSpPr>
          <p:spPr>
            <a:xfrm>
              <a:off x="5736367" y="-464700"/>
              <a:ext cx="159475" cy="174105"/>
            </a:xfrm>
            <a:custGeom>
              <a:rect b="b" l="l" r="r" t="t"/>
              <a:pathLst>
                <a:path extrusionOk="0" h="2987" w="2736">
                  <a:moveTo>
                    <a:pt x="2699" y="0"/>
                  </a:moveTo>
                  <a:cubicBezTo>
                    <a:pt x="2695" y="0"/>
                    <a:pt x="2690" y="1"/>
                    <a:pt x="2686" y="3"/>
                  </a:cubicBezTo>
                  <a:cubicBezTo>
                    <a:pt x="2156" y="292"/>
                    <a:pt x="1843" y="802"/>
                    <a:pt x="1682" y="1373"/>
                  </a:cubicBezTo>
                  <a:cubicBezTo>
                    <a:pt x="1570" y="1772"/>
                    <a:pt x="1597" y="2213"/>
                    <a:pt x="1288" y="2531"/>
                  </a:cubicBezTo>
                  <a:cubicBezTo>
                    <a:pt x="942" y="2885"/>
                    <a:pt x="471" y="2919"/>
                    <a:pt x="7" y="2964"/>
                  </a:cubicBezTo>
                  <a:cubicBezTo>
                    <a:pt x="1" y="2965"/>
                    <a:pt x="1" y="2974"/>
                    <a:pt x="7" y="2974"/>
                  </a:cubicBezTo>
                  <a:cubicBezTo>
                    <a:pt x="81" y="2982"/>
                    <a:pt x="156" y="2987"/>
                    <a:pt x="232" y="2987"/>
                  </a:cubicBezTo>
                  <a:cubicBezTo>
                    <a:pt x="796" y="2987"/>
                    <a:pt x="1406" y="2756"/>
                    <a:pt x="1602" y="2187"/>
                  </a:cubicBezTo>
                  <a:cubicBezTo>
                    <a:pt x="1729" y="1814"/>
                    <a:pt x="1715" y="1411"/>
                    <a:pt x="1864" y="1040"/>
                  </a:cubicBezTo>
                  <a:cubicBezTo>
                    <a:pt x="2032" y="622"/>
                    <a:pt x="2310" y="263"/>
                    <a:pt x="2711" y="46"/>
                  </a:cubicBezTo>
                  <a:cubicBezTo>
                    <a:pt x="2735" y="34"/>
                    <a:pt x="2721" y="0"/>
                    <a:pt x="269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7" name="Google Shape;3957;p53"/>
            <p:cNvSpPr/>
            <p:nvPr/>
          </p:nvSpPr>
          <p:spPr>
            <a:xfrm>
              <a:off x="5699645" y="-423258"/>
              <a:ext cx="110338" cy="109872"/>
            </a:xfrm>
            <a:custGeom>
              <a:rect b="b" l="l" r="r" t="t"/>
              <a:pathLst>
                <a:path extrusionOk="0" h="1885" w="1893">
                  <a:moveTo>
                    <a:pt x="947" y="0"/>
                  </a:moveTo>
                  <a:cubicBezTo>
                    <a:pt x="945" y="0"/>
                    <a:pt x="943" y="0"/>
                    <a:pt x="941" y="0"/>
                  </a:cubicBezTo>
                  <a:cubicBezTo>
                    <a:pt x="421" y="3"/>
                    <a:pt x="1" y="427"/>
                    <a:pt x="4" y="947"/>
                  </a:cubicBezTo>
                  <a:cubicBezTo>
                    <a:pt x="8" y="1466"/>
                    <a:pt x="429" y="1884"/>
                    <a:pt x="947" y="1884"/>
                  </a:cubicBezTo>
                  <a:cubicBezTo>
                    <a:pt x="948" y="1884"/>
                    <a:pt x="950" y="1884"/>
                    <a:pt x="952" y="1884"/>
                  </a:cubicBezTo>
                  <a:cubicBezTo>
                    <a:pt x="1473" y="1881"/>
                    <a:pt x="1892" y="1456"/>
                    <a:pt x="1888" y="936"/>
                  </a:cubicBezTo>
                  <a:cubicBezTo>
                    <a:pt x="1885" y="418"/>
                    <a:pt x="1464" y="0"/>
                    <a:pt x="947" y="0"/>
                  </a:cubicBezTo>
                  <a:close/>
                </a:path>
              </a:pathLst>
            </a:custGeom>
            <a:solidFill>
              <a:srgbClr val="F37D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8" name="Google Shape;3958;p53"/>
            <p:cNvSpPr/>
            <p:nvPr/>
          </p:nvSpPr>
          <p:spPr>
            <a:xfrm>
              <a:off x="5692592" y="-389219"/>
              <a:ext cx="25064" cy="36488"/>
            </a:xfrm>
            <a:custGeom>
              <a:rect b="b" l="l" r="r" t="t"/>
              <a:pathLst>
                <a:path extrusionOk="0" h="626" w="430">
                  <a:moveTo>
                    <a:pt x="215" y="0"/>
                  </a:moveTo>
                  <a:cubicBezTo>
                    <a:pt x="97" y="0"/>
                    <a:pt x="0" y="141"/>
                    <a:pt x="0" y="313"/>
                  </a:cubicBezTo>
                  <a:cubicBezTo>
                    <a:pt x="0" y="485"/>
                    <a:pt x="97" y="625"/>
                    <a:pt x="215" y="625"/>
                  </a:cubicBezTo>
                  <a:cubicBezTo>
                    <a:pt x="334" y="625"/>
                    <a:pt x="430" y="485"/>
                    <a:pt x="430" y="313"/>
                  </a:cubicBezTo>
                  <a:cubicBezTo>
                    <a:pt x="430" y="141"/>
                    <a:pt x="334" y="0"/>
                    <a:pt x="215"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9" name="Google Shape;3959;p53"/>
            <p:cNvSpPr/>
            <p:nvPr/>
          </p:nvSpPr>
          <p:spPr>
            <a:xfrm>
              <a:off x="5772098" y="-421743"/>
              <a:ext cx="34623" cy="34681"/>
            </a:xfrm>
            <a:custGeom>
              <a:rect b="b" l="l" r="r" t="t"/>
              <a:pathLst>
                <a:path extrusionOk="0" h="595" w="594">
                  <a:moveTo>
                    <a:pt x="298" y="0"/>
                  </a:moveTo>
                  <a:cubicBezTo>
                    <a:pt x="133" y="0"/>
                    <a:pt x="0" y="133"/>
                    <a:pt x="0" y="298"/>
                  </a:cubicBezTo>
                  <a:cubicBezTo>
                    <a:pt x="0" y="462"/>
                    <a:pt x="133" y="595"/>
                    <a:pt x="298" y="595"/>
                  </a:cubicBezTo>
                  <a:cubicBezTo>
                    <a:pt x="461" y="595"/>
                    <a:pt x="594" y="462"/>
                    <a:pt x="594" y="298"/>
                  </a:cubicBezTo>
                  <a:cubicBezTo>
                    <a:pt x="594" y="133"/>
                    <a:pt x="461" y="0"/>
                    <a:pt x="298"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0" name="Google Shape;3960;p53"/>
            <p:cNvSpPr/>
            <p:nvPr/>
          </p:nvSpPr>
          <p:spPr>
            <a:xfrm>
              <a:off x="5696789" y="-383157"/>
              <a:ext cx="16729" cy="24306"/>
            </a:xfrm>
            <a:custGeom>
              <a:rect b="b" l="l" r="r" t="t"/>
              <a:pathLst>
                <a:path extrusionOk="0" h="417" w="287">
                  <a:moveTo>
                    <a:pt x="144" y="1"/>
                  </a:moveTo>
                  <a:cubicBezTo>
                    <a:pt x="65" y="1"/>
                    <a:pt x="1" y="94"/>
                    <a:pt x="1" y="209"/>
                  </a:cubicBezTo>
                  <a:cubicBezTo>
                    <a:pt x="1" y="324"/>
                    <a:pt x="65" y="417"/>
                    <a:pt x="144" y="417"/>
                  </a:cubicBezTo>
                  <a:cubicBezTo>
                    <a:pt x="223" y="417"/>
                    <a:pt x="286" y="324"/>
                    <a:pt x="286" y="209"/>
                  </a:cubicBezTo>
                  <a:cubicBezTo>
                    <a:pt x="286" y="94"/>
                    <a:pt x="223" y="1"/>
                    <a:pt x="144"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1" name="Google Shape;3961;p53"/>
            <p:cNvSpPr/>
            <p:nvPr/>
          </p:nvSpPr>
          <p:spPr>
            <a:xfrm>
              <a:off x="5777111" y="-416672"/>
              <a:ext cx="24656" cy="24539"/>
            </a:xfrm>
            <a:custGeom>
              <a:rect b="b" l="l" r="r" t="t"/>
              <a:pathLst>
                <a:path extrusionOk="0" h="421" w="423">
                  <a:moveTo>
                    <a:pt x="212" y="0"/>
                  </a:moveTo>
                  <a:cubicBezTo>
                    <a:pt x="95" y="0"/>
                    <a:pt x="0" y="94"/>
                    <a:pt x="0" y="211"/>
                  </a:cubicBezTo>
                  <a:cubicBezTo>
                    <a:pt x="0" y="327"/>
                    <a:pt x="95" y="421"/>
                    <a:pt x="212" y="421"/>
                  </a:cubicBezTo>
                  <a:cubicBezTo>
                    <a:pt x="328" y="421"/>
                    <a:pt x="422" y="327"/>
                    <a:pt x="422" y="211"/>
                  </a:cubicBezTo>
                  <a:cubicBezTo>
                    <a:pt x="422" y="94"/>
                    <a:pt x="328" y="0"/>
                    <a:pt x="212"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2" name="Google Shape;3962;p53"/>
            <p:cNvSpPr/>
            <p:nvPr/>
          </p:nvSpPr>
          <p:spPr>
            <a:xfrm>
              <a:off x="5752630" y="-358502"/>
              <a:ext cx="41209" cy="29435"/>
            </a:xfrm>
            <a:custGeom>
              <a:rect b="b" l="l" r="r" t="t"/>
              <a:pathLst>
                <a:path extrusionOk="0" h="505" w="707">
                  <a:moveTo>
                    <a:pt x="440" y="1"/>
                  </a:moveTo>
                  <a:cubicBezTo>
                    <a:pt x="381" y="1"/>
                    <a:pt x="316" y="15"/>
                    <a:pt x="254" y="45"/>
                  </a:cubicBezTo>
                  <a:cubicBezTo>
                    <a:pt x="88" y="123"/>
                    <a:pt x="0" y="280"/>
                    <a:pt x="56" y="396"/>
                  </a:cubicBezTo>
                  <a:cubicBezTo>
                    <a:pt x="90" y="467"/>
                    <a:pt x="170" y="505"/>
                    <a:pt x="266" y="505"/>
                  </a:cubicBezTo>
                  <a:cubicBezTo>
                    <a:pt x="325" y="505"/>
                    <a:pt x="390" y="490"/>
                    <a:pt x="454" y="459"/>
                  </a:cubicBezTo>
                  <a:cubicBezTo>
                    <a:pt x="618" y="381"/>
                    <a:pt x="706" y="224"/>
                    <a:pt x="652" y="109"/>
                  </a:cubicBezTo>
                  <a:cubicBezTo>
                    <a:pt x="617" y="39"/>
                    <a:pt x="536" y="1"/>
                    <a:pt x="440"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3" name="Google Shape;3963;p53"/>
            <p:cNvSpPr/>
            <p:nvPr/>
          </p:nvSpPr>
          <p:spPr>
            <a:xfrm>
              <a:off x="5687813" y="-387004"/>
              <a:ext cx="28444" cy="57005"/>
            </a:xfrm>
            <a:custGeom>
              <a:rect b="b" l="l" r="r" t="t"/>
              <a:pathLst>
                <a:path extrusionOk="0" h="978" w="488">
                  <a:moveTo>
                    <a:pt x="173" y="0"/>
                  </a:moveTo>
                  <a:cubicBezTo>
                    <a:pt x="172" y="0"/>
                    <a:pt x="171" y="0"/>
                    <a:pt x="169" y="1"/>
                  </a:cubicBezTo>
                  <a:cubicBezTo>
                    <a:pt x="1" y="84"/>
                    <a:pt x="15" y="322"/>
                    <a:pt x="74" y="471"/>
                  </a:cubicBezTo>
                  <a:cubicBezTo>
                    <a:pt x="102" y="544"/>
                    <a:pt x="173" y="589"/>
                    <a:pt x="249" y="601"/>
                  </a:cubicBezTo>
                  <a:cubicBezTo>
                    <a:pt x="270" y="758"/>
                    <a:pt x="346" y="888"/>
                    <a:pt x="478" y="977"/>
                  </a:cubicBezTo>
                  <a:cubicBezTo>
                    <a:pt x="479" y="977"/>
                    <a:pt x="480" y="977"/>
                    <a:pt x="481" y="977"/>
                  </a:cubicBezTo>
                  <a:cubicBezTo>
                    <a:pt x="485" y="977"/>
                    <a:pt x="488" y="973"/>
                    <a:pt x="484" y="969"/>
                  </a:cubicBezTo>
                  <a:cubicBezTo>
                    <a:pt x="384" y="873"/>
                    <a:pt x="316" y="744"/>
                    <a:pt x="298" y="605"/>
                  </a:cubicBezTo>
                  <a:cubicBezTo>
                    <a:pt x="333" y="605"/>
                    <a:pt x="368" y="597"/>
                    <a:pt x="400" y="582"/>
                  </a:cubicBezTo>
                  <a:cubicBezTo>
                    <a:pt x="404" y="581"/>
                    <a:pt x="403" y="575"/>
                    <a:pt x="398" y="575"/>
                  </a:cubicBezTo>
                  <a:cubicBezTo>
                    <a:pt x="279" y="545"/>
                    <a:pt x="163" y="582"/>
                    <a:pt x="125" y="427"/>
                  </a:cubicBezTo>
                  <a:cubicBezTo>
                    <a:pt x="91" y="289"/>
                    <a:pt x="70" y="121"/>
                    <a:pt x="180" y="15"/>
                  </a:cubicBezTo>
                  <a:cubicBezTo>
                    <a:pt x="185" y="9"/>
                    <a:pt x="181" y="0"/>
                    <a:pt x="173"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4" name="Google Shape;3964;p53"/>
            <p:cNvSpPr/>
            <p:nvPr/>
          </p:nvSpPr>
          <p:spPr>
            <a:xfrm>
              <a:off x="5696090" y="-383040"/>
              <a:ext cx="15621" cy="16670"/>
            </a:xfrm>
            <a:custGeom>
              <a:rect b="b" l="l" r="r" t="t"/>
              <a:pathLst>
                <a:path extrusionOk="0" h="286" w="268">
                  <a:moveTo>
                    <a:pt x="170" y="1"/>
                  </a:moveTo>
                  <a:cubicBezTo>
                    <a:pt x="137" y="1"/>
                    <a:pt x="103" y="12"/>
                    <a:pt x="77" y="32"/>
                  </a:cubicBezTo>
                  <a:cubicBezTo>
                    <a:pt x="0" y="93"/>
                    <a:pt x="9" y="202"/>
                    <a:pt x="43" y="283"/>
                  </a:cubicBezTo>
                  <a:cubicBezTo>
                    <a:pt x="44" y="285"/>
                    <a:pt x="47" y="286"/>
                    <a:pt x="49" y="286"/>
                  </a:cubicBezTo>
                  <a:cubicBezTo>
                    <a:pt x="51" y="286"/>
                    <a:pt x="54" y="284"/>
                    <a:pt x="52" y="281"/>
                  </a:cubicBezTo>
                  <a:cubicBezTo>
                    <a:pt x="38" y="215"/>
                    <a:pt x="30" y="123"/>
                    <a:pt x="79" y="69"/>
                  </a:cubicBezTo>
                  <a:cubicBezTo>
                    <a:pt x="102" y="43"/>
                    <a:pt x="135" y="29"/>
                    <a:pt x="167" y="29"/>
                  </a:cubicBezTo>
                  <a:cubicBezTo>
                    <a:pt x="194" y="29"/>
                    <a:pt x="222" y="39"/>
                    <a:pt x="243" y="62"/>
                  </a:cubicBezTo>
                  <a:cubicBezTo>
                    <a:pt x="245" y="64"/>
                    <a:pt x="248" y="65"/>
                    <a:pt x="251" y="65"/>
                  </a:cubicBezTo>
                  <a:cubicBezTo>
                    <a:pt x="259" y="65"/>
                    <a:pt x="267" y="56"/>
                    <a:pt x="262" y="47"/>
                  </a:cubicBezTo>
                  <a:cubicBezTo>
                    <a:pt x="240" y="15"/>
                    <a:pt x="206" y="1"/>
                    <a:pt x="170"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5" name="Google Shape;3965;p53"/>
            <p:cNvSpPr/>
            <p:nvPr/>
          </p:nvSpPr>
          <p:spPr>
            <a:xfrm>
              <a:off x="5744702" y="-343405"/>
              <a:ext cx="12240" cy="20692"/>
            </a:xfrm>
            <a:custGeom>
              <a:rect b="b" l="l" r="r" t="t"/>
              <a:pathLst>
                <a:path extrusionOk="0" h="355" w="210">
                  <a:moveTo>
                    <a:pt x="66" y="0"/>
                  </a:moveTo>
                  <a:cubicBezTo>
                    <a:pt x="62" y="0"/>
                    <a:pt x="59" y="2"/>
                    <a:pt x="57" y="7"/>
                  </a:cubicBezTo>
                  <a:cubicBezTo>
                    <a:pt x="0" y="138"/>
                    <a:pt x="76" y="295"/>
                    <a:pt x="199" y="354"/>
                  </a:cubicBezTo>
                  <a:cubicBezTo>
                    <a:pt x="200" y="354"/>
                    <a:pt x="200" y="355"/>
                    <a:pt x="201" y="355"/>
                  </a:cubicBezTo>
                  <a:cubicBezTo>
                    <a:pt x="205" y="355"/>
                    <a:pt x="209" y="347"/>
                    <a:pt x="204" y="344"/>
                  </a:cubicBezTo>
                  <a:cubicBezTo>
                    <a:pt x="91" y="271"/>
                    <a:pt x="55" y="145"/>
                    <a:pt x="79" y="16"/>
                  </a:cubicBezTo>
                  <a:cubicBezTo>
                    <a:pt x="81" y="8"/>
                    <a:pt x="73" y="0"/>
                    <a:pt x="66"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6" name="Google Shape;3966;p53"/>
            <p:cNvSpPr/>
            <p:nvPr/>
          </p:nvSpPr>
          <p:spPr>
            <a:xfrm>
              <a:off x="5788594" y="-369401"/>
              <a:ext cx="11541" cy="22557"/>
            </a:xfrm>
            <a:custGeom>
              <a:rect b="b" l="l" r="r" t="t"/>
              <a:pathLst>
                <a:path extrusionOk="0" h="387" w="198">
                  <a:moveTo>
                    <a:pt x="18" y="1"/>
                  </a:moveTo>
                  <a:cubicBezTo>
                    <a:pt x="7" y="1"/>
                    <a:pt x="1" y="17"/>
                    <a:pt x="8" y="26"/>
                  </a:cubicBezTo>
                  <a:cubicBezTo>
                    <a:pt x="51" y="78"/>
                    <a:pt x="99" y="115"/>
                    <a:pt x="126" y="181"/>
                  </a:cubicBezTo>
                  <a:cubicBezTo>
                    <a:pt x="151" y="243"/>
                    <a:pt x="155" y="311"/>
                    <a:pt x="141" y="377"/>
                  </a:cubicBezTo>
                  <a:cubicBezTo>
                    <a:pt x="141" y="383"/>
                    <a:pt x="145" y="386"/>
                    <a:pt x="149" y="386"/>
                  </a:cubicBezTo>
                  <a:cubicBezTo>
                    <a:pt x="151" y="386"/>
                    <a:pt x="154" y="385"/>
                    <a:pt x="156" y="382"/>
                  </a:cubicBezTo>
                  <a:cubicBezTo>
                    <a:pt x="198" y="258"/>
                    <a:pt x="162" y="54"/>
                    <a:pt x="22" y="2"/>
                  </a:cubicBezTo>
                  <a:cubicBezTo>
                    <a:pt x="20" y="1"/>
                    <a:pt x="19" y="1"/>
                    <a:pt x="18"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7" name="Google Shape;3967;p53"/>
            <p:cNvSpPr/>
            <p:nvPr/>
          </p:nvSpPr>
          <p:spPr>
            <a:xfrm>
              <a:off x="5772506" y="-423958"/>
              <a:ext cx="38411" cy="38819"/>
            </a:xfrm>
            <a:custGeom>
              <a:rect b="b" l="l" r="r" t="t"/>
              <a:pathLst>
                <a:path extrusionOk="0" h="666" w="659">
                  <a:moveTo>
                    <a:pt x="284" y="0"/>
                  </a:moveTo>
                  <a:cubicBezTo>
                    <a:pt x="187" y="0"/>
                    <a:pt x="87" y="41"/>
                    <a:pt x="14" y="117"/>
                  </a:cubicBezTo>
                  <a:cubicBezTo>
                    <a:pt x="0" y="132"/>
                    <a:pt x="13" y="151"/>
                    <a:pt x="29" y="151"/>
                  </a:cubicBezTo>
                  <a:cubicBezTo>
                    <a:pt x="32" y="151"/>
                    <a:pt x="36" y="150"/>
                    <a:pt x="39" y="148"/>
                  </a:cubicBezTo>
                  <a:cubicBezTo>
                    <a:pt x="110" y="116"/>
                    <a:pt x="169" y="72"/>
                    <a:pt x="248" y="57"/>
                  </a:cubicBezTo>
                  <a:cubicBezTo>
                    <a:pt x="264" y="54"/>
                    <a:pt x="280" y="53"/>
                    <a:pt x="296" y="53"/>
                  </a:cubicBezTo>
                  <a:cubicBezTo>
                    <a:pt x="393" y="53"/>
                    <a:pt x="467" y="110"/>
                    <a:pt x="518" y="195"/>
                  </a:cubicBezTo>
                  <a:cubicBezTo>
                    <a:pt x="616" y="361"/>
                    <a:pt x="547" y="551"/>
                    <a:pt x="394" y="653"/>
                  </a:cubicBezTo>
                  <a:cubicBezTo>
                    <a:pt x="387" y="657"/>
                    <a:pt x="391" y="665"/>
                    <a:pt x="397" y="665"/>
                  </a:cubicBezTo>
                  <a:cubicBezTo>
                    <a:pt x="398" y="665"/>
                    <a:pt x="399" y="665"/>
                    <a:pt x="401" y="664"/>
                  </a:cubicBezTo>
                  <a:cubicBezTo>
                    <a:pt x="589" y="567"/>
                    <a:pt x="658" y="340"/>
                    <a:pt x="552" y="153"/>
                  </a:cubicBezTo>
                  <a:cubicBezTo>
                    <a:pt x="492" y="49"/>
                    <a:pt x="389"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8" name="Google Shape;3968;p53"/>
            <p:cNvSpPr/>
            <p:nvPr/>
          </p:nvSpPr>
          <p:spPr>
            <a:xfrm>
              <a:off x="5773905" y="-416730"/>
              <a:ext cx="12182" cy="17661"/>
            </a:xfrm>
            <a:custGeom>
              <a:rect b="b" l="l" r="r" t="t"/>
              <a:pathLst>
                <a:path extrusionOk="0" h="303" w="209">
                  <a:moveTo>
                    <a:pt x="200" y="1"/>
                  </a:moveTo>
                  <a:cubicBezTo>
                    <a:pt x="199" y="1"/>
                    <a:pt x="199" y="1"/>
                    <a:pt x="198" y="1"/>
                  </a:cubicBezTo>
                  <a:cubicBezTo>
                    <a:pt x="79" y="33"/>
                    <a:pt x="1" y="179"/>
                    <a:pt x="52" y="294"/>
                  </a:cubicBezTo>
                  <a:cubicBezTo>
                    <a:pt x="55" y="300"/>
                    <a:pt x="59" y="302"/>
                    <a:pt x="63" y="302"/>
                  </a:cubicBezTo>
                  <a:cubicBezTo>
                    <a:pt x="71" y="302"/>
                    <a:pt x="81" y="293"/>
                    <a:pt x="79" y="283"/>
                  </a:cubicBezTo>
                  <a:cubicBezTo>
                    <a:pt x="63" y="171"/>
                    <a:pt x="100" y="71"/>
                    <a:pt x="203" y="13"/>
                  </a:cubicBezTo>
                  <a:cubicBezTo>
                    <a:pt x="208" y="9"/>
                    <a:pt x="206" y="1"/>
                    <a:pt x="200"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9" name="Google Shape;3969;p53"/>
            <p:cNvSpPr/>
            <p:nvPr/>
          </p:nvSpPr>
          <p:spPr>
            <a:xfrm>
              <a:off x="5756535" y="-424249"/>
              <a:ext cx="19235" cy="5829"/>
            </a:xfrm>
            <a:custGeom>
              <a:rect b="b" l="l" r="r" t="t"/>
              <a:pathLst>
                <a:path extrusionOk="0" h="100" w="330">
                  <a:moveTo>
                    <a:pt x="85" y="0"/>
                  </a:moveTo>
                  <a:cubicBezTo>
                    <a:pt x="60" y="0"/>
                    <a:pt x="35" y="3"/>
                    <a:pt x="10" y="9"/>
                  </a:cubicBezTo>
                  <a:cubicBezTo>
                    <a:pt x="0" y="11"/>
                    <a:pt x="4" y="24"/>
                    <a:pt x="12" y="24"/>
                  </a:cubicBezTo>
                  <a:cubicBezTo>
                    <a:pt x="23" y="24"/>
                    <a:pt x="34" y="24"/>
                    <a:pt x="45" y="24"/>
                  </a:cubicBezTo>
                  <a:cubicBezTo>
                    <a:pt x="134" y="24"/>
                    <a:pt x="220" y="40"/>
                    <a:pt x="293" y="96"/>
                  </a:cubicBezTo>
                  <a:cubicBezTo>
                    <a:pt x="296" y="98"/>
                    <a:pt x="300" y="100"/>
                    <a:pt x="304" y="100"/>
                  </a:cubicBezTo>
                  <a:cubicBezTo>
                    <a:pt x="319" y="100"/>
                    <a:pt x="329" y="78"/>
                    <a:pt x="312" y="68"/>
                  </a:cubicBezTo>
                  <a:cubicBezTo>
                    <a:pt x="241" y="28"/>
                    <a:pt x="165" y="0"/>
                    <a:pt x="85"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pic>
        <p:nvPicPr>
          <p:cNvPr id="3970" name="Google Shape;3970;p53"/>
          <p:cNvPicPr preferRelativeResize="0"/>
          <p:nvPr/>
        </p:nvPicPr>
        <p:blipFill rotWithShape="1">
          <a:blip r:embed="rId3">
            <a:alphaModFix/>
          </a:blip>
          <a:srcRect b="0" l="6502" r="12715" t="1176"/>
          <a:stretch/>
        </p:blipFill>
        <p:spPr>
          <a:xfrm>
            <a:off x="99700" y="800475"/>
            <a:ext cx="5689749" cy="4231834"/>
          </a:xfrm>
          <a:prstGeom prst="rect">
            <a:avLst/>
          </a:prstGeom>
          <a:noFill/>
          <a:ln>
            <a:noFill/>
          </a:ln>
        </p:spPr>
      </p:pic>
      <p:pic>
        <p:nvPicPr>
          <p:cNvPr id="3971" name="Google Shape;3971;p53"/>
          <p:cNvPicPr preferRelativeResize="0"/>
          <p:nvPr/>
        </p:nvPicPr>
        <p:blipFill rotWithShape="1">
          <a:blip r:embed="rId4">
            <a:alphaModFix/>
          </a:blip>
          <a:srcRect b="0" l="0" r="3100" t="0"/>
          <a:stretch/>
        </p:blipFill>
        <p:spPr>
          <a:xfrm>
            <a:off x="5843150" y="97750"/>
            <a:ext cx="3196448" cy="4948001"/>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75" name="Shape 3975"/>
        <p:cNvGrpSpPr/>
        <p:nvPr/>
      </p:nvGrpSpPr>
      <p:grpSpPr>
        <a:xfrm>
          <a:off x="0" y="0"/>
          <a:ext cx="0" cy="0"/>
          <a:chOff x="0" y="0"/>
          <a:chExt cx="0" cy="0"/>
        </a:xfrm>
      </p:grpSpPr>
      <p:grpSp>
        <p:nvGrpSpPr>
          <p:cNvPr id="3976" name="Google Shape;3976;p54"/>
          <p:cNvGrpSpPr/>
          <p:nvPr/>
        </p:nvGrpSpPr>
        <p:grpSpPr>
          <a:xfrm>
            <a:off x="1375456" y="1796713"/>
            <a:ext cx="1550072" cy="1550072"/>
            <a:chOff x="530505" y="2179769"/>
            <a:chExt cx="2442212" cy="2442212"/>
          </a:xfrm>
        </p:grpSpPr>
        <p:sp>
          <p:nvSpPr>
            <p:cNvPr id="3977" name="Google Shape;3977;p54"/>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78" name="Google Shape;3978;p54"/>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79" name="Google Shape;3979;p54"/>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0" name="Google Shape;3980;p54"/>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81" name="Google Shape;3981;p54"/>
          <p:cNvSpPr txBox="1"/>
          <p:nvPr>
            <p:ph type="title"/>
          </p:nvPr>
        </p:nvSpPr>
        <p:spPr>
          <a:xfrm>
            <a:off x="3207650" y="1883775"/>
            <a:ext cx="51633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3000"/>
              <a:t>Construction d’une fusée</a:t>
            </a:r>
            <a:endParaRPr sz="3000"/>
          </a:p>
        </p:txBody>
      </p:sp>
      <p:sp>
        <p:nvSpPr>
          <p:cNvPr id="3982" name="Google Shape;3982;p54"/>
          <p:cNvSpPr txBox="1"/>
          <p:nvPr>
            <p:ph idx="2" type="title"/>
          </p:nvPr>
        </p:nvSpPr>
        <p:spPr>
          <a:xfrm>
            <a:off x="1512425" y="2106474"/>
            <a:ext cx="1276200" cy="930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t>04</a:t>
            </a:r>
            <a:endParaRPr sz="5000"/>
          </a:p>
        </p:txBody>
      </p:sp>
      <p:sp>
        <p:nvSpPr>
          <p:cNvPr id="3983" name="Google Shape;3983;p54"/>
          <p:cNvSpPr txBox="1"/>
          <p:nvPr>
            <p:ph idx="1" type="subTitle"/>
          </p:nvPr>
        </p:nvSpPr>
        <p:spPr>
          <a:xfrm rot="497">
            <a:off x="3207650" y="2846163"/>
            <a:ext cx="4152900" cy="40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Quelques bases pour vous lancer</a:t>
            </a:r>
            <a:endParaRPr/>
          </a:p>
        </p:txBody>
      </p:sp>
      <p:grpSp>
        <p:nvGrpSpPr>
          <p:cNvPr id="3984" name="Google Shape;3984;p54"/>
          <p:cNvGrpSpPr/>
          <p:nvPr/>
        </p:nvGrpSpPr>
        <p:grpSpPr>
          <a:xfrm rot="-1319439">
            <a:off x="3635463" y="-416053"/>
            <a:ext cx="1996481" cy="1826244"/>
            <a:chOff x="7078965" y="5331432"/>
            <a:chExt cx="404914" cy="370357"/>
          </a:xfrm>
        </p:grpSpPr>
        <p:sp>
          <p:nvSpPr>
            <p:cNvPr id="3985" name="Google Shape;3985;p54"/>
            <p:cNvSpPr/>
            <p:nvPr/>
          </p:nvSpPr>
          <p:spPr>
            <a:xfrm>
              <a:off x="7078965" y="5331432"/>
              <a:ext cx="383417" cy="365495"/>
            </a:xfrm>
            <a:custGeom>
              <a:rect b="b" l="l" r="r" t="t"/>
              <a:pathLst>
                <a:path extrusionOk="0" h="7668" w="8044">
                  <a:moveTo>
                    <a:pt x="4210" y="0"/>
                  </a:moveTo>
                  <a:cubicBezTo>
                    <a:pt x="3228" y="0"/>
                    <a:pt x="2247" y="374"/>
                    <a:pt x="1498" y="1123"/>
                  </a:cubicBezTo>
                  <a:cubicBezTo>
                    <a:pt x="1" y="2620"/>
                    <a:pt x="1" y="5048"/>
                    <a:pt x="1498" y="6546"/>
                  </a:cubicBezTo>
                  <a:cubicBezTo>
                    <a:pt x="2217" y="7264"/>
                    <a:pt x="3193" y="7668"/>
                    <a:pt x="4209" y="7668"/>
                  </a:cubicBezTo>
                  <a:cubicBezTo>
                    <a:pt x="5226" y="7668"/>
                    <a:pt x="6201" y="7264"/>
                    <a:pt x="6921" y="6546"/>
                  </a:cubicBezTo>
                  <a:cubicBezTo>
                    <a:pt x="7640" y="5826"/>
                    <a:pt x="8044" y="4851"/>
                    <a:pt x="8044" y="3834"/>
                  </a:cubicBezTo>
                  <a:cubicBezTo>
                    <a:pt x="8044" y="2818"/>
                    <a:pt x="7640" y="1842"/>
                    <a:pt x="6921" y="1123"/>
                  </a:cubicBezTo>
                  <a:cubicBezTo>
                    <a:pt x="6172" y="374"/>
                    <a:pt x="5191" y="0"/>
                    <a:pt x="4210"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6" name="Google Shape;3986;p54"/>
            <p:cNvSpPr/>
            <p:nvPr/>
          </p:nvSpPr>
          <p:spPr>
            <a:xfrm>
              <a:off x="7099032" y="5460747"/>
              <a:ext cx="145235" cy="229459"/>
            </a:xfrm>
            <a:custGeom>
              <a:rect b="b" l="l" r="r" t="t"/>
              <a:pathLst>
                <a:path extrusionOk="0" h="4814" w="3047">
                  <a:moveTo>
                    <a:pt x="124" y="0"/>
                  </a:moveTo>
                  <a:cubicBezTo>
                    <a:pt x="69" y="179"/>
                    <a:pt x="28" y="360"/>
                    <a:pt x="1" y="542"/>
                  </a:cubicBezTo>
                  <a:cubicBezTo>
                    <a:pt x="28" y="543"/>
                    <a:pt x="54" y="544"/>
                    <a:pt x="82" y="548"/>
                  </a:cubicBezTo>
                  <a:cubicBezTo>
                    <a:pt x="618" y="595"/>
                    <a:pt x="1115" y="833"/>
                    <a:pt x="1449" y="1260"/>
                  </a:cubicBezTo>
                  <a:cubicBezTo>
                    <a:pt x="1771" y="1674"/>
                    <a:pt x="1925" y="2196"/>
                    <a:pt x="1970" y="2712"/>
                  </a:cubicBezTo>
                  <a:cubicBezTo>
                    <a:pt x="2017" y="3259"/>
                    <a:pt x="1948" y="3820"/>
                    <a:pt x="1771" y="4338"/>
                  </a:cubicBezTo>
                  <a:cubicBezTo>
                    <a:pt x="1768" y="4350"/>
                    <a:pt x="1763" y="4361"/>
                    <a:pt x="1758" y="4374"/>
                  </a:cubicBezTo>
                  <a:lnTo>
                    <a:pt x="1770" y="4381"/>
                  </a:lnTo>
                  <a:cubicBezTo>
                    <a:pt x="2083" y="4575"/>
                    <a:pt x="2414" y="4717"/>
                    <a:pt x="2752" y="4813"/>
                  </a:cubicBezTo>
                  <a:cubicBezTo>
                    <a:pt x="2818" y="4622"/>
                    <a:pt x="2880" y="4431"/>
                    <a:pt x="2930" y="4238"/>
                  </a:cubicBezTo>
                  <a:cubicBezTo>
                    <a:pt x="2973" y="4067"/>
                    <a:pt x="3008" y="3893"/>
                    <a:pt x="3027" y="3717"/>
                  </a:cubicBezTo>
                  <a:cubicBezTo>
                    <a:pt x="3046" y="3555"/>
                    <a:pt x="3036" y="3388"/>
                    <a:pt x="3022" y="3225"/>
                  </a:cubicBezTo>
                  <a:cubicBezTo>
                    <a:pt x="2993" y="2877"/>
                    <a:pt x="2917" y="2529"/>
                    <a:pt x="2806" y="2198"/>
                  </a:cubicBezTo>
                  <a:cubicBezTo>
                    <a:pt x="2590" y="1550"/>
                    <a:pt x="2224" y="937"/>
                    <a:pt x="1656" y="540"/>
                  </a:cubicBezTo>
                  <a:cubicBezTo>
                    <a:pt x="1205" y="224"/>
                    <a:pt x="670" y="50"/>
                    <a:pt x="12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7" name="Google Shape;3987;p54"/>
            <p:cNvSpPr/>
            <p:nvPr/>
          </p:nvSpPr>
          <p:spPr>
            <a:xfrm>
              <a:off x="7192408" y="5331623"/>
              <a:ext cx="158629" cy="80506"/>
            </a:xfrm>
            <a:custGeom>
              <a:rect b="b" l="l" r="r" t="t"/>
              <a:pathLst>
                <a:path extrusionOk="0" h="1689" w="3328">
                  <a:moveTo>
                    <a:pt x="1955" y="1"/>
                  </a:moveTo>
                  <a:cubicBezTo>
                    <a:pt x="1867" y="400"/>
                    <a:pt x="1599" y="826"/>
                    <a:pt x="1183" y="919"/>
                  </a:cubicBezTo>
                  <a:cubicBezTo>
                    <a:pt x="1134" y="930"/>
                    <a:pt x="1086" y="935"/>
                    <a:pt x="1041" y="935"/>
                  </a:cubicBezTo>
                  <a:cubicBezTo>
                    <a:pt x="694" y="935"/>
                    <a:pt x="462" y="633"/>
                    <a:pt x="319" y="310"/>
                  </a:cubicBezTo>
                  <a:cubicBezTo>
                    <a:pt x="210" y="355"/>
                    <a:pt x="104" y="407"/>
                    <a:pt x="0" y="464"/>
                  </a:cubicBezTo>
                  <a:cubicBezTo>
                    <a:pt x="147" y="762"/>
                    <a:pt x="343" y="1039"/>
                    <a:pt x="586" y="1264"/>
                  </a:cubicBezTo>
                  <a:cubicBezTo>
                    <a:pt x="860" y="1517"/>
                    <a:pt x="1209" y="1689"/>
                    <a:pt x="1582" y="1689"/>
                  </a:cubicBezTo>
                  <a:cubicBezTo>
                    <a:pt x="1635" y="1689"/>
                    <a:pt x="1689" y="1685"/>
                    <a:pt x="1743" y="1678"/>
                  </a:cubicBezTo>
                  <a:cubicBezTo>
                    <a:pt x="2136" y="1624"/>
                    <a:pt x="2473" y="1421"/>
                    <a:pt x="2746" y="1142"/>
                  </a:cubicBezTo>
                  <a:cubicBezTo>
                    <a:pt x="2984" y="898"/>
                    <a:pt x="3175" y="608"/>
                    <a:pt x="3327" y="302"/>
                  </a:cubicBezTo>
                  <a:cubicBezTo>
                    <a:pt x="2884" y="114"/>
                    <a:pt x="2418" y="14"/>
                    <a:pt x="1955"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8" name="Google Shape;3988;p54"/>
            <p:cNvSpPr/>
            <p:nvPr/>
          </p:nvSpPr>
          <p:spPr>
            <a:xfrm>
              <a:off x="7146316" y="5364655"/>
              <a:ext cx="288612" cy="120020"/>
            </a:xfrm>
            <a:custGeom>
              <a:rect b="b" l="l" r="r" t="t"/>
              <a:pathLst>
                <a:path extrusionOk="0" h="2518" w="6055">
                  <a:moveTo>
                    <a:pt x="594" y="1"/>
                  </a:moveTo>
                  <a:cubicBezTo>
                    <a:pt x="381" y="149"/>
                    <a:pt x="182" y="321"/>
                    <a:pt x="0" y="515"/>
                  </a:cubicBezTo>
                  <a:cubicBezTo>
                    <a:pt x="368" y="1099"/>
                    <a:pt x="862" y="1616"/>
                    <a:pt x="1431" y="1993"/>
                  </a:cubicBezTo>
                  <a:cubicBezTo>
                    <a:pt x="1747" y="2202"/>
                    <a:pt x="2092" y="2365"/>
                    <a:pt x="2463" y="2448"/>
                  </a:cubicBezTo>
                  <a:cubicBezTo>
                    <a:pt x="2669" y="2495"/>
                    <a:pt x="2880" y="2517"/>
                    <a:pt x="3091" y="2517"/>
                  </a:cubicBezTo>
                  <a:cubicBezTo>
                    <a:pt x="3195" y="2517"/>
                    <a:pt x="3299" y="2512"/>
                    <a:pt x="3402" y="2501"/>
                  </a:cubicBezTo>
                  <a:cubicBezTo>
                    <a:pt x="4034" y="2433"/>
                    <a:pt x="4625" y="2168"/>
                    <a:pt x="5151" y="1823"/>
                  </a:cubicBezTo>
                  <a:cubicBezTo>
                    <a:pt x="5472" y="1614"/>
                    <a:pt x="5771" y="1373"/>
                    <a:pt x="6054" y="1115"/>
                  </a:cubicBezTo>
                  <a:cubicBezTo>
                    <a:pt x="5853" y="788"/>
                    <a:pt x="5600" y="490"/>
                    <a:pt x="5299" y="231"/>
                  </a:cubicBezTo>
                  <a:cubicBezTo>
                    <a:pt x="5274" y="260"/>
                    <a:pt x="5250" y="289"/>
                    <a:pt x="5226" y="316"/>
                  </a:cubicBezTo>
                  <a:cubicBezTo>
                    <a:pt x="4893" y="692"/>
                    <a:pt x="4507" y="1026"/>
                    <a:pt x="4080" y="1289"/>
                  </a:cubicBezTo>
                  <a:cubicBezTo>
                    <a:pt x="3705" y="1521"/>
                    <a:pt x="3280" y="1712"/>
                    <a:pt x="2835" y="1739"/>
                  </a:cubicBezTo>
                  <a:cubicBezTo>
                    <a:pt x="2803" y="1740"/>
                    <a:pt x="2772" y="1741"/>
                    <a:pt x="2740" y="1741"/>
                  </a:cubicBezTo>
                  <a:cubicBezTo>
                    <a:pt x="2185" y="1741"/>
                    <a:pt x="1695" y="1448"/>
                    <a:pt x="1319" y="1049"/>
                  </a:cubicBezTo>
                  <a:cubicBezTo>
                    <a:pt x="1028" y="738"/>
                    <a:pt x="796" y="377"/>
                    <a:pt x="594"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9" name="Google Shape;3989;p54"/>
            <p:cNvSpPr/>
            <p:nvPr/>
          </p:nvSpPr>
          <p:spPr>
            <a:xfrm>
              <a:off x="7277442" y="5449260"/>
              <a:ext cx="179983" cy="247667"/>
            </a:xfrm>
            <a:custGeom>
              <a:rect b="b" l="l" r="r" t="t"/>
              <a:pathLst>
                <a:path extrusionOk="0" h="5196" w="3776">
                  <a:moveTo>
                    <a:pt x="3628" y="0"/>
                  </a:moveTo>
                  <a:cubicBezTo>
                    <a:pt x="3178" y="211"/>
                    <a:pt x="2739" y="449"/>
                    <a:pt x="2346" y="755"/>
                  </a:cubicBezTo>
                  <a:cubicBezTo>
                    <a:pt x="1873" y="1125"/>
                    <a:pt x="1497" y="1586"/>
                    <a:pt x="1165" y="2085"/>
                  </a:cubicBezTo>
                  <a:cubicBezTo>
                    <a:pt x="816" y="2610"/>
                    <a:pt x="528" y="3175"/>
                    <a:pt x="324" y="3770"/>
                  </a:cubicBezTo>
                  <a:cubicBezTo>
                    <a:pt x="166" y="4234"/>
                    <a:pt x="58" y="4711"/>
                    <a:pt x="0" y="5196"/>
                  </a:cubicBezTo>
                  <a:cubicBezTo>
                    <a:pt x="9" y="5196"/>
                    <a:pt x="17" y="5196"/>
                    <a:pt x="26" y="5196"/>
                  </a:cubicBezTo>
                  <a:cubicBezTo>
                    <a:pt x="188" y="5196"/>
                    <a:pt x="348" y="5186"/>
                    <a:pt x="507" y="5168"/>
                  </a:cubicBezTo>
                  <a:cubicBezTo>
                    <a:pt x="694" y="4346"/>
                    <a:pt x="1051" y="3563"/>
                    <a:pt x="1469" y="2835"/>
                  </a:cubicBezTo>
                  <a:cubicBezTo>
                    <a:pt x="1592" y="2622"/>
                    <a:pt x="1721" y="2411"/>
                    <a:pt x="1856" y="2204"/>
                  </a:cubicBezTo>
                  <a:cubicBezTo>
                    <a:pt x="1912" y="2119"/>
                    <a:pt x="1968" y="2037"/>
                    <a:pt x="2037" y="1962"/>
                  </a:cubicBezTo>
                  <a:cubicBezTo>
                    <a:pt x="2173" y="1814"/>
                    <a:pt x="2322" y="1678"/>
                    <a:pt x="2471" y="1544"/>
                  </a:cubicBezTo>
                  <a:cubicBezTo>
                    <a:pt x="2890" y="1171"/>
                    <a:pt x="3328" y="820"/>
                    <a:pt x="3775" y="482"/>
                  </a:cubicBezTo>
                  <a:cubicBezTo>
                    <a:pt x="3738" y="318"/>
                    <a:pt x="3688" y="157"/>
                    <a:pt x="362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0" name="Google Shape;3990;p54"/>
            <p:cNvSpPr/>
            <p:nvPr/>
          </p:nvSpPr>
          <p:spPr>
            <a:xfrm>
              <a:off x="7347605" y="5514132"/>
              <a:ext cx="114777" cy="169687"/>
            </a:xfrm>
            <a:custGeom>
              <a:rect b="b" l="l" r="r" t="t"/>
              <a:pathLst>
                <a:path extrusionOk="0" h="3560" w="2408">
                  <a:moveTo>
                    <a:pt x="2408" y="0"/>
                  </a:moveTo>
                  <a:cubicBezTo>
                    <a:pt x="1766" y="422"/>
                    <a:pt x="1180" y="940"/>
                    <a:pt x="737" y="1568"/>
                  </a:cubicBezTo>
                  <a:cubicBezTo>
                    <a:pt x="479" y="1936"/>
                    <a:pt x="271" y="2341"/>
                    <a:pt x="142" y="2773"/>
                  </a:cubicBezTo>
                  <a:cubicBezTo>
                    <a:pt x="66" y="3030"/>
                    <a:pt x="19" y="3294"/>
                    <a:pt x="0" y="3559"/>
                  </a:cubicBezTo>
                  <a:cubicBezTo>
                    <a:pt x="180" y="3487"/>
                    <a:pt x="354" y="3403"/>
                    <a:pt x="522" y="3304"/>
                  </a:cubicBezTo>
                  <a:cubicBezTo>
                    <a:pt x="522" y="3214"/>
                    <a:pt x="527" y="3124"/>
                    <a:pt x="538" y="3035"/>
                  </a:cubicBezTo>
                  <a:cubicBezTo>
                    <a:pt x="614" y="2464"/>
                    <a:pt x="909" y="1947"/>
                    <a:pt x="1282" y="1518"/>
                  </a:cubicBezTo>
                  <a:cubicBezTo>
                    <a:pt x="1586" y="1168"/>
                    <a:pt x="1954" y="867"/>
                    <a:pt x="2358" y="632"/>
                  </a:cubicBezTo>
                  <a:cubicBezTo>
                    <a:pt x="2392" y="422"/>
                    <a:pt x="2408" y="211"/>
                    <a:pt x="240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1" name="Google Shape;3991;p54"/>
            <p:cNvSpPr/>
            <p:nvPr/>
          </p:nvSpPr>
          <p:spPr>
            <a:xfrm>
              <a:off x="7096840" y="5502835"/>
              <a:ext cx="70354" cy="135512"/>
            </a:xfrm>
            <a:custGeom>
              <a:rect b="b" l="l" r="r" t="t"/>
              <a:pathLst>
                <a:path extrusionOk="0" h="2843" w="1476">
                  <a:moveTo>
                    <a:pt x="11" y="1"/>
                  </a:moveTo>
                  <a:lnTo>
                    <a:pt x="11" y="1"/>
                  </a:lnTo>
                  <a:cubicBezTo>
                    <a:pt x="1" y="164"/>
                    <a:pt x="1" y="326"/>
                    <a:pt x="12" y="488"/>
                  </a:cubicBezTo>
                  <a:cubicBezTo>
                    <a:pt x="53" y="481"/>
                    <a:pt x="94" y="477"/>
                    <a:pt x="136" y="477"/>
                  </a:cubicBezTo>
                  <a:cubicBezTo>
                    <a:pt x="271" y="477"/>
                    <a:pt x="407" y="518"/>
                    <a:pt x="529" y="599"/>
                  </a:cubicBezTo>
                  <a:cubicBezTo>
                    <a:pt x="739" y="739"/>
                    <a:pt x="893" y="961"/>
                    <a:pt x="950" y="1205"/>
                  </a:cubicBezTo>
                  <a:cubicBezTo>
                    <a:pt x="1011" y="1470"/>
                    <a:pt x="950" y="1737"/>
                    <a:pt x="837" y="1978"/>
                  </a:cubicBezTo>
                  <a:cubicBezTo>
                    <a:pt x="779" y="2105"/>
                    <a:pt x="707" y="2222"/>
                    <a:pt x="631" y="2336"/>
                  </a:cubicBezTo>
                  <a:cubicBezTo>
                    <a:pt x="744" y="2515"/>
                    <a:pt x="877" y="2685"/>
                    <a:pt x="1024" y="2843"/>
                  </a:cubicBezTo>
                  <a:cubicBezTo>
                    <a:pt x="1077" y="2740"/>
                    <a:pt x="1130" y="2635"/>
                    <a:pt x="1177" y="2530"/>
                  </a:cubicBezTo>
                  <a:cubicBezTo>
                    <a:pt x="1252" y="2360"/>
                    <a:pt x="1307" y="2179"/>
                    <a:pt x="1355" y="2000"/>
                  </a:cubicBezTo>
                  <a:cubicBezTo>
                    <a:pt x="1424" y="1748"/>
                    <a:pt x="1476" y="1481"/>
                    <a:pt x="1445" y="1217"/>
                  </a:cubicBezTo>
                  <a:cubicBezTo>
                    <a:pt x="1416" y="953"/>
                    <a:pt x="1294" y="694"/>
                    <a:pt x="1111" y="500"/>
                  </a:cubicBezTo>
                  <a:cubicBezTo>
                    <a:pt x="828" y="198"/>
                    <a:pt x="423" y="48"/>
                    <a:pt x="11"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2" name="Google Shape;3992;p54"/>
            <p:cNvSpPr/>
            <p:nvPr/>
          </p:nvSpPr>
          <p:spPr>
            <a:xfrm>
              <a:off x="7090548" y="5331432"/>
              <a:ext cx="173739" cy="370357"/>
            </a:xfrm>
            <a:custGeom>
              <a:rect b="b" l="l" r="r" t="t"/>
              <a:pathLst>
                <a:path extrusionOk="0" h="7770" w="3645">
                  <a:moveTo>
                    <a:pt x="3303" y="0"/>
                  </a:moveTo>
                  <a:cubicBezTo>
                    <a:pt x="3302" y="0"/>
                    <a:pt x="3301" y="0"/>
                    <a:pt x="3299" y="1"/>
                  </a:cubicBezTo>
                  <a:cubicBezTo>
                    <a:pt x="1384" y="298"/>
                    <a:pt x="1" y="2094"/>
                    <a:pt x="78" y="4005"/>
                  </a:cubicBezTo>
                  <a:cubicBezTo>
                    <a:pt x="158" y="5942"/>
                    <a:pt x="1665" y="7576"/>
                    <a:pt x="3605" y="7769"/>
                  </a:cubicBezTo>
                  <a:cubicBezTo>
                    <a:pt x="3606" y="7769"/>
                    <a:pt x="3607" y="7769"/>
                    <a:pt x="3608" y="7769"/>
                  </a:cubicBezTo>
                  <a:cubicBezTo>
                    <a:pt x="3637" y="7769"/>
                    <a:pt x="3644" y="7720"/>
                    <a:pt x="3614" y="7715"/>
                  </a:cubicBezTo>
                  <a:cubicBezTo>
                    <a:pt x="1733" y="7408"/>
                    <a:pt x="245" y="5890"/>
                    <a:pt x="203" y="3944"/>
                  </a:cubicBezTo>
                  <a:cubicBezTo>
                    <a:pt x="161" y="2027"/>
                    <a:pt x="1504" y="507"/>
                    <a:pt x="3305" y="22"/>
                  </a:cubicBezTo>
                  <a:cubicBezTo>
                    <a:pt x="3317" y="18"/>
                    <a:pt x="3315" y="0"/>
                    <a:pt x="33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3" name="Google Shape;3993;p54"/>
            <p:cNvSpPr/>
            <p:nvPr/>
          </p:nvSpPr>
          <p:spPr>
            <a:xfrm>
              <a:off x="7370866" y="5355312"/>
              <a:ext cx="113014" cy="211537"/>
            </a:xfrm>
            <a:custGeom>
              <a:rect b="b" l="l" r="r" t="t"/>
              <a:pathLst>
                <a:path extrusionOk="0" h="4438" w="2371">
                  <a:moveTo>
                    <a:pt x="26" y="1"/>
                  </a:moveTo>
                  <a:cubicBezTo>
                    <a:pt x="10" y="1"/>
                    <a:pt x="1" y="22"/>
                    <a:pt x="17" y="34"/>
                  </a:cubicBezTo>
                  <a:cubicBezTo>
                    <a:pt x="744" y="572"/>
                    <a:pt x="1326" y="1202"/>
                    <a:pt x="1647" y="2063"/>
                  </a:cubicBezTo>
                  <a:cubicBezTo>
                    <a:pt x="1935" y="2839"/>
                    <a:pt x="1934" y="3604"/>
                    <a:pt x="1814" y="4411"/>
                  </a:cubicBezTo>
                  <a:cubicBezTo>
                    <a:pt x="1812" y="4428"/>
                    <a:pt x="1825" y="4438"/>
                    <a:pt x="1839" y="4438"/>
                  </a:cubicBezTo>
                  <a:cubicBezTo>
                    <a:pt x="1850" y="4438"/>
                    <a:pt x="1861" y="4432"/>
                    <a:pt x="1866" y="4420"/>
                  </a:cubicBezTo>
                  <a:cubicBezTo>
                    <a:pt x="2370" y="2783"/>
                    <a:pt x="1533" y="812"/>
                    <a:pt x="35" y="3"/>
                  </a:cubicBezTo>
                  <a:cubicBezTo>
                    <a:pt x="31" y="2"/>
                    <a:pt x="28" y="1"/>
                    <a:pt x="2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4" name="Google Shape;3994;p54"/>
            <p:cNvSpPr/>
            <p:nvPr/>
          </p:nvSpPr>
          <p:spPr>
            <a:xfrm>
              <a:off x="7181350" y="5521711"/>
              <a:ext cx="35272" cy="30935"/>
            </a:xfrm>
            <a:custGeom>
              <a:rect b="b" l="l" r="r" t="t"/>
              <a:pathLst>
                <a:path extrusionOk="0" h="649" w="740">
                  <a:moveTo>
                    <a:pt x="370" y="1"/>
                  </a:moveTo>
                  <a:cubicBezTo>
                    <a:pt x="262" y="1"/>
                    <a:pt x="156" y="55"/>
                    <a:pt x="94" y="154"/>
                  </a:cubicBezTo>
                  <a:cubicBezTo>
                    <a:pt x="0" y="306"/>
                    <a:pt x="47" y="506"/>
                    <a:pt x="199" y="600"/>
                  </a:cubicBezTo>
                  <a:cubicBezTo>
                    <a:pt x="252" y="633"/>
                    <a:pt x="311" y="648"/>
                    <a:pt x="369" y="648"/>
                  </a:cubicBezTo>
                  <a:cubicBezTo>
                    <a:pt x="478" y="648"/>
                    <a:pt x="584" y="594"/>
                    <a:pt x="645" y="495"/>
                  </a:cubicBezTo>
                  <a:cubicBezTo>
                    <a:pt x="739" y="344"/>
                    <a:pt x="692" y="144"/>
                    <a:pt x="540" y="49"/>
                  </a:cubicBezTo>
                  <a:cubicBezTo>
                    <a:pt x="487" y="17"/>
                    <a:pt x="428" y="1"/>
                    <a:pt x="37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5" name="Google Shape;3995;p54"/>
            <p:cNvSpPr/>
            <p:nvPr/>
          </p:nvSpPr>
          <p:spPr>
            <a:xfrm>
              <a:off x="7120243" y="5544924"/>
              <a:ext cx="59629" cy="52289"/>
            </a:xfrm>
            <a:custGeom>
              <a:rect b="b" l="l" r="r" t="t"/>
              <a:pathLst>
                <a:path extrusionOk="0" h="1097" w="1251">
                  <a:moveTo>
                    <a:pt x="626" y="1"/>
                  </a:moveTo>
                  <a:cubicBezTo>
                    <a:pt x="443" y="1"/>
                    <a:pt x="264" y="93"/>
                    <a:pt x="161" y="260"/>
                  </a:cubicBezTo>
                  <a:cubicBezTo>
                    <a:pt x="1" y="517"/>
                    <a:pt x="80" y="855"/>
                    <a:pt x="337" y="1014"/>
                  </a:cubicBezTo>
                  <a:cubicBezTo>
                    <a:pt x="426" y="1070"/>
                    <a:pt x="526" y="1097"/>
                    <a:pt x="625" y="1097"/>
                  </a:cubicBezTo>
                  <a:cubicBezTo>
                    <a:pt x="808" y="1097"/>
                    <a:pt x="987" y="1005"/>
                    <a:pt x="1091" y="836"/>
                  </a:cubicBezTo>
                  <a:cubicBezTo>
                    <a:pt x="1251" y="579"/>
                    <a:pt x="1171" y="242"/>
                    <a:pt x="915" y="83"/>
                  </a:cubicBezTo>
                  <a:cubicBezTo>
                    <a:pt x="824" y="27"/>
                    <a:pt x="725" y="1"/>
                    <a:pt x="626"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6" name="Google Shape;3996;p54"/>
            <p:cNvSpPr/>
            <p:nvPr/>
          </p:nvSpPr>
          <p:spPr>
            <a:xfrm>
              <a:off x="7270150" y="5576716"/>
              <a:ext cx="35272" cy="30982"/>
            </a:xfrm>
            <a:custGeom>
              <a:rect b="b" l="l" r="r" t="t"/>
              <a:pathLst>
                <a:path extrusionOk="0" h="650" w="740">
                  <a:moveTo>
                    <a:pt x="371" y="1"/>
                  </a:moveTo>
                  <a:cubicBezTo>
                    <a:pt x="262" y="1"/>
                    <a:pt x="156" y="55"/>
                    <a:pt x="95" y="154"/>
                  </a:cubicBezTo>
                  <a:cubicBezTo>
                    <a:pt x="0" y="306"/>
                    <a:pt x="48" y="507"/>
                    <a:pt x="199" y="601"/>
                  </a:cubicBezTo>
                  <a:cubicBezTo>
                    <a:pt x="252" y="634"/>
                    <a:pt x="311" y="649"/>
                    <a:pt x="369" y="649"/>
                  </a:cubicBezTo>
                  <a:cubicBezTo>
                    <a:pt x="478" y="649"/>
                    <a:pt x="584" y="595"/>
                    <a:pt x="645" y="496"/>
                  </a:cubicBezTo>
                  <a:cubicBezTo>
                    <a:pt x="740" y="344"/>
                    <a:pt x="692" y="143"/>
                    <a:pt x="541" y="49"/>
                  </a:cubicBezTo>
                  <a:cubicBezTo>
                    <a:pt x="488" y="16"/>
                    <a:pt x="429" y="1"/>
                    <a:pt x="37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7" name="Google Shape;3997;p54"/>
            <p:cNvSpPr/>
            <p:nvPr/>
          </p:nvSpPr>
          <p:spPr>
            <a:xfrm>
              <a:off x="7249368" y="5625001"/>
              <a:ext cx="59581" cy="52289"/>
            </a:xfrm>
            <a:custGeom>
              <a:rect b="b" l="l" r="r" t="t"/>
              <a:pathLst>
                <a:path extrusionOk="0" h="1097" w="1250">
                  <a:moveTo>
                    <a:pt x="625" y="1"/>
                  </a:moveTo>
                  <a:cubicBezTo>
                    <a:pt x="442" y="1"/>
                    <a:pt x="263" y="92"/>
                    <a:pt x="159" y="260"/>
                  </a:cubicBezTo>
                  <a:cubicBezTo>
                    <a:pt x="1" y="516"/>
                    <a:pt x="80" y="854"/>
                    <a:pt x="336" y="1014"/>
                  </a:cubicBezTo>
                  <a:cubicBezTo>
                    <a:pt x="426" y="1070"/>
                    <a:pt x="526" y="1097"/>
                    <a:pt x="625" y="1097"/>
                  </a:cubicBezTo>
                  <a:cubicBezTo>
                    <a:pt x="808" y="1097"/>
                    <a:pt x="987" y="1005"/>
                    <a:pt x="1091" y="837"/>
                  </a:cubicBezTo>
                  <a:cubicBezTo>
                    <a:pt x="1250" y="580"/>
                    <a:pt x="1171" y="243"/>
                    <a:pt x="914" y="83"/>
                  </a:cubicBezTo>
                  <a:cubicBezTo>
                    <a:pt x="824" y="27"/>
                    <a:pt x="724" y="1"/>
                    <a:pt x="625"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8" name="Google Shape;3998;p54"/>
            <p:cNvSpPr/>
            <p:nvPr/>
          </p:nvSpPr>
          <p:spPr>
            <a:xfrm>
              <a:off x="7199510" y="5571378"/>
              <a:ext cx="33937" cy="26549"/>
            </a:xfrm>
            <a:custGeom>
              <a:rect b="b" l="l" r="r" t="t"/>
              <a:pathLst>
                <a:path extrusionOk="0" h="557" w="712">
                  <a:moveTo>
                    <a:pt x="112" y="0"/>
                  </a:moveTo>
                  <a:cubicBezTo>
                    <a:pt x="86" y="0"/>
                    <a:pt x="62" y="16"/>
                    <a:pt x="52" y="42"/>
                  </a:cubicBezTo>
                  <a:cubicBezTo>
                    <a:pt x="14" y="146"/>
                    <a:pt x="0" y="377"/>
                    <a:pt x="211" y="508"/>
                  </a:cubicBezTo>
                  <a:cubicBezTo>
                    <a:pt x="265" y="542"/>
                    <a:pt x="319" y="557"/>
                    <a:pt x="370" y="557"/>
                  </a:cubicBezTo>
                  <a:cubicBezTo>
                    <a:pt x="518" y="557"/>
                    <a:pt x="639" y="435"/>
                    <a:pt x="693" y="348"/>
                  </a:cubicBezTo>
                  <a:cubicBezTo>
                    <a:pt x="712" y="318"/>
                    <a:pt x="703" y="279"/>
                    <a:pt x="672" y="261"/>
                  </a:cubicBezTo>
                  <a:cubicBezTo>
                    <a:pt x="662" y="254"/>
                    <a:pt x="650" y="252"/>
                    <a:pt x="639" y="252"/>
                  </a:cubicBezTo>
                  <a:cubicBezTo>
                    <a:pt x="618" y="252"/>
                    <a:pt x="597" y="262"/>
                    <a:pt x="584" y="281"/>
                  </a:cubicBezTo>
                  <a:cubicBezTo>
                    <a:pt x="579" y="289"/>
                    <a:pt x="492" y="428"/>
                    <a:pt x="372" y="428"/>
                  </a:cubicBezTo>
                  <a:cubicBezTo>
                    <a:pt x="342" y="428"/>
                    <a:pt x="311" y="420"/>
                    <a:pt x="279" y="400"/>
                  </a:cubicBezTo>
                  <a:cubicBezTo>
                    <a:pt x="103" y="291"/>
                    <a:pt x="170" y="93"/>
                    <a:pt x="173" y="86"/>
                  </a:cubicBezTo>
                  <a:cubicBezTo>
                    <a:pt x="183" y="53"/>
                    <a:pt x="166" y="16"/>
                    <a:pt x="133" y="4"/>
                  </a:cubicBezTo>
                  <a:cubicBezTo>
                    <a:pt x="126" y="2"/>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9" name="Google Shape;3999;p54"/>
            <p:cNvSpPr/>
            <p:nvPr/>
          </p:nvSpPr>
          <p:spPr>
            <a:xfrm>
              <a:off x="7222961" y="5586011"/>
              <a:ext cx="33842" cy="26454"/>
            </a:xfrm>
            <a:custGeom>
              <a:rect b="b" l="l" r="r" t="t"/>
              <a:pathLst>
                <a:path extrusionOk="0" h="555" w="710">
                  <a:moveTo>
                    <a:pt x="112" y="0"/>
                  </a:moveTo>
                  <a:cubicBezTo>
                    <a:pt x="86" y="0"/>
                    <a:pt x="62" y="16"/>
                    <a:pt x="53" y="41"/>
                  </a:cubicBezTo>
                  <a:cubicBezTo>
                    <a:pt x="14" y="145"/>
                    <a:pt x="0" y="375"/>
                    <a:pt x="211" y="506"/>
                  </a:cubicBezTo>
                  <a:cubicBezTo>
                    <a:pt x="262" y="539"/>
                    <a:pt x="316" y="554"/>
                    <a:pt x="370" y="554"/>
                  </a:cubicBezTo>
                  <a:cubicBezTo>
                    <a:pt x="435" y="554"/>
                    <a:pt x="500" y="532"/>
                    <a:pt x="562" y="487"/>
                  </a:cubicBezTo>
                  <a:cubicBezTo>
                    <a:pt x="642" y="429"/>
                    <a:pt x="689" y="351"/>
                    <a:pt x="692" y="349"/>
                  </a:cubicBezTo>
                  <a:cubicBezTo>
                    <a:pt x="710" y="319"/>
                    <a:pt x="702" y="280"/>
                    <a:pt x="671" y="261"/>
                  </a:cubicBezTo>
                  <a:cubicBezTo>
                    <a:pt x="660" y="254"/>
                    <a:pt x="648" y="251"/>
                    <a:pt x="637" y="251"/>
                  </a:cubicBezTo>
                  <a:cubicBezTo>
                    <a:pt x="616" y="251"/>
                    <a:pt x="595" y="262"/>
                    <a:pt x="583" y="281"/>
                  </a:cubicBezTo>
                  <a:cubicBezTo>
                    <a:pt x="579" y="289"/>
                    <a:pt x="490" y="427"/>
                    <a:pt x="370" y="427"/>
                  </a:cubicBezTo>
                  <a:cubicBezTo>
                    <a:pt x="341" y="427"/>
                    <a:pt x="310" y="418"/>
                    <a:pt x="278" y="398"/>
                  </a:cubicBezTo>
                  <a:cubicBezTo>
                    <a:pt x="103" y="292"/>
                    <a:pt x="168" y="95"/>
                    <a:pt x="171" y="84"/>
                  </a:cubicBezTo>
                  <a:cubicBezTo>
                    <a:pt x="183" y="52"/>
                    <a:pt x="166" y="15"/>
                    <a:pt x="133" y="4"/>
                  </a:cubicBezTo>
                  <a:cubicBezTo>
                    <a:pt x="126" y="1"/>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00" name="Google Shape;4000;p54"/>
          <p:cNvGrpSpPr/>
          <p:nvPr/>
        </p:nvGrpSpPr>
        <p:grpSpPr>
          <a:xfrm rot="-545041">
            <a:off x="5463947" y="3904225"/>
            <a:ext cx="906977" cy="853220"/>
            <a:chOff x="4849812" y="4937475"/>
            <a:chExt cx="398098" cy="374552"/>
          </a:xfrm>
        </p:grpSpPr>
        <p:sp>
          <p:nvSpPr>
            <p:cNvPr id="4001" name="Google Shape;4001;p54"/>
            <p:cNvSpPr/>
            <p:nvPr/>
          </p:nvSpPr>
          <p:spPr>
            <a:xfrm>
              <a:off x="4880651" y="4941860"/>
              <a:ext cx="367259" cy="367306"/>
            </a:xfrm>
            <a:custGeom>
              <a:rect b="b" l="l" r="r" t="t"/>
              <a:pathLst>
                <a:path extrusionOk="0" h="7706" w="7705">
                  <a:moveTo>
                    <a:pt x="3853" y="0"/>
                  </a:moveTo>
                  <a:cubicBezTo>
                    <a:pt x="1725" y="0"/>
                    <a:pt x="1" y="1725"/>
                    <a:pt x="1" y="3853"/>
                  </a:cubicBezTo>
                  <a:cubicBezTo>
                    <a:pt x="1" y="5980"/>
                    <a:pt x="1725" y="7705"/>
                    <a:pt x="3853" y="7705"/>
                  </a:cubicBezTo>
                  <a:cubicBezTo>
                    <a:pt x="5980" y="7705"/>
                    <a:pt x="7705" y="5980"/>
                    <a:pt x="7705" y="3853"/>
                  </a:cubicBezTo>
                  <a:cubicBezTo>
                    <a:pt x="7705" y="1725"/>
                    <a:pt x="5980" y="0"/>
                    <a:pt x="3853"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2" name="Google Shape;4002;p54"/>
            <p:cNvSpPr/>
            <p:nvPr/>
          </p:nvSpPr>
          <p:spPr>
            <a:xfrm>
              <a:off x="4880556" y="5098059"/>
              <a:ext cx="367259" cy="73595"/>
            </a:xfrm>
            <a:custGeom>
              <a:rect b="b" l="l" r="r" t="t"/>
              <a:pathLst>
                <a:path extrusionOk="0" h="1544" w="7705">
                  <a:moveTo>
                    <a:pt x="45" y="1"/>
                  </a:moveTo>
                  <a:cubicBezTo>
                    <a:pt x="16" y="188"/>
                    <a:pt x="1" y="379"/>
                    <a:pt x="1" y="575"/>
                  </a:cubicBezTo>
                  <a:cubicBezTo>
                    <a:pt x="1" y="622"/>
                    <a:pt x="4" y="667"/>
                    <a:pt x="6" y="714"/>
                  </a:cubicBezTo>
                  <a:cubicBezTo>
                    <a:pt x="620" y="747"/>
                    <a:pt x="1219" y="862"/>
                    <a:pt x="1809" y="1040"/>
                  </a:cubicBezTo>
                  <a:cubicBezTo>
                    <a:pt x="2150" y="1143"/>
                    <a:pt x="2484" y="1271"/>
                    <a:pt x="2824" y="1377"/>
                  </a:cubicBezTo>
                  <a:cubicBezTo>
                    <a:pt x="3161" y="1484"/>
                    <a:pt x="3511" y="1544"/>
                    <a:pt x="3865" y="1544"/>
                  </a:cubicBezTo>
                  <a:cubicBezTo>
                    <a:pt x="3868" y="1544"/>
                    <a:pt x="3871" y="1544"/>
                    <a:pt x="3874" y="1544"/>
                  </a:cubicBezTo>
                  <a:cubicBezTo>
                    <a:pt x="4517" y="1543"/>
                    <a:pt x="5130" y="1345"/>
                    <a:pt x="5747" y="1188"/>
                  </a:cubicBezTo>
                  <a:cubicBezTo>
                    <a:pt x="6083" y="1101"/>
                    <a:pt x="6426" y="1021"/>
                    <a:pt x="6772" y="990"/>
                  </a:cubicBezTo>
                  <a:cubicBezTo>
                    <a:pt x="6883" y="980"/>
                    <a:pt x="6995" y="975"/>
                    <a:pt x="7106" y="975"/>
                  </a:cubicBezTo>
                  <a:cubicBezTo>
                    <a:pt x="7298" y="975"/>
                    <a:pt x="7489" y="989"/>
                    <a:pt x="7678" y="1015"/>
                  </a:cubicBezTo>
                  <a:cubicBezTo>
                    <a:pt x="7695" y="870"/>
                    <a:pt x="7704" y="723"/>
                    <a:pt x="7704" y="575"/>
                  </a:cubicBezTo>
                  <a:cubicBezTo>
                    <a:pt x="7704" y="531"/>
                    <a:pt x="7703" y="487"/>
                    <a:pt x="7700" y="444"/>
                  </a:cubicBezTo>
                  <a:cubicBezTo>
                    <a:pt x="7098" y="235"/>
                    <a:pt x="6456" y="162"/>
                    <a:pt x="5818" y="152"/>
                  </a:cubicBezTo>
                  <a:cubicBezTo>
                    <a:pt x="5768" y="151"/>
                    <a:pt x="5717" y="150"/>
                    <a:pt x="5667" y="150"/>
                  </a:cubicBezTo>
                  <a:cubicBezTo>
                    <a:pt x="5039" y="150"/>
                    <a:pt x="4415" y="208"/>
                    <a:pt x="3790" y="262"/>
                  </a:cubicBezTo>
                  <a:cubicBezTo>
                    <a:pt x="3282" y="304"/>
                    <a:pt x="2772" y="344"/>
                    <a:pt x="2263" y="344"/>
                  </a:cubicBezTo>
                  <a:cubicBezTo>
                    <a:pt x="2099" y="344"/>
                    <a:pt x="1935" y="340"/>
                    <a:pt x="1772" y="331"/>
                  </a:cubicBezTo>
                  <a:cubicBezTo>
                    <a:pt x="1183" y="298"/>
                    <a:pt x="601" y="194"/>
                    <a:pt x="45"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3" name="Google Shape;4003;p54"/>
            <p:cNvSpPr/>
            <p:nvPr/>
          </p:nvSpPr>
          <p:spPr>
            <a:xfrm>
              <a:off x="4934703" y="4963691"/>
              <a:ext cx="255961" cy="44185"/>
            </a:xfrm>
            <a:custGeom>
              <a:rect b="b" l="l" r="r" t="t"/>
              <a:pathLst>
                <a:path extrusionOk="0" h="927" w="5370">
                  <a:moveTo>
                    <a:pt x="4542" y="1"/>
                  </a:moveTo>
                  <a:cubicBezTo>
                    <a:pt x="4481" y="24"/>
                    <a:pt x="4423" y="48"/>
                    <a:pt x="4364" y="70"/>
                  </a:cubicBezTo>
                  <a:cubicBezTo>
                    <a:pt x="3726" y="301"/>
                    <a:pt x="3056" y="410"/>
                    <a:pt x="2380" y="419"/>
                  </a:cubicBezTo>
                  <a:cubicBezTo>
                    <a:pt x="2344" y="420"/>
                    <a:pt x="2308" y="420"/>
                    <a:pt x="2272" y="420"/>
                  </a:cubicBezTo>
                  <a:cubicBezTo>
                    <a:pt x="1667" y="420"/>
                    <a:pt x="1062" y="355"/>
                    <a:pt x="463" y="274"/>
                  </a:cubicBezTo>
                  <a:cubicBezTo>
                    <a:pt x="299" y="393"/>
                    <a:pt x="144" y="524"/>
                    <a:pt x="1" y="666"/>
                  </a:cubicBezTo>
                  <a:cubicBezTo>
                    <a:pt x="548" y="834"/>
                    <a:pt x="1124" y="902"/>
                    <a:pt x="1695" y="920"/>
                  </a:cubicBezTo>
                  <a:cubicBezTo>
                    <a:pt x="1843" y="924"/>
                    <a:pt x="1992" y="927"/>
                    <a:pt x="2141" y="927"/>
                  </a:cubicBezTo>
                  <a:cubicBezTo>
                    <a:pt x="2530" y="927"/>
                    <a:pt x="2921" y="909"/>
                    <a:pt x="3305" y="855"/>
                  </a:cubicBezTo>
                  <a:cubicBezTo>
                    <a:pt x="3767" y="789"/>
                    <a:pt x="4227" y="702"/>
                    <a:pt x="4690" y="647"/>
                  </a:cubicBezTo>
                  <a:cubicBezTo>
                    <a:pt x="4912" y="620"/>
                    <a:pt x="5141" y="603"/>
                    <a:pt x="5370" y="600"/>
                  </a:cubicBezTo>
                  <a:cubicBezTo>
                    <a:pt x="5123" y="365"/>
                    <a:pt x="4844" y="164"/>
                    <a:pt x="4542"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4" name="Google Shape;4004;p54"/>
            <p:cNvSpPr/>
            <p:nvPr/>
          </p:nvSpPr>
          <p:spPr>
            <a:xfrm>
              <a:off x="4889803" y="5034807"/>
              <a:ext cx="352101" cy="60964"/>
            </a:xfrm>
            <a:custGeom>
              <a:rect b="b" l="l" r="r" t="t"/>
              <a:pathLst>
                <a:path extrusionOk="0" h="1279" w="7387">
                  <a:moveTo>
                    <a:pt x="2295" y="0"/>
                  </a:moveTo>
                  <a:cubicBezTo>
                    <a:pt x="2259" y="0"/>
                    <a:pt x="2222" y="1"/>
                    <a:pt x="2185" y="2"/>
                  </a:cubicBezTo>
                  <a:cubicBezTo>
                    <a:pt x="1522" y="17"/>
                    <a:pt x="871" y="152"/>
                    <a:pt x="212" y="191"/>
                  </a:cubicBezTo>
                  <a:cubicBezTo>
                    <a:pt x="129" y="356"/>
                    <a:pt x="58" y="527"/>
                    <a:pt x="0" y="705"/>
                  </a:cubicBezTo>
                  <a:cubicBezTo>
                    <a:pt x="538" y="883"/>
                    <a:pt x="1079" y="1054"/>
                    <a:pt x="1636" y="1160"/>
                  </a:cubicBezTo>
                  <a:cubicBezTo>
                    <a:pt x="2042" y="1239"/>
                    <a:pt x="2453" y="1279"/>
                    <a:pt x="2864" y="1279"/>
                  </a:cubicBezTo>
                  <a:cubicBezTo>
                    <a:pt x="3101" y="1279"/>
                    <a:pt x="3338" y="1266"/>
                    <a:pt x="3574" y="1239"/>
                  </a:cubicBezTo>
                  <a:cubicBezTo>
                    <a:pt x="4258" y="1162"/>
                    <a:pt x="4926" y="993"/>
                    <a:pt x="5606" y="896"/>
                  </a:cubicBezTo>
                  <a:cubicBezTo>
                    <a:pt x="5923" y="849"/>
                    <a:pt x="6239" y="818"/>
                    <a:pt x="6559" y="818"/>
                  </a:cubicBezTo>
                  <a:cubicBezTo>
                    <a:pt x="6574" y="818"/>
                    <a:pt x="6590" y="818"/>
                    <a:pt x="6605" y="818"/>
                  </a:cubicBezTo>
                  <a:cubicBezTo>
                    <a:pt x="6870" y="820"/>
                    <a:pt x="7132" y="860"/>
                    <a:pt x="7387" y="925"/>
                  </a:cubicBezTo>
                  <a:cubicBezTo>
                    <a:pt x="7358" y="812"/>
                    <a:pt x="7322" y="699"/>
                    <a:pt x="7282" y="590"/>
                  </a:cubicBezTo>
                  <a:cubicBezTo>
                    <a:pt x="6991" y="648"/>
                    <a:pt x="6692" y="674"/>
                    <a:pt x="6394" y="674"/>
                  </a:cubicBezTo>
                  <a:cubicBezTo>
                    <a:pt x="6212" y="674"/>
                    <a:pt x="6031" y="664"/>
                    <a:pt x="5851" y="647"/>
                  </a:cubicBezTo>
                  <a:cubicBezTo>
                    <a:pt x="5646" y="629"/>
                    <a:pt x="5442" y="598"/>
                    <a:pt x="5239" y="556"/>
                  </a:cubicBezTo>
                  <a:cubicBezTo>
                    <a:pt x="5076" y="522"/>
                    <a:pt x="4910" y="500"/>
                    <a:pt x="4748" y="463"/>
                  </a:cubicBezTo>
                  <a:cubicBezTo>
                    <a:pt x="4580" y="427"/>
                    <a:pt x="4413" y="384"/>
                    <a:pt x="4247" y="341"/>
                  </a:cubicBezTo>
                  <a:cubicBezTo>
                    <a:pt x="3919" y="255"/>
                    <a:pt x="3593" y="165"/>
                    <a:pt x="3259" y="100"/>
                  </a:cubicBezTo>
                  <a:cubicBezTo>
                    <a:pt x="2940" y="37"/>
                    <a:pt x="2619" y="0"/>
                    <a:pt x="2295"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5" name="Google Shape;4005;p54"/>
            <p:cNvSpPr/>
            <p:nvPr/>
          </p:nvSpPr>
          <p:spPr>
            <a:xfrm>
              <a:off x="4888373" y="5176277"/>
              <a:ext cx="351243" cy="91231"/>
            </a:xfrm>
            <a:custGeom>
              <a:rect b="b" l="l" r="r" t="t"/>
              <a:pathLst>
                <a:path extrusionOk="0" h="1914" w="7369">
                  <a:moveTo>
                    <a:pt x="6350" y="1"/>
                  </a:moveTo>
                  <a:cubicBezTo>
                    <a:pt x="6273" y="1"/>
                    <a:pt x="6196" y="2"/>
                    <a:pt x="6119" y="6"/>
                  </a:cubicBezTo>
                  <a:cubicBezTo>
                    <a:pt x="5804" y="18"/>
                    <a:pt x="5491" y="55"/>
                    <a:pt x="5180" y="102"/>
                  </a:cubicBezTo>
                  <a:cubicBezTo>
                    <a:pt x="4553" y="196"/>
                    <a:pt x="3934" y="332"/>
                    <a:pt x="3308" y="430"/>
                  </a:cubicBezTo>
                  <a:cubicBezTo>
                    <a:pt x="2888" y="494"/>
                    <a:pt x="2463" y="542"/>
                    <a:pt x="2038" y="542"/>
                  </a:cubicBezTo>
                  <a:cubicBezTo>
                    <a:pt x="1846" y="542"/>
                    <a:pt x="1654" y="533"/>
                    <a:pt x="1462" y="510"/>
                  </a:cubicBezTo>
                  <a:cubicBezTo>
                    <a:pt x="945" y="448"/>
                    <a:pt x="451" y="289"/>
                    <a:pt x="0" y="35"/>
                  </a:cubicBezTo>
                  <a:lnTo>
                    <a:pt x="0" y="35"/>
                  </a:lnTo>
                  <a:cubicBezTo>
                    <a:pt x="40" y="168"/>
                    <a:pt x="86" y="297"/>
                    <a:pt x="139" y="424"/>
                  </a:cubicBezTo>
                  <a:cubicBezTo>
                    <a:pt x="562" y="658"/>
                    <a:pt x="1055" y="731"/>
                    <a:pt x="1534" y="762"/>
                  </a:cubicBezTo>
                  <a:cubicBezTo>
                    <a:pt x="2083" y="799"/>
                    <a:pt x="2636" y="791"/>
                    <a:pt x="3180" y="883"/>
                  </a:cubicBezTo>
                  <a:cubicBezTo>
                    <a:pt x="3663" y="966"/>
                    <a:pt x="4138" y="1101"/>
                    <a:pt x="4601" y="1259"/>
                  </a:cubicBezTo>
                  <a:cubicBezTo>
                    <a:pt x="5116" y="1434"/>
                    <a:pt x="5621" y="1642"/>
                    <a:pt x="6100" y="1898"/>
                  </a:cubicBezTo>
                  <a:cubicBezTo>
                    <a:pt x="6108" y="1903"/>
                    <a:pt x="6119" y="1909"/>
                    <a:pt x="6128" y="1914"/>
                  </a:cubicBezTo>
                  <a:cubicBezTo>
                    <a:pt x="6706" y="1442"/>
                    <a:pt x="7143" y="806"/>
                    <a:pt x="7369" y="76"/>
                  </a:cubicBezTo>
                  <a:cubicBezTo>
                    <a:pt x="7266" y="61"/>
                    <a:pt x="7162" y="50"/>
                    <a:pt x="7058" y="39"/>
                  </a:cubicBezTo>
                  <a:cubicBezTo>
                    <a:pt x="6822" y="15"/>
                    <a:pt x="6587" y="1"/>
                    <a:pt x="6350"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6" name="Google Shape;4006;p54"/>
            <p:cNvSpPr/>
            <p:nvPr/>
          </p:nvSpPr>
          <p:spPr>
            <a:xfrm>
              <a:off x="4917687" y="5229900"/>
              <a:ext cx="235513" cy="74071"/>
            </a:xfrm>
            <a:custGeom>
              <a:rect b="b" l="l" r="r" t="t"/>
              <a:pathLst>
                <a:path extrusionOk="0" h="1554" w="4941">
                  <a:moveTo>
                    <a:pt x="948" y="0"/>
                  </a:moveTo>
                  <a:cubicBezTo>
                    <a:pt x="629" y="0"/>
                    <a:pt x="311" y="47"/>
                    <a:pt x="1" y="129"/>
                  </a:cubicBezTo>
                  <a:cubicBezTo>
                    <a:pt x="117" y="283"/>
                    <a:pt x="244" y="428"/>
                    <a:pt x="382" y="562"/>
                  </a:cubicBezTo>
                  <a:cubicBezTo>
                    <a:pt x="535" y="515"/>
                    <a:pt x="693" y="496"/>
                    <a:pt x="853" y="496"/>
                  </a:cubicBezTo>
                  <a:cubicBezTo>
                    <a:pt x="1108" y="496"/>
                    <a:pt x="1366" y="545"/>
                    <a:pt x="1611" y="610"/>
                  </a:cubicBezTo>
                  <a:cubicBezTo>
                    <a:pt x="2296" y="792"/>
                    <a:pt x="2919" y="1158"/>
                    <a:pt x="3577" y="1416"/>
                  </a:cubicBezTo>
                  <a:cubicBezTo>
                    <a:pt x="3707" y="1467"/>
                    <a:pt x="3841" y="1513"/>
                    <a:pt x="3975" y="1553"/>
                  </a:cubicBezTo>
                  <a:cubicBezTo>
                    <a:pt x="4318" y="1473"/>
                    <a:pt x="4640" y="1344"/>
                    <a:pt x="4941" y="1178"/>
                  </a:cubicBezTo>
                  <a:cubicBezTo>
                    <a:pt x="4658" y="1155"/>
                    <a:pt x="4380" y="1105"/>
                    <a:pt x="4108" y="1019"/>
                  </a:cubicBezTo>
                  <a:cubicBezTo>
                    <a:pt x="3875" y="948"/>
                    <a:pt x="3647" y="871"/>
                    <a:pt x="3423" y="772"/>
                  </a:cubicBezTo>
                  <a:cubicBezTo>
                    <a:pt x="3202" y="676"/>
                    <a:pt x="2984" y="568"/>
                    <a:pt x="2764" y="468"/>
                  </a:cubicBezTo>
                  <a:cubicBezTo>
                    <a:pt x="2329" y="268"/>
                    <a:pt x="1873" y="100"/>
                    <a:pt x="1397" y="32"/>
                  </a:cubicBezTo>
                  <a:cubicBezTo>
                    <a:pt x="1247" y="11"/>
                    <a:pt x="1097" y="0"/>
                    <a:pt x="948"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7" name="Google Shape;4007;p54"/>
            <p:cNvSpPr/>
            <p:nvPr/>
          </p:nvSpPr>
          <p:spPr>
            <a:xfrm>
              <a:off x="4849812" y="5008877"/>
              <a:ext cx="344618" cy="303149"/>
            </a:xfrm>
            <a:custGeom>
              <a:rect b="b" l="l" r="r" t="t"/>
              <a:pathLst>
                <a:path extrusionOk="0" h="6360" w="7230">
                  <a:moveTo>
                    <a:pt x="1514" y="0"/>
                  </a:moveTo>
                  <a:cubicBezTo>
                    <a:pt x="1513" y="0"/>
                    <a:pt x="1512" y="1"/>
                    <a:pt x="1510" y="2"/>
                  </a:cubicBezTo>
                  <a:cubicBezTo>
                    <a:pt x="1" y="1463"/>
                    <a:pt x="523" y="4184"/>
                    <a:pt x="1997" y="5463"/>
                  </a:cubicBezTo>
                  <a:cubicBezTo>
                    <a:pt x="2684" y="6058"/>
                    <a:pt x="3589" y="6360"/>
                    <a:pt x="4491" y="6360"/>
                  </a:cubicBezTo>
                  <a:cubicBezTo>
                    <a:pt x="5504" y="6360"/>
                    <a:pt x="6513" y="5980"/>
                    <a:pt x="7209" y="5210"/>
                  </a:cubicBezTo>
                  <a:cubicBezTo>
                    <a:pt x="7230" y="5187"/>
                    <a:pt x="7209" y="5155"/>
                    <a:pt x="7184" y="5155"/>
                  </a:cubicBezTo>
                  <a:cubicBezTo>
                    <a:pt x="7177" y="5155"/>
                    <a:pt x="7169" y="5158"/>
                    <a:pt x="7162" y="5164"/>
                  </a:cubicBezTo>
                  <a:cubicBezTo>
                    <a:pt x="6433" y="5879"/>
                    <a:pt x="5444" y="6259"/>
                    <a:pt x="4459" y="6259"/>
                  </a:cubicBezTo>
                  <a:cubicBezTo>
                    <a:pt x="3608" y="6259"/>
                    <a:pt x="2759" y="5975"/>
                    <a:pt x="2083" y="5377"/>
                  </a:cubicBezTo>
                  <a:cubicBezTo>
                    <a:pt x="615" y="4080"/>
                    <a:pt x="190" y="1552"/>
                    <a:pt x="1519" y="11"/>
                  </a:cubicBezTo>
                  <a:cubicBezTo>
                    <a:pt x="1523" y="7"/>
                    <a:pt x="1519" y="0"/>
                    <a:pt x="151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8" name="Google Shape;4008;p54"/>
            <p:cNvSpPr/>
            <p:nvPr/>
          </p:nvSpPr>
          <p:spPr>
            <a:xfrm>
              <a:off x="4984132" y="4937475"/>
              <a:ext cx="246142" cy="101955"/>
            </a:xfrm>
            <a:custGeom>
              <a:rect b="b" l="l" r="r" t="t"/>
              <a:pathLst>
                <a:path extrusionOk="0" h="2139" w="5164">
                  <a:moveTo>
                    <a:pt x="1680" y="0"/>
                  </a:moveTo>
                  <a:cubicBezTo>
                    <a:pt x="1076" y="0"/>
                    <a:pt x="472" y="138"/>
                    <a:pt x="14" y="477"/>
                  </a:cubicBezTo>
                  <a:cubicBezTo>
                    <a:pt x="0" y="487"/>
                    <a:pt x="7" y="507"/>
                    <a:pt x="21" y="507"/>
                  </a:cubicBezTo>
                  <a:cubicBezTo>
                    <a:pt x="23" y="507"/>
                    <a:pt x="26" y="506"/>
                    <a:pt x="29" y="505"/>
                  </a:cubicBezTo>
                  <a:cubicBezTo>
                    <a:pt x="498" y="234"/>
                    <a:pt x="1063" y="117"/>
                    <a:pt x="1629" y="117"/>
                  </a:cubicBezTo>
                  <a:cubicBezTo>
                    <a:pt x="2096" y="117"/>
                    <a:pt x="2563" y="197"/>
                    <a:pt x="2977" y="337"/>
                  </a:cubicBezTo>
                  <a:cubicBezTo>
                    <a:pt x="3909" y="652"/>
                    <a:pt x="4610" y="1279"/>
                    <a:pt x="5100" y="2124"/>
                  </a:cubicBezTo>
                  <a:cubicBezTo>
                    <a:pt x="5106" y="2135"/>
                    <a:pt x="5115" y="2139"/>
                    <a:pt x="5124" y="2139"/>
                  </a:cubicBezTo>
                  <a:cubicBezTo>
                    <a:pt x="5144" y="2139"/>
                    <a:pt x="5163" y="2118"/>
                    <a:pt x="5153" y="2095"/>
                  </a:cubicBezTo>
                  <a:cubicBezTo>
                    <a:pt x="4736" y="1224"/>
                    <a:pt x="3925" y="525"/>
                    <a:pt x="3012" y="217"/>
                  </a:cubicBezTo>
                  <a:cubicBezTo>
                    <a:pt x="2612" y="82"/>
                    <a:pt x="2146" y="0"/>
                    <a:pt x="168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9" name="Google Shape;4009;p54"/>
            <p:cNvSpPr/>
            <p:nvPr/>
          </p:nvSpPr>
          <p:spPr>
            <a:xfrm>
              <a:off x="4959822"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0" name="Google Shape;4010;p54"/>
            <p:cNvSpPr/>
            <p:nvPr/>
          </p:nvSpPr>
          <p:spPr>
            <a:xfrm>
              <a:off x="4929651" y="5062596"/>
              <a:ext cx="45854" cy="45854"/>
            </a:xfrm>
            <a:custGeom>
              <a:rect b="b" l="l" r="r" t="t"/>
              <a:pathLst>
                <a:path extrusionOk="0" h="962" w="962">
                  <a:moveTo>
                    <a:pt x="481" y="1"/>
                  </a:moveTo>
                  <a:cubicBezTo>
                    <a:pt x="215" y="1"/>
                    <a:pt x="1" y="215"/>
                    <a:pt x="1" y="481"/>
                  </a:cubicBezTo>
                  <a:cubicBezTo>
                    <a:pt x="1" y="747"/>
                    <a:pt x="215" y="962"/>
                    <a:pt x="481" y="962"/>
                  </a:cubicBezTo>
                  <a:cubicBezTo>
                    <a:pt x="747" y="962"/>
                    <a:pt x="962" y="747"/>
                    <a:pt x="962" y="481"/>
                  </a:cubicBezTo>
                  <a:cubicBezTo>
                    <a:pt x="962" y="215"/>
                    <a:pt x="747"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1" name="Google Shape;4011;p54"/>
            <p:cNvSpPr/>
            <p:nvPr/>
          </p:nvSpPr>
          <p:spPr>
            <a:xfrm>
              <a:off x="5051387"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2" name="Google Shape;4012;p54"/>
            <p:cNvSpPr/>
            <p:nvPr/>
          </p:nvSpPr>
          <p:spPr>
            <a:xfrm>
              <a:off x="5062827" y="5062596"/>
              <a:ext cx="45806" cy="45854"/>
            </a:xfrm>
            <a:custGeom>
              <a:rect b="b" l="l" r="r" t="t"/>
              <a:pathLst>
                <a:path extrusionOk="0" h="962" w="961">
                  <a:moveTo>
                    <a:pt x="481" y="1"/>
                  </a:moveTo>
                  <a:cubicBezTo>
                    <a:pt x="215" y="1"/>
                    <a:pt x="1" y="215"/>
                    <a:pt x="1" y="481"/>
                  </a:cubicBezTo>
                  <a:cubicBezTo>
                    <a:pt x="1" y="747"/>
                    <a:pt x="215" y="962"/>
                    <a:pt x="481" y="962"/>
                  </a:cubicBezTo>
                  <a:cubicBezTo>
                    <a:pt x="746" y="962"/>
                    <a:pt x="961" y="747"/>
                    <a:pt x="961" y="481"/>
                  </a:cubicBezTo>
                  <a:cubicBezTo>
                    <a:pt x="961" y="215"/>
                    <a:pt x="746"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3" name="Google Shape;4013;p54"/>
            <p:cNvSpPr/>
            <p:nvPr/>
          </p:nvSpPr>
          <p:spPr>
            <a:xfrm>
              <a:off x="4998860" y="5051585"/>
              <a:ext cx="49810" cy="28933"/>
            </a:xfrm>
            <a:custGeom>
              <a:rect b="b" l="l" r="r" t="t"/>
              <a:pathLst>
                <a:path extrusionOk="0" h="607" w="1045">
                  <a:moveTo>
                    <a:pt x="959" y="1"/>
                  </a:moveTo>
                  <a:cubicBezTo>
                    <a:pt x="957" y="1"/>
                    <a:pt x="955" y="1"/>
                    <a:pt x="952" y="1"/>
                  </a:cubicBezTo>
                  <a:cubicBezTo>
                    <a:pt x="913" y="4"/>
                    <a:pt x="881" y="39"/>
                    <a:pt x="883" y="80"/>
                  </a:cubicBezTo>
                  <a:cubicBezTo>
                    <a:pt x="884" y="116"/>
                    <a:pt x="894" y="435"/>
                    <a:pt x="542" y="456"/>
                  </a:cubicBezTo>
                  <a:cubicBezTo>
                    <a:pt x="529" y="456"/>
                    <a:pt x="516" y="457"/>
                    <a:pt x="504" y="457"/>
                  </a:cubicBezTo>
                  <a:cubicBezTo>
                    <a:pt x="399" y="457"/>
                    <a:pt x="316" y="429"/>
                    <a:pt x="256" y="374"/>
                  </a:cubicBezTo>
                  <a:cubicBezTo>
                    <a:pt x="154" y="278"/>
                    <a:pt x="150" y="126"/>
                    <a:pt x="150" y="123"/>
                  </a:cubicBezTo>
                  <a:cubicBezTo>
                    <a:pt x="150" y="81"/>
                    <a:pt x="117" y="48"/>
                    <a:pt x="76" y="48"/>
                  </a:cubicBezTo>
                  <a:cubicBezTo>
                    <a:pt x="34" y="48"/>
                    <a:pt x="1" y="83"/>
                    <a:pt x="1" y="123"/>
                  </a:cubicBezTo>
                  <a:cubicBezTo>
                    <a:pt x="1" y="132"/>
                    <a:pt x="3" y="340"/>
                    <a:pt x="153" y="482"/>
                  </a:cubicBezTo>
                  <a:cubicBezTo>
                    <a:pt x="241" y="563"/>
                    <a:pt x="359" y="606"/>
                    <a:pt x="502" y="606"/>
                  </a:cubicBezTo>
                  <a:cubicBezTo>
                    <a:pt x="519" y="606"/>
                    <a:pt x="536" y="604"/>
                    <a:pt x="550" y="603"/>
                  </a:cubicBezTo>
                  <a:cubicBezTo>
                    <a:pt x="702" y="594"/>
                    <a:pt x="822" y="540"/>
                    <a:pt x="907" y="445"/>
                  </a:cubicBezTo>
                  <a:cubicBezTo>
                    <a:pt x="1045" y="289"/>
                    <a:pt x="1031" y="80"/>
                    <a:pt x="1031" y="70"/>
                  </a:cubicBezTo>
                  <a:cubicBezTo>
                    <a:pt x="1029" y="33"/>
                    <a:pt x="997" y="1"/>
                    <a:pt x="95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14" name="Google Shape;4014;p54"/>
          <p:cNvGrpSpPr/>
          <p:nvPr/>
        </p:nvGrpSpPr>
        <p:grpSpPr>
          <a:xfrm>
            <a:off x="310809" y="-109565"/>
            <a:ext cx="1127479" cy="1509825"/>
            <a:chOff x="343086" y="2700509"/>
            <a:chExt cx="453294" cy="607014"/>
          </a:xfrm>
        </p:grpSpPr>
        <p:sp>
          <p:nvSpPr>
            <p:cNvPr id="4015" name="Google Shape;4015;p54"/>
            <p:cNvSpPr/>
            <p:nvPr/>
          </p:nvSpPr>
          <p:spPr>
            <a:xfrm>
              <a:off x="354430" y="2713093"/>
              <a:ext cx="248001" cy="308679"/>
            </a:xfrm>
            <a:custGeom>
              <a:rect b="b" l="l" r="r" t="t"/>
              <a:pathLst>
                <a:path extrusionOk="0" h="6476" w="5203">
                  <a:moveTo>
                    <a:pt x="4463" y="0"/>
                  </a:moveTo>
                  <a:lnTo>
                    <a:pt x="4416" y="3026"/>
                  </a:lnTo>
                  <a:lnTo>
                    <a:pt x="4416" y="3028"/>
                  </a:lnTo>
                  <a:lnTo>
                    <a:pt x="5151" y="5943"/>
                  </a:lnTo>
                  <a:lnTo>
                    <a:pt x="4179" y="6418"/>
                  </a:lnTo>
                  <a:lnTo>
                    <a:pt x="2830" y="4769"/>
                  </a:lnTo>
                  <a:lnTo>
                    <a:pt x="29" y="2368"/>
                  </a:lnTo>
                  <a:lnTo>
                    <a:pt x="0" y="2404"/>
                  </a:lnTo>
                  <a:lnTo>
                    <a:pt x="2797" y="4800"/>
                  </a:lnTo>
                  <a:lnTo>
                    <a:pt x="4156" y="6460"/>
                  </a:lnTo>
                  <a:lnTo>
                    <a:pt x="4168" y="6475"/>
                  </a:lnTo>
                  <a:lnTo>
                    <a:pt x="5203" y="5967"/>
                  </a:lnTo>
                  <a:lnTo>
                    <a:pt x="4461" y="3023"/>
                  </a:lnTo>
                  <a:lnTo>
                    <a:pt x="4509" y="1"/>
                  </a:lnTo>
                  <a:lnTo>
                    <a:pt x="446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6" name="Google Shape;4016;p54"/>
            <p:cNvSpPr/>
            <p:nvPr/>
          </p:nvSpPr>
          <p:spPr>
            <a:xfrm>
              <a:off x="483650" y="2856564"/>
              <a:ext cx="83175" cy="90278"/>
            </a:xfrm>
            <a:custGeom>
              <a:rect b="b" l="l" r="r" t="t"/>
              <a:pathLst>
                <a:path extrusionOk="0" h="1894" w="1745">
                  <a:moveTo>
                    <a:pt x="1710" y="0"/>
                  </a:moveTo>
                  <a:lnTo>
                    <a:pt x="0" y="1862"/>
                  </a:lnTo>
                  <a:lnTo>
                    <a:pt x="34" y="1894"/>
                  </a:lnTo>
                  <a:lnTo>
                    <a:pt x="1744" y="31"/>
                  </a:lnTo>
                  <a:lnTo>
                    <a:pt x="171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7" name="Google Shape;4017;p54"/>
            <p:cNvSpPr/>
            <p:nvPr/>
          </p:nvSpPr>
          <p:spPr>
            <a:xfrm>
              <a:off x="604767" y="3000036"/>
              <a:ext cx="179316" cy="297906"/>
            </a:xfrm>
            <a:custGeom>
              <a:rect b="b" l="l" r="r" t="t"/>
              <a:pathLst>
                <a:path extrusionOk="0" h="6250" w="3762">
                  <a:moveTo>
                    <a:pt x="35" y="1"/>
                  </a:moveTo>
                  <a:lnTo>
                    <a:pt x="0" y="31"/>
                  </a:lnTo>
                  <a:lnTo>
                    <a:pt x="3691" y="4191"/>
                  </a:lnTo>
                  <a:lnTo>
                    <a:pt x="474" y="6212"/>
                  </a:lnTo>
                  <a:lnTo>
                    <a:pt x="497" y="6249"/>
                  </a:lnTo>
                  <a:lnTo>
                    <a:pt x="3761" y="4202"/>
                  </a:lnTo>
                  <a:lnTo>
                    <a:pt x="3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8" name="Google Shape;4018;p54"/>
            <p:cNvSpPr/>
            <p:nvPr/>
          </p:nvSpPr>
          <p:spPr>
            <a:xfrm>
              <a:off x="407052" y="3025251"/>
              <a:ext cx="158963" cy="193186"/>
            </a:xfrm>
            <a:custGeom>
              <a:rect b="b" l="l" r="r" t="t"/>
              <a:pathLst>
                <a:path extrusionOk="0" h="4053" w="3335">
                  <a:moveTo>
                    <a:pt x="45" y="0"/>
                  </a:moveTo>
                  <a:lnTo>
                    <a:pt x="0" y="2"/>
                  </a:lnTo>
                  <a:lnTo>
                    <a:pt x="102" y="4053"/>
                  </a:lnTo>
                  <a:lnTo>
                    <a:pt x="3335" y="2299"/>
                  </a:lnTo>
                  <a:lnTo>
                    <a:pt x="2947" y="62"/>
                  </a:lnTo>
                  <a:lnTo>
                    <a:pt x="2902" y="70"/>
                  </a:lnTo>
                  <a:lnTo>
                    <a:pt x="3283" y="2275"/>
                  </a:lnTo>
                  <a:lnTo>
                    <a:pt x="147" y="3977"/>
                  </a:lnTo>
                  <a:lnTo>
                    <a:pt x="45"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9" name="Google Shape;4019;p54"/>
            <p:cNvSpPr/>
            <p:nvPr/>
          </p:nvSpPr>
          <p:spPr>
            <a:xfrm>
              <a:off x="554147" y="2846745"/>
              <a:ext cx="23642" cy="21116"/>
            </a:xfrm>
            <a:custGeom>
              <a:rect b="b" l="l" r="r" t="t"/>
              <a:pathLst>
                <a:path extrusionOk="0" h="443" w="496">
                  <a:moveTo>
                    <a:pt x="248" y="1"/>
                  </a:moveTo>
                  <a:cubicBezTo>
                    <a:pt x="186" y="1"/>
                    <a:pt x="124" y="27"/>
                    <a:pt x="81" y="77"/>
                  </a:cubicBezTo>
                  <a:cubicBezTo>
                    <a:pt x="1" y="170"/>
                    <a:pt x="11" y="311"/>
                    <a:pt x="104" y="389"/>
                  </a:cubicBezTo>
                  <a:cubicBezTo>
                    <a:pt x="146" y="425"/>
                    <a:pt x="198" y="443"/>
                    <a:pt x="249" y="443"/>
                  </a:cubicBezTo>
                  <a:cubicBezTo>
                    <a:pt x="311" y="443"/>
                    <a:pt x="373" y="416"/>
                    <a:pt x="416" y="365"/>
                  </a:cubicBezTo>
                  <a:cubicBezTo>
                    <a:pt x="496" y="273"/>
                    <a:pt x="485" y="133"/>
                    <a:pt x="392" y="54"/>
                  </a:cubicBezTo>
                  <a:cubicBezTo>
                    <a:pt x="350" y="18"/>
                    <a:pt x="299" y="1"/>
                    <a:pt x="248"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0" name="Google Shape;4020;p54"/>
            <p:cNvSpPr/>
            <p:nvPr/>
          </p:nvSpPr>
          <p:spPr>
            <a:xfrm>
              <a:off x="540181" y="3011476"/>
              <a:ext cx="23594" cy="21116"/>
            </a:xfrm>
            <a:custGeom>
              <a:rect b="b" l="l" r="r" t="t"/>
              <a:pathLst>
                <a:path extrusionOk="0" h="443" w="495">
                  <a:moveTo>
                    <a:pt x="246" y="1"/>
                  </a:moveTo>
                  <a:cubicBezTo>
                    <a:pt x="184" y="1"/>
                    <a:pt x="122" y="27"/>
                    <a:pt x="79" y="78"/>
                  </a:cubicBezTo>
                  <a:cubicBezTo>
                    <a:pt x="0" y="170"/>
                    <a:pt x="10" y="310"/>
                    <a:pt x="103" y="389"/>
                  </a:cubicBezTo>
                  <a:cubicBezTo>
                    <a:pt x="144" y="425"/>
                    <a:pt x="195" y="442"/>
                    <a:pt x="246" y="442"/>
                  </a:cubicBezTo>
                  <a:cubicBezTo>
                    <a:pt x="308" y="442"/>
                    <a:pt x="370" y="416"/>
                    <a:pt x="414" y="366"/>
                  </a:cubicBezTo>
                  <a:cubicBezTo>
                    <a:pt x="495" y="273"/>
                    <a:pt x="484" y="132"/>
                    <a:pt x="391" y="54"/>
                  </a:cubicBezTo>
                  <a:cubicBezTo>
                    <a:pt x="349" y="18"/>
                    <a:pt x="298" y="1"/>
                    <a:pt x="24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1" name="Google Shape;4021;p54"/>
            <p:cNvSpPr/>
            <p:nvPr/>
          </p:nvSpPr>
          <p:spPr>
            <a:xfrm>
              <a:off x="616063" y="3286407"/>
              <a:ext cx="23642" cy="21116"/>
            </a:xfrm>
            <a:custGeom>
              <a:rect b="b" l="l" r="r" t="t"/>
              <a:pathLst>
                <a:path extrusionOk="0" h="443" w="496">
                  <a:moveTo>
                    <a:pt x="249" y="1"/>
                  </a:moveTo>
                  <a:cubicBezTo>
                    <a:pt x="186" y="1"/>
                    <a:pt x="124" y="27"/>
                    <a:pt x="81" y="78"/>
                  </a:cubicBezTo>
                  <a:cubicBezTo>
                    <a:pt x="1" y="170"/>
                    <a:pt x="11" y="311"/>
                    <a:pt x="104" y="389"/>
                  </a:cubicBezTo>
                  <a:cubicBezTo>
                    <a:pt x="146" y="425"/>
                    <a:pt x="198" y="443"/>
                    <a:pt x="249" y="443"/>
                  </a:cubicBezTo>
                  <a:cubicBezTo>
                    <a:pt x="312" y="443"/>
                    <a:pt x="373" y="417"/>
                    <a:pt x="416" y="366"/>
                  </a:cubicBezTo>
                  <a:cubicBezTo>
                    <a:pt x="496" y="273"/>
                    <a:pt x="485" y="133"/>
                    <a:pt x="392" y="54"/>
                  </a:cubicBezTo>
                  <a:cubicBezTo>
                    <a:pt x="351" y="18"/>
                    <a:pt x="300" y="1"/>
                    <a:pt x="249"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2" name="Google Shape;4022;p54"/>
            <p:cNvSpPr/>
            <p:nvPr/>
          </p:nvSpPr>
          <p:spPr>
            <a:xfrm>
              <a:off x="587083" y="2984402"/>
              <a:ext cx="28122" cy="25119"/>
            </a:xfrm>
            <a:custGeom>
              <a:rect b="b" l="l" r="r" t="t"/>
              <a:pathLst>
                <a:path extrusionOk="0" h="527" w="590">
                  <a:moveTo>
                    <a:pt x="297" y="0"/>
                  </a:moveTo>
                  <a:cubicBezTo>
                    <a:pt x="222" y="0"/>
                    <a:pt x="148" y="32"/>
                    <a:pt x="95" y="92"/>
                  </a:cubicBezTo>
                  <a:cubicBezTo>
                    <a:pt x="0" y="202"/>
                    <a:pt x="14" y="369"/>
                    <a:pt x="124" y="464"/>
                  </a:cubicBezTo>
                  <a:cubicBezTo>
                    <a:pt x="173" y="506"/>
                    <a:pt x="234" y="527"/>
                    <a:pt x="294" y="527"/>
                  </a:cubicBezTo>
                  <a:cubicBezTo>
                    <a:pt x="369" y="527"/>
                    <a:pt x="443" y="495"/>
                    <a:pt x="496" y="435"/>
                  </a:cubicBezTo>
                  <a:cubicBezTo>
                    <a:pt x="590" y="325"/>
                    <a:pt x="576" y="159"/>
                    <a:pt x="466" y="63"/>
                  </a:cubicBezTo>
                  <a:cubicBezTo>
                    <a:pt x="417" y="21"/>
                    <a:pt x="357" y="0"/>
                    <a:pt x="297"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3" name="Google Shape;4023;p54"/>
            <p:cNvSpPr/>
            <p:nvPr/>
          </p:nvSpPr>
          <p:spPr>
            <a:xfrm>
              <a:off x="398902" y="3204090"/>
              <a:ext cx="28170" cy="25119"/>
            </a:xfrm>
            <a:custGeom>
              <a:rect b="b" l="l" r="r" t="t"/>
              <a:pathLst>
                <a:path extrusionOk="0" h="527" w="591">
                  <a:moveTo>
                    <a:pt x="296" y="0"/>
                  </a:moveTo>
                  <a:cubicBezTo>
                    <a:pt x="221" y="0"/>
                    <a:pt x="147" y="31"/>
                    <a:pt x="95" y="91"/>
                  </a:cubicBezTo>
                  <a:cubicBezTo>
                    <a:pt x="1" y="201"/>
                    <a:pt x="14" y="368"/>
                    <a:pt x="124" y="463"/>
                  </a:cubicBezTo>
                  <a:cubicBezTo>
                    <a:pt x="174" y="506"/>
                    <a:pt x="235" y="526"/>
                    <a:pt x="296" y="526"/>
                  </a:cubicBezTo>
                  <a:cubicBezTo>
                    <a:pt x="371" y="526"/>
                    <a:pt x="444" y="495"/>
                    <a:pt x="496" y="435"/>
                  </a:cubicBezTo>
                  <a:cubicBezTo>
                    <a:pt x="590" y="325"/>
                    <a:pt x="577" y="158"/>
                    <a:pt x="467" y="63"/>
                  </a:cubicBezTo>
                  <a:cubicBezTo>
                    <a:pt x="417" y="21"/>
                    <a:pt x="356"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4" name="Google Shape;4024;p54"/>
            <p:cNvSpPr/>
            <p:nvPr/>
          </p:nvSpPr>
          <p:spPr>
            <a:xfrm>
              <a:off x="768305" y="3187455"/>
              <a:ext cx="28075" cy="25167"/>
            </a:xfrm>
            <a:custGeom>
              <a:rect b="b" l="l" r="r" t="t"/>
              <a:pathLst>
                <a:path extrusionOk="0" h="528" w="589">
                  <a:moveTo>
                    <a:pt x="296" y="1"/>
                  </a:moveTo>
                  <a:cubicBezTo>
                    <a:pt x="222" y="1"/>
                    <a:pt x="147" y="32"/>
                    <a:pt x="95" y="93"/>
                  </a:cubicBezTo>
                  <a:cubicBezTo>
                    <a:pt x="1" y="203"/>
                    <a:pt x="13" y="369"/>
                    <a:pt x="123" y="465"/>
                  </a:cubicBezTo>
                  <a:cubicBezTo>
                    <a:pt x="173" y="507"/>
                    <a:pt x="234" y="527"/>
                    <a:pt x="294" y="527"/>
                  </a:cubicBezTo>
                  <a:cubicBezTo>
                    <a:pt x="369" y="527"/>
                    <a:pt x="443" y="496"/>
                    <a:pt x="495" y="435"/>
                  </a:cubicBezTo>
                  <a:cubicBezTo>
                    <a:pt x="589" y="325"/>
                    <a:pt x="575" y="160"/>
                    <a:pt x="466" y="64"/>
                  </a:cubicBezTo>
                  <a:cubicBezTo>
                    <a:pt x="417" y="21"/>
                    <a:pt x="357" y="1"/>
                    <a:pt x="29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5" name="Google Shape;4025;p54"/>
            <p:cNvSpPr/>
            <p:nvPr/>
          </p:nvSpPr>
          <p:spPr>
            <a:xfrm>
              <a:off x="554147" y="2700509"/>
              <a:ext cx="28122" cy="25215"/>
            </a:xfrm>
            <a:custGeom>
              <a:rect b="b" l="l" r="r" t="t"/>
              <a:pathLst>
                <a:path extrusionOk="0" h="529" w="590">
                  <a:moveTo>
                    <a:pt x="296" y="0"/>
                  </a:moveTo>
                  <a:cubicBezTo>
                    <a:pt x="222" y="0"/>
                    <a:pt x="148" y="32"/>
                    <a:pt x="95" y="93"/>
                  </a:cubicBezTo>
                  <a:cubicBezTo>
                    <a:pt x="1" y="203"/>
                    <a:pt x="14" y="369"/>
                    <a:pt x="124" y="464"/>
                  </a:cubicBezTo>
                  <a:cubicBezTo>
                    <a:pt x="174" y="507"/>
                    <a:pt x="235" y="528"/>
                    <a:pt x="296" y="528"/>
                  </a:cubicBezTo>
                  <a:cubicBezTo>
                    <a:pt x="370" y="528"/>
                    <a:pt x="444" y="497"/>
                    <a:pt x="496" y="436"/>
                  </a:cubicBezTo>
                  <a:cubicBezTo>
                    <a:pt x="590" y="326"/>
                    <a:pt x="576" y="160"/>
                    <a:pt x="466" y="64"/>
                  </a:cubicBezTo>
                  <a:cubicBezTo>
                    <a:pt x="417" y="21"/>
                    <a:pt x="357"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6" name="Google Shape;4026;p54"/>
            <p:cNvSpPr/>
            <p:nvPr/>
          </p:nvSpPr>
          <p:spPr>
            <a:xfrm>
              <a:off x="557578" y="3127873"/>
              <a:ext cx="14347" cy="12822"/>
            </a:xfrm>
            <a:custGeom>
              <a:rect b="b" l="l" r="r" t="t"/>
              <a:pathLst>
                <a:path extrusionOk="0" h="269" w="301">
                  <a:moveTo>
                    <a:pt x="150" y="0"/>
                  </a:moveTo>
                  <a:cubicBezTo>
                    <a:pt x="112" y="0"/>
                    <a:pt x="75" y="16"/>
                    <a:pt x="49" y="47"/>
                  </a:cubicBezTo>
                  <a:cubicBezTo>
                    <a:pt x="1" y="103"/>
                    <a:pt x="7" y="188"/>
                    <a:pt x="64" y="235"/>
                  </a:cubicBezTo>
                  <a:cubicBezTo>
                    <a:pt x="89" y="258"/>
                    <a:pt x="120" y="268"/>
                    <a:pt x="151" y="268"/>
                  </a:cubicBezTo>
                  <a:cubicBezTo>
                    <a:pt x="188" y="268"/>
                    <a:pt x="226" y="252"/>
                    <a:pt x="252" y="222"/>
                  </a:cubicBezTo>
                  <a:cubicBezTo>
                    <a:pt x="300" y="165"/>
                    <a:pt x="294" y="80"/>
                    <a:pt x="237" y="33"/>
                  </a:cubicBezTo>
                  <a:cubicBezTo>
                    <a:pt x="212" y="11"/>
                    <a:pt x="181" y="0"/>
                    <a:pt x="150"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7" name="Google Shape;4027;p54"/>
            <p:cNvSpPr/>
            <p:nvPr/>
          </p:nvSpPr>
          <p:spPr>
            <a:xfrm>
              <a:off x="402095" y="3014335"/>
              <a:ext cx="14347" cy="12822"/>
            </a:xfrm>
            <a:custGeom>
              <a:rect b="b" l="l" r="r" t="t"/>
              <a:pathLst>
                <a:path extrusionOk="0" h="269" w="301">
                  <a:moveTo>
                    <a:pt x="150" y="1"/>
                  </a:moveTo>
                  <a:cubicBezTo>
                    <a:pt x="112" y="1"/>
                    <a:pt x="75" y="17"/>
                    <a:pt x="49" y="47"/>
                  </a:cubicBezTo>
                  <a:cubicBezTo>
                    <a:pt x="1" y="104"/>
                    <a:pt x="7" y="189"/>
                    <a:pt x="64" y="236"/>
                  </a:cubicBezTo>
                  <a:cubicBezTo>
                    <a:pt x="88" y="258"/>
                    <a:pt x="119" y="269"/>
                    <a:pt x="150" y="269"/>
                  </a:cubicBezTo>
                  <a:cubicBezTo>
                    <a:pt x="188" y="269"/>
                    <a:pt x="226" y="253"/>
                    <a:pt x="252" y="222"/>
                  </a:cubicBezTo>
                  <a:cubicBezTo>
                    <a:pt x="300" y="166"/>
                    <a:pt x="294" y="81"/>
                    <a:pt x="237" y="34"/>
                  </a:cubicBezTo>
                  <a:cubicBezTo>
                    <a:pt x="212" y="12"/>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8" name="Google Shape;4028;p54"/>
            <p:cNvSpPr/>
            <p:nvPr/>
          </p:nvSpPr>
          <p:spPr>
            <a:xfrm>
              <a:off x="481505" y="2934830"/>
              <a:ext cx="14299" cy="12822"/>
            </a:xfrm>
            <a:custGeom>
              <a:rect b="b" l="l" r="r" t="t"/>
              <a:pathLst>
                <a:path extrusionOk="0" h="269" w="300">
                  <a:moveTo>
                    <a:pt x="150" y="1"/>
                  </a:moveTo>
                  <a:cubicBezTo>
                    <a:pt x="112" y="1"/>
                    <a:pt x="74" y="17"/>
                    <a:pt x="49" y="48"/>
                  </a:cubicBezTo>
                  <a:cubicBezTo>
                    <a:pt x="0" y="103"/>
                    <a:pt x="7" y="189"/>
                    <a:pt x="63" y="236"/>
                  </a:cubicBezTo>
                  <a:cubicBezTo>
                    <a:pt x="88" y="258"/>
                    <a:pt x="119" y="268"/>
                    <a:pt x="150" y="268"/>
                  </a:cubicBezTo>
                  <a:cubicBezTo>
                    <a:pt x="188" y="268"/>
                    <a:pt x="225" y="253"/>
                    <a:pt x="252" y="221"/>
                  </a:cubicBezTo>
                  <a:cubicBezTo>
                    <a:pt x="300" y="165"/>
                    <a:pt x="293" y="80"/>
                    <a:pt x="237" y="33"/>
                  </a:cubicBezTo>
                  <a:cubicBezTo>
                    <a:pt x="212" y="11"/>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9" name="Google Shape;4029;p54"/>
            <p:cNvSpPr/>
            <p:nvPr/>
          </p:nvSpPr>
          <p:spPr>
            <a:xfrm>
              <a:off x="343086" y="2816240"/>
              <a:ext cx="14347" cy="12822"/>
            </a:xfrm>
            <a:custGeom>
              <a:rect b="b" l="l" r="r" t="t"/>
              <a:pathLst>
                <a:path extrusionOk="0" h="269" w="301">
                  <a:moveTo>
                    <a:pt x="151" y="1"/>
                  </a:moveTo>
                  <a:cubicBezTo>
                    <a:pt x="113" y="1"/>
                    <a:pt x="75" y="17"/>
                    <a:pt x="50" y="47"/>
                  </a:cubicBezTo>
                  <a:cubicBezTo>
                    <a:pt x="0" y="104"/>
                    <a:pt x="8" y="189"/>
                    <a:pt x="63" y="236"/>
                  </a:cubicBezTo>
                  <a:cubicBezTo>
                    <a:pt x="89" y="258"/>
                    <a:pt x="120" y="269"/>
                    <a:pt x="151" y="269"/>
                  </a:cubicBezTo>
                  <a:cubicBezTo>
                    <a:pt x="188" y="269"/>
                    <a:pt x="226" y="253"/>
                    <a:pt x="252" y="222"/>
                  </a:cubicBezTo>
                  <a:cubicBezTo>
                    <a:pt x="301" y="166"/>
                    <a:pt x="294" y="81"/>
                    <a:pt x="238" y="34"/>
                  </a:cubicBezTo>
                  <a:cubicBezTo>
                    <a:pt x="213" y="12"/>
                    <a:pt x="181" y="1"/>
                    <a:pt x="15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30" name="Google Shape;4030;p54"/>
          <p:cNvGrpSpPr/>
          <p:nvPr/>
        </p:nvGrpSpPr>
        <p:grpSpPr>
          <a:xfrm rot="-626566">
            <a:off x="7127970" y="872902"/>
            <a:ext cx="779336" cy="952468"/>
            <a:chOff x="1562309" y="2509229"/>
            <a:chExt cx="347240" cy="424361"/>
          </a:xfrm>
        </p:grpSpPr>
        <p:sp>
          <p:nvSpPr>
            <p:cNvPr id="4031" name="Google Shape;4031;p54"/>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2" name="Google Shape;4032;p54"/>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3" name="Google Shape;4033;p54"/>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4" name="Google Shape;4034;p54"/>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5" name="Google Shape;4035;p54"/>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6" name="Google Shape;4036;p54"/>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7" name="Google Shape;4037;p54"/>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8" name="Google Shape;4038;p54"/>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9" name="Google Shape;4039;p54"/>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0" name="Google Shape;4040;p54"/>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1" name="Google Shape;4041;p54"/>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2" name="Google Shape;4042;p54"/>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3" name="Google Shape;4043;p54"/>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44" name="Google Shape;4044;p54"/>
          <p:cNvGrpSpPr/>
          <p:nvPr/>
        </p:nvGrpSpPr>
        <p:grpSpPr>
          <a:xfrm rot="1560014">
            <a:off x="2980198" y="3603712"/>
            <a:ext cx="1121187" cy="1132994"/>
            <a:chOff x="4040460" y="135322"/>
            <a:chExt cx="330843" cy="334322"/>
          </a:xfrm>
        </p:grpSpPr>
        <p:sp>
          <p:nvSpPr>
            <p:cNvPr id="4045" name="Google Shape;4045;p54"/>
            <p:cNvSpPr/>
            <p:nvPr/>
          </p:nvSpPr>
          <p:spPr>
            <a:xfrm>
              <a:off x="4149756" y="146809"/>
              <a:ext cx="134225" cy="232605"/>
            </a:xfrm>
            <a:custGeom>
              <a:rect b="b" l="l" r="r" t="t"/>
              <a:pathLst>
                <a:path extrusionOk="0" h="4880" w="2816">
                  <a:moveTo>
                    <a:pt x="1482" y="1"/>
                  </a:moveTo>
                  <a:lnTo>
                    <a:pt x="1444" y="23"/>
                  </a:lnTo>
                  <a:lnTo>
                    <a:pt x="2768" y="2325"/>
                  </a:lnTo>
                  <a:lnTo>
                    <a:pt x="2266" y="4583"/>
                  </a:lnTo>
                  <a:lnTo>
                    <a:pt x="700" y="4831"/>
                  </a:lnTo>
                  <a:lnTo>
                    <a:pt x="48" y="2665"/>
                  </a:lnTo>
                  <a:lnTo>
                    <a:pt x="1482" y="275"/>
                  </a:lnTo>
                  <a:lnTo>
                    <a:pt x="1444" y="253"/>
                  </a:lnTo>
                  <a:lnTo>
                    <a:pt x="5" y="2650"/>
                  </a:lnTo>
                  <a:lnTo>
                    <a:pt x="1" y="2659"/>
                  </a:lnTo>
                  <a:lnTo>
                    <a:pt x="669" y="4880"/>
                  </a:lnTo>
                  <a:lnTo>
                    <a:pt x="2302" y="4622"/>
                  </a:lnTo>
                  <a:lnTo>
                    <a:pt x="2812" y="2326"/>
                  </a:lnTo>
                  <a:lnTo>
                    <a:pt x="2816" y="2316"/>
                  </a:lnTo>
                  <a:lnTo>
                    <a:pt x="1482"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6" name="Google Shape;4046;p54"/>
            <p:cNvSpPr/>
            <p:nvPr/>
          </p:nvSpPr>
          <p:spPr>
            <a:xfrm>
              <a:off x="4258527" y="365067"/>
              <a:ext cx="102813" cy="12155"/>
            </a:xfrm>
            <a:custGeom>
              <a:rect b="b" l="l" r="r" t="t"/>
              <a:pathLst>
                <a:path extrusionOk="0" h="255" w="2157">
                  <a:moveTo>
                    <a:pt x="5" y="1"/>
                  </a:moveTo>
                  <a:lnTo>
                    <a:pt x="1" y="43"/>
                  </a:lnTo>
                  <a:lnTo>
                    <a:pt x="2152" y="255"/>
                  </a:lnTo>
                  <a:lnTo>
                    <a:pt x="2156" y="212"/>
                  </a:lnTo>
                  <a:lnTo>
                    <a:pt x="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7" name="Google Shape;4047;p54"/>
            <p:cNvSpPr/>
            <p:nvPr/>
          </p:nvSpPr>
          <p:spPr>
            <a:xfrm>
              <a:off x="4052138" y="390091"/>
              <a:ext cx="143567" cy="79076"/>
            </a:xfrm>
            <a:custGeom>
              <a:rect b="b" l="l" r="r" t="t"/>
              <a:pathLst>
                <a:path extrusionOk="0" h="1659" w="3012">
                  <a:moveTo>
                    <a:pt x="2754" y="0"/>
                  </a:moveTo>
                  <a:lnTo>
                    <a:pt x="2711" y="6"/>
                  </a:lnTo>
                  <a:lnTo>
                    <a:pt x="2958" y="1591"/>
                  </a:lnTo>
                  <a:lnTo>
                    <a:pt x="17" y="483"/>
                  </a:lnTo>
                  <a:lnTo>
                    <a:pt x="1" y="523"/>
                  </a:lnTo>
                  <a:lnTo>
                    <a:pt x="3012" y="1658"/>
                  </a:lnTo>
                  <a:lnTo>
                    <a:pt x="2754"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8" name="Google Shape;4048;p54"/>
            <p:cNvSpPr/>
            <p:nvPr/>
          </p:nvSpPr>
          <p:spPr>
            <a:xfrm>
              <a:off x="4272684" y="247239"/>
              <a:ext cx="20258" cy="20258"/>
            </a:xfrm>
            <a:custGeom>
              <a:rect b="b" l="l" r="r" t="t"/>
              <a:pathLst>
                <a:path extrusionOk="0" h="425" w="425">
                  <a:moveTo>
                    <a:pt x="212" y="1"/>
                  </a:moveTo>
                  <a:cubicBezTo>
                    <a:pt x="95" y="1"/>
                    <a:pt x="1" y="96"/>
                    <a:pt x="1" y="213"/>
                  </a:cubicBezTo>
                  <a:cubicBezTo>
                    <a:pt x="1" y="331"/>
                    <a:pt x="95" y="425"/>
                    <a:pt x="212" y="425"/>
                  </a:cubicBezTo>
                  <a:cubicBezTo>
                    <a:pt x="330" y="425"/>
                    <a:pt x="425" y="331"/>
                    <a:pt x="425" y="213"/>
                  </a:cubicBezTo>
                  <a:cubicBezTo>
                    <a:pt x="425" y="96"/>
                    <a:pt x="330"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9" name="Google Shape;4049;p54"/>
            <p:cNvSpPr/>
            <p:nvPr/>
          </p:nvSpPr>
          <p:spPr>
            <a:xfrm>
              <a:off x="4351045" y="366163"/>
              <a:ext cx="20258" cy="20258"/>
            </a:xfrm>
            <a:custGeom>
              <a:rect b="b" l="l" r="r" t="t"/>
              <a:pathLst>
                <a:path extrusionOk="0" h="425" w="425">
                  <a:moveTo>
                    <a:pt x="212" y="1"/>
                  </a:moveTo>
                  <a:cubicBezTo>
                    <a:pt x="95" y="1"/>
                    <a:pt x="1" y="96"/>
                    <a:pt x="1" y="213"/>
                  </a:cubicBezTo>
                  <a:cubicBezTo>
                    <a:pt x="1" y="329"/>
                    <a:pt x="95" y="425"/>
                    <a:pt x="212" y="425"/>
                  </a:cubicBezTo>
                  <a:cubicBezTo>
                    <a:pt x="329" y="425"/>
                    <a:pt x="425" y="329"/>
                    <a:pt x="425" y="213"/>
                  </a:cubicBezTo>
                  <a:cubicBezTo>
                    <a:pt x="425" y="96"/>
                    <a:pt x="329"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0" name="Google Shape;4050;p54"/>
            <p:cNvSpPr/>
            <p:nvPr/>
          </p:nvSpPr>
          <p:spPr>
            <a:xfrm>
              <a:off x="4207383" y="135322"/>
              <a:ext cx="24118" cy="24118"/>
            </a:xfrm>
            <a:custGeom>
              <a:rect b="b" l="l" r="r" t="t"/>
              <a:pathLst>
                <a:path extrusionOk="0" h="506" w="506">
                  <a:moveTo>
                    <a:pt x="253" y="1"/>
                  </a:moveTo>
                  <a:cubicBezTo>
                    <a:pt x="114" y="1"/>
                    <a:pt x="1" y="113"/>
                    <a:pt x="1" y="253"/>
                  </a:cubicBezTo>
                  <a:cubicBezTo>
                    <a:pt x="1" y="393"/>
                    <a:pt x="114" y="505"/>
                    <a:pt x="253" y="505"/>
                  </a:cubicBezTo>
                  <a:cubicBezTo>
                    <a:pt x="393" y="505"/>
                    <a:pt x="505" y="392"/>
                    <a:pt x="505" y="253"/>
                  </a:cubicBezTo>
                  <a:cubicBezTo>
                    <a:pt x="505" y="115"/>
                    <a:pt x="393" y="1"/>
                    <a:pt x="25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1" name="Google Shape;4051;p54"/>
            <p:cNvSpPr/>
            <p:nvPr/>
          </p:nvSpPr>
          <p:spPr>
            <a:xfrm>
              <a:off x="4246468" y="354009"/>
              <a:ext cx="24357" cy="24118"/>
            </a:xfrm>
            <a:custGeom>
              <a:rect b="b" l="l" r="r" t="t"/>
              <a:pathLst>
                <a:path extrusionOk="0" h="506" w="511">
                  <a:moveTo>
                    <a:pt x="255" y="0"/>
                  </a:moveTo>
                  <a:cubicBezTo>
                    <a:pt x="118" y="0"/>
                    <a:pt x="5" y="110"/>
                    <a:pt x="2" y="249"/>
                  </a:cubicBezTo>
                  <a:cubicBezTo>
                    <a:pt x="0" y="389"/>
                    <a:pt x="112" y="504"/>
                    <a:pt x="252" y="506"/>
                  </a:cubicBezTo>
                  <a:cubicBezTo>
                    <a:pt x="253" y="506"/>
                    <a:pt x="254" y="506"/>
                    <a:pt x="255" y="506"/>
                  </a:cubicBezTo>
                  <a:cubicBezTo>
                    <a:pt x="393" y="506"/>
                    <a:pt x="506" y="395"/>
                    <a:pt x="508" y="257"/>
                  </a:cubicBezTo>
                  <a:cubicBezTo>
                    <a:pt x="510" y="117"/>
                    <a:pt x="399" y="2"/>
                    <a:pt x="259" y="0"/>
                  </a:cubicBezTo>
                  <a:cubicBezTo>
                    <a:pt x="258" y="0"/>
                    <a:pt x="256" y="0"/>
                    <a:pt x="25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2" name="Google Shape;4052;p54"/>
            <p:cNvSpPr/>
            <p:nvPr/>
          </p:nvSpPr>
          <p:spPr>
            <a:xfrm>
              <a:off x="4170252" y="366163"/>
              <a:ext cx="24166" cy="24166"/>
            </a:xfrm>
            <a:custGeom>
              <a:rect b="b" l="l" r="r" t="t"/>
              <a:pathLst>
                <a:path extrusionOk="0" h="507" w="507">
                  <a:moveTo>
                    <a:pt x="254" y="1"/>
                  </a:moveTo>
                  <a:cubicBezTo>
                    <a:pt x="114" y="1"/>
                    <a:pt x="1" y="114"/>
                    <a:pt x="1" y="253"/>
                  </a:cubicBezTo>
                  <a:cubicBezTo>
                    <a:pt x="1" y="393"/>
                    <a:pt x="114" y="506"/>
                    <a:pt x="254" y="506"/>
                  </a:cubicBezTo>
                  <a:cubicBezTo>
                    <a:pt x="393" y="506"/>
                    <a:pt x="506" y="392"/>
                    <a:pt x="506" y="253"/>
                  </a:cubicBezTo>
                  <a:cubicBezTo>
                    <a:pt x="506" y="115"/>
                    <a:pt x="393" y="1"/>
                    <a:pt x="254"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3" name="Google Shape;4053;p54"/>
            <p:cNvSpPr/>
            <p:nvPr/>
          </p:nvSpPr>
          <p:spPr>
            <a:xfrm>
              <a:off x="4040460" y="402007"/>
              <a:ext cx="24166" cy="24071"/>
            </a:xfrm>
            <a:custGeom>
              <a:rect b="b" l="l" r="r" t="t"/>
              <a:pathLst>
                <a:path extrusionOk="0" h="505" w="507">
                  <a:moveTo>
                    <a:pt x="253" y="0"/>
                  </a:moveTo>
                  <a:cubicBezTo>
                    <a:pt x="114" y="0"/>
                    <a:pt x="1" y="112"/>
                    <a:pt x="1" y="253"/>
                  </a:cubicBezTo>
                  <a:cubicBezTo>
                    <a:pt x="1" y="393"/>
                    <a:pt x="114" y="505"/>
                    <a:pt x="253" y="505"/>
                  </a:cubicBezTo>
                  <a:cubicBezTo>
                    <a:pt x="394" y="505"/>
                    <a:pt x="507" y="393"/>
                    <a:pt x="507" y="253"/>
                  </a:cubicBezTo>
                  <a:cubicBezTo>
                    <a:pt x="507" y="113"/>
                    <a:pt x="394" y="0"/>
                    <a:pt x="25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4" name="Google Shape;4054;p54"/>
            <p:cNvSpPr/>
            <p:nvPr/>
          </p:nvSpPr>
          <p:spPr>
            <a:xfrm>
              <a:off x="4142844" y="267449"/>
              <a:ext cx="12250" cy="12345"/>
            </a:xfrm>
            <a:custGeom>
              <a:rect b="b" l="l" r="r" t="t"/>
              <a:pathLst>
                <a:path extrusionOk="0" h="259" w="257">
                  <a:moveTo>
                    <a:pt x="129" y="1"/>
                  </a:moveTo>
                  <a:cubicBezTo>
                    <a:pt x="58" y="1"/>
                    <a:pt x="0" y="60"/>
                    <a:pt x="0" y="130"/>
                  </a:cubicBezTo>
                  <a:cubicBezTo>
                    <a:pt x="0" y="201"/>
                    <a:pt x="58" y="258"/>
                    <a:pt x="129" y="258"/>
                  </a:cubicBezTo>
                  <a:cubicBezTo>
                    <a:pt x="129" y="258"/>
                    <a:pt x="130" y="258"/>
                    <a:pt x="131" y="258"/>
                  </a:cubicBezTo>
                  <a:cubicBezTo>
                    <a:pt x="200" y="258"/>
                    <a:pt x="257" y="201"/>
                    <a:pt x="257" y="130"/>
                  </a:cubicBezTo>
                  <a:cubicBezTo>
                    <a:pt x="257" y="60"/>
                    <a:pt x="199" y="1"/>
                    <a:pt x="129"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5" name="Google Shape;4055;p54"/>
            <p:cNvSpPr/>
            <p:nvPr/>
          </p:nvSpPr>
          <p:spPr>
            <a:xfrm>
              <a:off x="4186172" y="457394"/>
              <a:ext cx="12298" cy="12250"/>
            </a:xfrm>
            <a:custGeom>
              <a:rect b="b" l="l" r="r" t="t"/>
              <a:pathLst>
                <a:path extrusionOk="0" h="257" w="258">
                  <a:moveTo>
                    <a:pt x="130" y="0"/>
                  </a:moveTo>
                  <a:cubicBezTo>
                    <a:pt x="58" y="0"/>
                    <a:pt x="1" y="58"/>
                    <a:pt x="1" y="128"/>
                  </a:cubicBezTo>
                  <a:cubicBezTo>
                    <a:pt x="1" y="199"/>
                    <a:pt x="58" y="257"/>
                    <a:pt x="130" y="257"/>
                  </a:cubicBezTo>
                  <a:cubicBezTo>
                    <a:pt x="200" y="256"/>
                    <a:pt x="257" y="199"/>
                    <a:pt x="257" y="128"/>
                  </a:cubicBezTo>
                  <a:cubicBezTo>
                    <a:pt x="257" y="58"/>
                    <a:pt x="200" y="0"/>
                    <a:pt x="13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56" name="Google Shape;4056;p54"/>
          <p:cNvGrpSpPr/>
          <p:nvPr/>
        </p:nvGrpSpPr>
        <p:grpSpPr>
          <a:xfrm>
            <a:off x="2303209" y="1360160"/>
            <a:ext cx="446753" cy="307144"/>
            <a:chOff x="5807116" y="-753678"/>
            <a:chExt cx="145807" cy="100239"/>
          </a:xfrm>
        </p:grpSpPr>
        <p:sp>
          <p:nvSpPr>
            <p:cNvPr id="4057" name="Google Shape;4057;p54"/>
            <p:cNvSpPr/>
            <p:nvPr/>
          </p:nvSpPr>
          <p:spPr>
            <a:xfrm>
              <a:off x="5807116" y="-753678"/>
              <a:ext cx="84272" cy="84319"/>
            </a:xfrm>
            <a:custGeom>
              <a:rect b="b" l="l" r="r" t="t"/>
              <a:pathLst>
                <a:path extrusionOk="0" h="1769" w="1768">
                  <a:moveTo>
                    <a:pt x="904" y="0"/>
                  </a:moveTo>
                  <a:cubicBezTo>
                    <a:pt x="787" y="0"/>
                    <a:pt x="607" y="606"/>
                    <a:pt x="607" y="606"/>
                  </a:cubicBezTo>
                  <a:cubicBezTo>
                    <a:pt x="607" y="606"/>
                    <a:pt x="442" y="577"/>
                    <a:pt x="287" y="577"/>
                  </a:cubicBezTo>
                  <a:cubicBezTo>
                    <a:pt x="150" y="577"/>
                    <a:pt x="20" y="599"/>
                    <a:pt x="14" y="684"/>
                  </a:cubicBezTo>
                  <a:cubicBezTo>
                    <a:pt x="1" y="865"/>
                    <a:pt x="503" y="1032"/>
                    <a:pt x="503" y="1032"/>
                  </a:cubicBezTo>
                  <a:cubicBezTo>
                    <a:pt x="503" y="1032"/>
                    <a:pt x="219" y="1611"/>
                    <a:pt x="336" y="1701"/>
                  </a:cubicBezTo>
                  <a:cubicBezTo>
                    <a:pt x="346" y="1709"/>
                    <a:pt x="358" y="1713"/>
                    <a:pt x="373" y="1713"/>
                  </a:cubicBezTo>
                  <a:cubicBezTo>
                    <a:pt x="525" y="1713"/>
                    <a:pt x="890" y="1315"/>
                    <a:pt x="890" y="1315"/>
                  </a:cubicBezTo>
                  <a:cubicBezTo>
                    <a:pt x="890" y="1315"/>
                    <a:pt x="1144" y="1769"/>
                    <a:pt x="1307" y="1769"/>
                  </a:cubicBezTo>
                  <a:cubicBezTo>
                    <a:pt x="1324" y="1769"/>
                    <a:pt x="1340" y="1764"/>
                    <a:pt x="1355" y="1752"/>
                  </a:cubicBezTo>
                  <a:cubicBezTo>
                    <a:pt x="1509" y="1636"/>
                    <a:pt x="1291" y="1134"/>
                    <a:pt x="1291" y="1134"/>
                  </a:cubicBezTo>
                  <a:cubicBezTo>
                    <a:pt x="1291" y="1134"/>
                    <a:pt x="1743" y="940"/>
                    <a:pt x="1755" y="785"/>
                  </a:cubicBezTo>
                  <a:cubicBezTo>
                    <a:pt x="1768" y="631"/>
                    <a:pt x="1148" y="606"/>
                    <a:pt x="1148" y="606"/>
                  </a:cubicBezTo>
                  <a:cubicBezTo>
                    <a:pt x="1148" y="606"/>
                    <a:pt x="1019" y="0"/>
                    <a:pt x="90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8" name="Google Shape;4058;p54"/>
            <p:cNvSpPr/>
            <p:nvPr/>
          </p:nvSpPr>
          <p:spPr>
            <a:xfrm>
              <a:off x="5875991" y="-697100"/>
              <a:ext cx="76931" cy="31507"/>
            </a:xfrm>
            <a:custGeom>
              <a:rect b="b" l="l" r="r" t="t"/>
              <a:pathLst>
                <a:path extrusionOk="0" h="661" w="1614">
                  <a:moveTo>
                    <a:pt x="177" y="1"/>
                  </a:moveTo>
                  <a:cubicBezTo>
                    <a:pt x="66" y="1"/>
                    <a:pt x="0" y="9"/>
                    <a:pt x="0" y="9"/>
                  </a:cubicBezTo>
                  <a:cubicBezTo>
                    <a:pt x="1181" y="291"/>
                    <a:pt x="1475" y="661"/>
                    <a:pt x="1476" y="661"/>
                  </a:cubicBezTo>
                  <a:cubicBezTo>
                    <a:pt x="1476" y="661"/>
                    <a:pt x="1476" y="661"/>
                    <a:pt x="1476" y="661"/>
                  </a:cubicBezTo>
                  <a:lnTo>
                    <a:pt x="1614" y="417"/>
                  </a:lnTo>
                  <a:cubicBezTo>
                    <a:pt x="1614" y="417"/>
                    <a:pt x="1380" y="230"/>
                    <a:pt x="843" y="88"/>
                  </a:cubicBezTo>
                  <a:cubicBezTo>
                    <a:pt x="571" y="16"/>
                    <a:pt x="331" y="1"/>
                    <a:pt x="177"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9" name="Google Shape;4059;p54"/>
            <p:cNvSpPr/>
            <p:nvPr/>
          </p:nvSpPr>
          <p:spPr>
            <a:xfrm>
              <a:off x="5881378" y="-705394"/>
              <a:ext cx="66064" cy="16492"/>
            </a:xfrm>
            <a:custGeom>
              <a:rect b="b" l="l" r="r" t="t"/>
              <a:pathLst>
                <a:path extrusionOk="0" h="346" w="1386">
                  <a:moveTo>
                    <a:pt x="643" y="1"/>
                  </a:moveTo>
                  <a:cubicBezTo>
                    <a:pt x="268" y="1"/>
                    <a:pt x="0" y="99"/>
                    <a:pt x="0" y="99"/>
                  </a:cubicBezTo>
                  <a:cubicBezTo>
                    <a:pt x="1011" y="103"/>
                    <a:pt x="1320" y="346"/>
                    <a:pt x="1320" y="346"/>
                  </a:cubicBezTo>
                  <a:cubicBezTo>
                    <a:pt x="1320" y="346"/>
                    <a:pt x="1320" y="346"/>
                    <a:pt x="1320" y="346"/>
                  </a:cubicBezTo>
                  <a:lnTo>
                    <a:pt x="1385" y="121"/>
                  </a:lnTo>
                  <a:cubicBezTo>
                    <a:pt x="1385" y="121"/>
                    <a:pt x="1160" y="15"/>
                    <a:pt x="699" y="1"/>
                  </a:cubicBezTo>
                  <a:cubicBezTo>
                    <a:pt x="680" y="1"/>
                    <a:pt x="661" y="1"/>
                    <a:pt x="643"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0" name="Google Shape;4060;p54"/>
            <p:cNvSpPr/>
            <p:nvPr/>
          </p:nvSpPr>
          <p:spPr>
            <a:xfrm>
              <a:off x="5875991" y="-689759"/>
              <a:ext cx="59963" cy="36321"/>
            </a:xfrm>
            <a:custGeom>
              <a:rect b="b" l="l" r="r" t="t"/>
              <a:pathLst>
                <a:path extrusionOk="0" h="762" w="1258">
                  <a:moveTo>
                    <a:pt x="0" y="0"/>
                  </a:moveTo>
                  <a:lnTo>
                    <a:pt x="0" y="0"/>
                  </a:lnTo>
                  <a:cubicBezTo>
                    <a:pt x="923" y="412"/>
                    <a:pt x="1107" y="760"/>
                    <a:pt x="1107" y="761"/>
                  </a:cubicBezTo>
                  <a:lnTo>
                    <a:pt x="1107" y="761"/>
                  </a:lnTo>
                  <a:lnTo>
                    <a:pt x="1258" y="582"/>
                  </a:lnTo>
                  <a:cubicBezTo>
                    <a:pt x="1258" y="582"/>
                    <a:pt x="1095" y="394"/>
                    <a:pt x="679" y="195"/>
                  </a:cubicBezTo>
                  <a:cubicBezTo>
                    <a:pt x="313" y="20"/>
                    <a:pt x="0" y="0"/>
                    <a:pt x="0" y="0"/>
                  </a:cubicBezTo>
                  <a:close/>
                  <a:moveTo>
                    <a:pt x="1107" y="761"/>
                  </a:moveTo>
                  <a:lnTo>
                    <a:pt x="1107" y="761"/>
                  </a:lnTo>
                  <a:cubicBezTo>
                    <a:pt x="1107" y="761"/>
                    <a:pt x="1107" y="761"/>
                    <a:pt x="1107" y="76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061" name="Google Shape;4061;p54"/>
          <p:cNvSpPr/>
          <p:nvPr/>
        </p:nvSpPr>
        <p:spPr>
          <a:xfrm>
            <a:off x="6210443" y="3552594"/>
            <a:ext cx="59653" cy="59653"/>
          </a:xfrm>
          <a:custGeom>
            <a:rect b="b" l="l" r="r" t="t"/>
            <a:pathLst>
              <a:path extrusionOk="0" h="524" w="524">
                <a:moveTo>
                  <a:pt x="254" y="0"/>
                </a:moveTo>
                <a:cubicBezTo>
                  <a:pt x="254" y="0"/>
                  <a:pt x="236" y="121"/>
                  <a:pt x="232" y="234"/>
                </a:cubicBezTo>
                <a:cubicBezTo>
                  <a:pt x="143" y="240"/>
                  <a:pt x="1" y="269"/>
                  <a:pt x="1" y="269"/>
                </a:cubicBezTo>
                <a:cubicBezTo>
                  <a:pt x="1" y="269"/>
                  <a:pt x="121" y="287"/>
                  <a:pt x="232" y="291"/>
                </a:cubicBezTo>
                <a:cubicBezTo>
                  <a:pt x="235" y="405"/>
                  <a:pt x="255" y="524"/>
                  <a:pt x="255" y="524"/>
                </a:cubicBezTo>
                <a:cubicBezTo>
                  <a:pt x="255" y="524"/>
                  <a:pt x="283" y="381"/>
                  <a:pt x="290" y="292"/>
                </a:cubicBezTo>
                <a:cubicBezTo>
                  <a:pt x="404" y="290"/>
                  <a:pt x="523" y="269"/>
                  <a:pt x="523" y="269"/>
                </a:cubicBezTo>
                <a:cubicBezTo>
                  <a:pt x="523" y="269"/>
                  <a:pt x="379" y="239"/>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2" name="Google Shape;4062;p54"/>
          <p:cNvSpPr/>
          <p:nvPr/>
        </p:nvSpPr>
        <p:spPr>
          <a:xfrm>
            <a:off x="7610694" y="3279175"/>
            <a:ext cx="59540" cy="59653"/>
          </a:xfrm>
          <a:custGeom>
            <a:rect b="b" l="l" r="r" t="t"/>
            <a:pathLst>
              <a:path extrusionOk="0" h="524" w="523">
                <a:moveTo>
                  <a:pt x="255" y="0"/>
                </a:moveTo>
                <a:cubicBezTo>
                  <a:pt x="255" y="0"/>
                  <a:pt x="236" y="121"/>
                  <a:pt x="232" y="233"/>
                </a:cubicBezTo>
                <a:cubicBezTo>
                  <a:pt x="143" y="240"/>
                  <a:pt x="0" y="268"/>
                  <a:pt x="0" y="268"/>
                </a:cubicBezTo>
                <a:cubicBezTo>
                  <a:pt x="0" y="268"/>
                  <a:pt x="121" y="286"/>
                  <a:pt x="232" y="290"/>
                </a:cubicBezTo>
                <a:cubicBezTo>
                  <a:pt x="235" y="405"/>
                  <a:pt x="256" y="524"/>
                  <a:pt x="256" y="524"/>
                </a:cubicBezTo>
                <a:cubicBezTo>
                  <a:pt x="256" y="524"/>
                  <a:pt x="283" y="379"/>
                  <a:pt x="290" y="293"/>
                </a:cubicBezTo>
                <a:cubicBezTo>
                  <a:pt x="403" y="289"/>
                  <a:pt x="523" y="268"/>
                  <a:pt x="523" y="268"/>
                </a:cubicBezTo>
                <a:cubicBezTo>
                  <a:pt x="523" y="268"/>
                  <a:pt x="378" y="238"/>
                  <a:pt x="290"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3" name="Google Shape;4063;p54"/>
          <p:cNvSpPr/>
          <p:nvPr/>
        </p:nvSpPr>
        <p:spPr>
          <a:xfrm>
            <a:off x="4881156" y="3612243"/>
            <a:ext cx="59540" cy="59653"/>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4" name="Google Shape;4064;p54"/>
          <p:cNvSpPr/>
          <p:nvPr/>
        </p:nvSpPr>
        <p:spPr>
          <a:xfrm>
            <a:off x="1033673" y="1956119"/>
            <a:ext cx="59653" cy="59767"/>
          </a:xfrm>
          <a:custGeom>
            <a:rect b="b" l="l" r="r" t="t"/>
            <a:pathLst>
              <a:path extrusionOk="0" h="525" w="524">
                <a:moveTo>
                  <a:pt x="255" y="1"/>
                </a:moveTo>
                <a:cubicBezTo>
                  <a:pt x="255" y="1"/>
                  <a:pt x="238" y="121"/>
                  <a:pt x="233" y="234"/>
                </a:cubicBezTo>
                <a:cubicBezTo>
                  <a:pt x="144" y="241"/>
                  <a:pt x="1" y="269"/>
                  <a:pt x="1" y="269"/>
                </a:cubicBezTo>
                <a:cubicBezTo>
                  <a:pt x="1" y="269"/>
                  <a:pt x="121" y="288"/>
                  <a:pt x="233" y="292"/>
                </a:cubicBezTo>
                <a:cubicBezTo>
                  <a:pt x="235" y="405"/>
                  <a:pt x="256" y="524"/>
                  <a:pt x="256" y="524"/>
                </a:cubicBezTo>
                <a:cubicBezTo>
                  <a:pt x="256" y="524"/>
                  <a:pt x="285" y="381"/>
                  <a:pt x="291" y="293"/>
                </a:cubicBezTo>
                <a:cubicBezTo>
                  <a:pt x="405" y="291"/>
                  <a:pt x="523" y="269"/>
                  <a:pt x="523" y="269"/>
                </a:cubicBezTo>
                <a:cubicBezTo>
                  <a:pt x="523" y="269"/>
                  <a:pt x="380" y="240"/>
                  <a:pt x="291" y="234"/>
                </a:cubicBezTo>
                <a:cubicBezTo>
                  <a:pt x="285"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5" name="Google Shape;4065;p54"/>
          <p:cNvSpPr/>
          <p:nvPr/>
        </p:nvSpPr>
        <p:spPr>
          <a:xfrm>
            <a:off x="7987003" y="3950596"/>
            <a:ext cx="59767" cy="59767"/>
          </a:xfrm>
          <a:custGeom>
            <a:rect b="b" l="l" r="r" t="t"/>
            <a:pathLst>
              <a:path extrusionOk="0" h="525" w="525">
                <a:moveTo>
                  <a:pt x="256" y="1"/>
                </a:moveTo>
                <a:cubicBezTo>
                  <a:pt x="256" y="1"/>
                  <a:pt x="238" y="121"/>
                  <a:pt x="234" y="234"/>
                </a:cubicBezTo>
                <a:cubicBezTo>
                  <a:pt x="145" y="241"/>
                  <a:pt x="1" y="269"/>
                  <a:pt x="1" y="269"/>
                </a:cubicBezTo>
                <a:cubicBezTo>
                  <a:pt x="1" y="269"/>
                  <a:pt x="121" y="288"/>
                  <a:pt x="233" y="292"/>
                </a:cubicBezTo>
                <a:cubicBezTo>
                  <a:pt x="235" y="405"/>
                  <a:pt x="256" y="524"/>
                  <a:pt x="256" y="524"/>
                </a:cubicBezTo>
                <a:cubicBezTo>
                  <a:pt x="256" y="524"/>
                  <a:pt x="286" y="381"/>
                  <a:pt x="292" y="293"/>
                </a:cubicBezTo>
                <a:cubicBezTo>
                  <a:pt x="406" y="291"/>
                  <a:pt x="524" y="269"/>
                  <a:pt x="524" y="269"/>
                </a:cubicBezTo>
                <a:cubicBezTo>
                  <a:pt x="524" y="269"/>
                  <a:pt x="381" y="240"/>
                  <a:pt x="292" y="234"/>
                </a:cubicBezTo>
                <a:cubicBezTo>
                  <a:pt x="286" y="145"/>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6" name="Google Shape;4066;p54"/>
          <p:cNvSpPr/>
          <p:nvPr/>
        </p:nvSpPr>
        <p:spPr>
          <a:xfrm>
            <a:off x="2751606" y="3740035"/>
            <a:ext cx="59540" cy="59653"/>
          </a:xfrm>
          <a:custGeom>
            <a:rect b="b" l="l" r="r" t="t"/>
            <a:pathLst>
              <a:path extrusionOk="0" h="524" w="523">
                <a:moveTo>
                  <a:pt x="255" y="0"/>
                </a:moveTo>
                <a:cubicBezTo>
                  <a:pt x="255" y="0"/>
                  <a:pt x="236" y="121"/>
                  <a:pt x="233" y="234"/>
                </a:cubicBezTo>
                <a:cubicBezTo>
                  <a:pt x="144" y="240"/>
                  <a:pt x="0" y="269"/>
                  <a:pt x="0" y="269"/>
                </a:cubicBezTo>
                <a:cubicBezTo>
                  <a:pt x="0" y="269"/>
                  <a:pt x="121" y="287"/>
                  <a:pt x="233" y="291"/>
                </a:cubicBezTo>
                <a:cubicBezTo>
                  <a:pt x="235" y="406"/>
                  <a:pt x="256" y="524"/>
                  <a:pt x="256" y="524"/>
                </a:cubicBezTo>
                <a:cubicBezTo>
                  <a:pt x="256" y="524"/>
                  <a:pt x="283" y="381"/>
                  <a:pt x="290" y="293"/>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7" name="Google Shape;4067;p54"/>
          <p:cNvSpPr/>
          <p:nvPr/>
        </p:nvSpPr>
        <p:spPr>
          <a:xfrm>
            <a:off x="3207648" y="1243944"/>
            <a:ext cx="59653" cy="59767"/>
          </a:xfrm>
          <a:custGeom>
            <a:rect b="b" l="l" r="r" t="t"/>
            <a:pathLst>
              <a:path extrusionOk="0" h="525" w="524">
                <a:moveTo>
                  <a:pt x="255" y="1"/>
                </a:moveTo>
                <a:cubicBezTo>
                  <a:pt x="255" y="1"/>
                  <a:pt x="237" y="121"/>
                  <a:pt x="232" y="233"/>
                </a:cubicBezTo>
                <a:cubicBezTo>
                  <a:pt x="143" y="240"/>
                  <a:pt x="0" y="269"/>
                  <a:pt x="0" y="269"/>
                </a:cubicBezTo>
                <a:cubicBezTo>
                  <a:pt x="0" y="269"/>
                  <a:pt x="120" y="288"/>
                  <a:pt x="231" y="291"/>
                </a:cubicBezTo>
                <a:cubicBezTo>
                  <a:pt x="235" y="405"/>
                  <a:pt x="255" y="524"/>
                  <a:pt x="255" y="524"/>
                </a:cubicBezTo>
                <a:cubicBezTo>
                  <a:pt x="255"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8" name="Google Shape;4068;p54"/>
          <p:cNvSpPr/>
          <p:nvPr/>
        </p:nvSpPr>
        <p:spPr>
          <a:xfrm>
            <a:off x="4215052" y="4153506"/>
            <a:ext cx="59540" cy="59767"/>
          </a:xfrm>
          <a:custGeom>
            <a:rect b="b" l="l" r="r" t="t"/>
            <a:pathLst>
              <a:path extrusionOk="0" h="525" w="523">
                <a:moveTo>
                  <a:pt x="255" y="1"/>
                </a:moveTo>
                <a:cubicBezTo>
                  <a:pt x="255" y="1"/>
                  <a:pt x="236" y="121"/>
                  <a:pt x="232" y="233"/>
                </a:cubicBezTo>
                <a:cubicBezTo>
                  <a:pt x="144" y="241"/>
                  <a:pt x="0" y="269"/>
                  <a:pt x="0" y="269"/>
                </a:cubicBezTo>
                <a:cubicBezTo>
                  <a:pt x="0" y="269"/>
                  <a:pt x="121" y="287"/>
                  <a:pt x="232" y="291"/>
                </a:cubicBezTo>
                <a:cubicBezTo>
                  <a:pt x="235" y="405"/>
                  <a:pt x="256" y="524"/>
                  <a:pt x="256" y="524"/>
                </a:cubicBezTo>
                <a:cubicBezTo>
                  <a:pt x="256" y="524"/>
                  <a:pt x="283" y="382"/>
                  <a:pt x="290" y="293"/>
                </a:cubicBezTo>
                <a:cubicBezTo>
                  <a:pt x="403" y="290"/>
                  <a:pt x="523" y="269"/>
                  <a:pt x="523" y="269"/>
                </a:cubicBezTo>
                <a:cubicBezTo>
                  <a:pt x="523" y="269"/>
                  <a:pt x="379" y="239"/>
                  <a:pt x="290"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9" name="Google Shape;4069;p54"/>
          <p:cNvSpPr/>
          <p:nvPr/>
        </p:nvSpPr>
        <p:spPr>
          <a:xfrm>
            <a:off x="7048098" y="4416539"/>
            <a:ext cx="59653" cy="59767"/>
          </a:xfrm>
          <a:custGeom>
            <a:rect b="b" l="l" r="r" t="t"/>
            <a:pathLst>
              <a:path extrusionOk="0" h="525" w="524">
                <a:moveTo>
                  <a:pt x="255" y="1"/>
                </a:moveTo>
                <a:cubicBezTo>
                  <a:pt x="255" y="1"/>
                  <a:pt x="237" y="121"/>
                  <a:pt x="232" y="234"/>
                </a:cubicBezTo>
                <a:cubicBezTo>
                  <a:pt x="143" y="241"/>
                  <a:pt x="0" y="270"/>
                  <a:pt x="0" y="270"/>
                </a:cubicBezTo>
                <a:cubicBezTo>
                  <a:pt x="0" y="270"/>
                  <a:pt x="120" y="288"/>
                  <a:pt x="231" y="292"/>
                </a:cubicBezTo>
                <a:cubicBezTo>
                  <a:pt x="235" y="405"/>
                  <a:pt x="255" y="524"/>
                  <a:pt x="255" y="524"/>
                </a:cubicBezTo>
                <a:cubicBezTo>
                  <a:pt x="255" y="524"/>
                  <a:pt x="284" y="381"/>
                  <a:pt x="290" y="293"/>
                </a:cubicBezTo>
                <a:cubicBezTo>
                  <a:pt x="404" y="291"/>
                  <a:pt x="523" y="270"/>
                  <a:pt x="523" y="270"/>
                </a:cubicBezTo>
                <a:cubicBezTo>
                  <a:pt x="523" y="270"/>
                  <a:pt x="379" y="240"/>
                  <a:pt x="290" y="234"/>
                </a:cubicBezTo>
                <a:cubicBezTo>
                  <a:pt x="284"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0" name="Google Shape;4070;p54"/>
          <p:cNvSpPr/>
          <p:nvPr/>
        </p:nvSpPr>
        <p:spPr>
          <a:xfrm>
            <a:off x="7829095" y="615502"/>
            <a:ext cx="59540" cy="59653"/>
          </a:xfrm>
          <a:custGeom>
            <a:rect b="b" l="l" r="r" t="t"/>
            <a:pathLst>
              <a:path extrusionOk="0" h="524" w="523">
                <a:moveTo>
                  <a:pt x="254" y="0"/>
                </a:moveTo>
                <a:cubicBezTo>
                  <a:pt x="254" y="0"/>
                  <a:pt x="236" y="121"/>
                  <a:pt x="232" y="234"/>
                </a:cubicBezTo>
                <a:cubicBezTo>
                  <a:pt x="143" y="240"/>
                  <a:pt x="0" y="269"/>
                  <a:pt x="0" y="269"/>
                </a:cubicBezTo>
                <a:cubicBezTo>
                  <a:pt x="0" y="269"/>
                  <a:pt x="121" y="287"/>
                  <a:pt x="232" y="291"/>
                </a:cubicBezTo>
                <a:cubicBezTo>
                  <a:pt x="235" y="404"/>
                  <a:pt x="256" y="524"/>
                  <a:pt x="256" y="524"/>
                </a:cubicBezTo>
                <a:cubicBezTo>
                  <a:pt x="256" y="524"/>
                  <a:pt x="283" y="381"/>
                  <a:pt x="289" y="292"/>
                </a:cubicBezTo>
                <a:cubicBezTo>
                  <a:pt x="403" y="290"/>
                  <a:pt x="523" y="269"/>
                  <a:pt x="523" y="269"/>
                </a:cubicBezTo>
                <a:cubicBezTo>
                  <a:pt x="523" y="269"/>
                  <a:pt x="378" y="239"/>
                  <a:pt x="289"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1" name="Google Shape;4071;p54"/>
          <p:cNvSpPr/>
          <p:nvPr/>
        </p:nvSpPr>
        <p:spPr>
          <a:xfrm>
            <a:off x="1441775" y="3707842"/>
            <a:ext cx="59653" cy="59653"/>
          </a:xfrm>
          <a:custGeom>
            <a:rect b="b" l="l" r="r" t="t"/>
            <a:pathLst>
              <a:path extrusionOk="0" h="524" w="524">
                <a:moveTo>
                  <a:pt x="255" y="0"/>
                </a:moveTo>
                <a:cubicBezTo>
                  <a:pt x="255" y="0"/>
                  <a:pt x="236" y="121"/>
                  <a:pt x="232" y="234"/>
                </a:cubicBezTo>
                <a:cubicBezTo>
                  <a:pt x="144" y="240"/>
                  <a:pt x="1" y="268"/>
                  <a:pt x="1" y="268"/>
                </a:cubicBezTo>
                <a:cubicBezTo>
                  <a:pt x="1" y="268"/>
                  <a:pt x="121" y="287"/>
                  <a:pt x="232" y="291"/>
                </a:cubicBezTo>
                <a:cubicBezTo>
                  <a:pt x="235" y="404"/>
                  <a:pt x="256" y="524"/>
                  <a:pt x="256" y="524"/>
                </a:cubicBezTo>
                <a:cubicBezTo>
                  <a:pt x="256" y="524"/>
                  <a:pt x="283" y="381"/>
                  <a:pt x="291" y="292"/>
                </a:cubicBezTo>
                <a:cubicBezTo>
                  <a:pt x="404" y="290"/>
                  <a:pt x="523" y="268"/>
                  <a:pt x="523" y="268"/>
                </a:cubicBezTo>
                <a:cubicBezTo>
                  <a:pt x="523" y="268"/>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2" name="Google Shape;4072;p54"/>
          <p:cNvSpPr/>
          <p:nvPr/>
        </p:nvSpPr>
        <p:spPr>
          <a:xfrm>
            <a:off x="5402264" y="1658748"/>
            <a:ext cx="67395" cy="67167"/>
          </a:xfrm>
          <a:custGeom>
            <a:rect b="b" l="l" r="r" t="t"/>
            <a:pathLst>
              <a:path extrusionOk="0" h="590" w="592">
                <a:moveTo>
                  <a:pt x="286" y="0"/>
                </a:moveTo>
                <a:cubicBezTo>
                  <a:pt x="286" y="0"/>
                  <a:pt x="265" y="136"/>
                  <a:pt x="262" y="263"/>
                </a:cubicBezTo>
                <a:cubicBezTo>
                  <a:pt x="163" y="269"/>
                  <a:pt x="1" y="304"/>
                  <a:pt x="1" y="304"/>
                </a:cubicBezTo>
                <a:cubicBezTo>
                  <a:pt x="1" y="304"/>
                  <a:pt x="137" y="325"/>
                  <a:pt x="262" y="328"/>
                </a:cubicBezTo>
                <a:cubicBezTo>
                  <a:pt x="264" y="456"/>
                  <a:pt x="288" y="589"/>
                  <a:pt x="288" y="589"/>
                </a:cubicBezTo>
                <a:cubicBezTo>
                  <a:pt x="288" y="589"/>
                  <a:pt x="321" y="427"/>
                  <a:pt x="328" y="328"/>
                </a:cubicBezTo>
                <a:cubicBezTo>
                  <a:pt x="458" y="326"/>
                  <a:pt x="592" y="302"/>
                  <a:pt x="592" y="302"/>
                </a:cubicBezTo>
                <a:cubicBezTo>
                  <a:pt x="592" y="302"/>
                  <a:pt x="428" y="268"/>
                  <a:pt x="328" y="262"/>
                </a:cubicBezTo>
                <a:cubicBezTo>
                  <a:pt x="320" y="163"/>
                  <a:pt x="286" y="0"/>
                  <a:pt x="28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3" name="Google Shape;4073;p54"/>
          <p:cNvSpPr/>
          <p:nvPr/>
        </p:nvSpPr>
        <p:spPr>
          <a:xfrm>
            <a:off x="8218948" y="2446226"/>
            <a:ext cx="67395" cy="67281"/>
          </a:xfrm>
          <a:custGeom>
            <a:rect b="b" l="l" r="r" t="t"/>
            <a:pathLst>
              <a:path extrusionOk="0" h="591" w="592">
                <a:moveTo>
                  <a:pt x="287" y="1"/>
                </a:moveTo>
                <a:cubicBezTo>
                  <a:pt x="287" y="1"/>
                  <a:pt x="266" y="136"/>
                  <a:pt x="262" y="264"/>
                </a:cubicBezTo>
                <a:cubicBezTo>
                  <a:pt x="163" y="270"/>
                  <a:pt x="0" y="305"/>
                  <a:pt x="0" y="305"/>
                </a:cubicBezTo>
                <a:cubicBezTo>
                  <a:pt x="0" y="305"/>
                  <a:pt x="136" y="326"/>
                  <a:pt x="262" y="329"/>
                </a:cubicBezTo>
                <a:cubicBezTo>
                  <a:pt x="264" y="457"/>
                  <a:pt x="288" y="590"/>
                  <a:pt x="288" y="590"/>
                </a:cubicBezTo>
                <a:cubicBezTo>
                  <a:pt x="288" y="590"/>
                  <a:pt x="321" y="428"/>
                  <a:pt x="329" y="329"/>
                </a:cubicBezTo>
                <a:cubicBezTo>
                  <a:pt x="458" y="327"/>
                  <a:pt x="592" y="302"/>
                  <a:pt x="592" y="302"/>
                </a:cubicBezTo>
                <a:cubicBezTo>
                  <a:pt x="592" y="302"/>
                  <a:pt x="428" y="269"/>
                  <a:pt x="329" y="263"/>
                </a:cubicBezTo>
                <a:cubicBezTo>
                  <a:pt x="321"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4" name="Google Shape;4074;p54"/>
          <p:cNvSpPr/>
          <p:nvPr/>
        </p:nvSpPr>
        <p:spPr>
          <a:xfrm>
            <a:off x="1874979" y="706805"/>
            <a:ext cx="134790" cy="134790"/>
          </a:xfrm>
          <a:custGeom>
            <a:rect b="b" l="l" r="r" t="t"/>
            <a:pathLst>
              <a:path extrusionOk="0" h="1184" w="1184">
                <a:moveTo>
                  <a:pt x="577" y="1"/>
                </a:moveTo>
                <a:cubicBezTo>
                  <a:pt x="577" y="1"/>
                  <a:pt x="534" y="273"/>
                  <a:pt x="526" y="527"/>
                </a:cubicBezTo>
                <a:cubicBezTo>
                  <a:pt x="325" y="542"/>
                  <a:pt x="1" y="608"/>
                  <a:pt x="1" y="608"/>
                </a:cubicBezTo>
                <a:cubicBezTo>
                  <a:pt x="1" y="608"/>
                  <a:pt x="272" y="650"/>
                  <a:pt x="524" y="659"/>
                </a:cubicBezTo>
                <a:cubicBezTo>
                  <a:pt x="530" y="917"/>
                  <a:pt x="577" y="1183"/>
                  <a:pt x="577" y="1183"/>
                </a:cubicBezTo>
                <a:cubicBezTo>
                  <a:pt x="577" y="1183"/>
                  <a:pt x="644" y="861"/>
                  <a:pt x="658" y="660"/>
                </a:cubicBezTo>
                <a:cubicBezTo>
                  <a:pt x="916" y="655"/>
                  <a:pt x="1184" y="608"/>
                  <a:pt x="1184" y="608"/>
                </a:cubicBezTo>
                <a:cubicBezTo>
                  <a:pt x="1184" y="608"/>
                  <a:pt x="858" y="541"/>
                  <a:pt x="658" y="527"/>
                </a:cubicBezTo>
                <a:cubicBezTo>
                  <a:pt x="644" y="327"/>
                  <a:pt x="577" y="1"/>
                  <a:pt x="57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5" name="Google Shape;4075;p54"/>
          <p:cNvSpPr/>
          <p:nvPr/>
        </p:nvSpPr>
        <p:spPr>
          <a:xfrm>
            <a:off x="4881153" y="4247082"/>
            <a:ext cx="269124" cy="269238"/>
          </a:xfrm>
          <a:custGeom>
            <a:rect b="b" l="l" r="r" t="t"/>
            <a:pathLst>
              <a:path extrusionOk="0" h="2365" w="2364">
                <a:moveTo>
                  <a:pt x="1150" y="1"/>
                </a:moveTo>
                <a:cubicBezTo>
                  <a:pt x="1150" y="1"/>
                  <a:pt x="1065" y="546"/>
                  <a:pt x="1048" y="1052"/>
                </a:cubicBezTo>
                <a:cubicBezTo>
                  <a:pt x="647" y="1080"/>
                  <a:pt x="0" y="1214"/>
                  <a:pt x="0" y="1214"/>
                </a:cubicBezTo>
                <a:cubicBezTo>
                  <a:pt x="0" y="1214"/>
                  <a:pt x="541" y="1299"/>
                  <a:pt x="1047" y="1316"/>
                </a:cubicBezTo>
                <a:cubicBezTo>
                  <a:pt x="1058" y="1832"/>
                  <a:pt x="1150" y="2365"/>
                  <a:pt x="1150" y="2365"/>
                </a:cubicBezTo>
                <a:cubicBezTo>
                  <a:pt x="1150" y="2365"/>
                  <a:pt x="1283" y="1718"/>
                  <a:pt x="1312" y="1318"/>
                </a:cubicBezTo>
                <a:cubicBezTo>
                  <a:pt x="1828" y="1305"/>
                  <a:pt x="2364" y="1214"/>
                  <a:pt x="2364" y="1214"/>
                </a:cubicBezTo>
                <a:cubicBezTo>
                  <a:pt x="2364"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6" name="Google Shape;4076;p54"/>
          <p:cNvSpPr/>
          <p:nvPr/>
        </p:nvSpPr>
        <p:spPr>
          <a:xfrm>
            <a:off x="5996476" y="1040106"/>
            <a:ext cx="67395" cy="67395"/>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7" name="Google Shape;4077;p54"/>
          <p:cNvSpPr/>
          <p:nvPr/>
        </p:nvSpPr>
        <p:spPr>
          <a:xfrm>
            <a:off x="3957025" y="1690656"/>
            <a:ext cx="134790" cy="134790"/>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8" name="Google Shape;4078;p54"/>
          <p:cNvSpPr/>
          <p:nvPr/>
        </p:nvSpPr>
        <p:spPr>
          <a:xfrm>
            <a:off x="6626397" y="1555866"/>
            <a:ext cx="134790" cy="134790"/>
          </a:xfrm>
          <a:custGeom>
            <a:rect b="b" l="l" r="r" t="t"/>
            <a:pathLst>
              <a:path extrusionOk="0" h="1184" w="1184">
                <a:moveTo>
                  <a:pt x="576" y="1"/>
                </a:moveTo>
                <a:cubicBezTo>
                  <a:pt x="576" y="1"/>
                  <a:pt x="533" y="273"/>
                  <a:pt x="525" y="527"/>
                </a:cubicBezTo>
                <a:cubicBezTo>
                  <a:pt x="325" y="541"/>
                  <a:pt x="0" y="608"/>
                  <a:pt x="0" y="608"/>
                </a:cubicBezTo>
                <a:cubicBezTo>
                  <a:pt x="0" y="608"/>
                  <a:pt x="271" y="650"/>
                  <a:pt x="524" y="659"/>
                </a:cubicBezTo>
                <a:cubicBezTo>
                  <a:pt x="529" y="917"/>
                  <a:pt x="576" y="1184"/>
                  <a:pt x="576" y="1184"/>
                </a:cubicBezTo>
                <a:cubicBezTo>
                  <a:pt x="576" y="1184"/>
                  <a:pt x="643" y="860"/>
                  <a:pt x="657" y="660"/>
                </a:cubicBezTo>
                <a:cubicBezTo>
                  <a:pt x="915" y="655"/>
                  <a:pt x="1183" y="608"/>
                  <a:pt x="1183" y="608"/>
                </a:cubicBezTo>
                <a:cubicBezTo>
                  <a:pt x="1183" y="608"/>
                  <a:pt x="858" y="541"/>
                  <a:pt x="657" y="527"/>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079" name="Google Shape;4079;p54"/>
          <p:cNvCxnSpPr/>
          <p:nvPr/>
        </p:nvCxnSpPr>
        <p:spPr>
          <a:xfrm flipH="1" rot="10800000">
            <a:off x="3207638" y="2781338"/>
            <a:ext cx="4612500" cy="5400"/>
          </a:xfrm>
          <a:prstGeom prst="straightConnector1">
            <a:avLst/>
          </a:prstGeom>
          <a:noFill/>
          <a:ln cap="flat" cmpd="sng" w="9525">
            <a:solidFill>
              <a:schemeClr val="dk2"/>
            </a:solidFill>
            <a:prstDash val="solid"/>
            <a:round/>
            <a:headEnd len="med" w="med" type="none"/>
            <a:tailEnd len="med" w="med" type="none"/>
          </a:ln>
        </p:spPr>
      </p:cxnSp>
      <p:sp>
        <p:nvSpPr>
          <p:cNvPr id="4080" name="Google Shape;4080;p54"/>
          <p:cNvSpPr txBox="1"/>
          <p:nvPr/>
        </p:nvSpPr>
        <p:spPr>
          <a:xfrm>
            <a:off x="0" y="4791250"/>
            <a:ext cx="78921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u="sng">
                <a:solidFill>
                  <a:schemeClr val="hlink"/>
                </a:solidFill>
                <a:latin typeface="Exo"/>
                <a:ea typeface="Exo"/>
                <a:cs typeface="Exo"/>
                <a:sym typeface="Exo"/>
                <a:hlinkClick r:id="rId3"/>
              </a:rPr>
              <a:t>https://kerbalspacechallenge.fr/2018/05/08/ksp-suivez-lguide-n2-conception-basique-dune-fusee/</a:t>
            </a:r>
            <a:endParaRPr sz="1000">
              <a:solidFill>
                <a:schemeClr val="dk1"/>
              </a:solidFill>
              <a:latin typeface="Exo"/>
              <a:ea typeface="Exo"/>
              <a:cs typeface="Exo"/>
              <a:sym typeface="Exo"/>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84" name="Shape 4084"/>
        <p:cNvGrpSpPr/>
        <p:nvPr/>
      </p:nvGrpSpPr>
      <p:grpSpPr>
        <a:xfrm>
          <a:off x="0" y="0"/>
          <a:ext cx="0" cy="0"/>
          <a:chOff x="0" y="0"/>
          <a:chExt cx="0" cy="0"/>
        </a:xfrm>
      </p:grpSpPr>
      <p:sp>
        <p:nvSpPr>
          <p:cNvPr id="4085" name="Google Shape;4085;p55"/>
          <p:cNvSpPr/>
          <p:nvPr/>
        </p:nvSpPr>
        <p:spPr>
          <a:xfrm>
            <a:off x="6706662" y="4340159"/>
            <a:ext cx="57348" cy="57458"/>
          </a:xfrm>
          <a:custGeom>
            <a:rect b="b" l="l" r="r" t="t"/>
            <a:pathLst>
              <a:path extrusionOk="0" h="524" w="523">
                <a:moveTo>
                  <a:pt x="255" y="0"/>
                </a:moveTo>
                <a:cubicBezTo>
                  <a:pt x="255" y="0"/>
                  <a:pt x="236" y="121"/>
                  <a:pt x="232" y="234"/>
                </a:cubicBezTo>
                <a:cubicBezTo>
                  <a:pt x="144" y="240"/>
                  <a:pt x="0" y="269"/>
                  <a:pt x="0" y="269"/>
                </a:cubicBezTo>
                <a:cubicBezTo>
                  <a:pt x="0" y="269"/>
                  <a:pt x="121" y="287"/>
                  <a:pt x="232" y="291"/>
                </a:cubicBezTo>
                <a:cubicBezTo>
                  <a:pt x="235" y="405"/>
                  <a:pt x="256" y="524"/>
                  <a:pt x="256" y="524"/>
                </a:cubicBezTo>
                <a:cubicBezTo>
                  <a:pt x="256" y="524"/>
                  <a:pt x="283" y="380"/>
                  <a:pt x="290" y="292"/>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086" name="Google Shape;4086;p55"/>
          <p:cNvGrpSpPr/>
          <p:nvPr/>
        </p:nvGrpSpPr>
        <p:grpSpPr>
          <a:xfrm rot="-1393019">
            <a:off x="7419107" y="150958"/>
            <a:ext cx="1022655" cy="1249786"/>
            <a:chOff x="1562309" y="2509229"/>
            <a:chExt cx="347240" cy="424361"/>
          </a:xfrm>
        </p:grpSpPr>
        <p:sp>
          <p:nvSpPr>
            <p:cNvPr id="4087" name="Google Shape;4087;p55"/>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88" name="Google Shape;4088;p55"/>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89" name="Google Shape;4089;p55"/>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0" name="Google Shape;4090;p55"/>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1" name="Google Shape;4091;p55"/>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2" name="Google Shape;4092;p55"/>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3" name="Google Shape;4093;p55"/>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4" name="Google Shape;4094;p55"/>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5" name="Google Shape;4095;p55"/>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6" name="Google Shape;4096;p55"/>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7" name="Google Shape;4097;p55"/>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8" name="Google Shape;4098;p55"/>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9" name="Google Shape;4099;p55"/>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00" name="Google Shape;4100;p55"/>
          <p:cNvGrpSpPr/>
          <p:nvPr/>
        </p:nvGrpSpPr>
        <p:grpSpPr>
          <a:xfrm>
            <a:off x="6995578" y="4365732"/>
            <a:ext cx="1129913" cy="144276"/>
            <a:chOff x="1826655" y="4224370"/>
            <a:chExt cx="200738" cy="25631"/>
          </a:xfrm>
        </p:grpSpPr>
        <p:sp>
          <p:nvSpPr>
            <p:cNvPr id="4101" name="Google Shape;4101;p55"/>
            <p:cNvSpPr/>
            <p:nvPr/>
          </p:nvSpPr>
          <p:spPr>
            <a:xfrm>
              <a:off x="1826655" y="4238011"/>
              <a:ext cx="175094" cy="5"/>
            </a:xfrm>
            <a:custGeom>
              <a:rect b="b" l="l" r="r" t="t"/>
              <a:pathLst>
                <a:path extrusionOk="0" fill="none" h="1" w="36535">
                  <a:moveTo>
                    <a:pt x="1" y="0"/>
                  </a:moveTo>
                  <a:lnTo>
                    <a:pt x="36535" y="0"/>
                  </a:lnTo>
                </a:path>
              </a:pathLst>
            </a:custGeom>
            <a:solidFill>
              <a:srgbClr val="CFD9E0"/>
            </a:solid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02" name="Google Shape;4102;p55"/>
            <p:cNvSpPr/>
            <p:nvPr/>
          </p:nvSpPr>
          <p:spPr>
            <a:xfrm>
              <a:off x="2000728" y="4224370"/>
              <a:ext cx="26665" cy="25631"/>
            </a:xfrm>
            <a:custGeom>
              <a:rect b="b" l="l" r="r" t="t"/>
              <a:pathLst>
                <a:path extrusionOk="0" h="5351" w="5564">
                  <a:moveTo>
                    <a:pt x="2887" y="0"/>
                  </a:moveTo>
                  <a:cubicBezTo>
                    <a:pt x="2190" y="0"/>
                    <a:pt x="1506" y="271"/>
                    <a:pt x="996" y="783"/>
                  </a:cubicBezTo>
                  <a:cubicBezTo>
                    <a:pt x="230" y="1550"/>
                    <a:pt x="0" y="2699"/>
                    <a:pt x="416" y="3698"/>
                  </a:cubicBezTo>
                  <a:cubicBezTo>
                    <a:pt x="828" y="4698"/>
                    <a:pt x="1806" y="5351"/>
                    <a:pt x="2886" y="5351"/>
                  </a:cubicBezTo>
                  <a:cubicBezTo>
                    <a:pt x="4363" y="5351"/>
                    <a:pt x="5560" y="4150"/>
                    <a:pt x="5563" y="2677"/>
                  </a:cubicBezTo>
                  <a:cubicBezTo>
                    <a:pt x="5560" y="1593"/>
                    <a:pt x="4911" y="619"/>
                    <a:pt x="3911" y="203"/>
                  </a:cubicBezTo>
                  <a:cubicBezTo>
                    <a:pt x="3580" y="67"/>
                    <a:pt x="3232" y="0"/>
                    <a:pt x="2887" y="0"/>
                  </a:cubicBezTo>
                  <a:close/>
                </a:path>
              </a:pathLst>
            </a:custGeom>
            <a:solidFill>
              <a:srgbClr val="CFD9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03" name="Google Shape;4103;p55"/>
          <p:cNvGrpSpPr/>
          <p:nvPr/>
        </p:nvGrpSpPr>
        <p:grpSpPr>
          <a:xfrm>
            <a:off x="5146889" y="3370787"/>
            <a:ext cx="847504" cy="1071832"/>
            <a:chOff x="1498221" y="4047614"/>
            <a:chExt cx="150566" cy="190416"/>
          </a:xfrm>
        </p:grpSpPr>
        <p:sp>
          <p:nvSpPr>
            <p:cNvPr id="4104" name="Google Shape;4104;p55"/>
            <p:cNvSpPr/>
            <p:nvPr/>
          </p:nvSpPr>
          <p:spPr>
            <a:xfrm>
              <a:off x="1510686" y="4060421"/>
              <a:ext cx="138101" cy="177608"/>
            </a:xfrm>
            <a:custGeom>
              <a:rect b="b" l="l" r="r" t="t"/>
              <a:pathLst>
                <a:path extrusionOk="0" fill="none" h="37079" w="28816">
                  <a:moveTo>
                    <a:pt x="28815" y="37078"/>
                  </a:moveTo>
                  <a:lnTo>
                    <a:pt x="17922" y="37078"/>
                  </a:lnTo>
                  <a:cubicBezTo>
                    <a:pt x="14829" y="37078"/>
                    <a:pt x="14212" y="33613"/>
                    <a:pt x="14212" y="33613"/>
                  </a:cubicBezTo>
                  <a:lnTo>
                    <a:pt x="14212" y="10631"/>
                  </a:lnTo>
                  <a:lnTo>
                    <a:pt x="0" y="10631"/>
                  </a:lnTo>
                  <a:lnTo>
                    <a:pt x="0" y="1"/>
                  </a:lnTo>
                </a:path>
              </a:pathLst>
            </a:custGeom>
            <a:no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05" name="Google Shape;4105;p55"/>
            <p:cNvSpPr/>
            <p:nvPr/>
          </p:nvSpPr>
          <p:spPr>
            <a:xfrm>
              <a:off x="1498221" y="4047614"/>
              <a:ext cx="26646" cy="25622"/>
            </a:xfrm>
            <a:custGeom>
              <a:rect b="b" l="l" r="r" t="t"/>
              <a:pathLst>
                <a:path extrusionOk="0" h="5349" w="5560">
                  <a:moveTo>
                    <a:pt x="2886" y="1"/>
                  </a:moveTo>
                  <a:cubicBezTo>
                    <a:pt x="1806" y="1"/>
                    <a:pt x="828" y="654"/>
                    <a:pt x="416" y="1653"/>
                  </a:cubicBezTo>
                  <a:cubicBezTo>
                    <a:pt x="0" y="2649"/>
                    <a:pt x="230" y="3802"/>
                    <a:pt x="996" y="4564"/>
                  </a:cubicBezTo>
                  <a:cubicBezTo>
                    <a:pt x="1506" y="5077"/>
                    <a:pt x="2190" y="5349"/>
                    <a:pt x="2886" y="5349"/>
                  </a:cubicBezTo>
                  <a:cubicBezTo>
                    <a:pt x="3232" y="5349"/>
                    <a:pt x="3580" y="5282"/>
                    <a:pt x="3911" y="5144"/>
                  </a:cubicBezTo>
                  <a:cubicBezTo>
                    <a:pt x="4910" y="4732"/>
                    <a:pt x="5560" y="3758"/>
                    <a:pt x="5560" y="2675"/>
                  </a:cubicBezTo>
                  <a:cubicBezTo>
                    <a:pt x="5560" y="1197"/>
                    <a:pt x="4363" y="1"/>
                    <a:pt x="2886" y="1"/>
                  </a:cubicBezTo>
                  <a:close/>
                </a:path>
              </a:pathLst>
            </a:custGeom>
            <a:solidFill>
              <a:srgbClr val="CFD9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106" name="Google Shape;4106;p55"/>
          <p:cNvSpPr/>
          <p:nvPr/>
        </p:nvSpPr>
        <p:spPr>
          <a:xfrm>
            <a:off x="5856026" y="4147850"/>
            <a:ext cx="1979689" cy="578292"/>
          </a:xfrm>
          <a:custGeom>
            <a:rect b="b" l="l" r="r" t="t"/>
            <a:pathLst>
              <a:path extrusionOk="0" h="21448" w="37118">
                <a:moveTo>
                  <a:pt x="4950" y="1"/>
                </a:moveTo>
                <a:cubicBezTo>
                  <a:pt x="2218" y="1"/>
                  <a:pt x="0" y="2679"/>
                  <a:pt x="0" y="5984"/>
                </a:cubicBezTo>
                <a:lnTo>
                  <a:pt x="0" y="15461"/>
                </a:lnTo>
                <a:cubicBezTo>
                  <a:pt x="0" y="18766"/>
                  <a:pt x="2218" y="21447"/>
                  <a:pt x="4950" y="21447"/>
                </a:cubicBezTo>
                <a:lnTo>
                  <a:pt x="32168" y="21447"/>
                </a:lnTo>
                <a:cubicBezTo>
                  <a:pt x="34904" y="21447"/>
                  <a:pt x="37118" y="18766"/>
                  <a:pt x="37118" y="15461"/>
                </a:cubicBezTo>
                <a:lnTo>
                  <a:pt x="37118" y="5984"/>
                </a:lnTo>
                <a:cubicBezTo>
                  <a:pt x="37118" y="2679"/>
                  <a:pt x="34904" y="1"/>
                  <a:pt x="32168" y="1"/>
                </a:cubicBezTo>
                <a:close/>
              </a:path>
            </a:pathLst>
          </a:custGeom>
          <a:solidFill>
            <a:srgbClr val="CFD9E0"/>
          </a:solidFill>
          <a:ln cap="flat" cmpd="sng" w="9525">
            <a:solidFill>
              <a:srgbClr val="CFD9E0"/>
            </a:solidFill>
            <a:prstDash val="solid"/>
            <a:miter lim="3647"/>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107" name="Google Shape;4107;p55"/>
          <p:cNvGrpSpPr/>
          <p:nvPr/>
        </p:nvGrpSpPr>
        <p:grpSpPr>
          <a:xfrm>
            <a:off x="6960841" y="1148163"/>
            <a:ext cx="1087401" cy="144222"/>
            <a:chOff x="1834208" y="3643867"/>
            <a:chExt cx="193185" cy="25622"/>
          </a:xfrm>
        </p:grpSpPr>
        <p:sp>
          <p:nvSpPr>
            <p:cNvPr id="4108" name="Google Shape;4108;p55"/>
            <p:cNvSpPr/>
            <p:nvPr/>
          </p:nvSpPr>
          <p:spPr>
            <a:xfrm>
              <a:off x="1834208" y="3655851"/>
              <a:ext cx="167541" cy="5"/>
            </a:xfrm>
            <a:custGeom>
              <a:rect b="b" l="l" r="r" t="t"/>
              <a:pathLst>
                <a:path extrusionOk="0" fill="none" h="1" w="34959">
                  <a:moveTo>
                    <a:pt x="1" y="1"/>
                  </a:moveTo>
                  <a:lnTo>
                    <a:pt x="34959" y="1"/>
                  </a:lnTo>
                </a:path>
              </a:pathLst>
            </a:custGeom>
            <a:solidFill>
              <a:srgbClr val="CFD9E0"/>
            </a:solid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09" name="Google Shape;4109;p55"/>
            <p:cNvSpPr/>
            <p:nvPr/>
          </p:nvSpPr>
          <p:spPr>
            <a:xfrm>
              <a:off x="2000728" y="3643867"/>
              <a:ext cx="26665" cy="25622"/>
            </a:xfrm>
            <a:custGeom>
              <a:rect b="b" l="l" r="r" t="t"/>
              <a:pathLst>
                <a:path extrusionOk="0" h="5349" w="5564">
                  <a:moveTo>
                    <a:pt x="2886" y="0"/>
                  </a:moveTo>
                  <a:cubicBezTo>
                    <a:pt x="1806" y="0"/>
                    <a:pt x="828" y="650"/>
                    <a:pt x="416" y="1649"/>
                  </a:cubicBezTo>
                  <a:cubicBezTo>
                    <a:pt x="0" y="2649"/>
                    <a:pt x="230" y="3802"/>
                    <a:pt x="996" y="4564"/>
                  </a:cubicBezTo>
                  <a:cubicBezTo>
                    <a:pt x="1506" y="5076"/>
                    <a:pt x="2190" y="5349"/>
                    <a:pt x="2887" y="5349"/>
                  </a:cubicBezTo>
                  <a:cubicBezTo>
                    <a:pt x="3232" y="5349"/>
                    <a:pt x="3580" y="5282"/>
                    <a:pt x="3911" y="5144"/>
                  </a:cubicBezTo>
                  <a:cubicBezTo>
                    <a:pt x="4911" y="4732"/>
                    <a:pt x="5560" y="3758"/>
                    <a:pt x="5563" y="2674"/>
                  </a:cubicBezTo>
                  <a:cubicBezTo>
                    <a:pt x="5560" y="1197"/>
                    <a:pt x="4363" y="0"/>
                    <a:pt x="2886" y="0"/>
                  </a:cubicBezTo>
                  <a:close/>
                </a:path>
              </a:pathLst>
            </a:custGeom>
            <a:solidFill>
              <a:srgbClr val="CFD9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10" name="Google Shape;4110;p55"/>
          <p:cNvGrpSpPr/>
          <p:nvPr/>
        </p:nvGrpSpPr>
        <p:grpSpPr>
          <a:xfrm>
            <a:off x="5085582" y="1215617"/>
            <a:ext cx="874074" cy="1119405"/>
            <a:chOff x="1501054" y="3655851"/>
            <a:chExt cx="155286" cy="198867"/>
          </a:xfrm>
        </p:grpSpPr>
        <p:sp>
          <p:nvSpPr>
            <p:cNvPr id="4111" name="Google Shape;4111;p55"/>
            <p:cNvSpPr/>
            <p:nvPr/>
          </p:nvSpPr>
          <p:spPr>
            <a:xfrm>
              <a:off x="1516351" y="3655851"/>
              <a:ext cx="139989" cy="186082"/>
            </a:xfrm>
            <a:custGeom>
              <a:rect b="b" l="l" r="r" t="t"/>
              <a:pathLst>
                <a:path extrusionOk="0" fill="none" h="38848" w="29210">
                  <a:moveTo>
                    <a:pt x="29209" y="1"/>
                  </a:moveTo>
                  <a:lnTo>
                    <a:pt x="17922" y="1"/>
                  </a:lnTo>
                  <a:cubicBezTo>
                    <a:pt x="14829" y="1"/>
                    <a:pt x="14209" y="3466"/>
                    <a:pt x="14209" y="3466"/>
                  </a:cubicBezTo>
                  <a:lnTo>
                    <a:pt x="14209" y="26448"/>
                  </a:lnTo>
                  <a:lnTo>
                    <a:pt x="0" y="26448"/>
                  </a:lnTo>
                  <a:lnTo>
                    <a:pt x="0" y="38848"/>
                  </a:lnTo>
                </a:path>
              </a:pathLst>
            </a:custGeom>
            <a:no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2" name="Google Shape;4112;p55"/>
            <p:cNvSpPr/>
            <p:nvPr/>
          </p:nvSpPr>
          <p:spPr>
            <a:xfrm>
              <a:off x="1501054" y="3829092"/>
              <a:ext cx="26646" cy="25626"/>
            </a:xfrm>
            <a:custGeom>
              <a:rect b="b" l="l" r="r" t="t"/>
              <a:pathLst>
                <a:path extrusionOk="0" h="5350" w="5560">
                  <a:moveTo>
                    <a:pt x="2886" y="0"/>
                  </a:moveTo>
                  <a:cubicBezTo>
                    <a:pt x="1806" y="0"/>
                    <a:pt x="828" y="653"/>
                    <a:pt x="416" y="1653"/>
                  </a:cubicBezTo>
                  <a:cubicBezTo>
                    <a:pt x="0" y="2652"/>
                    <a:pt x="230" y="3801"/>
                    <a:pt x="996" y="4567"/>
                  </a:cubicBezTo>
                  <a:cubicBezTo>
                    <a:pt x="1507" y="5078"/>
                    <a:pt x="2192" y="5350"/>
                    <a:pt x="2890" y="5350"/>
                  </a:cubicBezTo>
                  <a:cubicBezTo>
                    <a:pt x="3234" y="5350"/>
                    <a:pt x="3581" y="5283"/>
                    <a:pt x="3911" y="5147"/>
                  </a:cubicBezTo>
                  <a:cubicBezTo>
                    <a:pt x="4910" y="4731"/>
                    <a:pt x="5560" y="3757"/>
                    <a:pt x="5560" y="2678"/>
                  </a:cubicBezTo>
                  <a:cubicBezTo>
                    <a:pt x="5560" y="1200"/>
                    <a:pt x="4363" y="0"/>
                    <a:pt x="2886" y="0"/>
                  </a:cubicBezTo>
                  <a:close/>
                </a:path>
              </a:pathLst>
            </a:custGeom>
            <a:solidFill>
              <a:srgbClr val="CFD9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113" name="Google Shape;4113;p55"/>
          <p:cNvSpPr/>
          <p:nvPr/>
        </p:nvSpPr>
        <p:spPr>
          <a:xfrm>
            <a:off x="5805675" y="932075"/>
            <a:ext cx="1979689" cy="578292"/>
          </a:xfrm>
          <a:custGeom>
            <a:rect b="b" l="l" r="r" t="t"/>
            <a:pathLst>
              <a:path extrusionOk="0" h="21448" w="37118">
                <a:moveTo>
                  <a:pt x="4947" y="1"/>
                </a:moveTo>
                <a:cubicBezTo>
                  <a:pt x="2214" y="1"/>
                  <a:pt x="0" y="2682"/>
                  <a:pt x="0" y="5987"/>
                </a:cubicBezTo>
                <a:lnTo>
                  <a:pt x="0" y="15464"/>
                </a:lnTo>
                <a:cubicBezTo>
                  <a:pt x="0" y="18769"/>
                  <a:pt x="2214" y="21447"/>
                  <a:pt x="4950" y="21447"/>
                </a:cubicBezTo>
                <a:lnTo>
                  <a:pt x="32168" y="21447"/>
                </a:lnTo>
                <a:cubicBezTo>
                  <a:pt x="34900" y="21447"/>
                  <a:pt x="37118" y="18769"/>
                  <a:pt x="37118" y="15464"/>
                </a:cubicBezTo>
                <a:lnTo>
                  <a:pt x="37118" y="5987"/>
                </a:lnTo>
                <a:cubicBezTo>
                  <a:pt x="37118" y="2682"/>
                  <a:pt x="34900" y="1"/>
                  <a:pt x="32168" y="1"/>
                </a:cubicBezTo>
                <a:close/>
              </a:path>
            </a:pathLst>
          </a:custGeom>
          <a:solidFill>
            <a:srgbClr val="CFD9E0"/>
          </a:solidFill>
          <a:ln cap="flat" cmpd="sng" w="9525">
            <a:solidFill>
              <a:srgbClr val="CFD9E0"/>
            </a:solidFill>
            <a:prstDash val="solid"/>
            <a:miter lim="3647"/>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114" name="Google Shape;4114;p55"/>
          <p:cNvGrpSpPr/>
          <p:nvPr/>
        </p:nvGrpSpPr>
        <p:grpSpPr>
          <a:xfrm>
            <a:off x="3450576" y="1215625"/>
            <a:ext cx="619612" cy="1119424"/>
            <a:chOff x="1210582" y="3655852"/>
            <a:chExt cx="110079" cy="198871"/>
          </a:xfrm>
        </p:grpSpPr>
        <p:sp>
          <p:nvSpPr>
            <p:cNvPr id="4115" name="Google Shape;4115;p55"/>
            <p:cNvSpPr/>
            <p:nvPr/>
          </p:nvSpPr>
          <p:spPr>
            <a:xfrm>
              <a:off x="1210582" y="3655852"/>
              <a:ext cx="97397" cy="186082"/>
            </a:xfrm>
            <a:custGeom>
              <a:rect b="b" l="l" r="r" t="t"/>
              <a:pathLst>
                <a:path extrusionOk="0" fill="none" h="38848" w="30556">
                  <a:moveTo>
                    <a:pt x="1" y="1"/>
                  </a:moveTo>
                  <a:lnTo>
                    <a:pt x="12633" y="1"/>
                  </a:lnTo>
                  <a:cubicBezTo>
                    <a:pt x="15723" y="1"/>
                    <a:pt x="16343" y="3466"/>
                    <a:pt x="16343" y="3466"/>
                  </a:cubicBezTo>
                  <a:lnTo>
                    <a:pt x="16343" y="26448"/>
                  </a:lnTo>
                  <a:lnTo>
                    <a:pt x="30556" y="26448"/>
                  </a:lnTo>
                  <a:lnTo>
                    <a:pt x="30556" y="38848"/>
                  </a:lnTo>
                </a:path>
              </a:pathLst>
            </a:custGeom>
            <a:no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6" name="Google Shape;4116;p55"/>
            <p:cNvSpPr/>
            <p:nvPr/>
          </p:nvSpPr>
          <p:spPr>
            <a:xfrm>
              <a:off x="1293991" y="3829092"/>
              <a:ext cx="26670" cy="25631"/>
            </a:xfrm>
            <a:custGeom>
              <a:rect b="b" l="l" r="r" t="t"/>
              <a:pathLst>
                <a:path extrusionOk="0" h="5351" w="5565">
                  <a:moveTo>
                    <a:pt x="2890" y="0"/>
                  </a:moveTo>
                  <a:cubicBezTo>
                    <a:pt x="1807" y="0"/>
                    <a:pt x="833" y="653"/>
                    <a:pt x="417" y="1653"/>
                  </a:cubicBezTo>
                  <a:cubicBezTo>
                    <a:pt x="1" y="2652"/>
                    <a:pt x="231" y="3801"/>
                    <a:pt x="997" y="4567"/>
                  </a:cubicBezTo>
                  <a:cubicBezTo>
                    <a:pt x="1509" y="5080"/>
                    <a:pt x="2193" y="5350"/>
                    <a:pt x="2888" y="5350"/>
                  </a:cubicBezTo>
                  <a:cubicBezTo>
                    <a:pt x="3233" y="5350"/>
                    <a:pt x="3580" y="5284"/>
                    <a:pt x="3912" y="5147"/>
                  </a:cubicBezTo>
                  <a:cubicBezTo>
                    <a:pt x="4911" y="4731"/>
                    <a:pt x="5564" y="3757"/>
                    <a:pt x="5564" y="2678"/>
                  </a:cubicBezTo>
                  <a:cubicBezTo>
                    <a:pt x="5564" y="1200"/>
                    <a:pt x="4364" y="0"/>
                    <a:pt x="2890" y="0"/>
                  </a:cubicBezTo>
                  <a:close/>
                </a:path>
              </a:pathLst>
            </a:custGeom>
            <a:solidFill>
              <a:srgbClr val="CFD9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17" name="Google Shape;4117;p55"/>
          <p:cNvGrpSpPr/>
          <p:nvPr/>
        </p:nvGrpSpPr>
        <p:grpSpPr>
          <a:xfrm>
            <a:off x="1057030" y="932075"/>
            <a:ext cx="2488085" cy="578290"/>
            <a:chOff x="785350" y="3605478"/>
            <a:chExt cx="442028" cy="102736"/>
          </a:xfrm>
        </p:grpSpPr>
        <p:sp>
          <p:nvSpPr>
            <p:cNvPr id="4118" name="Google Shape;4118;p55"/>
            <p:cNvSpPr/>
            <p:nvPr/>
          </p:nvSpPr>
          <p:spPr>
            <a:xfrm>
              <a:off x="808023" y="3655851"/>
              <a:ext cx="175636" cy="5"/>
            </a:xfrm>
            <a:custGeom>
              <a:rect b="b" l="l" r="r" t="t"/>
              <a:pathLst>
                <a:path extrusionOk="0" fill="none" h="1" w="36648">
                  <a:moveTo>
                    <a:pt x="36648" y="1"/>
                  </a:moveTo>
                  <a:lnTo>
                    <a:pt x="1" y="1"/>
                  </a:lnTo>
                </a:path>
              </a:pathLst>
            </a:custGeom>
            <a:no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9" name="Google Shape;4119;p55"/>
            <p:cNvSpPr/>
            <p:nvPr/>
          </p:nvSpPr>
          <p:spPr>
            <a:xfrm>
              <a:off x="785350" y="3643867"/>
              <a:ext cx="25635" cy="25622"/>
            </a:xfrm>
            <a:custGeom>
              <a:rect b="b" l="l" r="r" t="t"/>
              <a:pathLst>
                <a:path extrusionOk="0" h="5349" w="5349">
                  <a:moveTo>
                    <a:pt x="2674" y="0"/>
                  </a:moveTo>
                  <a:cubicBezTo>
                    <a:pt x="1197" y="0"/>
                    <a:pt x="0" y="1197"/>
                    <a:pt x="0" y="2674"/>
                  </a:cubicBezTo>
                  <a:cubicBezTo>
                    <a:pt x="0" y="4152"/>
                    <a:pt x="1197" y="5348"/>
                    <a:pt x="2674" y="5348"/>
                  </a:cubicBezTo>
                  <a:cubicBezTo>
                    <a:pt x="4152" y="5348"/>
                    <a:pt x="5348" y="4152"/>
                    <a:pt x="5348" y="2674"/>
                  </a:cubicBezTo>
                  <a:cubicBezTo>
                    <a:pt x="5348" y="1197"/>
                    <a:pt x="4152" y="0"/>
                    <a:pt x="2674" y="0"/>
                  </a:cubicBezTo>
                  <a:close/>
                </a:path>
              </a:pathLst>
            </a:custGeom>
            <a:solidFill>
              <a:srgbClr val="E3E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0" name="Google Shape;4120;p55"/>
            <p:cNvSpPr/>
            <p:nvPr/>
          </p:nvSpPr>
          <p:spPr>
            <a:xfrm>
              <a:off x="839113" y="3605478"/>
              <a:ext cx="388265" cy="102736"/>
            </a:xfrm>
            <a:custGeom>
              <a:rect b="b" l="l" r="r" t="t"/>
              <a:pathLst>
                <a:path extrusionOk="0" h="21448" w="37119">
                  <a:moveTo>
                    <a:pt x="4951" y="1"/>
                  </a:moveTo>
                  <a:cubicBezTo>
                    <a:pt x="2219" y="1"/>
                    <a:pt x="1" y="2682"/>
                    <a:pt x="1" y="5987"/>
                  </a:cubicBezTo>
                  <a:lnTo>
                    <a:pt x="1" y="15464"/>
                  </a:lnTo>
                  <a:cubicBezTo>
                    <a:pt x="1" y="18769"/>
                    <a:pt x="2219" y="21447"/>
                    <a:pt x="4951" y="21447"/>
                  </a:cubicBezTo>
                  <a:lnTo>
                    <a:pt x="32172" y="21447"/>
                  </a:lnTo>
                  <a:cubicBezTo>
                    <a:pt x="34904" y="21447"/>
                    <a:pt x="37119" y="18769"/>
                    <a:pt x="37119" y="15464"/>
                  </a:cubicBezTo>
                  <a:lnTo>
                    <a:pt x="37119" y="5987"/>
                  </a:lnTo>
                  <a:cubicBezTo>
                    <a:pt x="37119" y="2682"/>
                    <a:pt x="34904" y="1"/>
                    <a:pt x="32172" y="1"/>
                  </a:cubicBezTo>
                  <a:close/>
                </a:path>
              </a:pathLst>
            </a:custGeom>
            <a:solidFill>
              <a:srgbClr val="E3E9ED"/>
            </a:solidFill>
            <a:ln cap="flat" cmpd="sng" w="9525">
              <a:solidFill>
                <a:srgbClr val="CFD9E0"/>
              </a:solidFill>
              <a:prstDash val="solid"/>
              <a:miter lim="3647"/>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21" name="Google Shape;4121;p55"/>
          <p:cNvGrpSpPr/>
          <p:nvPr/>
        </p:nvGrpSpPr>
        <p:grpSpPr>
          <a:xfrm>
            <a:off x="717251" y="2196947"/>
            <a:ext cx="1066844" cy="144249"/>
            <a:chOff x="724986" y="3830189"/>
            <a:chExt cx="189533" cy="25626"/>
          </a:xfrm>
        </p:grpSpPr>
        <p:sp>
          <p:nvSpPr>
            <p:cNvPr id="4122" name="Google Shape;4122;p55"/>
            <p:cNvSpPr/>
            <p:nvPr/>
          </p:nvSpPr>
          <p:spPr>
            <a:xfrm>
              <a:off x="724986" y="3830189"/>
              <a:ext cx="26646" cy="25626"/>
            </a:xfrm>
            <a:custGeom>
              <a:rect b="b" l="l" r="r" t="t"/>
              <a:pathLst>
                <a:path extrusionOk="0" h="5350" w="5560">
                  <a:moveTo>
                    <a:pt x="2674" y="1"/>
                  </a:moveTo>
                  <a:cubicBezTo>
                    <a:pt x="1197" y="1"/>
                    <a:pt x="0" y="1197"/>
                    <a:pt x="0" y="2675"/>
                  </a:cubicBezTo>
                  <a:cubicBezTo>
                    <a:pt x="0" y="3758"/>
                    <a:pt x="653" y="4732"/>
                    <a:pt x="1653" y="5144"/>
                  </a:cubicBezTo>
                  <a:cubicBezTo>
                    <a:pt x="1984" y="5282"/>
                    <a:pt x="2331" y="5349"/>
                    <a:pt x="2676" y="5349"/>
                  </a:cubicBezTo>
                  <a:cubicBezTo>
                    <a:pt x="3371" y="5349"/>
                    <a:pt x="4055" y="5077"/>
                    <a:pt x="4567" y="4564"/>
                  </a:cubicBezTo>
                  <a:cubicBezTo>
                    <a:pt x="5330" y="3802"/>
                    <a:pt x="5559" y="2649"/>
                    <a:pt x="5147" y="1650"/>
                  </a:cubicBezTo>
                  <a:cubicBezTo>
                    <a:pt x="4731" y="650"/>
                    <a:pt x="3757" y="1"/>
                    <a:pt x="2674" y="1"/>
                  </a:cubicBezTo>
                  <a:close/>
                </a:path>
              </a:pathLst>
            </a:custGeom>
            <a:solidFill>
              <a:srgbClr val="E6EBE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3" name="Google Shape;4123;p55"/>
            <p:cNvSpPr/>
            <p:nvPr/>
          </p:nvSpPr>
          <p:spPr>
            <a:xfrm>
              <a:off x="746695" y="3842838"/>
              <a:ext cx="167824" cy="5"/>
            </a:xfrm>
            <a:custGeom>
              <a:rect b="b" l="l" r="r" t="t"/>
              <a:pathLst>
                <a:path extrusionOk="0" fill="none" h="1" w="35018">
                  <a:moveTo>
                    <a:pt x="35017" y="1"/>
                  </a:moveTo>
                  <a:lnTo>
                    <a:pt x="1" y="1"/>
                  </a:lnTo>
                </a:path>
              </a:pathLst>
            </a:custGeom>
            <a:no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124" name="Google Shape;4124;p55"/>
          <p:cNvSpPr txBox="1"/>
          <p:nvPr>
            <p:ph type="title"/>
          </p:nvPr>
        </p:nvSpPr>
        <p:spPr>
          <a:xfrm>
            <a:off x="91425" y="70425"/>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2800"/>
              <a:t>Les grandes étapes de la mission</a:t>
            </a:r>
            <a:endParaRPr sz="2800"/>
          </a:p>
        </p:txBody>
      </p:sp>
      <p:sp>
        <p:nvSpPr>
          <p:cNvPr id="4125" name="Google Shape;4125;p55"/>
          <p:cNvSpPr/>
          <p:nvPr/>
        </p:nvSpPr>
        <p:spPr>
          <a:xfrm>
            <a:off x="901659" y="1262267"/>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6" name="Google Shape;4126;p55"/>
          <p:cNvSpPr/>
          <p:nvPr/>
        </p:nvSpPr>
        <p:spPr>
          <a:xfrm>
            <a:off x="3110536" y="3539728"/>
            <a:ext cx="57458" cy="57568"/>
          </a:xfrm>
          <a:custGeom>
            <a:rect b="b" l="l" r="r" t="t"/>
            <a:pathLst>
              <a:path extrusionOk="0" h="525" w="524">
                <a:moveTo>
                  <a:pt x="255" y="1"/>
                </a:moveTo>
                <a:cubicBezTo>
                  <a:pt x="255" y="1"/>
                  <a:pt x="236" y="121"/>
                  <a:pt x="232" y="233"/>
                </a:cubicBezTo>
                <a:cubicBezTo>
                  <a:pt x="143" y="240"/>
                  <a:pt x="1" y="269"/>
                  <a:pt x="1" y="269"/>
                </a:cubicBezTo>
                <a:cubicBezTo>
                  <a:pt x="1" y="269"/>
                  <a:pt x="121" y="287"/>
                  <a:pt x="232" y="291"/>
                </a:cubicBezTo>
                <a:cubicBezTo>
                  <a:pt x="235" y="405"/>
                  <a:pt x="256" y="524"/>
                  <a:pt x="256" y="524"/>
                </a:cubicBezTo>
                <a:cubicBezTo>
                  <a:pt x="256"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7" name="Google Shape;4127;p55"/>
          <p:cNvSpPr/>
          <p:nvPr/>
        </p:nvSpPr>
        <p:spPr>
          <a:xfrm>
            <a:off x="6804464" y="653585"/>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8" name="Google Shape;4128;p55"/>
          <p:cNvSpPr/>
          <p:nvPr/>
        </p:nvSpPr>
        <p:spPr>
          <a:xfrm>
            <a:off x="3217515" y="1617966"/>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9" name="Google Shape;4129;p55"/>
          <p:cNvSpPr/>
          <p:nvPr/>
        </p:nvSpPr>
        <p:spPr>
          <a:xfrm>
            <a:off x="5959639" y="2589073"/>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0" name="Google Shape;4130;p55"/>
          <p:cNvSpPr/>
          <p:nvPr/>
        </p:nvSpPr>
        <p:spPr>
          <a:xfrm>
            <a:off x="4790993" y="932080"/>
            <a:ext cx="64914" cy="64914"/>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1" name="Google Shape;4131;p55"/>
          <p:cNvSpPr/>
          <p:nvPr/>
        </p:nvSpPr>
        <p:spPr>
          <a:xfrm>
            <a:off x="8246798" y="1593340"/>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2" name="Google Shape;4132;p55"/>
          <p:cNvSpPr txBox="1"/>
          <p:nvPr>
            <p:ph idx="1" type="subTitle"/>
          </p:nvPr>
        </p:nvSpPr>
        <p:spPr>
          <a:xfrm>
            <a:off x="1359650" y="932075"/>
            <a:ext cx="2185500" cy="564300"/>
          </a:xfrm>
          <a:prstGeom prst="rect">
            <a:avLst/>
          </a:prstGeom>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lt1"/>
                </a:solidFill>
              </a:rPr>
              <a:t>Décoller de Kerbin et entamer l’ascension</a:t>
            </a:r>
            <a:endParaRPr>
              <a:solidFill>
                <a:schemeClr val="lt1"/>
              </a:solidFill>
            </a:endParaRPr>
          </a:p>
        </p:txBody>
      </p:sp>
      <p:sp>
        <p:nvSpPr>
          <p:cNvPr id="4133" name="Google Shape;4133;p55"/>
          <p:cNvSpPr txBox="1"/>
          <p:nvPr>
            <p:ph idx="2" type="title"/>
          </p:nvPr>
        </p:nvSpPr>
        <p:spPr>
          <a:xfrm>
            <a:off x="613687" y="932075"/>
            <a:ext cx="5169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01</a:t>
            </a:r>
            <a:endParaRPr/>
          </a:p>
        </p:txBody>
      </p:sp>
      <p:grpSp>
        <p:nvGrpSpPr>
          <p:cNvPr id="4134" name="Google Shape;4134;p55"/>
          <p:cNvGrpSpPr/>
          <p:nvPr/>
        </p:nvGrpSpPr>
        <p:grpSpPr>
          <a:xfrm>
            <a:off x="3991669" y="2352798"/>
            <a:ext cx="1155227" cy="1056125"/>
            <a:chOff x="-148861" y="3875146"/>
            <a:chExt cx="188861" cy="172657"/>
          </a:xfrm>
        </p:grpSpPr>
        <p:sp>
          <p:nvSpPr>
            <p:cNvPr id="4135" name="Google Shape;4135;p55"/>
            <p:cNvSpPr/>
            <p:nvPr/>
          </p:nvSpPr>
          <p:spPr>
            <a:xfrm>
              <a:off x="-100985" y="3906105"/>
              <a:ext cx="41804" cy="52708"/>
            </a:xfrm>
            <a:custGeom>
              <a:rect b="b" l="l" r="r" t="t"/>
              <a:pathLst>
                <a:path extrusionOk="0" fill="none" h="4505" w="3573">
                  <a:moveTo>
                    <a:pt x="3573" y="1"/>
                  </a:moveTo>
                  <a:cubicBezTo>
                    <a:pt x="3573" y="1"/>
                    <a:pt x="1" y="221"/>
                    <a:pt x="997" y="4504"/>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6" name="Google Shape;4136;p55"/>
            <p:cNvSpPr/>
            <p:nvPr/>
          </p:nvSpPr>
          <p:spPr>
            <a:xfrm>
              <a:off x="-86594" y="3875146"/>
              <a:ext cx="27296" cy="25717"/>
            </a:xfrm>
            <a:custGeom>
              <a:rect b="b" l="l" r="r" t="t"/>
              <a:pathLst>
                <a:path extrusionOk="0" fill="none" h="2198" w="2333">
                  <a:moveTo>
                    <a:pt x="0" y="696"/>
                  </a:moveTo>
                  <a:cubicBezTo>
                    <a:pt x="0" y="696"/>
                    <a:pt x="2333" y="0"/>
                    <a:pt x="2333" y="2197"/>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7" name="Google Shape;4137;p55"/>
            <p:cNvSpPr/>
            <p:nvPr/>
          </p:nvSpPr>
          <p:spPr>
            <a:xfrm>
              <a:off x="-113855" y="3879078"/>
              <a:ext cx="8986" cy="21785"/>
            </a:xfrm>
            <a:custGeom>
              <a:rect b="b" l="l" r="r" t="t"/>
              <a:pathLst>
                <a:path extrusionOk="0" fill="none" h="1862" w="768">
                  <a:moveTo>
                    <a:pt x="1" y="1"/>
                  </a:moveTo>
                  <a:cubicBezTo>
                    <a:pt x="1" y="1"/>
                    <a:pt x="1" y="1056"/>
                    <a:pt x="768" y="1861"/>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8" name="Google Shape;4138;p55"/>
            <p:cNvSpPr/>
            <p:nvPr/>
          </p:nvSpPr>
          <p:spPr>
            <a:xfrm>
              <a:off x="-148861" y="3908679"/>
              <a:ext cx="53340" cy="15538"/>
            </a:xfrm>
            <a:custGeom>
              <a:rect b="b" l="l" r="r" t="t"/>
              <a:pathLst>
                <a:path extrusionOk="0" fill="none" h="1328" w="4559">
                  <a:moveTo>
                    <a:pt x="0" y="1030"/>
                  </a:moveTo>
                  <a:cubicBezTo>
                    <a:pt x="1301" y="1"/>
                    <a:pt x="2559" y="1327"/>
                    <a:pt x="2559" y="1327"/>
                  </a:cubicBezTo>
                  <a:cubicBezTo>
                    <a:pt x="2559" y="1327"/>
                    <a:pt x="2828" y="150"/>
                    <a:pt x="4559" y="642"/>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9" name="Google Shape;4139;p55"/>
            <p:cNvSpPr/>
            <p:nvPr/>
          </p:nvSpPr>
          <p:spPr>
            <a:xfrm>
              <a:off x="-137430" y="3963493"/>
              <a:ext cx="28092" cy="51948"/>
            </a:xfrm>
            <a:custGeom>
              <a:rect b="b" l="l" r="r" t="t"/>
              <a:pathLst>
                <a:path extrusionOk="0" fill="none" h="4440" w="2401">
                  <a:moveTo>
                    <a:pt x="10" y="4439"/>
                  </a:moveTo>
                  <a:cubicBezTo>
                    <a:pt x="10" y="4439"/>
                    <a:pt x="0" y="2220"/>
                    <a:pt x="1718" y="2437"/>
                  </a:cubicBezTo>
                  <a:cubicBezTo>
                    <a:pt x="1718" y="2437"/>
                    <a:pt x="828" y="1217"/>
                    <a:pt x="2401" y="1"/>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0" name="Google Shape;4140;p55"/>
            <p:cNvSpPr/>
            <p:nvPr/>
          </p:nvSpPr>
          <p:spPr>
            <a:xfrm>
              <a:off x="-122021" y="4015429"/>
              <a:ext cx="12461" cy="32374"/>
            </a:xfrm>
            <a:custGeom>
              <a:rect b="b" l="l" r="r" t="t"/>
              <a:pathLst>
                <a:path extrusionOk="0" fill="none" h="2767" w="1065">
                  <a:moveTo>
                    <a:pt x="1064" y="0"/>
                  </a:moveTo>
                  <a:cubicBezTo>
                    <a:pt x="1064" y="0"/>
                    <a:pt x="0" y="1146"/>
                    <a:pt x="702" y="2767"/>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1" name="Google Shape;4141;p55"/>
            <p:cNvSpPr/>
            <p:nvPr/>
          </p:nvSpPr>
          <p:spPr>
            <a:xfrm>
              <a:off x="-95533" y="4013124"/>
              <a:ext cx="36235" cy="21739"/>
            </a:xfrm>
            <a:custGeom>
              <a:rect b="b" l="l" r="r" t="t"/>
              <a:pathLst>
                <a:path extrusionOk="0" fill="none" h="1858" w="3097">
                  <a:moveTo>
                    <a:pt x="3097" y="197"/>
                  </a:moveTo>
                  <a:cubicBezTo>
                    <a:pt x="1463" y="0"/>
                    <a:pt x="764" y="1579"/>
                    <a:pt x="764" y="1579"/>
                  </a:cubicBezTo>
                  <a:cubicBezTo>
                    <a:pt x="764" y="1579"/>
                    <a:pt x="334" y="1391"/>
                    <a:pt x="1" y="1857"/>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2" name="Google Shape;4142;p55"/>
            <p:cNvSpPr/>
            <p:nvPr/>
          </p:nvSpPr>
          <p:spPr>
            <a:xfrm>
              <a:off x="-123355" y="3941357"/>
              <a:ext cx="32000" cy="17913"/>
            </a:xfrm>
            <a:custGeom>
              <a:rect b="b" l="l" r="r" t="t"/>
              <a:pathLst>
                <a:path extrusionOk="0" fill="none" h="1531" w="2735">
                  <a:moveTo>
                    <a:pt x="2735" y="0"/>
                  </a:moveTo>
                  <a:cubicBezTo>
                    <a:pt x="2735" y="0"/>
                    <a:pt x="1085" y="1530"/>
                    <a:pt x="1" y="0"/>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3" name="Google Shape;4143;p55"/>
            <p:cNvSpPr/>
            <p:nvPr/>
          </p:nvSpPr>
          <p:spPr>
            <a:xfrm>
              <a:off x="-91367" y="3973672"/>
              <a:ext cx="32070" cy="15807"/>
            </a:xfrm>
            <a:custGeom>
              <a:rect b="b" l="l" r="r" t="t"/>
              <a:pathLst>
                <a:path extrusionOk="0" fill="none" h="1351" w="2741">
                  <a:moveTo>
                    <a:pt x="1" y="434"/>
                  </a:moveTo>
                  <a:cubicBezTo>
                    <a:pt x="1" y="434"/>
                    <a:pt x="1709" y="1"/>
                    <a:pt x="2741" y="1350"/>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4" name="Google Shape;4144;p55"/>
            <p:cNvSpPr/>
            <p:nvPr/>
          </p:nvSpPr>
          <p:spPr>
            <a:xfrm>
              <a:off x="-49692" y="3906105"/>
              <a:ext cx="41804" cy="52708"/>
            </a:xfrm>
            <a:custGeom>
              <a:rect b="b" l="l" r="r" t="t"/>
              <a:pathLst>
                <a:path extrusionOk="0" fill="none" h="4505" w="3573">
                  <a:moveTo>
                    <a:pt x="1" y="1"/>
                  </a:moveTo>
                  <a:cubicBezTo>
                    <a:pt x="1" y="1"/>
                    <a:pt x="3572" y="221"/>
                    <a:pt x="2573" y="4504"/>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5" name="Google Shape;4145;p55"/>
            <p:cNvSpPr/>
            <p:nvPr/>
          </p:nvSpPr>
          <p:spPr>
            <a:xfrm>
              <a:off x="-49575" y="3875146"/>
              <a:ext cx="27261" cy="25717"/>
            </a:xfrm>
            <a:custGeom>
              <a:rect b="b" l="l" r="r" t="t"/>
              <a:pathLst>
                <a:path extrusionOk="0" fill="none" h="2198" w="2330">
                  <a:moveTo>
                    <a:pt x="2330" y="696"/>
                  </a:moveTo>
                  <a:cubicBezTo>
                    <a:pt x="2330" y="696"/>
                    <a:pt x="0" y="0"/>
                    <a:pt x="0" y="2197"/>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6" name="Google Shape;4146;p55"/>
            <p:cNvSpPr/>
            <p:nvPr/>
          </p:nvSpPr>
          <p:spPr>
            <a:xfrm>
              <a:off x="-4003" y="3879078"/>
              <a:ext cx="8986" cy="21785"/>
            </a:xfrm>
            <a:custGeom>
              <a:rect b="b" l="l" r="r" t="t"/>
              <a:pathLst>
                <a:path extrusionOk="0" fill="none" h="1862" w="768">
                  <a:moveTo>
                    <a:pt x="767" y="1"/>
                  </a:moveTo>
                  <a:cubicBezTo>
                    <a:pt x="767" y="1"/>
                    <a:pt x="767" y="1056"/>
                    <a:pt x="1" y="1861"/>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7" name="Google Shape;4147;p55"/>
            <p:cNvSpPr/>
            <p:nvPr/>
          </p:nvSpPr>
          <p:spPr>
            <a:xfrm>
              <a:off x="-13352" y="3908679"/>
              <a:ext cx="53352" cy="15538"/>
            </a:xfrm>
            <a:custGeom>
              <a:rect b="b" l="l" r="r" t="t"/>
              <a:pathLst>
                <a:path extrusionOk="0" fill="none" h="1328" w="4560">
                  <a:moveTo>
                    <a:pt x="4559" y="1030"/>
                  </a:moveTo>
                  <a:cubicBezTo>
                    <a:pt x="3258" y="1"/>
                    <a:pt x="1997" y="1327"/>
                    <a:pt x="1997" y="1327"/>
                  </a:cubicBezTo>
                  <a:cubicBezTo>
                    <a:pt x="1997" y="1327"/>
                    <a:pt x="1731" y="150"/>
                    <a:pt x="1" y="642"/>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8" name="Google Shape;4148;p55"/>
            <p:cNvSpPr/>
            <p:nvPr/>
          </p:nvSpPr>
          <p:spPr>
            <a:xfrm>
              <a:off x="466" y="3963493"/>
              <a:ext cx="28092" cy="51948"/>
            </a:xfrm>
            <a:custGeom>
              <a:rect b="b" l="l" r="r" t="t"/>
              <a:pathLst>
                <a:path extrusionOk="0" fill="none" h="4440" w="2401">
                  <a:moveTo>
                    <a:pt x="2391" y="4439"/>
                  </a:moveTo>
                  <a:cubicBezTo>
                    <a:pt x="2391" y="4439"/>
                    <a:pt x="2401" y="2220"/>
                    <a:pt x="683" y="2437"/>
                  </a:cubicBezTo>
                  <a:cubicBezTo>
                    <a:pt x="683" y="2437"/>
                    <a:pt x="1573" y="1217"/>
                    <a:pt x="0" y="1"/>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9" name="Google Shape;4149;p55"/>
            <p:cNvSpPr/>
            <p:nvPr/>
          </p:nvSpPr>
          <p:spPr>
            <a:xfrm>
              <a:off x="688" y="4015429"/>
              <a:ext cx="12472" cy="32374"/>
            </a:xfrm>
            <a:custGeom>
              <a:rect b="b" l="l" r="r" t="t"/>
              <a:pathLst>
                <a:path extrusionOk="0" fill="none" h="2767" w="1066">
                  <a:moveTo>
                    <a:pt x="1" y="0"/>
                  </a:moveTo>
                  <a:cubicBezTo>
                    <a:pt x="1" y="0"/>
                    <a:pt x="1065" y="1146"/>
                    <a:pt x="363" y="2767"/>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50" name="Google Shape;4150;p55"/>
            <p:cNvSpPr/>
            <p:nvPr/>
          </p:nvSpPr>
          <p:spPr>
            <a:xfrm>
              <a:off x="-49575" y="4013124"/>
              <a:ext cx="36235" cy="21739"/>
            </a:xfrm>
            <a:custGeom>
              <a:rect b="b" l="l" r="r" t="t"/>
              <a:pathLst>
                <a:path extrusionOk="0" fill="none" h="1858" w="3097">
                  <a:moveTo>
                    <a:pt x="0" y="197"/>
                  </a:moveTo>
                  <a:cubicBezTo>
                    <a:pt x="1631" y="0"/>
                    <a:pt x="2330" y="1579"/>
                    <a:pt x="2330" y="1579"/>
                  </a:cubicBezTo>
                  <a:cubicBezTo>
                    <a:pt x="2330" y="1579"/>
                    <a:pt x="2763" y="1391"/>
                    <a:pt x="3097" y="1857"/>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51" name="Google Shape;4151;p55"/>
            <p:cNvSpPr/>
            <p:nvPr/>
          </p:nvSpPr>
          <p:spPr>
            <a:xfrm>
              <a:off x="-17517" y="3941357"/>
              <a:ext cx="32000" cy="17913"/>
            </a:xfrm>
            <a:custGeom>
              <a:rect b="b" l="l" r="r" t="t"/>
              <a:pathLst>
                <a:path extrusionOk="0" fill="none" h="1531" w="2735">
                  <a:moveTo>
                    <a:pt x="1" y="0"/>
                  </a:moveTo>
                  <a:cubicBezTo>
                    <a:pt x="1" y="0"/>
                    <a:pt x="1651" y="1530"/>
                    <a:pt x="2734" y="0"/>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52" name="Google Shape;4152;p55"/>
            <p:cNvSpPr/>
            <p:nvPr/>
          </p:nvSpPr>
          <p:spPr>
            <a:xfrm>
              <a:off x="-49575" y="3973672"/>
              <a:ext cx="32070" cy="15807"/>
            </a:xfrm>
            <a:custGeom>
              <a:rect b="b" l="l" r="r" t="t"/>
              <a:pathLst>
                <a:path extrusionOk="0" fill="none" h="1351" w="2741">
                  <a:moveTo>
                    <a:pt x="2741" y="434"/>
                  </a:moveTo>
                  <a:cubicBezTo>
                    <a:pt x="2741" y="434"/>
                    <a:pt x="1032" y="1"/>
                    <a:pt x="0" y="1350"/>
                  </a:cubicBezTo>
                </a:path>
              </a:pathLst>
            </a:custGeom>
            <a:noFill/>
            <a:ln cap="rnd" cmpd="sng" w="8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53" name="Google Shape;4153;p55"/>
          <p:cNvGrpSpPr/>
          <p:nvPr/>
        </p:nvGrpSpPr>
        <p:grpSpPr>
          <a:xfrm>
            <a:off x="5421422" y="1979950"/>
            <a:ext cx="2999859" cy="1799507"/>
            <a:chOff x="1560718" y="3791638"/>
            <a:chExt cx="532948" cy="319691"/>
          </a:xfrm>
        </p:grpSpPr>
        <p:grpSp>
          <p:nvGrpSpPr>
            <p:cNvPr id="4154" name="Google Shape;4154;p55"/>
            <p:cNvGrpSpPr/>
            <p:nvPr/>
          </p:nvGrpSpPr>
          <p:grpSpPr>
            <a:xfrm>
              <a:off x="1912179" y="3827344"/>
              <a:ext cx="181487" cy="25631"/>
              <a:chOff x="1912179" y="3827344"/>
              <a:chExt cx="181487" cy="25631"/>
            </a:xfrm>
          </p:grpSpPr>
          <p:sp>
            <p:nvSpPr>
              <p:cNvPr id="4155" name="Google Shape;4155;p55"/>
              <p:cNvSpPr/>
              <p:nvPr/>
            </p:nvSpPr>
            <p:spPr>
              <a:xfrm>
                <a:off x="2067020" y="3827344"/>
                <a:ext cx="26646" cy="25631"/>
              </a:xfrm>
              <a:custGeom>
                <a:rect b="b" l="l" r="r" t="t"/>
                <a:pathLst>
                  <a:path extrusionOk="0" h="5351" w="5560">
                    <a:moveTo>
                      <a:pt x="2886" y="0"/>
                    </a:moveTo>
                    <a:cubicBezTo>
                      <a:pt x="1806" y="0"/>
                      <a:pt x="828" y="653"/>
                      <a:pt x="416" y="1653"/>
                    </a:cubicBezTo>
                    <a:cubicBezTo>
                      <a:pt x="0" y="2652"/>
                      <a:pt x="230" y="3801"/>
                      <a:pt x="993" y="4567"/>
                    </a:cubicBezTo>
                    <a:cubicBezTo>
                      <a:pt x="1505" y="5080"/>
                      <a:pt x="2190" y="5351"/>
                      <a:pt x="2887" y="5351"/>
                    </a:cubicBezTo>
                    <a:cubicBezTo>
                      <a:pt x="3232" y="5351"/>
                      <a:pt x="3580" y="5284"/>
                      <a:pt x="3911" y="5148"/>
                    </a:cubicBezTo>
                    <a:cubicBezTo>
                      <a:pt x="4910" y="4732"/>
                      <a:pt x="5560" y="3758"/>
                      <a:pt x="5560" y="2678"/>
                    </a:cubicBezTo>
                    <a:cubicBezTo>
                      <a:pt x="5560" y="1200"/>
                      <a:pt x="4363" y="0"/>
                      <a:pt x="2886" y="0"/>
                    </a:cubicBezTo>
                    <a:close/>
                  </a:path>
                </a:pathLst>
              </a:custGeom>
              <a:solidFill>
                <a:srgbClr val="CFD9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56" name="Google Shape;4156;p55"/>
              <p:cNvSpPr/>
              <p:nvPr/>
            </p:nvSpPr>
            <p:spPr>
              <a:xfrm>
                <a:off x="1912179" y="3842838"/>
                <a:ext cx="156825" cy="5"/>
              </a:xfrm>
              <a:custGeom>
                <a:rect b="b" l="l" r="r" t="t"/>
                <a:pathLst>
                  <a:path extrusionOk="0" fill="none" h="1" w="32723">
                    <a:moveTo>
                      <a:pt x="1" y="1"/>
                    </a:moveTo>
                    <a:lnTo>
                      <a:pt x="32723" y="1"/>
                    </a:lnTo>
                  </a:path>
                </a:pathLst>
              </a:custGeom>
              <a:solidFill>
                <a:srgbClr val="CFD9E0"/>
              </a:solid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57" name="Google Shape;4157;p55"/>
            <p:cNvGrpSpPr/>
            <p:nvPr/>
          </p:nvGrpSpPr>
          <p:grpSpPr>
            <a:xfrm>
              <a:off x="1912179" y="4044505"/>
              <a:ext cx="181487" cy="25622"/>
              <a:chOff x="1912179" y="4044506"/>
              <a:chExt cx="181487" cy="25622"/>
            </a:xfrm>
          </p:grpSpPr>
          <p:sp>
            <p:nvSpPr>
              <p:cNvPr id="4158" name="Google Shape;4158;p55"/>
              <p:cNvSpPr/>
              <p:nvPr/>
            </p:nvSpPr>
            <p:spPr>
              <a:xfrm>
                <a:off x="2067020" y="4044505"/>
                <a:ext cx="26646" cy="25622"/>
              </a:xfrm>
              <a:custGeom>
                <a:rect b="b" l="l" r="r" t="t"/>
                <a:pathLst>
                  <a:path extrusionOk="0" h="5349" w="5560">
                    <a:moveTo>
                      <a:pt x="2886" y="0"/>
                    </a:moveTo>
                    <a:cubicBezTo>
                      <a:pt x="1806" y="0"/>
                      <a:pt x="828" y="650"/>
                      <a:pt x="416" y="1649"/>
                    </a:cubicBezTo>
                    <a:cubicBezTo>
                      <a:pt x="0" y="2649"/>
                      <a:pt x="230" y="3802"/>
                      <a:pt x="993" y="4564"/>
                    </a:cubicBezTo>
                    <a:cubicBezTo>
                      <a:pt x="1505" y="5076"/>
                      <a:pt x="2190" y="5349"/>
                      <a:pt x="2887" y="5349"/>
                    </a:cubicBezTo>
                    <a:cubicBezTo>
                      <a:pt x="3232" y="5349"/>
                      <a:pt x="3580" y="5282"/>
                      <a:pt x="3911" y="5144"/>
                    </a:cubicBezTo>
                    <a:cubicBezTo>
                      <a:pt x="4910" y="4732"/>
                      <a:pt x="5560" y="3758"/>
                      <a:pt x="5560" y="2674"/>
                    </a:cubicBezTo>
                    <a:cubicBezTo>
                      <a:pt x="5560" y="1197"/>
                      <a:pt x="4363" y="0"/>
                      <a:pt x="2886" y="0"/>
                    </a:cubicBezTo>
                    <a:close/>
                  </a:path>
                </a:pathLst>
              </a:custGeom>
              <a:solidFill>
                <a:srgbClr val="CFD9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59" name="Google Shape;4159;p55"/>
              <p:cNvSpPr/>
              <p:nvPr/>
            </p:nvSpPr>
            <p:spPr>
              <a:xfrm>
                <a:off x="1912179" y="4059966"/>
                <a:ext cx="156825" cy="5"/>
              </a:xfrm>
              <a:custGeom>
                <a:rect b="b" l="l" r="r" t="t"/>
                <a:pathLst>
                  <a:path extrusionOk="0" fill="none" h="1" w="32723">
                    <a:moveTo>
                      <a:pt x="32723" y="1"/>
                    </a:moveTo>
                    <a:lnTo>
                      <a:pt x="1" y="1"/>
                    </a:lnTo>
                  </a:path>
                </a:pathLst>
              </a:custGeom>
              <a:solidFill>
                <a:srgbClr val="CFD9E0"/>
              </a:solid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60" name="Google Shape;4160;p55"/>
            <p:cNvGrpSpPr/>
            <p:nvPr/>
          </p:nvGrpSpPr>
          <p:grpSpPr>
            <a:xfrm>
              <a:off x="1560718" y="3791638"/>
              <a:ext cx="487251" cy="319691"/>
              <a:chOff x="1560718" y="3791638"/>
              <a:chExt cx="487251" cy="319691"/>
            </a:xfrm>
          </p:grpSpPr>
          <p:grpSp>
            <p:nvGrpSpPr>
              <p:cNvPr id="4161" name="Google Shape;4161;p55"/>
              <p:cNvGrpSpPr/>
              <p:nvPr/>
            </p:nvGrpSpPr>
            <p:grpSpPr>
              <a:xfrm>
                <a:off x="1560718" y="3842857"/>
                <a:ext cx="173586" cy="217131"/>
                <a:chOff x="1560718" y="3842857"/>
                <a:chExt cx="173586" cy="217131"/>
              </a:xfrm>
            </p:grpSpPr>
            <p:sp>
              <p:nvSpPr>
                <p:cNvPr id="4162" name="Google Shape;4162;p55"/>
                <p:cNvSpPr/>
                <p:nvPr/>
              </p:nvSpPr>
              <p:spPr>
                <a:xfrm>
                  <a:off x="1560718" y="3951414"/>
                  <a:ext cx="84343" cy="5"/>
                </a:xfrm>
                <a:custGeom>
                  <a:rect b="b" l="l" r="r" t="t"/>
                  <a:pathLst>
                    <a:path extrusionOk="0" fill="none" h="1" w="17599">
                      <a:moveTo>
                        <a:pt x="1" y="0"/>
                      </a:moveTo>
                      <a:lnTo>
                        <a:pt x="17598" y="0"/>
                      </a:lnTo>
                    </a:path>
                  </a:pathLst>
                </a:custGeom>
                <a:solidFill>
                  <a:srgbClr val="CFD9E0"/>
                </a:solid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63" name="Google Shape;4163;p55"/>
                <p:cNvSpPr/>
                <p:nvPr/>
              </p:nvSpPr>
              <p:spPr>
                <a:xfrm>
                  <a:off x="1631242" y="3936509"/>
                  <a:ext cx="26646" cy="25622"/>
                </a:xfrm>
                <a:custGeom>
                  <a:rect b="b" l="l" r="r" t="t"/>
                  <a:pathLst>
                    <a:path extrusionOk="0" h="5349" w="5560">
                      <a:moveTo>
                        <a:pt x="2882" y="1"/>
                      </a:moveTo>
                      <a:cubicBezTo>
                        <a:pt x="1802" y="1"/>
                        <a:pt x="828" y="650"/>
                        <a:pt x="412" y="1649"/>
                      </a:cubicBezTo>
                      <a:cubicBezTo>
                        <a:pt x="0" y="2649"/>
                        <a:pt x="226" y="3798"/>
                        <a:pt x="993" y="4564"/>
                      </a:cubicBezTo>
                      <a:cubicBezTo>
                        <a:pt x="1502" y="5076"/>
                        <a:pt x="2187" y="5349"/>
                        <a:pt x="2883" y="5349"/>
                      </a:cubicBezTo>
                      <a:cubicBezTo>
                        <a:pt x="3228" y="5349"/>
                        <a:pt x="3576" y="5282"/>
                        <a:pt x="3907" y="5144"/>
                      </a:cubicBezTo>
                      <a:cubicBezTo>
                        <a:pt x="4907" y="4732"/>
                        <a:pt x="5556" y="3758"/>
                        <a:pt x="5560" y="2674"/>
                      </a:cubicBezTo>
                      <a:cubicBezTo>
                        <a:pt x="5560" y="1197"/>
                        <a:pt x="4360" y="1"/>
                        <a:pt x="2882" y="1"/>
                      </a:cubicBezTo>
                      <a:close/>
                    </a:path>
                  </a:pathLst>
                </a:custGeom>
                <a:solidFill>
                  <a:srgbClr val="CFD9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64" name="Google Shape;4164;p55"/>
                <p:cNvSpPr/>
                <p:nvPr/>
              </p:nvSpPr>
              <p:spPr>
                <a:xfrm>
                  <a:off x="1645054" y="3842857"/>
                  <a:ext cx="89251" cy="217131"/>
                </a:xfrm>
                <a:custGeom>
                  <a:rect b="b" l="l" r="r" t="t"/>
                  <a:pathLst>
                    <a:path extrusionOk="0" fill="none" h="45330" w="18623">
                      <a:moveTo>
                        <a:pt x="18623" y="45330"/>
                      </a:moveTo>
                      <a:lnTo>
                        <a:pt x="5625" y="45330"/>
                      </a:lnTo>
                      <a:cubicBezTo>
                        <a:pt x="2889" y="45330"/>
                        <a:pt x="0" y="42619"/>
                        <a:pt x="0" y="35634"/>
                      </a:cubicBezTo>
                      <a:lnTo>
                        <a:pt x="0" y="9697"/>
                      </a:lnTo>
                      <a:cubicBezTo>
                        <a:pt x="0" y="2711"/>
                        <a:pt x="2889" y="1"/>
                        <a:pt x="5625" y="1"/>
                      </a:cubicBezTo>
                      <a:lnTo>
                        <a:pt x="18623" y="1"/>
                      </a:lnTo>
                    </a:path>
                  </a:pathLst>
                </a:custGeom>
                <a:solidFill>
                  <a:srgbClr val="CFD9E0"/>
                </a:solid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165" name="Google Shape;4165;p55"/>
              <p:cNvSpPr/>
              <p:nvPr/>
            </p:nvSpPr>
            <p:spPr>
              <a:xfrm>
                <a:off x="1696267" y="3791638"/>
                <a:ext cx="351665" cy="102731"/>
              </a:xfrm>
              <a:custGeom>
                <a:rect b="b" l="l" r="r" t="t"/>
                <a:pathLst>
                  <a:path extrusionOk="0" h="21447" w="37115">
                    <a:moveTo>
                      <a:pt x="4951" y="0"/>
                    </a:moveTo>
                    <a:cubicBezTo>
                      <a:pt x="2215" y="0"/>
                      <a:pt x="1" y="2678"/>
                      <a:pt x="1" y="5983"/>
                    </a:cubicBezTo>
                    <a:lnTo>
                      <a:pt x="1" y="15460"/>
                    </a:lnTo>
                    <a:cubicBezTo>
                      <a:pt x="1" y="18765"/>
                      <a:pt x="2215" y="21446"/>
                      <a:pt x="4951" y="21446"/>
                    </a:cubicBezTo>
                    <a:lnTo>
                      <a:pt x="32168" y="21446"/>
                    </a:lnTo>
                    <a:cubicBezTo>
                      <a:pt x="34901" y="21446"/>
                      <a:pt x="37115" y="18765"/>
                      <a:pt x="37115" y="15460"/>
                    </a:cubicBezTo>
                    <a:lnTo>
                      <a:pt x="37115" y="5983"/>
                    </a:lnTo>
                    <a:cubicBezTo>
                      <a:pt x="37115" y="2678"/>
                      <a:pt x="34901" y="0"/>
                      <a:pt x="32168" y="0"/>
                    </a:cubicBezTo>
                    <a:close/>
                  </a:path>
                </a:pathLst>
              </a:custGeom>
              <a:solidFill>
                <a:srgbClr val="CFD9E0"/>
              </a:solidFill>
              <a:ln cap="flat" cmpd="sng" w="9525">
                <a:solidFill>
                  <a:srgbClr val="CFD9E0"/>
                </a:solidFill>
                <a:prstDash val="solid"/>
                <a:miter lim="3647"/>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66" name="Google Shape;4166;p55"/>
              <p:cNvSpPr/>
              <p:nvPr/>
            </p:nvSpPr>
            <p:spPr>
              <a:xfrm>
                <a:off x="1696267" y="4008612"/>
                <a:ext cx="351703" cy="102717"/>
              </a:xfrm>
              <a:custGeom>
                <a:rect b="b" l="l" r="r" t="t"/>
                <a:pathLst>
                  <a:path extrusionOk="0" h="21444" w="37119">
                    <a:moveTo>
                      <a:pt x="4951" y="1"/>
                    </a:moveTo>
                    <a:cubicBezTo>
                      <a:pt x="2219" y="1"/>
                      <a:pt x="1" y="2678"/>
                      <a:pt x="1" y="5983"/>
                    </a:cubicBezTo>
                    <a:lnTo>
                      <a:pt x="1" y="15461"/>
                    </a:lnTo>
                    <a:cubicBezTo>
                      <a:pt x="1" y="18766"/>
                      <a:pt x="2219" y="21443"/>
                      <a:pt x="4951" y="21443"/>
                    </a:cubicBezTo>
                    <a:lnTo>
                      <a:pt x="32168" y="21443"/>
                    </a:lnTo>
                    <a:cubicBezTo>
                      <a:pt x="34901" y="21443"/>
                      <a:pt x="37119" y="18766"/>
                      <a:pt x="37119" y="15461"/>
                    </a:cubicBezTo>
                    <a:lnTo>
                      <a:pt x="37119" y="5983"/>
                    </a:lnTo>
                    <a:cubicBezTo>
                      <a:pt x="37119" y="2678"/>
                      <a:pt x="34901" y="1"/>
                      <a:pt x="32168" y="1"/>
                    </a:cubicBezTo>
                    <a:close/>
                  </a:path>
                </a:pathLst>
              </a:custGeom>
              <a:solidFill>
                <a:srgbClr val="CFD9E0"/>
              </a:solidFill>
              <a:ln cap="flat" cmpd="sng" w="9525">
                <a:solidFill>
                  <a:srgbClr val="CFD9E0"/>
                </a:solidFill>
                <a:prstDash val="solid"/>
                <a:miter lim="3647"/>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4167" name="Google Shape;4167;p55"/>
          <p:cNvSpPr/>
          <p:nvPr/>
        </p:nvSpPr>
        <p:spPr>
          <a:xfrm>
            <a:off x="3720018" y="2016097"/>
            <a:ext cx="1703876" cy="1702978"/>
          </a:xfrm>
          <a:custGeom>
            <a:rect b="b" l="l" r="r" t="t"/>
            <a:pathLst>
              <a:path extrusionOk="0" fill="none" h="63161" w="63165">
                <a:moveTo>
                  <a:pt x="63165" y="31580"/>
                </a:moveTo>
                <a:cubicBezTo>
                  <a:pt x="63165" y="49021"/>
                  <a:pt x="49025" y="63161"/>
                  <a:pt x="31585" y="63161"/>
                </a:cubicBezTo>
                <a:cubicBezTo>
                  <a:pt x="14140" y="63161"/>
                  <a:pt x="1" y="49021"/>
                  <a:pt x="1" y="31580"/>
                </a:cubicBezTo>
                <a:cubicBezTo>
                  <a:pt x="1" y="14140"/>
                  <a:pt x="14140" y="0"/>
                  <a:pt x="31585" y="0"/>
                </a:cubicBezTo>
                <a:cubicBezTo>
                  <a:pt x="49025" y="0"/>
                  <a:pt x="63165" y="14140"/>
                  <a:pt x="63165" y="31580"/>
                </a:cubicBezTo>
                <a:close/>
              </a:path>
            </a:pathLst>
          </a:custGeom>
          <a:noFill/>
          <a:ln cap="flat" cmpd="sng" w="9525">
            <a:solidFill>
              <a:srgbClr val="CFD9E0"/>
            </a:solidFill>
            <a:prstDash val="solid"/>
            <a:miter lim="3647"/>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168" name="Google Shape;4168;p55"/>
          <p:cNvGrpSpPr/>
          <p:nvPr/>
        </p:nvGrpSpPr>
        <p:grpSpPr>
          <a:xfrm>
            <a:off x="791343" y="3420656"/>
            <a:ext cx="3278779" cy="1355335"/>
            <a:chOff x="785350" y="4047614"/>
            <a:chExt cx="535311" cy="240781"/>
          </a:xfrm>
        </p:grpSpPr>
        <p:grpSp>
          <p:nvGrpSpPr>
            <p:cNvPr id="4169" name="Google Shape;4169;p55"/>
            <p:cNvGrpSpPr/>
            <p:nvPr/>
          </p:nvGrpSpPr>
          <p:grpSpPr>
            <a:xfrm>
              <a:off x="1161636" y="4047614"/>
              <a:ext cx="159025" cy="190415"/>
              <a:chOff x="1161636" y="4047614"/>
              <a:chExt cx="159025" cy="190415"/>
            </a:xfrm>
          </p:grpSpPr>
          <p:sp>
            <p:nvSpPr>
              <p:cNvPr id="4170" name="Google Shape;4170;p55"/>
              <p:cNvSpPr/>
              <p:nvPr/>
            </p:nvSpPr>
            <p:spPr>
              <a:xfrm>
                <a:off x="1293991" y="4047614"/>
                <a:ext cx="26670" cy="25631"/>
              </a:xfrm>
              <a:custGeom>
                <a:rect b="b" l="l" r="r" t="t"/>
                <a:pathLst>
                  <a:path extrusionOk="0" h="5351" w="5565">
                    <a:moveTo>
                      <a:pt x="2890" y="1"/>
                    </a:moveTo>
                    <a:cubicBezTo>
                      <a:pt x="1807" y="1"/>
                      <a:pt x="833" y="654"/>
                      <a:pt x="417" y="1653"/>
                    </a:cubicBezTo>
                    <a:cubicBezTo>
                      <a:pt x="1" y="2653"/>
                      <a:pt x="231" y="3802"/>
                      <a:pt x="997" y="4568"/>
                    </a:cubicBezTo>
                    <a:cubicBezTo>
                      <a:pt x="1510" y="5078"/>
                      <a:pt x="2195" y="5350"/>
                      <a:pt x="2891" y="5350"/>
                    </a:cubicBezTo>
                    <a:cubicBezTo>
                      <a:pt x="3235" y="5350"/>
                      <a:pt x="3581" y="5284"/>
                      <a:pt x="3912" y="5148"/>
                    </a:cubicBezTo>
                    <a:cubicBezTo>
                      <a:pt x="4911" y="4732"/>
                      <a:pt x="5564" y="3758"/>
                      <a:pt x="5564" y="2675"/>
                    </a:cubicBezTo>
                    <a:cubicBezTo>
                      <a:pt x="5564" y="1197"/>
                      <a:pt x="4364" y="1"/>
                      <a:pt x="2890" y="1"/>
                    </a:cubicBezTo>
                    <a:close/>
                  </a:path>
                </a:pathLst>
              </a:custGeom>
              <a:solidFill>
                <a:srgbClr val="CFD9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71" name="Google Shape;4171;p55"/>
              <p:cNvSpPr/>
              <p:nvPr/>
            </p:nvSpPr>
            <p:spPr>
              <a:xfrm>
                <a:off x="1161636" y="4073229"/>
                <a:ext cx="146334" cy="164800"/>
              </a:xfrm>
              <a:custGeom>
                <a:rect b="b" l="l" r="r" t="t"/>
                <a:pathLst>
                  <a:path extrusionOk="0" fill="none" h="34405" w="30534">
                    <a:moveTo>
                      <a:pt x="0" y="34404"/>
                    </a:moveTo>
                    <a:lnTo>
                      <a:pt x="12611" y="34404"/>
                    </a:lnTo>
                    <a:cubicBezTo>
                      <a:pt x="15705" y="34404"/>
                      <a:pt x="16325" y="30939"/>
                      <a:pt x="16325" y="30939"/>
                    </a:cubicBezTo>
                    <a:lnTo>
                      <a:pt x="16325" y="7957"/>
                    </a:lnTo>
                    <a:lnTo>
                      <a:pt x="30534" y="7957"/>
                    </a:lnTo>
                    <a:lnTo>
                      <a:pt x="30534" y="1"/>
                    </a:lnTo>
                  </a:path>
                </a:pathLst>
              </a:custGeom>
              <a:no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72" name="Google Shape;4172;p55"/>
            <p:cNvGrpSpPr/>
            <p:nvPr/>
          </p:nvGrpSpPr>
          <p:grpSpPr>
            <a:xfrm>
              <a:off x="785350" y="4185659"/>
              <a:ext cx="417272" cy="102736"/>
              <a:chOff x="785350" y="4185659"/>
              <a:chExt cx="417272" cy="102736"/>
            </a:xfrm>
          </p:grpSpPr>
          <p:sp>
            <p:nvSpPr>
              <p:cNvPr id="4173" name="Google Shape;4173;p55"/>
              <p:cNvSpPr/>
              <p:nvPr/>
            </p:nvSpPr>
            <p:spPr>
              <a:xfrm>
                <a:off x="808023" y="4238011"/>
                <a:ext cx="175636" cy="5"/>
              </a:xfrm>
              <a:custGeom>
                <a:rect b="b" l="l" r="r" t="t"/>
                <a:pathLst>
                  <a:path extrusionOk="0" fill="none" h="1" w="36648">
                    <a:moveTo>
                      <a:pt x="36648" y="0"/>
                    </a:moveTo>
                    <a:lnTo>
                      <a:pt x="1" y="0"/>
                    </a:lnTo>
                  </a:path>
                </a:pathLst>
              </a:custGeom>
              <a:no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74" name="Google Shape;4174;p55"/>
              <p:cNvSpPr/>
              <p:nvPr/>
            </p:nvSpPr>
            <p:spPr>
              <a:xfrm>
                <a:off x="834123" y="4185659"/>
                <a:ext cx="368499" cy="102736"/>
              </a:xfrm>
              <a:custGeom>
                <a:rect b="b" l="l" r="r" t="t"/>
                <a:pathLst>
                  <a:path extrusionOk="0" h="21448" w="37119">
                    <a:moveTo>
                      <a:pt x="4951" y="1"/>
                    </a:moveTo>
                    <a:cubicBezTo>
                      <a:pt x="2219" y="1"/>
                      <a:pt x="1" y="2679"/>
                      <a:pt x="1" y="5984"/>
                    </a:cubicBezTo>
                    <a:lnTo>
                      <a:pt x="1" y="15461"/>
                    </a:lnTo>
                    <a:cubicBezTo>
                      <a:pt x="1" y="18766"/>
                      <a:pt x="2219" y="21447"/>
                      <a:pt x="4951" y="21447"/>
                    </a:cubicBezTo>
                    <a:lnTo>
                      <a:pt x="32172" y="21447"/>
                    </a:lnTo>
                    <a:cubicBezTo>
                      <a:pt x="34904" y="21447"/>
                      <a:pt x="37119" y="18766"/>
                      <a:pt x="37119" y="15461"/>
                    </a:cubicBezTo>
                    <a:lnTo>
                      <a:pt x="37119" y="5984"/>
                    </a:lnTo>
                    <a:cubicBezTo>
                      <a:pt x="37119" y="2679"/>
                      <a:pt x="34904" y="1"/>
                      <a:pt x="32172" y="1"/>
                    </a:cubicBezTo>
                    <a:close/>
                  </a:path>
                </a:pathLst>
              </a:custGeom>
              <a:solidFill>
                <a:srgbClr val="E4E9ED"/>
              </a:solidFill>
              <a:ln cap="flat" cmpd="sng" w="9525">
                <a:solidFill>
                  <a:srgbClr val="CFD9E0"/>
                </a:solidFill>
                <a:prstDash val="solid"/>
                <a:miter lim="3647"/>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75" name="Google Shape;4175;p55"/>
              <p:cNvSpPr/>
              <p:nvPr/>
            </p:nvSpPr>
            <p:spPr>
              <a:xfrm>
                <a:off x="785350" y="4224370"/>
                <a:ext cx="26646" cy="25631"/>
              </a:xfrm>
              <a:custGeom>
                <a:rect b="b" l="l" r="r" t="t"/>
                <a:pathLst>
                  <a:path extrusionOk="0" h="5351" w="5560">
                    <a:moveTo>
                      <a:pt x="2674" y="0"/>
                    </a:moveTo>
                    <a:cubicBezTo>
                      <a:pt x="2328" y="0"/>
                      <a:pt x="1980" y="67"/>
                      <a:pt x="1649" y="203"/>
                    </a:cubicBezTo>
                    <a:cubicBezTo>
                      <a:pt x="650" y="619"/>
                      <a:pt x="0" y="1593"/>
                      <a:pt x="0" y="2677"/>
                    </a:cubicBezTo>
                    <a:cubicBezTo>
                      <a:pt x="0" y="4150"/>
                      <a:pt x="1197" y="5351"/>
                      <a:pt x="2674" y="5351"/>
                    </a:cubicBezTo>
                    <a:cubicBezTo>
                      <a:pt x="3754" y="5351"/>
                      <a:pt x="4732" y="4698"/>
                      <a:pt x="5144" y="3698"/>
                    </a:cubicBezTo>
                    <a:cubicBezTo>
                      <a:pt x="5560" y="2699"/>
                      <a:pt x="5330" y="1550"/>
                      <a:pt x="4568" y="783"/>
                    </a:cubicBezTo>
                    <a:cubicBezTo>
                      <a:pt x="4055" y="271"/>
                      <a:pt x="3370" y="0"/>
                      <a:pt x="2674" y="0"/>
                    </a:cubicBezTo>
                    <a:close/>
                  </a:path>
                </a:pathLst>
              </a:custGeom>
              <a:solidFill>
                <a:srgbClr val="E4E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4176" name="Google Shape;4176;p55"/>
          <p:cNvGrpSpPr/>
          <p:nvPr/>
        </p:nvGrpSpPr>
        <p:grpSpPr>
          <a:xfrm>
            <a:off x="717251" y="3402533"/>
            <a:ext cx="1020580" cy="144249"/>
            <a:chOff x="724986" y="4044367"/>
            <a:chExt cx="181314" cy="25626"/>
          </a:xfrm>
        </p:grpSpPr>
        <p:sp>
          <p:nvSpPr>
            <p:cNvPr id="4177" name="Google Shape;4177;p55"/>
            <p:cNvSpPr/>
            <p:nvPr/>
          </p:nvSpPr>
          <p:spPr>
            <a:xfrm>
              <a:off x="746695" y="4059966"/>
              <a:ext cx="159605" cy="5"/>
            </a:xfrm>
            <a:custGeom>
              <a:rect b="b" l="l" r="r" t="t"/>
              <a:pathLst>
                <a:path extrusionOk="0" fill="none" h="1" w="33303">
                  <a:moveTo>
                    <a:pt x="1" y="1"/>
                  </a:moveTo>
                  <a:lnTo>
                    <a:pt x="33303" y="1"/>
                  </a:lnTo>
                </a:path>
              </a:pathLst>
            </a:custGeom>
            <a:solidFill>
              <a:srgbClr val="CFD9E0"/>
            </a:solid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78" name="Google Shape;4178;p55"/>
            <p:cNvSpPr/>
            <p:nvPr/>
          </p:nvSpPr>
          <p:spPr>
            <a:xfrm>
              <a:off x="724986" y="4044367"/>
              <a:ext cx="26646" cy="25626"/>
            </a:xfrm>
            <a:custGeom>
              <a:rect b="b" l="l" r="r" t="t"/>
              <a:pathLst>
                <a:path extrusionOk="0" h="5350" w="5560">
                  <a:moveTo>
                    <a:pt x="2674" y="0"/>
                  </a:moveTo>
                  <a:cubicBezTo>
                    <a:pt x="1197" y="0"/>
                    <a:pt x="0" y="1197"/>
                    <a:pt x="0" y="2674"/>
                  </a:cubicBezTo>
                  <a:cubicBezTo>
                    <a:pt x="0" y="3758"/>
                    <a:pt x="653" y="4732"/>
                    <a:pt x="1653" y="5147"/>
                  </a:cubicBezTo>
                  <a:cubicBezTo>
                    <a:pt x="1983" y="5284"/>
                    <a:pt x="2329" y="5350"/>
                    <a:pt x="2673" y="5350"/>
                  </a:cubicBezTo>
                  <a:cubicBezTo>
                    <a:pt x="3369" y="5350"/>
                    <a:pt x="4054" y="5078"/>
                    <a:pt x="4567" y="4567"/>
                  </a:cubicBezTo>
                  <a:cubicBezTo>
                    <a:pt x="5330" y="3801"/>
                    <a:pt x="5559" y="2649"/>
                    <a:pt x="5147" y="1653"/>
                  </a:cubicBezTo>
                  <a:cubicBezTo>
                    <a:pt x="4731" y="653"/>
                    <a:pt x="3757" y="0"/>
                    <a:pt x="2674" y="0"/>
                  </a:cubicBezTo>
                  <a:close/>
                </a:path>
              </a:pathLst>
            </a:custGeom>
            <a:solidFill>
              <a:srgbClr val="CFD9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79" name="Google Shape;4179;p55"/>
          <p:cNvGrpSpPr/>
          <p:nvPr/>
        </p:nvGrpSpPr>
        <p:grpSpPr>
          <a:xfrm>
            <a:off x="1024500" y="1973775"/>
            <a:ext cx="2692620" cy="1789970"/>
            <a:chOff x="779571" y="3790541"/>
            <a:chExt cx="478365" cy="317996"/>
          </a:xfrm>
        </p:grpSpPr>
        <p:grpSp>
          <p:nvGrpSpPr>
            <p:cNvPr id="4180" name="Google Shape;4180;p55"/>
            <p:cNvGrpSpPr/>
            <p:nvPr/>
          </p:nvGrpSpPr>
          <p:grpSpPr>
            <a:xfrm>
              <a:off x="1084172" y="3842857"/>
              <a:ext cx="173764" cy="217131"/>
              <a:chOff x="1084172" y="3842857"/>
              <a:chExt cx="173764" cy="217131"/>
            </a:xfrm>
          </p:grpSpPr>
          <p:grpSp>
            <p:nvGrpSpPr>
              <p:cNvPr id="4181" name="Google Shape;4181;p55"/>
              <p:cNvGrpSpPr/>
              <p:nvPr/>
            </p:nvGrpSpPr>
            <p:grpSpPr>
              <a:xfrm>
                <a:off x="1156862" y="3936509"/>
                <a:ext cx="101073" cy="25622"/>
                <a:chOff x="1156862" y="3936509"/>
                <a:chExt cx="101073" cy="25622"/>
              </a:xfrm>
            </p:grpSpPr>
            <p:sp>
              <p:nvSpPr>
                <p:cNvPr id="4182" name="Google Shape;4182;p55"/>
                <p:cNvSpPr/>
                <p:nvPr/>
              </p:nvSpPr>
              <p:spPr>
                <a:xfrm>
                  <a:off x="1156862" y="3936509"/>
                  <a:ext cx="26651" cy="25622"/>
                </a:xfrm>
                <a:custGeom>
                  <a:rect b="b" l="l" r="r" t="t"/>
                  <a:pathLst>
                    <a:path extrusionOk="0" h="5349" w="5561">
                      <a:moveTo>
                        <a:pt x="2886" y="1"/>
                      </a:moveTo>
                      <a:cubicBezTo>
                        <a:pt x="1803" y="1"/>
                        <a:pt x="829" y="650"/>
                        <a:pt x="413" y="1649"/>
                      </a:cubicBezTo>
                      <a:cubicBezTo>
                        <a:pt x="1" y="2649"/>
                        <a:pt x="227" y="3798"/>
                        <a:pt x="993" y="4564"/>
                      </a:cubicBezTo>
                      <a:cubicBezTo>
                        <a:pt x="1505" y="5076"/>
                        <a:pt x="2189" y="5349"/>
                        <a:pt x="2884" y="5349"/>
                      </a:cubicBezTo>
                      <a:cubicBezTo>
                        <a:pt x="3229" y="5349"/>
                        <a:pt x="3576" y="5282"/>
                        <a:pt x="3908" y="5144"/>
                      </a:cubicBezTo>
                      <a:cubicBezTo>
                        <a:pt x="4907" y="4732"/>
                        <a:pt x="5560" y="3758"/>
                        <a:pt x="5560" y="2674"/>
                      </a:cubicBezTo>
                      <a:cubicBezTo>
                        <a:pt x="5560" y="1197"/>
                        <a:pt x="4364" y="1"/>
                        <a:pt x="2886" y="1"/>
                      </a:cubicBezTo>
                      <a:close/>
                    </a:path>
                  </a:pathLst>
                </a:custGeom>
                <a:solidFill>
                  <a:srgbClr val="E3E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83" name="Google Shape;4183;p55"/>
                <p:cNvSpPr/>
                <p:nvPr/>
              </p:nvSpPr>
              <p:spPr>
                <a:xfrm>
                  <a:off x="1173592" y="3951414"/>
                  <a:ext cx="84343" cy="5"/>
                </a:xfrm>
                <a:custGeom>
                  <a:rect b="b" l="l" r="r" t="t"/>
                  <a:pathLst>
                    <a:path extrusionOk="0" fill="none" h="1" w="17599">
                      <a:moveTo>
                        <a:pt x="17598" y="0"/>
                      </a:moveTo>
                      <a:lnTo>
                        <a:pt x="1" y="0"/>
                      </a:lnTo>
                    </a:path>
                  </a:pathLst>
                </a:custGeom>
                <a:solidFill>
                  <a:srgbClr val="E3E9ED"/>
                </a:solid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184" name="Google Shape;4184;p55"/>
              <p:cNvSpPr/>
              <p:nvPr/>
            </p:nvSpPr>
            <p:spPr>
              <a:xfrm>
                <a:off x="1084172" y="3842857"/>
                <a:ext cx="86476" cy="217131"/>
              </a:xfrm>
              <a:custGeom>
                <a:rect b="b" l="l" r="r" t="t"/>
                <a:pathLst>
                  <a:path extrusionOk="0" fill="none" h="45330" w="18044">
                    <a:moveTo>
                      <a:pt x="0" y="45330"/>
                    </a:moveTo>
                    <a:lnTo>
                      <a:pt x="12418" y="45330"/>
                    </a:lnTo>
                    <a:cubicBezTo>
                      <a:pt x="15150" y="45330"/>
                      <a:pt x="18043" y="42619"/>
                      <a:pt x="18043" y="35634"/>
                    </a:cubicBezTo>
                    <a:lnTo>
                      <a:pt x="18043" y="9697"/>
                    </a:lnTo>
                    <a:cubicBezTo>
                      <a:pt x="18043" y="2711"/>
                      <a:pt x="15150" y="1"/>
                      <a:pt x="12418" y="1"/>
                    </a:cubicBezTo>
                    <a:lnTo>
                      <a:pt x="1715" y="1"/>
                    </a:lnTo>
                  </a:path>
                </a:pathLst>
              </a:custGeom>
              <a:solidFill>
                <a:srgbClr val="E3E9ED"/>
              </a:solidFill>
              <a:ln cap="rnd" cmpd="sng" w="9525">
                <a:solidFill>
                  <a:srgbClr val="CFD9E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185" name="Google Shape;4185;p55"/>
            <p:cNvSpPr/>
            <p:nvPr/>
          </p:nvSpPr>
          <p:spPr>
            <a:xfrm>
              <a:off x="779571" y="4005821"/>
              <a:ext cx="341680" cy="102717"/>
            </a:xfrm>
            <a:custGeom>
              <a:rect b="b" l="l" r="r" t="t"/>
              <a:pathLst>
                <a:path extrusionOk="0" h="21444" w="37119">
                  <a:moveTo>
                    <a:pt x="4947" y="1"/>
                  </a:moveTo>
                  <a:cubicBezTo>
                    <a:pt x="2215" y="1"/>
                    <a:pt x="1" y="2678"/>
                    <a:pt x="1" y="5983"/>
                  </a:cubicBezTo>
                  <a:lnTo>
                    <a:pt x="1" y="15461"/>
                  </a:lnTo>
                  <a:cubicBezTo>
                    <a:pt x="1" y="18766"/>
                    <a:pt x="2215" y="21443"/>
                    <a:pt x="4947" y="21443"/>
                  </a:cubicBezTo>
                  <a:lnTo>
                    <a:pt x="32168" y="21443"/>
                  </a:lnTo>
                  <a:cubicBezTo>
                    <a:pt x="34901" y="21443"/>
                    <a:pt x="37118" y="18766"/>
                    <a:pt x="37118" y="15461"/>
                  </a:cubicBezTo>
                  <a:lnTo>
                    <a:pt x="37118" y="5983"/>
                  </a:lnTo>
                  <a:cubicBezTo>
                    <a:pt x="37118" y="2678"/>
                    <a:pt x="34901" y="1"/>
                    <a:pt x="32168" y="1"/>
                  </a:cubicBezTo>
                  <a:close/>
                </a:path>
              </a:pathLst>
            </a:custGeom>
            <a:solidFill>
              <a:srgbClr val="E3E9ED"/>
            </a:solidFill>
            <a:ln cap="flat" cmpd="sng" w="9525">
              <a:solidFill>
                <a:srgbClr val="CFD9E0"/>
              </a:solidFill>
              <a:prstDash val="solid"/>
              <a:miter lim="3647"/>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86" name="Google Shape;4186;p55"/>
            <p:cNvSpPr/>
            <p:nvPr/>
          </p:nvSpPr>
          <p:spPr>
            <a:xfrm>
              <a:off x="779575" y="3790541"/>
              <a:ext cx="341671" cy="102731"/>
            </a:xfrm>
            <a:custGeom>
              <a:rect b="b" l="l" r="r" t="t"/>
              <a:pathLst>
                <a:path extrusionOk="0" h="21447" w="37118">
                  <a:moveTo>
                    <a:pt x="4951" y="0"/>
                  </a:moveTo>
                  <a:cubicBezTo>
                    <a:pt x="2218" y="0"/>
                    <a:pt x="0" y="2678"/>
                    <a:pt x="0" y="5983"/>
                  </a:cubicBezTo>
                  <a:lnTo>
                    <a:pt x="0" y="15460"/>
                  </a:lnTo>
                  <a:cubicBezTo>
                    <a:pt x="0" y="18765"/>
                    <a:pt x="2215" y="21446"/>
                    <a:pt x="4951" y="21446"/>
                  </a:cubicBezTo>
                  <a:lnTo>
                    <a:pt x="32168" y="21446"/>
                  </a:lnTo>
                  <a:cubicBezTo>
                    <a:pt x="34900" y="21446"/>
                    <a:pt x="37118" y="18765"/>
                    <a:pt x="37118" y="15460"/>
                  </a:cubicBezTo>
                  <a:lnTo>
                    <a:pt x="37118" y="5983"/>
                  </a:lnTo>
                  <a:cubicBezTo>
                    <a:pt x="37118" y="2678"/>
                    <a:pt x="34900" y="0"/>
                    <a:pt x="32168" y="0"/>
                  </a:cubicBezTo>
                  <a:close/>
                </a:path>
              </a:pathLst>
            </a:custGeom>
            <a:solidFill>
              <a:srgbClr val="E3E9ED"/>
            </a:solidFill>
            <a:ln cap="flat" cmpd="sng" w="9525">
              <a:solidFill>
                <a:srgbClr val="CFD9E0"/>
              </a:solidFill>
              <a:prstDash val="solid"/>
              <a:miter lim="3647"/>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87" name="Google Shape;4187;p55"/>
          <p:cNvGrpSpPr/>
          <p:nvPr/>
        </p:nvGrpSpPr>
        <p:grpSpPr>
          <a:xfrm>
            <a:off x="4734341" y="1118174"/>
            <a:ext cx="414488" cy="414488"/>
            <a:chOff x="8049546" y="3898078"/>
            <a:chExt cx="373581" cy="373581"/>
          </a:xfrm>
        </p:grpSpPr>
        <p:sp>
          <p:nvSpPr>
            <p:cNvPr id="4188" name="Google Shape;4188;p55"/>
            <p:cNvSpPr/>
            <p:nvPr/>
          </p:nvSpPr>
          <p:spPr>
            <a:xfrm>
              <a:off x="8055001" y="3903533"/>
              <a:ext cx="362672" cy="362711"/>
            </a:xfrm>
            <a:custGeom>
              <a:rect b="b" l="l" r="r" t="t"/>
              <a:pathLst>
                <a:path extrusionOk="0" h="9376" w="9375">
                  <a:moveTo>
                    <a:pt x="4688" y="1"/>
                  </a:moveTo>
                  <a:cubicBezTo>
                    <a:pt x="2098" y="1"/>
                    <a:pt x="1" y="2098"/>
                    <a:pt x="1" y="4687"/>
                  </a:cubicBezTo>
                  <a:cubicBezTo>
                    <a:pt x="1" y="7277"/>
                    <a:pt x="2098" y="9375"/>
                    <a:pt x="4688" y="9375"/>
                  </a:cubicBezTo>
                  <a:cubicBezTo>
                    <a:pt x="7277" y="9375"/>
                    <a:pt x="9374" y="7277"/>
                    <a:pt x="9374" y="4687"/>
                  </a:cubicBezTo>
                  <a:cubicBezTo>
                    <a:pt x="9374" y="2098"/>
                    <a:pt x="7277" y="1"/>
                    <a:pt x="4688" y="1"/>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89" name="Google Shape;4189;p55"/>
            <p:cNvSpPr/>
            <p:nvPr/>
          </p:nvSpPr>
          <p:spPr>
            <a:xfrm>
              <a:off x="8156858" y="3970032"/>
              <a:ext cx="42902" cy="34120"/>
            </a:xfrm>
            <a:custGeom>
              <a:rect b="b" l="l" r="r" t="t"/>
              <a:pathLst>
                <a:path extrusionOk="0" h="882" w="1109">
                  <a:moveTo>
                    <a:pt x="554" y="0"/>
                  </a:moveTo>
                  <a:cubicBezTo>
                    <a:pt x="248" y="0"/>
                    <a:pt x="0" y="198"/>
                    <a:pt x="0" y="442"/>
                  </a:cubicBezTo>
                  <a:cubicBezTo>
                    <a:pt x="0" y="685"/>
                    <a:pt x="248" y="881"/>
                    <a:pt x="554" y="881"/>
                  </a:cubicBezTo>
                  <a:cubicBezTo>
                    <a:pt x="859" y="881"/>
                    <a:pt x="1108" y="685"/>
                    <a:pt x="1108" y="442"/>
                  </a:cubicBezTo>
                  <a:cubicBezTo>
                    <a:pt x="1108" y="198"/>
                    <a:pt x="859" y="0"/>
                    <a:pt x="554" y="0"/>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0" name="Google Shape;4190;p55"/>
            <p:cNvSpPr/>
            <p:nvPr/>
          </p:nvSpPr>
          <p:spPr>
            <a:xfrm>
              <a:off x="8272913" y="3970032"/>
              <a:ext cx="42902" cy="34120"/>
            </a:xfrm>
            <a:custGeom>
              <a:rect b="b" l="l" r="r" t="t"/>
              <a:pathLst>
                <a:path extrusionOk="0" h="882" w="1109">
                  <a:moveTo>
                    <a:pt x="555" y="0"/>
                  </a:moveTo>
                  <a:cubicBezTo>
                    <a:pt x="250" y="0"/>
                    <a:pt x="1" y="198"/>
                    <a:pt x="1" y="442"/>
                  </a:cubicBezTo>
                  <a:cubicBezTo>
                    <a:pt x="1" y="685"/>
                    <a:pt x="250" y="881"/>
                    <a:pt x="555" y="881"/>
                  </a:cubicBezTo>
                  <a:cubicBezTo>
                    <a:pt x="861" y="881"/>
                    <a:pt x="1109" y="685"/>
                    <a:pt x="1109" y="442"/>
                  </a:cubicBezTo>
                  <a:cubicBezTo>
                    <a:pt x="1109" y="198"/>
                    <a:pt x="861" y="0"/>
                    <a:pt x="555" y="0"/>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1" name="Google Shape;4191;p55"/>
            <p:cNvSpPr/>
            <p:nvPr/>
          </p:nvSpPr>
          <p:spPr>
            <a:xfrm>
              <a:off x="8185562" y="3956454"/>
              <a:ext cx="10987" cy="19691"/>
            </a:xfrm>
            <a:custGeom>
              <a:rect b="b" l="l" r="r" t="t"/>
              <a:pathLst>
                <a:path extrusionOk="0" h="509" w="284">
                  <a:moveTo>
                    <a:pt x="142" y="0"/>
                  </a:moveTo>
                  <a:cubicBezTo>
                    <a:pt x="136" y="0"/>
                    <a:pt x="131" y="0"/>
                    <a:pt x="125" y="1"/>
                  </a:cubicBezTo>
                  <a:cubicBezTo>
                    <a:pt x="52" y="11"/>
                    <a:pt x="0" y="75"/>
                    <a:pt x="0" y="148"/>
                  </a:cubicBezTo>
                  <a:lnTo>
                    <a:pt x="0" y="363"/>
                  </a:lnTo>
                  <a:cubicBezTo>
                    <a:pt x="0" y="435"/>
                    <a:pt x="52" y="500"/>
                    <a:pt x="125" y="508"/>
                  </a:cubicBezTo>
                  <a:cubicBezTo>
                    <a:pt x="131" y="508"/>
                    <a:pt x="137" y="509"/>
                    <a:pt x="143" y="509"/>
                  </a:cubicBezTo>
                  <a:cubicBezTo>
                    <a:pt x="221" y="509"/>
                    <a:pt x="284" y="447"/>
                    <a:pt x="284" y="368"/>
                  </a:cubicBezTo>
                  <a:lnTo>
                    <a:pt x="284" y="142"/>
                  </a:lnTo>
                  <a:cubicBezTo>
                    <a:pt x="284" y="64"/>
                    <a:pt x="220" y="0"/>
                    <a:pt x="142"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2" name="Google Shape;4192;p55"/>
            <p:cNvSpPr/>
            <p:nvPr/>
          </p:nvSpPr>
          <p:spPr>
            <a:xfrm>
              <a:off x="8276743" y="3956454"/>
              <a:ext cx="10987" cy="19691"/>
            </a:xfrm>
            <a:custGeom>
              <a:rect b="b" l="l" r="r" t="t"/>
              <a:pathLst>
                <a:path extrusionOk="0" h="509" w="284">
                  <a:moveTo>
                    <a:pt x="142" y="0"/>
                  </a:moveTo>
                  <a:cubicBezTo>
                    <a:pt x="136" y="0"/>
                    <a:pt x="131" y="0"/>
                    <a:pt x="125" y="1"/>
                  </a:cubicBezTo>
                  <a:cubicBezTo>
                    <a:pt x="52" y="11"/>
                    <a:pt x="0" y="75"/>
                    <a:pt x="0" y="148"/>
                  </a:cubicBezTo>
                  <a:lnTo>
                    <a:pt x="0" y="363"/>
                  </a:lnTo>
                  <a:cubicBezTo>
                    <a:pt x="0" y="435"/>
                    <a:pt x="53" y="500"/>
                    <a:pt x="125" y="508"/>
                  </a:cubicBezTo>
                  <a:cubicBezTo>
                    <a:pt x="131" y="508"/>
                    <a:pt x="137" y="509"/>
                    <a:pt x="143" y="509"/>
                  </a:cubicBezTo>
                  <a:cubicBezTo>
                    <a:pt x="221" y="509"/>
                    <a:pt x="284" y="447"/>
                    <a:pt x="284" y="368"/>
                  </a:cubicBezTo>
                  <a:lnTo>
                    <a:pt x="284" y="142"/>
                  </a:lnTo>
                  <a:cubicBezTo>
                    <a:pt x="284" y="64"/>
                    <a:pt x="220" y="0"/>
                    <a:pt x="142"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3" name="Google Shape;4193;p55"/>
            <p:cNvSpPr/>
            <p:nvPr/>
          </p:nvSpPr>
          <p:spPr>
            <a:xfrm>
              <a:off x="8218213" y="3964926"/>
              <a:ext cx="36287" cy="16441"/>
            </a:xfrm>
            <a:custGeom>
              <a:rect b="b" l="l" r="r" t="t"/>
              <a:pathLst>
                <a:path extrusionOk="0" h="425" w="938">
                  <a:moveTo>
                    <a:pt x="780" y="0"/>
                  </a:moveTo>
                  <a:cubicBezTo>
                    <a:pt x="741" y="0"/>
                    <a:pt x="701" y="17"/>
                    <a:pt x="673" y="49"/>
                  </a:cubicBezTo>
                  <a:cubicBezTo>
                    <a:pt x="622" y="107"/>
                    <a:pt x="547" y="141"/>
                    <a:pt x="469" y="141"/>
                  </a:cubicBezTo>
                  <a:cubicBezTo>
                    <a:pt x="389" y="141"/>
                    <a:pt x="316" y="108"/>
                    <a:pt x="264" y="49"/>
                  </a:cubicBezTo>
                  <a:cubicBezTo>
                    <a:pt x="236" y="17"/>
                    <a:pt x="197" y="1"/>
                    <a:pt x="158" y="1"/>
                  </a:cubicBezTo>
                  <a:cubicBezTo>
                    <a:pt x="125" y="1"/>
                    <a:pt x="92" y="12"/>
                    <a:pt x="66" y="35"/>
                  </a:cubicBezTo>
                  <a:cubicBezTo>
                    <a:pt x="8" y="87"/>
                    <a:pt x="0" y="176"/>
                    <a:pt x="52" y="235"/>
                  </a:cubicBezTo>
                  <a:cubicBezTo>
                    <a:pt x="156" y="356"/>
                    <a:pt x="309" y="425"/>
                    <a:pt x="469" y="425"/>
                  </a:cubicBezTo>
                  <a:cubicBezTo>
                    <a:pt x="628" y="425"/>
                    <a:pt x="781" y="356"/>
                    <a:pt x="885" y="235"/>
                  </a:cubicBezTo>
                  <a:cubicBezTo>
                    <a:pt x="937" y="177"/>
                    <a:pt x="932" y="87"/>
                    <a:pt x="873" y="35"/>
                  </a:cubicBezTo>
                  <a:cubicBezTo>
                    <a:pt x="846" y="12"/>
                    <a:pt x="813" y="0"/>
                    <a:pt x="780"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4" name="Google Shape;4194;p55"/>
            <p:cNvSpPr/>
            <p:nvPr/>
          </p:nvSpPr>
          <p:spPr>
            <a:xfrm>
              <a:off x="8055001" y="3930806"/>
              <a:ext cx="335399" cy="335399"/>
            </a:xfrm>
            <a:custGeom>
              <a:rect b="b" l="l" r="r" t="t"/>
              <a:pathLst>
                <a:path extrusionOk="0" h="8670" w="8670">
                  <a:moveTo>
                    <a:pt x="2215" y="1"/>
                  </a:moveTo>
                  <a:cubicBezTo>
                    <a:pt x="885" y="828"/>
                    <a:pt x="1" y="2303"/>
                    <a:pt x="1" y="3982"/>
                  </a:cubicBezTo>
                  <a:cubicBezTo>
                    <a:pt x="1" y="6572"/>
                    <a:pt x="2098" y="8669"/>
                    <a:pt x="4688" y="8669"/>
                  </a:cubicBezTo>
                  <a:cubicBezTo>
                    <a:pt x="6368" y="8669"/>
                    <a:pt x="7842" y="7785"/>
                    <a:pt x="8669" y="6455"/>
                  </a:cubicBezTo>
                  <a:lnTo>
                    <a:pt x="8669" y="6455"/>
                  </a:lnTo>
                  <a:cubicBezTo>
                    <a:pt x="7952" y="6902"/>
                    <a:pt x="7105" y="7161"/>
                    <a:pt x="6196" y="7161"/>
                  </a:cubicBezTo>
                  <a:cubicBezTo>
                    <a:pt x="3607" y="7161"/>
                    <a:pt x="1510" y="5063"/>
                    <a:pt x="1510" y="2474"/>
                  </a:cubicBezTo>
                  <a:cubicBezTo>
                    <a:pt x="1510" y="1566"/>
                    <a:pt x="1768" y="718"/>
                    <a:pt x="2215" y="1"/>
                  </a:cubicBezTo>
                  <a:close/>
                </a:path>
              </a:pathLst>
            </a:custGeom>
            <a:solidFill>
              <a:srgbClr val="CDD2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5" name="Google Shape;4195;p55"/>
            <p:cNvSpPr/>
            <p:nvPr/>
          </p:nvSpPr>
          <p:spPr>
            <a:xfrm>
              <a:off x="8091442" y="4077770"/>
              <a:ext cx="118144" cy="116829"/>
            </a:xfrm>
            <a:custGeom>
              <a:rect b="b" l="l" r="r" t="t"/>
              <a:pathLst>
                <a:path extrusionOk="0" h="3020" w="3054">
                  <a:moveTo>
                    <a:pt x="1527" y="0"/>
                  </a:moveTo>
                  <a:cubicBezTo>
                    <a:pt x="1371" y="0"/>
                    <a:pt x="1244" y="127"/>
                    <a:pt x="1244" y="283"/>
                  </a:cubicBezTo>
                  <a:lnTo>
                    <a:pt x="1244" y="810"/>
                  </a:lnTo>
                  <a:cubicBezTo>
                    <a:pt x="1055" y="886"/>
                    <a:pt x="903" y="1037"/>
                    <a:pt x="827" y="1227"/>
                  </a:cubicBezTo>
                  <a:lnTo>
                    <a:pt x="307" y="1227"/>
                  </a:lnTo>
                  <a:cubicBezTo>
                    <a:pt x="163" y="1227"/>
                    <a:pt x="34" y="1333"/>
                    <a:pt x="19" y="1477"/>
                  </a:cubicBezTo>
                  <a:cubicBezTo>
                    <a:pt x="0" y="1648"/>
                    <a:pt x="133" y="1792"/>
                    <a:pt x="300" y="1792"/>
                  </a:cubicBezTo>
                  <a:lnTo>
                    <a:pt x="827" y="1792"/>
                  </a:lnTo>
                  <a:cubicBezTo>
                    <a:pt x="903" y="1981"/>
                    <a:pt x="1054" y="2132"/>
                    <a:pt x="1244" y="2209"/>
                  </a:cubicBezTo>
                  <a:lnTo>
                    <a:pt x="1244" y="2729"/>
                  </a:lnTo>
                  <a:cubicBezTo>
                    <a:pt x="1244" y="2874"/>
                    <a:pt x="1351" y="3002"/>
                    <a:pt x="1494" y="3017"/>
                  </a:cubicBezTo>
                  <a:cubicBezTo>
                    <a:pt x="1505" y="3019"/>
                    <a:pt x="1516" y="3019"/>
                    <a:pt x="1526" y="3019"/>
                  </a:cubicBezTo>
                  <a:cubicBezTo>
                    <a:pt x="1683" y="3019"/>
                    <a:pt x="1810" y="2892"/>
                    <a:pt x="1810" y="2737"/>
                  </a:cubicBezTo>
                  <a:lnTo>
                    <a:pt x="1810" y="2210"/>
                  </a:lnTo>
                  <a:cubicBezTo>
                    <a:pt x="1998" y="2134"/>
                    <a:pt x="2149" y="1983"/>
                    <a:pt x="2226" y="1793"/>
                  </a:cubicBezTo>
                  <a:lnTo>
                    <a:pt x="2746" y="1793"/>
                  </a:lnTo>
                  <a:cubicBezTo>
                    <a:pt x="2891" y="1793"/>
                    <a:pt x="3019" y="1687"/>
                    <a:pt x="3034" y="1543"/>
                  </a:cubicBezTo>
                  <a:cubicBezTo>
                    <a:pt x="3053" y="1371"/>
                    <a:pt x="2921" y="1227"/>
                    <a:pt x="2754" y="1227"/>
                  </a:cubicBezTo>
                  <a:lnTo>
                    <a:pt x="2226" y="1227"/>
                  </a:lnTo>
                  <a:cubicBezTo>
                    <a:pt x="2150" y="1038"/>
                    <a:pt x="1999" y="886"/>
                    <a:pt x="1810" y="810"/>
                  </a:cubicBezTo>
                  <a:lnTo>
                    <a:pt x="1810" y="290"/>
                  </a:lnTo>
                  <a:cubicBezTo>
                    <a:pt x="1810" y="145"/>
                    <a:pt x="1703" y="17"/>
                    <a:pt x="1559" y="2"/>
                  </a:cubicBezTo>
                  <a:cubicBezTo>
                    <a:pt x="1549" y="1"/>
                    <a:pt x="1538" y="0"/>
                    <a:pt x="1527" y="0"/>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6" name="Google Shape;4196;p55"/>
            <p:cNvSpPr/>
            <p:nvPr/>
          </p:nvSpPr>
          <p:spPr>
            <a:xfrm>
              <a:off x="8077128" y="4060516"/>
              <a:ext cx="29478" cy="29207"/>
            </a:xfrm>
            <a:custGeom>
              <a:rect b="b" l="l" r="r" t="t"/>
              <a:pathLst>
                <a:path extrusionOk="0" h="755" w="762">
                  <a:moveTo>
                    <a:pt x="381" y="1"/>
                  </a:moveTo>
                  <a:cubicBezTo>
                    <a:pt x="175" y="1"/>
                    <a:pt x="7" y="166"/>
                    <a:pt x="4" y="373"/>
                  </a:cubicBezTo>
                  <a:cubicBezTo>
                    <a:pt x="1" y="581"/>
                    <a:pt x="168" y="752"/>
                    <a:pt x="375" y="755"/>
                  </a:cubicBezTo>
                  <a:cubicBezTo>
                    <a:pt x="377" y="755"/>
                    <a:pt x="379" y="755"/>
                    <a:pt x="381" y="755"/>
                  </a:cubicBezTo>
                  <a:cubicBezTo>
                    <a:pt x="587" y="755"/>
                    <a:pt x="755" y="591"/>
                    <a:pt x="758" y="384"/>
                  </a:cubicBezTo>
                  <a:cubicBezTo>
                    <a:pt x="762" y="176"/>
                    <a:pt x="595" y="4"/>
                    <a:pt x="387" y="1"/>
                  </a:cubicBezTo>
                  <a:cubicBezTo>
                    <a:pt x="385" y="1"/>
                    <a:pt x="383" y="1"/>
                    <a:pt x="381" y="1"/>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7" name="Google Shape;4197;p55"/>
            <p:cNvSpPr/>
            <p:nvPr/>
          </p:nvSpPr>
          <p:spPr>
            <a:xfrm>
              <a:off x="8324635" y="4120594"/>
              <a:ext cx="29246" cy="29246"/>
            </a:xfrm>
            <a:custGeom>
              <a:rect b="b" l="l" r="r" t="t"/>
              <a:pathLst>
                <a:path extrusionOk="0" h="756" w="756">
                  <a:moveTo>
                    <a:pt x="377" y="1"/>
                  </a:moveTo>
                  <a:cubicBezTo>
                    <a:pt x="170" y="1"/>
                    <a:pt x="1" y="169"/>
                    <a:pt x="1" y="378"/>
                  </a:cubicBezTo>
                  <a:cubicBezTo>
                    <a:pt x="1" y="586"/>
                    <a:pt x="170" y="755"/>
                    <a:pt x="377" y="755"/>
                  </a:cubicBezTo>
                  <a:cubicBezTo>
                    <a:pt x="586" y="755"/>
                    <a:pt x="755" y="586"/>
                    <a:pt x="755" y="378"/>
                  </a:cubicBezTo>
                  <a:cubicBezTo>
                    <a:pt x="755" y="169"/>
                    <a:pt x="586" y="1"/>
                    <a:pt x="377" y="1"/>
                  </a:cubicBezTo>
                  <a:close/>
                </a:path>
              </a:pathLst>
            </a:custGeom>
            <a:solidFill>
              <a:srgbClr val="CDD2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8" name="Google Shape;4198;p55"/>
            <p:cNvSpPr/>
            <p:nvPr/>
          </p:nvSpPr>
          <p:spPr>
            <a:xfrm>
              <a:off x="8246917" y="4156339"/>
              <a:ext cx="72999" cy="73037"/>
            </a:xfrm>
            <a:custGeom>
              <a:rect b="b" l="l" r="r" t="t"/>
              <a:pathLst>
                <a:path extrusionOk="0" h="1888" w="1887">
                  <a:moveTo>
                    <a:pt x="944" y="1"/>
                  </a:moveTo>
                  <a:cubicBezTo>
                    <a:pt x="423" y="1"/>
                    <a:pt x="1" y="424"/>
                    <a:pt x="1" y="944"/>
                  </a:cubicBezTo>
                  <a:cubicBezTo>
                    <a:pt x="1" y="1465"/>
                    <a:pt x="423" y="1887"/>
                    <a:pt x="944" y="1887"/>
                  </a:cubicBezTo>
                  <a:cubicBezTo>
                    <a:pt x="1464" y="1887"/>
                    <a:pt x="1886" y="1465"/>
                    <a:pt x="1886" y="944"/>
                  </a:cubicBezTo>
                  <a:cubicBezTo>
                    <a:pt x="1886" y="424"/>
                    <a:pt x="1464" y="1"/>
                    <a:pt x="944" y="1"/>
                  </a:cubicBezTo>
                  <a:close/>
                </a:path>
              </a:pathLst>
            </a:custGeom>
            <a:solidFill>
              <a:srgbClr val="CDD2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9" name="Google Shape;4199;p55"/>
            <p:cNvSpPr/>
            <p:nvPr/>
          </p:nvSpPr>
          <p:spPr>
            <a:xfrm>
              <a:off x="8049546" y="3898078"/>
              <a:ext cx="373581" cy="373581"/>
            </a:xfrm>
            <a:custGeom>
              <a:rect b="b" l="l" r="r" t="t"/>
              <a:pathLst>
                <a:path extrusionOk="0" h="9657" w="9657">
                  <a:moveTo>
                    <a:pt x="4829" y="0"/>
                  </a:moveTo>
                  <a:cubicBezTo>
                    <a:pt x="3539" y="0"/>
                    <a:pt x="2327" y="503"/>
                    <a:pt x="1414" y="1414"/>
                  </a:cubicBezTo>
                  <a:cubicBezTo>
                    <a:pt x="503" y="2327"/>
                    <a:pt x="1" y="3539"/>
                    <a:pt x="1" y="4828"/>
                  </a:cubicBezTo>
                  <a:cubicBezTo>
                    <a:pt x="1" y="6118"/>
                    <a:pt x="503" y="7330"/>
                    <a:pt x="1414" y="8243"/>
                  </a:cubicBezTo>
                  <a:cubicBezTo>
                    <a:pt x="2327" y="9154"/>
                    <a:pt x="3539" y="9656"/>
                    <a:pt x="4829" y="9656"/>
                  </a:cubicBezTo>
                  <a:cubicBezTo>
                    <a:pt x="6119" y="9656"/>
                    <a:pt x="7330" y="9154"/>
                    <a:pt x="8243" y="8243"/>
                  </a:cubicBezTo>
                  <a:cubicBezTo>
                    <a:pt x="9154" y="7330"/>
                    <a:pt x="9657" y="6118"/>
                    <a:pt x="9657" y="4828"/>
                  </a:cubicBezTo>
                  <a:cubicBezTo>
                    <a:pt x="9657" y="3640"/>
                    <a:pt x="9222" y="2497"/>
                    <a:pt x="8431" y="1611"/>
                  </a:cubicBezTo>
                  <a:cubicBezTo>
                    <a:pt x="8403" y="1580"/>
                    <a:pt x="8364" y="1564"/>
                    <a:pt x="8326" y="1564"/>
                  </a:cubicBezTo>
                  <a:cubicBezTo>
                    <a:pt x="8292" y="1564"/>
                    <a:pt x="8258" y="1576"/>
                    <a:pt x="8231" y="1601"/>
                  </a:cubicBezTo>
                  <a:cubicBezTo>
                    <a:pt x="8173" y="1654"/>
                    <a:pt x="8168" y="1742"/>
                    <a:pt x="8221" y="1800"/>
                  </a:cubicBezTo>
                  <a:cubicBezTo>
                    <a:pt x="8965" y="2634"/>
                    <a:pt x="9376" y="3709"/>
                    <a:pt x="9376" y="4828"/>
                  </a:cubicBezTo>
                  <a:cubicBezTo>
                    <a:pt x="9376" y="7335"/>
                    <a:pt x="7338" y="9375"/>
                    <a:pt x="4830" y="9375"/>
                  </a:cubicBezTo>
                  <a:cubicBezTo>
                    <a:pt x="2324" y="9375"/>
                    <a:pt x="284" y="7335"/>
                    <a:pt x="284" y="4828"/>
                  </a:cubicBezTo>
                  <a:cubicBezTo>
                    <a:pt x="284" y="2323"/>
                    <a:pt x="2323" y="282"/>
                    <a:pt x="4830" y="282"/>
                  </a:cubicBezTo>
                  <a:cubicBezTo>
                    <a:pt x="5943" y="282"/>
                    <a:pt x="7014" y="688"/>
                    <a:pt x="7846" y="1427"/>
                  </a:cubicBezTo>
                  <a:cubicBezTo>
                    <a:pt x="7873" y="1451"/>
                    <a:pt x="7906" y="1462"/>
                    <a:pt x="7940" y="1462"/>
                  </a:cubicBezTo>
                  <a:cubicBezTo>
                    <a:pt x="7979" y="1462"/>
                    <a:pt x="8018" y="1446"/>
                    <a:pt x="8045" y="1415"/>
                  </a:cubicBezTo>
                  <a:cubicBezTo>
                    <a:pt x="8097" y="1357"/>
                    <a:pt x="8092" y="1268"/>
                    <a:pt x="8034" y="1216"/>
                  </a:cubicBezTo>
                  <a:cubicBezTo>
                    <a:pt x="7150" y="432"/>
                    <a:pt x="6011" y="0"/>
                    <a:pt x="4829"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0" name="Google Shape;4200;p55"/>
            <p:cNvSpPr/>
            <p:nvPr/>
          </p:nvSpPr>
          <p:spPr>
            <a:xfrm>
              <a:off x="8086219" y="4072702"/>
              <a:ext cx="129324" cy="127738"/>
            </a:xfrm>
            <a:custGeom>
              <a:rect b="b" l="l" r="r" t="t"/>
              <a:pathLst>
                <a:path extrusionOk="0" h="3302" w="3343">
                  <a:moveTo>
                    <a:pt x="1671" y="284"/>
                  </a:moveTo>
                  <a:cubicBezTo>
                    <a:pt x="1749" y="284"/>
                    <a:pt x="1813" y="347"/>
                    <a:pt x="1813" y="425"/>
                  </a:cubicBezTo>
                  <a:lnTo>
                    <a:pt x="1813" y="953"/>
                  </a:lnTo>
                  <a:cubicBezTo>
                    <a:pt x="1813" y="1011"/>
                    <a:pt x="1849" y="1062"/>
                    <a:pt x="1901" y="1084"/>
                  </a:cubicBezTo>
                  <a:cubicBezTo>
                    <a:pt x="2054" y="1145"/>
                    <a:pt x="2177" y="1268"/>
                    <a:pt x="2239" y="1421"/>
                  </a:cubicBezTo>
                  <a:cubicBezTo>
                    <a:pt x="2260" y="1475"/>
                    <a:pt x="2313" y="1509"/>
                    <a:pt x="2370" y="1509"/>
                  </a:cubicBezTo>
                  <a:lnTo>
                    <a:pt x="2897" y="1509"/>
                  </a:lnTo>
                  <a:cubicBezTo>
                    <a:pt x="2974" y="1509"/>
                    <a:pt x="3038" y="1572"/>
                    <a:pt x="3038" y="1650"/>
                  </a:cubicBezTo>
                  <a:cubicBezTo>
                    <a:pt x="3038" y="1728"/>
                    <a:pt x="2974" y="1792"/>
                    <a:pt x="2897" y="1792"/>
                  </a:cubicBezTo>
                  <a:lnTo>
                    <a:pt x="2370" y="1792"/>
                  </a:lnTo>
                  <a:cubicBezTo>
                    <a:pt x="2312" y="1792"/>
                    <a:pt x="2260" y="1827"/>
                    <a:pt x="2239" y="1880"/>
                  </a:cubicBezTo>
                  <a:cubicBezTo>
                    <a:pt x="2177" y="2033"/>
                    <a:pt x="2054" y="2156"/>
                    <a:pt x="1901" y="2218"/>
                  </a:cubicBezTo>
                  <a:cubicBezTo>
                    <a:pt x="1849" y="2239"/>
                    <a:pt x="1813" y="2292"/>
                    <a:pt x="1813" y="2349"/>
                  </a:cubicBezTo>
                  <a:lnTo>
                    <a:pt x="1813" y="2876"/>
                  </a:lnTo>
                  <a:cubicBezTo>
                    <a:pt x="1813" y="2953"/>
                    <a:pt x="1749" y="3016"/>
                    <a:pt x="1671" y="3016"/>
                  </a:cubicBezTo>
                  <a:cubicBezTo>
                    <a:pt x="1594" y="3016"/>
                    <a:pt x="1531" y="2953"/>
                    <a:pt x="1531" y="2876"/>
                  </a:cubicBezTo>
                  <a:lnTo>
                    <a:pt x="1531" y="2349"/>
                  </a:lnTo>
                  <a:cubicBezTo>
                    <a:pt x="1531" y="2291"/>
                    <a:pt x="1495" y="2239"/>
                    <a:pt x="1442" y="2218"/>
                  </a:cubicBezTo>
                  <a:cubicBezTo>
                    <a:pt x="1289" y="2157"/>
                    <a:pt x="1167" y="2033"/>
                    <a:pt x="1105" y="1880"/>
                  </a:cubicBezTo>
                  <a:cubicBezTo>
                    <a:pt x="1084" y="1827"/>
                    <a:pt x="1031" y="1792"/>
                    <a:pt x="974" y="1792"/>
                  </a:cubicBezTo>
                  <a:lnTo>
                    <a:pt x="446" y="1792"/>
                  </a:lnTo>
                  <a:cubicBezTo>
                    <a:pt x="368" y="1792"/>
                    <a:pt x="305" y="1728"/>
                    <a:pt x="305" y="1650"/>
                  </a:cubicBezTo>
                  <a:cubicBezTo>
                    <a:pt x="305" y="1572"/>
                    <a:pt x="368" y="1509"/>
                    <a:pt x="446" y="1509"/>
                  </a:cubicBezTo>
                  <a:lnTo>
                    <a:pt x="974" y="1509"/>
                  </a:lnTo>
                  <a:cubicBezTo>
                    <a:pt x="1032" y="1509"/>
                    <a:pt x="1084" y="1474"/>
                    <a:pt x="1105" y="1421"/>
                  </a:cubicBezTo>
                  <a:cubicBezTo>
                    <a:pt x="1167" y="1268"/>
                    <a:pt x="1289" y="1145"/>
                    <a:pt x="1442" y="1084"/>
                  </a:cubicBezTo>
                  <a:cubicBezTo>
                    <a:pt x="1496" y="1062"/>
                    <a:pt x="1531" y="1010"/>
                    <a:pt x="1531" y="953"/>
                  </a:cubicBezTo>
                  <a:lnTo>
                    <a:pt x="1531" y="425"/>
                  </a:lnTo>
                  <a:cubicBezTo>
                    <a:pt x="1531" y="347"/>
                    <a:pt x="1594" y="284"/>
                    <a:pt x="1671" y="284"/>
                  </a:cubicBezTo>
                  <a:close/>
                  <a:moveTo>
                    <a:pt x="1671" y="0"/>
                  </a:moveTo>
                  <a:cubicBezTo>
                    <a:pt x="1437" y="0"/>
                    <a:pt x="1247" y="190"/>
                    <a:pt x="1247" y="424"/>
                  </a:cubicBezTo>
                  <a:lnTo>
                    <a:pt x="1247" y="862"/>
                  </a:lnTo>
                  <a:cubicBezTo>
                    <a:pt x="1092" y="944"/>
                    <a:pt x="965" y="1073"/>
                    <a:pt x="883" y="1226"/>
                  </a:cubicBezTo>
                  <a:lnTo>
                    <a:pt x="456" y="1226"/>
                  </a:lnTo>
                  <a:cubicBezTo>
                    <a:pt x="235" y="1226"/>
                    <a:pt x="42" y="1391"/>
                    <a:pt x="23" y="1611"/>
                  </a:cubicBezTo>
                  <a:cubicBezTo>
                    <a:pt x="0" y="1863"/>
                    <a:pt x="198" y="2075"/>
                    <a:pt x="445" y="2075"/>
                  </a:cubicBezTo>
                  <a:lnTo>
                    <a:pt x="883" y="2075"/>
                  </a:lnTo>
                  <a:cubicBezTo>
                    <a:pt x="965" y="2229"/>
                    <a:pt x="1094" y="2356"/>
                    <a:pt x="1247" y="2439"/>
                  </a:cubicBezTo>
                  <a:lnTo>
                    <a:pt x="1247" y="2877"/>
                  </a:lnTo>
                  <a:cubicBezTo>
                    <a:pt x="1247" y="3111"/>
                    <a:pt x="1437" y="3301"/>
                    <a:pt x="1671" y="3301"/>
                  </a:cubicBezTo>
                  <a:cubicBezTo>
                    <a:pt x="1684" y="3301"/>
                    <a:pt x="1698" y="3300"/>
                    <a:pt x="1711" y="3299"/>
                  </a:cubicBezTo>
                  <a:cubicBezTo>
                    <a:pt x="1932" y="3279"/>
                    <a:pt x="2096" y="3088"/>
                    <a:pt x="2096" y="2867"/>
                  </a:cubicBezTo>
                  <a:lnTo>
                    <a:pt x="2096" y="2439"/>
                  </a:lnTo>
                  <a:cubicBezTo>
                    <a:pt x="2251" y="2356"/>
                    <a:pt x="2377" y="2228"/>
                    <a:pt x="2460" y="2075"/>
                  </a:cubicBezTo>
                  <a:lnTo>
                    <a:pt x="2888" y="2075"/>
                  </a:lnTo>
                  <a:cubicBezTo>
                    <a:pt x="3108" y="2075"/>
                    <a:pt x="3300" y="1911"/>
                    <a:pt x="3320" y="1690"/>
                  </a:cubicBezTo>
                  <a:cubicBezTo>
                    <a:pt x="3342" y="1438"/>
                    <a:pt x="3145" y="1226"/>
                    <a:pt x="2898" y="1226"/>
                  </a:cubicBezTo>
                  <a:lnTo>
                    <a:pt x="2460" y="1226"/>
                  </a:lnTo>
                  <a:cubicBezTo>
                    <a:pt x="2377" y="1071"/>
                    <a:pt x="2249" y="944"/>
                    <a:pt x="2096" y="862"/>
                  </a:cubicBezTo>
                  <a:lnTo>
                    <a:pt x="2096" y="435"/>
                  </a:lnTo>
                  <a:cubicBezTo>
                    <a:pt x="2096" y="214"/>
                    <a:pt x="1932" y="21"/>
                    <a:pt x="1711" y="2"/>
                  </a:cubicBezTo>
                  <a:cubicBezTo>
                    <a:pt x="1698" y="1"/>
                    <a:pt x="1684" y="0"/>
                    <a:pt x="1671"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1" name="Google Shape;4201;p55"/>
            <p:cNvSpPr/>
            <p:nvPr/>
          </p:nvSpPr>
          <p:spPr>
            <a:xfrm>
              <a:off x="8071790" y="4055178"/>
              <a:ext cx="40116" cy="40116"/>
            </a:xfrm>
            <a:custGeom>
              <a:rect b="b" l="l" r="r" t="t"/>
              <a:pathLst>
                <a:path extrusionOk="0" h="1037" w="1037">
                  <a:moveTo>
                    <a:pt x="519" y="282"/>
                  </a:moveTo>
                  <a:cubicBezTo>
                    <a:pt x="649" y="282"/>
                    <a:pt x="755" y="388"/>
                    <a:pt x="755" y="518"/>
                  </a:cubicBezTo>
                  <a:cubicBezTo>
                    <a:pt x="755" y="649"/>
                    <a:pt x="649" y="755"/>
                    <a:pt x="519" y="755"/>
                  </a:cubicBezTo>
                  <a:cubicBezTo>
                    <a:pt x="388" y="755"/>
                    <a:pt x="282" y="649"/>
                    <a:pt x="282" y="518"/>
                  </a:cubicBezTo>
                  <a:cubicBezTo>
                    <a:pt x="282" y="388"/>
                    <a:pt x="388" y="282"/>
                    <a:pt x="519" y="282"/>
                  </a:cubicBezTo>
                  <a:close/>
                  <a:moveTo>
                    <a:pt x="519" y="0"/>
                  </a:moveTo>
                  <a:cubicBezTo>
                    <a:pt x="233" y="0"/>
                    <a:pt x="1" y="232"/>
                    <a:pt x="1" y="518"/>
                  </a:cubicBezTo>
                  <a:cubicBezTo>
                    <a:pt x="1" y="804"/>
                    <a:pt x="233" y="1036"/>
                    <a:pt x="519" y="1036"/>
                  </a:cubicBezTo>
                  <a:cubicBezTo>
                    <a:pt x="805" y="1036"/>
                    <a:pt x="1037" y="804"/>
                    <a:pt x="1037" y="518"/>
                  </a:cubicBezTo>
                  <a:cubicBezTo>
                    <a:pt x="1037" y="231"/>
                    <a:pt x="805" y="0"/>
                    <a:pt x="519"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2" name="Google Shape;4202;p55"/>
            <p:cNvSpPr/>
            <p:nvPr/>
          </p:nvSpPr>
          <p:spPr>
            <a:xfrm>
              <a:off x="8319180" y="4115178"/>
              <a:ext cx="40155" cy="40116"/>
            </a:xfrm>
            <a:custGeom>
              <a:rect b="b" l="l" r="r" t="t"/>
              <a:pathLst>
                <a:path extrusionOk="0" h="1037" w="1038">
                  <a:moveTo>
                    <a:pt x="518" y="282"/>
                  </a:moveTo>
                  <a:cubicBezTo>
                    <a:pt x="649" y="282"/>
                    <a:pt x="755" y="388"/>
                    <a:pt x="755" y="518"/>
                  </a:cubicBezTo>
                  <a:cubicBezTo>
                    <a:pt x="755" y="649"/>
                    <a:pt x="649" y="755"/>
                    <a:pt x="518" y="755"/>
                  </a:cubicBezTo>
                  <a:cubicBezTo>
                    <a:pt x="389" y="755"/>
                    <a:pt x="283" y="649"/>
                    <a:pt x="283" y="518"/>
                  </a:cubicBezTo>
                  <a:cubicBezTo>
                    <a:pt x="283" y="388"/>
                    <a:pt x="389" y="282"/>
                    <a:pt x="518" y="282"/>
                  </a:cubicBezTo>
                  <a:close/>
                  <a:moveTo>
                    <a:pt x="518" y="0"/>
                  </a:moveTo>
                  <a:cubicBezTo>
                    <a:pt x="232" y="0"/>
                    <a:pt x="0" y="232"/>
                    <a:pt x="0" y="518"/>
                  </a:cubicBezTo>
                  <a:cubicBezTo>
                    <a:pt x="0" y="804"/>
                    <a:pt x="232" y="1036"/>
                    <a:pt x="518" y="1036"/>
                  </a:cubicBezTo>
                  <a:cubicBezTo>
                    <a:pt x="805" y="1036"/>
                    <a:pt x="1037" y="804"/>
                    <a:pt x="1037" y="518"/>
                  </a:cubicBezTo>
                  <a:cubicBezTo>
                    <a:pt x="1037" y="232"/>
                    <a:pt x="805" y="0"/>
                    <a:pt x="518"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3" name="Google Shape;4203;p55"/>
            <p:cNvSpPr/>
            <p:nvPr/>
          </p:nvSpPr>
          <p:spPr>
            <a:xfrm>
              <a:off x="8242236" y="4150846"/>
              <a:ext cx="83134" cy="83946"/>
            </a:xfrm>
            <a:custGeom>
              <a:rect b="b" l="l" r="r" t="t"/>
              <a:pathLst>
                <a:path extrusionOk="0" h="2170" w="2149">
                  <a:moveTo>
                    <a:pt x="1065" y="0"/>
                  </a:moveTo>
                  <a:cubicBezTo>
                    <a:pt x="586" y="0"/>
                    <a:pt x="158" y="321"/>
                    <a:pt x="23" y="782"/>
                  </a:cubicBezTo>
                  <a:cubicBezTo>
                    <a:pt x="1" y="857"/>
                    <a:pt x="44" y="935"/>
                    <a:pt x="120" y="957"/>
                  </a:cubicBezTo>
                  <a:cubicBezTo>
                    <a:pt x="133" y="961"/>
                    <a:pt x="146" y="963"/>
                    <a:pt x="160" y="963"/>
                  </a:cubicBezTo>
                  <a:cubicBezTo>
                    <a:pt x="221" y="963"/>
                    <a:pt x="277" y="923"/>
                    <a:pt x="295" y="861"/>
                  </a:cubicBezTo>
                  <a:cubicBezTo>
                    <a:pt x="394" y="521"/>
                    <a:pt x="711" y="283"/>
                    <a:pt x="1065" y="283"/>
                  </a:cubicBezTo>
                  <a:cubicBezTo>
                    <a:pt x="1507" y="283"/>
                    <a:pt x="1867" y="643"/>
                    <a:pt x="1867" y="1085"/>
                  </a:cubicBezTo>
                  <a:cubicBezTo>
                    <a:pt x="1867" y="1527"/>
                    <a:pt x="1508" y="1887"/>
                    <a:pt x="1065" y="1887"/>
                  </a:cubicBezTo>
                  <a:cubicBezTo>
                    <a:pt x="711" y="1887"/>
                    <a:pt x="394" y="1650"/>
                    <a:pt x="295" y="1310"/>
                  </a:cubicBezTo>
                  <a:cubicBezTo>
                    <a:pt x="277" y="1247"/>
                    <a:pt x="221" y="1207"/>
                    <a:pt x="160" y="1207"/>
                  </a:cubicBezTo>
                  <a:cubicBezTo>
                    <a:pt x="146" y="1207"/>
                    <a:pt x="133" y="1209"/>
                    <a:pt x="120" y="1213"/>
                  </a:cubicBezTo>
                  <a:cubicBezTo>
                    <a:pt x="44" y="1236"/>
                    <a:pt x="1" y="1313"/>
                    <a:pt x="23" y="1389"/>
                  </a:cubicBezTo>
                  <a:cubicBezTo>
                    <a:pt x="157" y="1849"/>
                    <a:pt x="585" y="2170"/>
                    <a:pt x="1065" y="2170"/>
                  </a:cubicBezTo>
                  <a:cubicBezTo>
                    <a:pt x="1662" y="2170"/>
                    <a:pt x="2149" y="1682"/>
                    <a:pt x="2149" y="1085"/>
                  </a:cubicBezTo>
                  <a:cubicBezTo>
                    <a:pt x="2149" y="488"/>
                    <a:pt x="1662" y="0"/>
                    <a:pt x="1065"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204" name="Google Shape;4204;p55"/>
          <p:cNvGrpSpPr/>
          <p:nvPr/>
        </p:nvGrpSpPr>
        <p:grpSpPr>
          <a:xfrm>
            <a:off x="3853011" y="2163593"/>
            <a:ext cx="1432527" cy="1432231"/>
            <a:chOff x="8049004" y="2694820"/>
            <a:chExt cx="374703" cy="374626"/>
          </a:xfrm>
        </p:grpSpPr>
        <p:sp>
          <p:nvSpPr>
            <p:cNvPr id="4205" name="Google Shape;4205;p55"/>
            <p:cNvSpPr/>
            <p:nvPr/>
          </p:nvSpPr>
          <p:spPr>
            <a:xfrm>
              <a:off x="8054923" y="2700777"/>
              <a:ext cx="362711" cy="362711"/>
            </a:xfrm>
            <a:custGeom>
              <a:rect b="b" l="l" r="r" t="t"/>
              <a:pathLst>
                <a:path extrusionOk="0" h="9376" w="9376">
                  <a:moveTo>
                    <a:pt x="4689" y="1"/>
                  </a:moveTo>
                  <a:cubicBezTo>
                    <a:pt x="2099" y="1"/>
                    <a:pt x="1" y="2099"/>
                    <a:pt x="1" y="4689"/>
                  </a:cubicBezTo>
                  <a:cubicBezTo>
                    <a:pt x="1" y="7277"/>
                    <a:pt x="2099" y="9375"/>
                    <a:pt x="4689" y="9375"/>
                  </a:cubicBezTo>
                  <a:cubicBezTo>
                    <a:pt x="7277" y="9375"/>
                    <a:pt x="9375" y="7277"/>
                    <a:pt x="9375" y="4689"/>
                  </a:cubicBezTo>
                  <a:cubicBezTo>
                    <a:pt x="9375" y="2099"/>
                    <a:pt x="7277" y="1"/>
                    <a:pt x="4689" y="1"/>
                  </a:cubicBezTo>
                  <a:close/>
                </a:path>
              </a:pathLst>
            </a:cu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6" name="Google Shape;4206;p55"/>
            <p:cNvSpPr/>
            <p:nvPr/>
          </p:nvSpPr>
          <p:spPr>
            <a:xfrm>
              <a:off x="8054923" y="2728089"/>
              <a:ext cx="335438" cy="335399"/>
            </a:xfrm>
            <a:custGeom>
              <a:rect b="b" l="l" r="r" t="t"/>
              <a:pathLst>
                <a:path extrusionOk="0" h="8670" w="8671">
                  <a:moveTo>
                    <a:pt x="2215" y="1"/>
                  </a:moveTo>
                  <a:cubicBezTo>
                    <a:pt x="886" y="828"/>
                    <a:pt x="1" y="2302"/>
                    <a:pt x="1" y="3983"/>
                  </a:cubicBezTo>
                  <a:cubicBezTo>
                    <a:pt x="1" y="6571"/>
                    <a:pt x="2099" y="8669"/>
                    <a:pt x="4689" y="8669"/>
                  </a:cubicBezTo>
                  <a:cubicBezTo>
                    <a:pt x="6368" y="8669"/>
                    <a:pt x="7843" y="7784"/>
                    <a:pt x="8670" y="6455"/>
                  </a:cubicBezTo>
                  <a:lnTo>
                    <a:pt x="8670" y="6455"/>
                  </a:lnTo>
                  <a:cubicBezTo>
                    <a:pt x="7953" y="6902"/>
                    <a:pt x="7105" y="7160"/>
                    <a:pt x="6197" y="7160"/>
                  </a:cubicBezTo>
                  <a:cubicBezTo>
                    <a:pt x="3608" y="7160"/>
                    <a:pt x="1510" y="5062"/>
                    <a:pt x="1510" y="2474"/>
                  </a:cubicBezTo>
                  <a:cubicBezTo>
                    <a:pt x="1510" y="1566"/>
                    <a:pt x="1768" y="718"/>
                    <a:pt x="2215" y="1"/>
                  </a:cubicBezTo>
                  <a:close/>
                </a:path>
              </a:pathLst>
            </a:custGeom>
            <a:solidFill>
              <a:srgbClr val="191919">
                <a:alpha val="148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7" name="Google Shape;4207;p55"/>
            <p:cNvSpPr/>
            <p:nvPr/>
          </p:nvSpPr>
          <p:spPr>
            <a:xfrm>
              <a:off x="8203435" y="2799811"/>
              <a:ext cx="214895" cy="264025"/>
            </a:xfrm>
            <a:custGeom>
              <a:rect b="b" l="l" r="r" t="t"/>
              <a:pathLst>
                <a:path extrusionOk="0" h="6825" w="5555">
                  <a:moveTo>
                    <a:pt x="5044" y="1"/>
                  </a:moveTo>
                  <a:lnTo>
                    <a:pt x="4465" y="580"/>
                  </a:lnTo>
                  <a:cubicBezTo>
                    <a:pt x="4326" y="720"/>
                    <a:pt x="4326" y="947"/>
                    <a:pt x="4465" y="1086"/>
                  </a:cubicBezTo>
                  <a:lnTo>
                    <a:pt x="4737" y="1358"/>
                  </a:lnTo>
                  <a:cubicBezTo>
                    <a:pt x="4802" y="1423"/>
                    <a:pt x="4843" y="1509"/>
                    <a:pt x="4847" y="1600"/>
                  </a:cubicBezTo>
                  <a:cubicBezTo>
                    <a:pt x="4856" y="1825"/>
                    <a:pt x="4675" y="1975"/>
                    <a:pt x="4486" y="1975"/>
                  </a:cubicBezTo>
                  <a:cubicBezTo>
                    <a:pt x="4398" y="1975"/>
                    <a:pt x="4308" y="1942"/>
                    <a:pt x="4235" y="1869"/>
                  </a:cubicBezTo>
                  <a:lnTo>
                    <a:pt x="3379" y="1013"/>
                  </a:lnTo>
                  <a:cubicBezTo>
                    <a:pt x="3312" y="946"/>
                    <a:pt x="3220" y="910"/>
                    <a:pt x="3125" y="910"/>
                  </a:cubicBezTo>
                  <a:lnTo>
                    <a:pt x="1403" y="910"/>
                  </a:lnTo>
                  <a:cubicBezTo>
                    <a:pt x="1308" y="910"/>
                    <a:pt x="1218" y="948"/>
                    <a:pt x="1150" y="1013"/>
                  </a:cubicBezTo>
                  <a:lnTo>
                    <a:pt x="139" y="2024"/>
                  </a:lnTo>
                  <a:cubicBezTo>
                    <a:pt x="0" y="2163"/>
                    <a:pt x="0" y="2390"/>
                    <a:pt x="139" y="2531"/>
                  </a:cubicBezTo>
                  <a:lnTo>
                    <a:pt x="1511" y="3902"/>
                  </a:lnTo>
                  <a:cubicBezTo>
                    <a:pt x="1581" y="3972"/>
                    <a:pt x="1673" y="4007"/>
                    <a:pt x="1765" y="4007"/>
                  </a:cubicBezTo>
                  <a:cubicBezTo>
                    <a:pt x="1856" y="4007"/>
                    <a:pt x="1948" y="3972"/>
                    <a:pt x="2017" y="3902"/>
                  </a:cubicBezTo>
                  <a:lnTo>
                    <a:pt x="2182" y="3737"/>
                  </a:lnTo>
                  <a:cubicBezTo>
                    <a:pt x="2252" y="3667"/>
                    <a:pt x="2344" y="3632"/>
                    <a:pt x="2436" y="3632"/>
                  </a:cubicBezTo>
                  <a:cubicBezTo>
                    <a:pt x="2527" y="3632"/>
                    <a:pt x="2619" y="3667"/>
                    <a:pt x="2689" y="3737"/>
                  </a:cubicBezTo>
                  <a:lnTo>
                    <a:pt x="3021" y="4069"/>
                  </a:lnTo>
                  <a:cubicBezTo>
                    <a:pt x="3161" y="4209"/>
                    <a:pt x="3161" y="4436"/>
                    <a:pt x="3021" y="4575"/>
                  </a:cubicBezTo>
                  <a:lnTo>
                    <a:pt x="2134" y="5464"/>
                  </a:lnTo>
                  <a:cubicBezTo>
                    <a:pt x="2067" y="5530"/>
                    <a:pt x="1975" y="5567"/>
                    <a:pt x="1880" y="5567"/>
                  </a:cubicBezTo>
                  <a:lnTo>
                    <a:pt x="479" y="5567"/>
                  </a:lnTo>
                  <a:cubicBezTo>
                    <a:pt x="281" y="5567"/>
                    <a:pt x="122" y="5727"/>
                    <a:pt x="122" y="5925"/>
                  </a:cubicBezTo>
                  <a:lnTo>
                    <a:pt x="122" y="6767"/>
                  </a:lnTo>
                  <a:cubicBezTo>
                    <a:pt x="361" y="6805"/>
                    <a:pt x="608" y="6825"/>
                    <a:pt x="858" y="6825"/>
                  </a:cubicBezTo>
                  <a:cubicBezTo>
                    <a:pt x="3451" y="6825"/>
                    <a:pt x="5553" y="4722"/>
                    <a:pt x="5553" y="2130"/>
                  </a:cubicBezTo>
                  <a:cubicBezTo>
                    <a:pt x="5554" y="1362"/>
                    <a:pt x="5370" y="639"/>
                    <a:pt x="5044" y="1"/>
                  </a:cubicBezTo>
                  <a:close/>
                </a:path>
              </a:pathLst>
            </a:cu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8" name="Google Shape;4208;p55"/>
            <p:cNvSpPr/>
            <p:nvPr/>
          </p:nvSpPr>
          <p:spPr>
            <a:xfrm>
              <a:off x="8208116" y="2977955"/>
              <a:ext cx="182516" cy="85726"/>
            </a:xfrm>
            <a:custGeom>
              <a:rect b="b" l="l" r="r" t="t"/>
              <a:pathLst>
                <a:path extrusionOk="0" h="2216" w="4718">
                  <a:moveTo>
                    <a:pt x="4718" y="1"/>
                  </a:moveTo>
                  <a:cubicBezTo>
                    <a:pt x="3999" y="449"/>
                    <a:pt x="3152" y="708"/>
                    <a:pt x="2245" y="708"/>
                  </a:cubicBezTo>
                  <a:cubicBezTo>
                    <a:pt x="2217" y="708"/>
                    <a:pt x="2190" y="708"/>
                    <a:pt x="2160" y="707"/>
                  </a:cubicBezTo>
                  <a:lnTo>
                    <a:pt x="2010" y="857"/>
                  </a:lnTo>
                  <a:cubicBezTo>
                    <a:pt x="1943" y="924"/>
                    <a:pt x="1852" y="961"/>
                    <a:pt x="1757" y="961"/>
                  </a:cubicBezTo>
                  <a:lnTo>
                    <a:pt x="358" y="961"/>
                  </a:lnTo>
                  <a:cubicBezTo>
                    <a:pt x="160" y="961"/>
                    <a:pt x="1" y="1120"/>
                    <a:pt x="1" y="1319"/>
                  </a:cubicBezTo>
                  <a:lnTo>
                    <a:pt x="1" y="2157"/>
                  </a:lnTo>
                  <a:cubicBezTo>
                    <a:pt x="240" y="2195"/>
                    <a:pt x="486" y="2215"/>
                    <a:pt x="736" y="2215"/>
                  </a:cubicBezTo>
                  <a:cubicBezTo>
                    <a:pt x="2417" y="2215"/>
                    <a:pt x="3891" y="1330"/>
                    <a:pt x="4718"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9" name="Google Shape;4209;p55"/>
            <p:cNvSpPr/>
            <p:nvPr/>
          </p:nvSpPr>
          <p:spPr>
            <a:xfrm>
              <a:off x="8152796" y="2769134"/>
              <a:ext cx="45029" cy="35822"/>
            </a:xfrm>
            <a:custGeom>
              <a:rect b="b" l="l" r="r" t="t"/>
              <a:pathLst>
                <a:path extrusionOk="0" h="926" w="1164">
                  <a:moveTo>
                    <a:pt x="582" y="0"/>
                  </a:moveTo>
                  <a:cubicBezTo>
                    <a:pt x="262" y="0"/>
                    <a:pt x="1" y="207"/>
                    <a:pt x="1" y="463"/>
                  </a:cubicBezTo>
                  <a:cubicBezTo>
                    <a:pt x="1" y="719"/>
                    <a:pt x="262" y="925"/>
                    <a:pt x="582" y="925"/>
                  </a:cubicBezTo>
                  <a:cubicBezTo>
                    <a:pt x="903" y="925"/>
                    <a:pt x="1164" y="719"/>
                    <a:pt x="1164" y="463"/>
                  </a:cubicBezTo>
                  <a:cubicBezTo>
                    <a:pt x="1164" y="207"/>
                    <a:pt x="903" y="0"/>
                    <a:pt x="582" y="0"/>
                  </a:cubicBezTo>
                  <a:close/>
                </a:path>
              </a:pathLst>
            </a:custGeom>
            <a:solidFill>
              <a:srgbClr val="F2F6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0" name="Google Shape;4210;p55"/>
            <p:cNvSpPr/>
            <p:nvPr/>
          </p:nvSpPr>
          <p:spPr>
            <a:xfrm>
              <a:off x="8274731" y="2769134"/>
              <a:ext cx="45068" cy="35822"/>
            </a:xfrm>
            <a:custGeom>
              <a:rect b="b" l="l" r="r" t="t"/>
              <a:pathLst>
                <a:path extrusionOk="0" h="926" w="1165">
                  <a:moveTo>
                    <a:pt x="583" y="0"/>
                  </a:moveTo>
                  <a:cubicBezTo>
                    <a:pt x="261" y="0"/>
                    <a:pt x="0" y="207"/>
                    <a:pt x="0" y="463"/>
                  </a:cubicBezTo>
                  <a:cubicBezTo>
                    <a:pt x="0" y="719"/>
                    <a:pt x="261" y="925"/>
                    <a:pt x="583" y="925"/>
                  </a:cubicBezTo>
                  <a:cubicBezTo>
                    <a:pt x="904" y="925"/>
                    <a:pt x="1164" y="719"/>
                    <a:pt x="1164" y="463"/>
                  </a:cubicBezTo>
                  <a:cubicBezTo>
                    <a:pt x="1164" y="207"/>
                    <a:pt x="904" y="0"/>
                    <a:pt x="583" y="0"/>
                  </a:cubicBezTo>
                  <a:close/>
                </a:path>
              </a:pathLst>
            </a:custGeom>
            <a:solidFill>
              <a:srgbClr val="F2F6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1" name="Google Shape;4211;p55"/>
            <p:cNvSpPr/>
            <p:nvPr/>
          </p:nvSpPr>
          <p:spPr>
            <a:xfrm>
              <a:off x="8183319" y="2755362"/>
              <a:ext cx="10987" cy="19691"/>
            </a:xfrm>
            <a:custGeom>
              <a:rect b="b" l="l" r="r" t="t"/>
              <a:pathLst>
                <a:path extrusionOk="0" h="509" w="284">
                  <a:moveTo>
                    <a:pt x="144" y="0"/>
                  </a:moveTo>
                  <a:cubicBezTo>
                    <a:pt x="137" y="0"/>
                    <a:pt x="131" y="1"/>
                    <a:pt x="125" y="2"/>
                  </a:cubicBezTo>
                  <a:cubicBezTo>
                    <a:pt x="52" y="10"/>
                    <a:pt x="0" y="75"/>
                    <a:pt x="0" y="147"/>
                  </a:cubicBezTo>
                  <a:lnTo>
                    <a:pt x="0" y="362"/>
                  </a:lnTo>
                  <a:cubicBezTo>
                    <a:pt x="0" y="434"/>
                    <a:pt x="52" y="500"/>
                    <a:pt x="125" y="508"/>
                  </a:cubicBezTo>
                  <a:cubicBezTo>
                    <a:pt x="130" y="509"/>
                    <a:pt x="136" y="509"/>
                    <a:pt x="141" y="509"/>
                  </a:cubicBezTo>
                  <a:cubicBezTo>
                    <a:pt x="220" y="509"/>
                    <a:pt x="284" y="447"/>
                    <a:pt x="284" y="368"/>
                  </a:cubicBezTo>
                  <a:lnTo>
                    <a:pt x="284" y="141"/>
                  </a:lnTo>
                  <a:cubicBezTo>
                    <a:pt x="284" y="64"/>
                    <a:pt x="221" y="0"/>
                    <a:pt x="144"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2" name="Google Shape;4212;p55"/>
            <p:cNvSpPr/>
            <p:nvPr/>
          </p:nvSpPr>
          <p:spPr>
            <a:xfrm>
              <a:off x="8217555" y="2764066"/>
              <a:ext cx="37370" cy="16712"/>
            </a:xfrm>
            <a:custGeom>
              <a:rect b="b" l="l" r="r" t="t"/>
              <a:pathLst>
                <a:path extrusionOk="0" h="432" w="966">
                  <a:moveTo>
                    <a:pt x="808" y="1"/>
                  </a:moveTo>
                  <a:cubicBezTo>
                    <a:pt x="769" y="1"/>
                    <a:pt x="730" y="17"/>
                    <a:pt x="702" y="49"/>
                  </a:cubicBezTo>
                  <a:cubicBezTo>
                    <a:pt x="647" y="112"/>
                    <a:pt x="568" y="149"/>
                    <a:pt x="483" y="149"/>
                  </a:cubicBezTo>
                  <a:cubicBezTo>
                    <a:pt x="400" y="149"/>
                    <a:pt x="320" y="112"/>
                    <a:pt x="264" y="49"/>
                  </a:cubicBezTo>
                  <a:cubicBezTo>
                    <a:pt x="236" y="17"/>
                    <a:pt x="197" y="1"/>
                    <a:pt x="158" y="1"/>
                  </a:cubicBezTo>
                  <a:cubicBezTo>
                    <a:pt x="125" y="1"/>
                    <a:pt x="92" y="13"/>
                    <a:pt x="65" y="36"/>
                  </a:cubicBezTo>
                  <a:cubicBezTo>
                    <a:pt x="7" y="88"/>
                    <a:pt x="0" y="175"/>
                    <a:pt x="52" y="236"/>
                  </a:cubicBezTo>
                  <a:cubicBezTo>
                    <a:pt x="162" y="360"/>
                    <a:pt x="318" y="432"/>
                    <a:pt x="485" y="432"/>
                  </a:cubicBezTo>
                  <a:cubicBezTo>
                    <a:pt x="650" y="432"/>
                    <a:pt x="807" y="359"/>
                    <a:pt x="914" y="236"/>
                  </a:cubicBezTo>
                  <a:cubicBezTo>
                    <a:pt x="966" y="178"/>
                    <a:pt x="960" y="88"/>
                    <a:pt x="901" y="36"/>
                  </a:cubicBezTo>
                  <a:cubicBezTo>
                    <a:pt x="875" y="12"/>
                    <a:pt x="841" y="1"/>
                    <a:pt x="808"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3" name="Google Shape;4213;p55"/>
            <p:cNvSpPr/>
            <p:nvPr/>
          </p:nvSpPr>
          <p:spPr>
            <a:xfrm>
              <a:off x="8270205" y="2753698"/>
              <a:ext cx="31257" cy="21122"/>
            </a:xfrm>
            <a:custGeom>
              <a:rect b="b" l="l" r="r" t="t"/>
              <a:pathLst>
                <a:path extrusionOk="0" h="546" w="808">
                  <a:moveTo>
                    <a:pt x="403" y="0"/>
                  </a:moveTo>
                  <a:cubicBezTo>
                    <a:pt x="181" y="0"/>
                    <a:pt x="0" y="182"/>
                    <a:pt x="0" y="404"/>
                  </a:cubicBezTo>
                  <a:cubicBezTo>
                    <a:pt x="0" y="482"/>
                    <a:pt x="64" y="546"/>
                    <a:pt x="142" y="546"/>
                  </a:cubicBezTo>
                  <a:cubicBezTo>
                    <a:pt x="219" y="546"/>
                    <a:pt x="282" y="482"/>
                    <a:pt x="282" y="404"/>
                  </a:cubicBezTo>
                  <a:cubicBezTo>
                    <a:pt x="282" y="337"/>
                    <a:pt x="337" y="283"/>
                    <a:pt x="403" y="283"/>
                  </a:cubicBezTo>
                  <a:cubicBezTo>
                    <a:pt x="471" y="283"/>
                    <a:pt x="526" y="337"/>
                    <a:pt x="526" y="404"/>
                  </a:cubicBezTo>
                  <a:cubicBezTo>
                    <a:pt x="526" y="482"/>
                    <a:pt x="589" y="546"/>
                    <a:pt x="666" y="546"/>
                  </a:cubicBezTo>
                  <a:cubicBezTo>
                    <a:pt x="744" y="546"/>
                    <a:pt x="807" y="482"/>
                    <a:pt x="807" y="404"/>
                  </a:cubicBezTo>
                  <a:cubicBezTo>
                    <a:pt x="807" y="182"/>
                    <a:pt x="627" y="0"/>
                    <a:pt x="403"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4" name="Google Shape;4214;p55"/>
            <p:cNvSpPr/>
            <p:nvPr/>
          </p:nvSpPr>
          <p:spPr>
            <a:xfrm>
              <a:off x="8054923" y="2842983"/>
              <a:ext cx="104914" cy="200350"/>
            </a:xfrm>
            <a:custGeom>
              <a:rect b="b" l="l" r="r" t="t"/>
              <a:pathLst>
                <a:path extrusionOk="0" h="5179" w="2712">
                  <a:moveTo>
                    <a:pt x="1158" y="1"/>
                  </a:moveTo>
                  <a:cubicBezTo>
                    <a:pt x="1062" y="1"/>
                    <a:pt x="965" y="38"/>
                    <a:pt x="891" y="112"/>
                  </a:cubicBezTo>
                  <a:lnTo>
                    <a:pt x="6" y="997"/>
                  </a:lnTo>
                  <a:cubicBezTo>
                    <a:pt x="1" y="2818"/>
                    <a:pt x="1034" y="4397"/>
                    <a:pt x="2547" y="5178"/>
                  </a:cubicBezTo>
                  <a:lnTo>
                    <a:pt x="2547" y="3898"/>
                  </a:lnTo>
                  <a:cubicBezTo>
                    <a:pt x="2547" y="3698"/>
                    <a:pt x="2468" y="3506"/>
                    <a:pt x="2325" y="3363"/>
                  </a:cubicBezTo>
                  <a:lnTo>
                    <a:pt x="1920" y="2959"/>
                  </a:lnTo>
                  <a:cubicBezTo>
                    <a:pt x="1772" y="2811"/>
                    <a:pt x="1772" y="2572"/>
                    <a:pt x="1920" y="2424"/>
                  </a:cubicBezTo>
                  <a:lnTo>
                    <a:pt x="2564" y="1781"/>
                  </a:lnTo>
                  <a:cubicBezTo>
                    <a:pt x="2711" y="1633"/>
                    <a:pt x="2711" y="1395"/>
                    <a:pt x="2564" y="1247"/>
                  </a:cubicBezTo>
                  <a:lnTo>
                    <a:pt x="1425" y="112"/>
                  </a:lnTo>
                  <a:cubicBezTo>
                    <a:pt x="1351" y="38"/>
                    <a:pt x="1255" y="1"/>
                    <a:pt x="1158" y="1"/>
                  </a:cubicBezTo>
                  <a:close/>
                </a:path>
              </a:pathLst>
            </a:cu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5" name="Google Shape;4215;p55"/>
            <p:cNvSpPr/>
            <p:nvPr/>
          </p:nvSpPr>
          <p:spPr>
            <a:xfrm>
              <a:off x="8054923" y="2842945"/>
              <a:ext cx="98531" cy="200311"/>
            </a:xfrm>
            <a:custGeom>
              <a:rect b="b" l="l" r="r" t="t"/>
              <a:pathLst>
                <a:path extrusionOk="0" h="5178" w="2547">
                  <a:moveTo>
                    <a:pt x="1158" y="1"/>
                  </a:moveTo>
                  <a:cubicBezTo>
                    <a:pt x="1062" y="1"/>
                    <a:pt x="965" y="38"/>
                    <a:pt x="891" y="112"/>
                  </a:cubicBezTo>
                  <a:lnTo>
                    <a:pt x="6" y="996"/>
                  </a:lnTo>
                  <a:cubicBezTo>
                    <a:pt x="1" y="2818"/>
                    <a:pt x="1034" y="4397"/>
                    <a:pt x="2547" y="5178"/>
                  </a:cubicBezTo>
                  <a:lnTo>
                    <a:pt x="2547" y="3897"/>
                  </a:lnTo>
                  <a:cubicBezTo>
                    <a:pt x="2547" y="3697"/>
                    <a:pt x="2468" y="3506"/>
                    <a:pt x="2325" y="3363"/>
                  </a:cubicBezTo>
                  <a:lnTo>
                    <a:pt x="1920" y="2958"/>
                  </a:lnTo>
                  <a:cubicBezTo>
                    <a:pt x="1772" y="2814"/>
                    <a:pt x="1772" y="2575"/>
                    <a:pt x="1920" y="2427"/>
                  </a:cubicBezTo>
                  <a:lnTo>
                    <a:pt x="2279" y="2069"/>
                  </a:lnTo>
                  <a:cubicBezTo>
                    <a:pt x="1928" y="1533"/>
                    <a:pt x="1684" y="921"/>
                    <a:pt x="1577" y="262"/>
                  </a:cubicBezTo>
                  <a:lnTo>
                    <a:pt x="1425" y="112"/>
                  </a:lnTo>
                  <a:cubicBezTo>
                    <a:pt x="1351" y="38"/>
                    <a:pt x="1255" y="1"/>
                    <a:pt x="1158"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6" name="Google Shape;4216;p55"/>
            <p:cNvSpPr/>
            <p:nvPr/>
          </p:nvSpPr>
          <p:spPr>
            <a:xfrm>
              <a:off x="8049004" y="2694820"/>
              <a:ext cx="374703" cy="374626"/>
            </a:xfrm>
            <a:custGeom>
              <a:rect b="b" l="l" r="r" t="t"/>
              <a:pathLst>
                <a:path extrusionOk="0" h="9684" w="9686">
                  <a:moveTo>
                    <a:pt x="4837" y="279"/>
                  </a:moveTo>
                  <a:cubicBezTo>
                    <a:pt x="6571" y="279"/>
                    <a:pt x="8081" y="1252"/>
                    <a:pt x="8850" y="2681"/>
                  </a:cubicBezTo>
                  <a:lnTo>
                    <a:pt x="8345" y="3184"/>
                  </a:lnTo>
                  <a:cubicBezTo>
                    <a:pt x="8150" y="3379"/>
                    <a:pt x="8150" y="3698"/>
                    <a:pt x="8345" y="3891"/>
                  </a:cubicBezTo>
                  <a:lnTo>
                    <a:pt x="8623" y="4168"/>
                  </a:lnTo>
                  <a:cubicBezTo>
                    <a:pt x="8655" y="4200"/>
                    <a:pt x="8677" y="4242"/>
                    <a:pt x="8682" y="4287"/>
                  </a:cubicBezTo>
                  <a:cubicBezTo>
                    <a:pt x="8695" y="4392"/>
                    <a:pt x="8644" y="4482"/>
                    <a:pt x="8550" y="4521"/>
                  </a:cubicBezTo>
                  <a:cubicBezTo>
                    <a:pt x="8522" y="4532"/>
                    <a:pt x="8493" y="4538"/>
                    <a:pt x="8465" y="4538"/>
                  </a:cubicBezTo>
                  <a:cubicBezTo>
                    <a:pt x="8409" y="4538"/>
                    <a:pt x="8356" y="4516"/>
                    <a:pt x="8314" y="4473"/>
                  </a:cubicBezTo>
                  <a:lnTo>
                    <a:pt x="8092" y="4252"/>
                  </a:lnTo>
                  <a:cubicBezTo>
                    <a:pt x="8065" y="4224"/>
                    <a:pt x="8029" y="4210"/>
                    <a:pt x="7992" y="4210"/>
                  </a:cubicBezTo>
                  <a:cubicBezTo>
                    <a:pt x="7956" y="4210"/>
                    <a:pt x="7920" y="4224"/>
                    <a:pt x="7892" y="4252"/>
                  </a:cubicBezTo>
                  <a:cubicBezTo>
                    <a:pt x="7837" y="4307"/>
                    <a:pt x="7837" y="4396"/>
                    <a:pt x="7892" y="4452"/>
                  </a:cubicBezTo>
                  <a:lnTo>
                    <a:pt x="8113" y="4674"/>
                  </a:lnTo>
                  <a:cubicBezTo>
                    <a:pt x="8211" y="4771"/>
                    <a:pt x="8335" y="4821"/>
                    <a:pt x="8465" y="4821"/>
                  </a:cubicBezTo>
                  <a:cubicBezTo>
                    <a:pt x="8576" y="4821"/>
                    <a:pt x="8693" y="4781"/>
                    <a:pt x="8795" y="4701"/>
                  </a:cubicBezTo>
                  <a:cubicBezTo>
                    <a:pt x="8851" y="4656"/>
                    <a:pt x="8895" y="4600"/>
                    <a:pt x="8924" y="4533"/>
                  </a:cubicBezTo>
                  <a:cubicBezTo>
                    <a:pt x="9010" y="4327"/>
                    <a:pt x="8966" y="4110"/>
                    <a:pt x="8821" y="3967"/>
                  </a:cubicBezTo>
                  <a:lnTo>
                    <a:pt x="8534" y="3679"/>
                  </a:lnTo>
                  <a:cubicBezTo>
                    <a:pt x="8456" y="3601"/>
                    <a:pt x="8456" y="3474"/>
                    <a:pt x="8534" y="3397"/>
                  </a:cubicBezTo>
                  <a:lnTo>
                    <a:pt x="8983" y="2949"/>
                  </a:lnTo>
                  <a:cubicBezTo>
                    <a:pt x="9245" y="3524"/>
                    <a:pt x="9391" y="4162"/>
                    <a:pt x="9391" y="4833"/>
                  </a:cubicBezTo>
                  <a:cubicBezTo>
                    <a:pt x="9394" y="7344"/>
                    <a:pt x="7352" y="9387"/>
                    <a:pt x="4840" y="9387"/>
                  </a:cubicBezTo>
                  <a:cubicBezTo>
                    <a:pt x="4639" y="9387"/>
                    <a:pt x="4441" y="9374"/>
                    <a:pt x="4245" y="9348"/>
                  </a:cubicBezTo>
                  <a:lnTo>
                    <a:pt x="4245" y="8612"/>
                  </a:lnTo>
                  <a:cubicBezTo>
                    <a:pt x="4245" y="8502"/>
                    <a:pt x="4335" y="8412"/>
                    <a:pt x="4446" y="8412"/>
                  </a:cubicBezTo>
                  <a:lnTo>
                    <a:pt x="5865" y="8412"/>
                  </a:lnTo>
                  <a:cubicBezTo>
                    <a:pt x="5998" y="8412"/>
                    <a:pt x="6124" y="8361"/>
                    <a:pt x="6218" y="8266"/>
                  </a:cubicBezTo>
                  <a:lnTo>
                    <a:pt x="7105" y="7380"/>
                  </a:lnTo>
                  <a:cubicBezTo>
                    <a:pt x="7300" y="7185"/>
                    <a:pt x="7300" y="6866"/>
                    <a:pt x="7105" y="6673"/>
                  </a:cubicBezTo>
                  <a:lnTo>
                    <a:pt x="6768" y="6337"/>
                  </a:lnTo>
                  <a:cubicBezTo>
                    <a:pt x="6711" y="6280"/>
                    <a:pt x="6641" y="6236"/>
                    <a:pt x="6563" y="6214"/>
                  </a:cubicBezTo>
                  <a:cubicBezTo>
                    <a:pt x="6514" y="6200"/>
                    <a:pt x="6465" y="6193"/>
                    <a:pt x="6417" y="6193"/>
                  </a:cubicBezTo>
                  <a:cubicBezTo>
                    <a:pt x="6284" y="6193"/>
                    <a:pt x="6159" y="6245"/>
                    <a:pt x="6065" y="6341"/>
                  </a:cubicBezTo>
                  <a:lnTo>
                    <a:pt x="5901" y="6505"/>
                  </a:lnTo>
                  <a:cubicBezTo>
                    <a:pt x="5880" y="6526"/>
                    <a:pt x="5853" y="6544"/>
                    <a:pt x="5824" y="6554"/>
                  </a:cubicBezTo>
                  <a:cubicBezTo>
                    <a:pt x="5798" y="6563"/>
                    <a:pt x="5772" y="6567"/>
                    <a:pt x="5747" y="6567"/>
                  </a:cubicBezTo>
                  <a:cubicBezTo>
                    <a:pt x="5690" y="6567"/>
                    <a:pt x="5636" y="6545"/>
                    <a:pt x="5595" y="6504"/>
                  </a:cubicBezTo>
                  <a:lnTo>
                    <a:pt x="4211" y="5120"/>
                  </a:lnTo>
                  <a:cubicBezTo>
                    <a:pt x="4134" y="5043"/>
                    <a:pt x="4134" y="4916"/>
                    <a:pt x="4211" y="4838"/>
                  </a:cubicBezTo>
                  <a:lnTo>
                    <a:pt x="5232" y="3817"/>
                  </a:lnTo>
                  <a:cubicBezTo>
                    <a:pt x="5273" y="3777"/>
                    <a:pt x="5327" y="3754"/>
                    <a:pt x="5385" y="3754"/>
                  </a:cubicBezTo>
                  <a:lnTo>
                    <a:pt x="7167" y="3754"/>
                  </a:lnTo>
                  <a:cubicBezTo>
                    <a:pt x="7184" y="3754"/>
                    <a:pt x="7200" y="3761"/>
                    <a:pt x="7211" y="3773"/>
                  </a:cubicBezTo>
                  <a:lnTo>
                    <a:pt x="7552" y="4112"/>
                  </a:lnTo>
                  <a:cubicBezTo>
                    <a:pt x="7559" y="4121"/>
                    <a:pt x="7570" y="4126"/>
                    <a:pt x="7580" y="4126"/>
                  </a:cubicBezTo>
                  <a:cubicBezTo>
                    <a:pt x="7581" y="4126"/>
                    <a:pt x="7582" y="4126"/>
                    <a:pt x="7582" y="4126"/>
                  </a:cubicBezTo>
                  <a:cubicBezTo>
                    <a:pt x="7755" y="4126"/>
                    <a:pt x="7800" y="3962"/>
                    <a:pt x="7716" y="3877"/>
                  </a:cubicBezTo>
                  <a:lnTo>
                    <a:pt x="7353" y="3514"/>
                  </a:lnTo>
                  <a:cubicBezTo>
                    <a:pt x="7325" y="3487"/>
                    <a:pt x="7286" y="3471"/>
                    <a:pt x="7247" y="3471"/>
                  </a:cubicBezTo>
                  <a:lnTo>
                    <a:pt x="5384" y="3471"/>
                  </a:lnTo>
                  <a:cubicBezTo>
                    <a:pt x="5252" y="3471"/>
                    <a:pt x="5123" y="3524"/>
                    <a:pt x="5030" y="3617"/>
                  </a:cubicBezTo>
                  <a:lnTo>
                    <a:pt x="4020" y="4627"/>
                  </a:lnTo>
                  <a:cubicBezTo>
                    <a:pt x="3824" y="4823"/>
                    <a:pt x="3824" y="5140"/>
                    <a:pt x="4020" y="5334"/>
                  </a:cubicBezTo>
                  <a:lnTo>
                    <a:pt x="5386" y="6700"/>
                  </a:lnTo>
                  <a:cubicBezTo>
                    <a:pt x="5465" y="6779"/>
                    <a:pt x="5568" y="6832"/>
                    <a:pt x="5679" y="6847"/>
                  </a:cubicBezTo>
                  <a:cubicBezTo>
                    <a:pt x="5701" y="6850"/>
                    <a:pt x="5723" y="6851"/>
                    <a:pt x="5744" y="6851"/>
                  </a:cubicBezTo>
                  <a:cubicBezTo>
                    <a:pt x="5878" y="6851"/>
                    <a:pt x="6004" y="6800"/>
                    <a:pt x="6099" y="6705"/>
                  </a:cubicBezTo>
                  <a:lnTo>
                    <a:pt x="6261" y="6543"/>
                  </a:lnTo>
                  <a:cubicBezTo>
                    <a:pt x="6292" y="6512"/>
                    <a:pt x="6331" y="6489"/>
                    <a:pt x="6376" y="6480"/>
                  </a:cubicBezTo>
                  <a:cubicBezTo>
                    <a:pt x="6389" y="6478"/>
                    <a:pt x="6403" y="6477"/>
                    <a:pt x="6416" y="6477"/>
                  </a:cubicBezTo>
                  <a:cubicBezTo>
                    <a:pt x="6475" y="6477"/>
                    <a:pt x="6530" y="6499"/>
                    <a:pt x="6571" y="6539"/>
                  </a:cubicBezTo>
                  <a:lnTo>
                    <a:pt x="6903" y="6871"/>
                  </a:lnTo>
                  <a:cubicBezTo>
                    <a:pt x="6988" y="6956"/>
                    <a:pt x="6988" y="7093"/>
                    <a:pt x="6903" y="7177"/>
                  </a:cubicBezTo>
                  <a:lnTo>
                    <a:pt x="6015" y="8066"/>
                  </a:lnTo>
                  <a:cubicBezTo>
                    <a:pt x="5975" y="8106"/>
                    <a:pt x="5920" y="8129"/>
                    <a:pt x="5862" y="8129"/>
                  </a:cubicBezTo>
                  <a:lnTo>
                    <a:pt x="4459" y="8129"/>
                  </a:lnTo>
                  <a:cubicBezTo>
                    <a:pt x="4183" y="8129"/>
                    <a:pt x="3959" y="8353"/>
                    <a:pt x="3959" y="8628"/>
                  </a:cubicBezTo>
                  <a:lnTo>
                    <a:pt x="3959" y="9300"/>
                  </a:lnTo>
                  <a:cubicBezTo>
                    <a:pt x="3566" y="9223"/>
                    <a:pt x="3186" y="9095"/>
                    <a:pt x="2827" y="8918"/>
                  </a:cubicBezTo>
                  <a:lnTo>
                    <a:pt x="2827" y="7723"/>
                  </a:lnTo>
                  <a:cubicBezTo>
                    <a:pt x="2827" y="7482"/>
                    <a:pt x="2733" y="7257"/>
                    <a:pt x="2565" y="7088"/>
                  </a:cubicBezTo>
                  <a:lnTo>
                    <a:pt x="2147" y="6670"/>
                  </a:lnTo>
                  <a:cubicBezTo>
                    <a:pt x="2062" y="6586"/>
                    <a:pt x="2062" y="6447"/>
                    <a:pt x="2147" y="6363"/>
                  </a:cubicBezTo>
                  <a:lnTo>
                    <a:pt x="2809" y="5700"/>
                  </a:lnTo>
                  <a:cubicBezTo>
                    <a:pt x="2869" y="5641"/>
                    <a:pt x="2913" y="5568"/>
                    <a:pt x="2936" y="5488"/>
                  </a:cubicBezTo>
                  <a:cubicBezTo>
                    <a:pt x="2990" y="5296"/>
                    <a:pt x="2938" y="5103"/>
                    <a:pt x="2805" y="4970"/>
                  </a:cubicBezTo>
                  <a:lnTo>
                    <a:pt x="1660" y="3826"/>
                  </a:lnTo>
                  <a:cubicBezTo>
                    <a:pt x="1601" y="3766"/>
                    <a:pt x="1529" y="3721"/>
                    <a:pt x="1448" y="3699"/>
                  </a:cubicBezTo>
                  <a:cubicBezTo>
                    <a:pt x="1397" y="3685"/>
                    <a:pt x="1346" y="3678"/>
                    <a:pt x="1296" y="3678"/>
                  </a:cubicBezTo>
                  <a:cubicBezTo>
                    <a:pt x="1158" y="3678"/>
                    <a:pt x="1028" y="3731"/>
                    <a:pt x="929" y="3830"/>
                  </a:cubicBezTo>
                  <a:lnTo>
                    <a:pt x="299" y="4460"/>
                  </a:lnTo>
                  <a:cubicBezTo>
                    <a:pt x="489" y="2123"/>
                    <a:pt x="2453" y="279"/>
                    <a:pt x="4837" y="279"/>
                  </a:cubicBezTo>
                  <a:close/>
                  <a:moveTo>
                    <a:pt x="4843" y="1"/>
                  </a:moveTo>
                  <a:cubicBezTo>
                    <a:pt x="3549" y="1"/>
                    <a:pt x="2333" y="504"/>
                    <a:pt x="1419" y="1419"/>
                  </a:cubicBezTo>
                  <a:cubicBezTo>
                    <a:pt x="507" y="2329"/>
                    <a:pt x="5" y="3540"/>
                    <a:pt x="1" y="4828"/>
                  </a:cubicBezTo>
                  <a:lnTo>
                    <a:pt x="1" y="4832"/>
                  </a:lnTo>
                  <a:lnTo>
                    <a:pt x="1" y="4843"/>
                  </a:lnTo>
                  <a:cubicBezTo>
                    <a:pt x="1" y="6037"/>
                    <a:pt x="441" y="7183"/>
                    <a:pt x="1235" y="8072"/>
                  </a:cubicBezTo>
                  <a:cubicBezTo>
                    <a:pt x="1264" y="8103"/>
                    <a:pt x="1302" y="8119"/>
                    <a:pt x="1341" y="8119"/>
                  </a:cubicBezTo>
                  <a:cubicBezTo>
                    <a:pt x="1375" y="8119"/>
                    <a:pt x="1409" y="8107"/>
                    <a:pt x="1436" y="8083"/>
                  </a:cubicBezTo>
                  <a:cubicBezTo>
                    <a:pt x="1494" y="8030"/>
                    <a:pt x="1499" y="7940"/>
                    <a:pt x="1446" y="7882"/>
                  </a:cubicBezTo>
                  <a:cubicBezTo>
                    <a:pt x="707" y="7056"/>
                    <a:pt x="295" y="5994"/>
                    <a:pt x="285" y="4885"/>
                  </a:cubicBezTo>
                  <a:lnTo>
                    <a:pt x="1128" y="4042"/>
                  </a:lnTo>
                  <a:cubicBezTo>
                    <a:pt x="1164" y="4006"/>
                    <a:pt x="1209" y="3980"/>
                    <a:pt x="1260" y="3972"/>
                  </a:cubicBezTo>
                  <a:cubicBezTo>
                    <a:pt x="1273" y="3970"/>
                    <a:pt x="1287" y="3969"/>
                    <a:pt x="1300" y="3969"/>
                  </a:cubicBezTo>
                  <a:cubicBezTo>
                    <a:pt x="1363" y="3969"/>
                    <a:pt x="1421" y="3993"/>
                    <a:pt x="1465" y="4038"/>
                  </a:cubicBezTo>
                  <a:lnTo>
                    <a:pt x="2607" y="5180"/>
                  </a:lnTo>
                  <a:cubicBezTo>
                    <a:pt x="2700" y="5272"/>
                    <a:pt x="2700" y="5421"/>
                    <a:pt x="2607" y="5514"/>
                  </a:cubicBezTo>
                  <a:lnTo>
                    <a:pt x="1961" y="6159"/>
                  </a:lnTo>
                  <a:cubicBezTo>
                    <a:pt x="1758" y="6363"/>
                    <a:pt x="1758" y="6692"/>
                    <a:pt x="1961" y="6896"/>
                  </a:cubicBezTo>
                  <a:lnTo>
                    <a:pt x="2367" y="7302"/>
                  </a:lnTo>
                  <a:cubicBezTo>
                    <a:pt x="2482" y="7417"/>
                    <a:pt x="2547" y="7572"/>
                    <a:pt x="2547" y="7736"/>
                  </a:cubicBezTo>
                  <a:lnTo>
                    <a:pt x="2547" y="8780"/>
                  </a:lnTo>
                  <a:cubicBezTo>
                    <a:pt x="2284" y="8627"/>
                    <a:pt x="2036" y="8447"/>
                    <a:pt x="1805" y="8242"/>
                  </a:cubicBezTo>
                  <a:cubicBezTo>
                    <a:pt x="1778" y="8218"/>
                    <a:pt x="1745" y="8206"/>
                    <a:pt x="1711" y="8206"/>
                  </a:cubicBezTo>
                  <a:cubicBezTo>
                    <a:pt x="1672" y="8206"/>
                    <a:pt x="1633" y="8222"/>
                    <a:pt x="1605" y="8254"/>
                  </a:cubicBezTo>
                  <a:cubicBezTo>
                    <a:pt x="1552" y="8312"/>
                    <a:pt x="1557" y="8401"/>
                    <a:pt x="1616" y="8454"/>
                  </a:cubicBezTo>
                  <a:cubicBezTo>
                    <a:pt x="1922" y="8727"/>
                    <a:pt x="2259" y="8958"/>
                    <a:pt x="2617" y="9144"/>
                  </a:cubicBezTo>
                  <a:cubicBezTo>
                    <a:pt x="2623" y="9147"/>
                    <a:pt x="2628" y="9150"/>
                    <a:pt x="2634" y="9153"/>
                  </a:cubicBezTo>
                  <a:cubicBezTo>
                    <a:pt x="3086" y="9383"/>
                    <a:pt x="3572" y="9543"/>
                    <a:pt x="4074" y="9623"/>
                  </a:cubicBezTo>
                  <a:cubicBezTo>
                    <a:pt x="4080" y="9624"/>
                    <a:pt x="4087" y="9625"/>
                    <a:pt x="4093" y="9625"/>
                  </a:cubicBezTo>
                  <a:cubicBezTo>
                    <a:pt x="4340" y="9664"/>
                    <a:pt x="4590" y="9683"/>
                    <a:pt x="4844" y="9683"/>
                  </a:cubicBezTo>
                  <a:cubicBezTo>
                    <a:pt x="6137" y="9683"/>
                    <a:pt x="7354" y="9180"/>
                    <a:pt x="8267" y="8266"/>
                  </a:cubicBezTo>
                  <a:cubicBezTo>
                    <a:pt x="9181" y="7352"/>
                    <a:pt x="9685" y="6136"/>
                    <a:pt x="9685" y="4842"/>
                  </a:cubicBezTo>
                  <a:cubicBezTo>
                    <a:pt x="9685" y="3548"/>
                    <a:pt x="9180" y="2333"/>
                    <a:pt x="8266" y="1419"/>
                  </a:cubicBezTo>
                  <a:cubicBezTo>
                    <a:pt x="7353" y="504"/>
                    <a:pt x="6136" y="1"/>
                    <a:pt x="4843"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217" name="Google Shape;4217;p55"/>
          <p:cNvGrpSpPr/>
          <p:nvPr/>
        </p:nvGrpSpPr>
        <p:grpSpPr>
          <a:xfrm rot="686011">
            <a:off x="4323972" y="4488590"/>
            <a:ext cx="998948" cy="809573"/>
            <a:chOff x="2352754" y="3928291"/>
            <a:chExt cx="373697" cy="302865"/>
          </a:xfrm>
        </p:grpSpPr>
        <p:sp>
          <p:nvSpPr>
            <p:cNvPr id="4218" name="Google Shape;4218;p55"/>
            <p:cNvSpPr/>
            <p:nvPr/>
          </p:nvSpPr>
          <p:spPr>
            <a:xfrm>
              <a:off x="2358209" y="3934055"/>
              <a:ext cx="291878" cy="291878"/>
            </a:xfrm>
            <a:custGeom>
              <a:rect b="b" l="l" r="r" t="t"/>
              <a:pathLst>
                <a:path extrusionOk="0" h="7545" w="7545">
                  <a:moveTo>
                    <a:pt x="3773" y="1"/>
                  </a:moveTo>
                  <a:cubicBezTo>
                    <a:pt x="1689" y="1"/>
                    <a:pt x="1" y="1690"/>
                    <a:pt x="1" y="3773"/>
                  </a:cubicBezTo>
                  <a:cubicBezTo>
                    <a:pt x="1" y="5857"/>
                    <a:pt x="1689" y="7545"/>
                    <a:pt x="3773" y="7545"/>
                  </a:cubicBezTo>
                  <a:cubicBezTo>
                    <a:pt x="5855" y="7545"/>
                    <a:pt x="7545" y="5857"/>
                    <a:pt x="7545" y="3773"/>
                  </a:cubicBezTo>
                  <a:cubicBezTo>
                    <a:pt x="7545" y="1690"/>
                    <a:pt x="5855" y="1"/>
                    <a:pt x="3773" y="1"/>
                  </a:cubicBez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9" name="Google Shape;4219;p55"/>
            <p:cNvSpPr/>
            <p:nvPr/>
          </p:nvSpPr>
          <p:spPr>
            <a:xfrm>
              <a:off x="2429002" y="3934055"/>
              <a:ext cx="291878" cy="291878"/>
            </a:xfrm>
            <a:custGeom>
              <a:rect b="b" l="l" r="r" t="t"/>
              <a:pathLst>
                <a:path extrusionOk="0" h="7545" w="7545">
                  <a:moveTo>
                    <a:pt x="3772" y="1"/>
                  </a:moveTo>
                  <a:cubicBezTo>
                    <a:pt x="1690" y="1"/>
                    <a:pt x="0" y="1690"/>
                    <a:pt x="0" y="3773"/>
                  </a:cubicBezTo>
                  <a:cubicBezTo>
                    <a:pt x="0" y="5857"/>
                    <a:pt x="1690" y="7545"/>
                    <a:pt x="3772" y="7545"/>
                  </a:cubicBezTo>
                  <a:cubicBezTo>
                    <a:pt x="5856" y="7545"/>
                    <a:pt x="7544" y="5857"/>
                    <a:pt x="7544" y="3773"/>
                  </a:cubicBezTo>
                  <a:cubicBezTo>
                    <a:pt x="7544" y="1690"/>
                    <a:pt x="5856" y="1"/>
                    <a:pt x="3772" y="1"/>
                  </a:cubicBez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0" name="Google Shape;4220;p55"/>
            <p:cNvSpPr/>
            <p:nvPr/>
          </p:nvSpPr>
          <p:spPr>
            <a:xfrm>
              <a:off x="2429041" y="3956028"/>
              <a:ext cx="269905" cy="269905"/>
            </a:xfrm>
            <a:custGeom>
              <a:rect b="b" l="l" r="r" t="t"/>
              <a:pathLst>
                <a:path extrusionOk="0" h="6977" w="6977">
                  <a:moveTo>
                    <a:pt x="1781" y="1"/>
                  </a:moveTo>
                  <a:lnTo>
                    <a:pt x="1781" y="1"/>
                  </a:lnTo>
                  <a:cubicBezTo>
                    <a:pt x="713" y="666"/>
                    <a:pt x="0" y="1852"/>
                    <a:pt x="0" y="3205"/>
                  </a:cubicBezTo>
                  <a:cubicBezTo>
                    <a:pt x="0" y="5289"/>
                    <a:pt x="1690" y="6977"/>
                    <a:pt x="3772" y="6977"/>
                  </a:cubicBezTo>
                  <a:cubicBezTo>
                    <a:pt x="5125" y="6977"/>
                    <a:pt x="6311" y="6265"/>
                    <a:pt x="6977" y="5195"/>
                  </a:cubicBezTo>
                  <a:lnTo>
                    <a:pt x="6977" y="5195"/>
                  </a:lnTo>
                  <a:cubicBezTo>
                    <a:pt x="6399" y="5555"/>
                    <a:pt x="5717" y="5762"/>
                    <a:pt x="4987" y="5762"/>
                  </a:cubicBezTo>
                  <a:cubicBezTo>
                    <a:pt x="2903" y="5762"/>
                    <a:pt x="1215" y="4073"/>
                    <a:pt x="1215" y="1990"/>
                  </a:cubicBezTo>
                  <a:cubicBezTo>
                    <a:pt x="1215" y="1260"/>
                    <a:pt x="1423" y="578"/>
                    <a:pt x="1781" y="1"/>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1" name="Google Shape;4221;p55"/>
            <p:cNvSpPr/>
            <p:nvPr/>
          </p:nvSpPr>
          <p:spPr>
            <a:xfrm>
              <a:off x="2482581" y="4100555"/>
              <a:ext cx="47002" cy="46964"/>
            </a:xfrm>
            <a:custGeom>
              <a:rect b="b" l="l" r="r" t="t"/>
              <a:pathLst>
                <a:path extrusionOk="0" h="1214" w="1215">
                  <a:moveTo>
                    <a:pt x="607" y="1"/>
                  </a:moveTo>
                  <a:cubicBezTo>
                    <a:pt x="272" y="1"/>
                    <a:pt x="1" y="272"/>
                    <a:pt x="1" y="607"/>
                  </a:cubicBezTo>
                  <a:cubicBezTo>
                    <a:pt x="1" y="943"/>
                    <a:pt x="272" y="1214"/>
                    <a:pt x="607" y="1214"/>
                  </a:cubicBezTo>
                  <a:cubicBezTo>
                    <a:pt x="943" y="1214"/>
                    <a:pt x="1214" y="943"/>
                    <a:pt x="1214" y="607"/>
                  </a:cubicBezTo>
                  <a:cubicBezTo>
                    <a:pt x="1214" y="272"/>
                    <a:pt x="943" y="1"/>
                    <a:pt x="607" y="1"/>
                  </a:cubicBez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2" name="Google Shape;4222;p55"/>
            <p:cNvSpPr/>
            <p:nvPr/>
          </p:nvSpPr>
          <p:spPr>
            <a:xfrm>
              <a:off x="2523200" y="4169879"/>
              <a:ext cx="23520" cy="23482"/>
            </a:xfrm>
            <a:custGeom>
              <a:rect b="b" l="l" r="r" t="t"/>
              <a:pathLst>
                <a:path extrusionOk="0" h="607" w="608">
                  <a:moveTo>
                    <a:pt x="304" y="0"/>
                  </a:moveTo>
                  <a:cubicBezTo>
                    <a:pt x="137" y="0"/>
                    <a:pt x="0" y="135"/>
                    <a:pt x="0" y="303"/>
                  </a:cubicBezTo>
                  <a:cubicBezTo>
                    <a:pt x="0" y="471"/>
                    <a:pt x="137" y="607"/>
                    <a:pt x="304" y="607"/>
                  </a:cubicBezTo>
                  <a:cubicBezTo>
                    <a:pt x="471" y="607"/>
                    <a:pt x="607" y="471"/>
                    <a:pt x="607" y="303"/>
                  </a:cubicBezTo>
                  <a:cubicBezTo>
                    <a:pt x="607" y="135"/>
                    <a:pt x="471" y="0"/>
                    <a:pt x="304" y="0"/>
                  </a:cubicBez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3" name="Google Shape;4223;p55"/>
            <p:cNvSpPr/>
            <p:nvPr/>
          </p:nvSpPr>
          <p:spPr>
            <a:xfrm>
              <a:off x="2591131" y="4034791"/>
              <a:ext cx="35203" cy="35242"/>
            </a:xfrm>
            <a:custGeom>
              <a:rect b="b" l="l" r="r" t="t"/>
              <a:pathLst>
                <a:path extrusionOk="0" h="911" w="910">
                  <a:moveTo>
                    <a:pt x="455" y="1"/>
                  </a:moveTo>
                  <a:cubicBezTo>
                    <a:pt x="204" y="1"/>
                    <a:pt x="0" y="205"/>
                    <a:pt x="0" y="456"/>
                  </a:cubicBezTo>
                  <a:cubicBezTo>
                    <a:pt x="0" y="707"/>
                    <a:pt x="204" y="910"/>
                    <a:pt x="455" y="910"/>
                  </a:cubicBezTo>
                  <a:cubicBezTo>
                    <a:pt x="706" y="910"/>
                    <a:pt x="910" y="707"/>
                    <a:pt x="910" y="456"/>
                  </a:cubicBezTo>
                  <a:cubicBezTo>
                    <a:pt x="910" y="205"/>
                    <a:pt x="706" y="1"/>
                    <a:pt x="455" y="1"/>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4" name="Google Shape;4224;p55"/>
            <p:cNvSpPr/>
            <p:nvPr/>
          </p:nvSpPr>
          <p:spPr>
            <a:xfrm>
              <a:off x="2646025" y="4108757"/>
              <a:ext cx="23482" cy="23520"/>
            </a:xfrm>
            <a:custGeom>
              <a:rect b="b" l="l" r="r" t="t"/>
              <a:pathLst>
                <a:path extrusionOk="0" h="608" w="607">
                  <a:moveTo>
                    <a:pt x="303" y="1"/>
                  </a:moveTo>
                  <a:cubicBezTo>
                    <a:pt x="135" y="1"/>
                    <a:pt x="0" y="137"/>
                    <a:pt x="0" y="305"/>
                  </a:cubicBezTo>
                  <a:cubicBezTo>
                    <a:pt x="0" y="472"/>
                    <a:pt x="135" y="607"/>
                    <a:pt x="303" y="607"/>
                  </a:cubicBezTo>
                  <a:cubicBezTo>
                    <a:pt x="471" y="607"/>
                    <a:pt x="607" y="472"/>
                    <a:pt x="607" y="305"/>
                  </a:cubicBezTo>
                  <a:cubicBezTo>
                    <a:pt x="607" y="137"/>
                    <a:pt x="471" y="1"/>
                    <a:pt x="303" y="1"/>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5" name="Google Shape;4225;p55"/>
            <p:cNvSpPr/>
            <p:nvPr/>
          </p:nvSpPr>
          <p:spPr>
            <a:xfrm>
              <a:off x="2583433" y="4137500"/>
              <a:ext cx="58840" cy="58801"/>
            </a:xfrm>
            <a:custGeom>
              <a:rect b="b" l="l" r="r" t="t"/>
              <a:pathLst>
                <a:path extrusionOk="0" h="1520" w="1521">
                  <a:moveTo>
                    <a:pt x="760" y="0"/>
                  </a:moveTo>
                  <a:cubicBezTo>
                    <a:pt x="342" y="0"/>
                    <a:pt x="1" y="340"/>
                    <a:pt x="1" y="760"/>
                  </a:cubicBezTo>
                  <a:cubicBezTo>
                    <a:pt x="1" y="1180"/>
                    <a:pt x="342" y="1520"/>
                    <a:pt x="760" y="1520"/>
                  </a:cubicBezTo>
                  <a:cubicBezTo>
                    <a:pt x="1180" y="1520"/>
                    <a:pt x="1520" y="1180"/>
                    <a:pt x="1520" y="760"/>
                  </a:cubicBezTo>
                  <a:cubicBezTo>
                    <a:pt x="1520" y="340"/>
                    <a:pt x="1180" y="0"/>
                    <a:pt x="760" y="0"/>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6" name="Google Shape;4226;p55"/>
            <p:cNvSpPr/>
            <p:nvPr/>
          </p:nvSpPr>
          <p:spPr>
            <a:xfrm>
              <a:off x="2477088" y="4095062"/>
              <a:ext cx="57989" cy="57989"/>
            </a:xfrm>
            <a:custGeom>
              <a:rect b="b" l="l" r="r" t="t"/>
              <a:pathLst>
                <a:path extrusionOk="0" h="1499" w="1499">
                  <a:moveTo>
                    <a:pt x="749" y="284"/>
                  </a:moveTo>
                  <a:cubicBezTo>
                    <a:pt x="1007" y="284"/>
                    <a:pt x="1215" y="492"/>
                    <a:pt x="1215" y="749"/>
                  </a:cubicBezTo>
                  <a:cubicBezTo>
                    <a:pt x="1215" y="1007"/>
                    <a:pt x="1007" y="1215"/>
                    <a:pt x="749" y="1215"/>
                  </a:cubicBezTo>
                  <a:cubicBezTo>
                    <a:pt x="492" y="1215"/>
                    <a:pt x="284" y="1007"/>
                    <a:pt x="284" y="749"/>
                  </a:cubicBezTo>
                  <a:cubicBezTo>
                    <a:pt x="284" y="492"/>
                    <a:pt x="492" y="284"/>
                    <a:pt x="749" y="284"/>
                  </a:cubicBezTo>
                  <a:close/>
                  <a:moveTo>
                    <a:pt x="749" y="0"/>
                  </a:moveTo>
                  <a:cubicBezTo>
                    <a:pt x="337" y="0"/>
                    <a:pt x="0" y="337"/>
                    <a:pt x="0" y="749"/>
                  </a:cubicBezTo>
                  <a:cubicBezTo>
                    <a:pt x="0" y="1162"/>
                    <a:pt x="337" y="1498"/>
                    <a:pt x="749" y="1498"/>
                  </a:cubicBezTo>
                  <a:cubicBezTo>
                    <a:pt x="1162" y="1498"/>
                    <a:pt x="1498" y="1162"/>
                    <a:pt x="1498" y="749"/>
                  </a:cubicBezTo>
                  <a:cubicBezTo>
                    <a:pt x="1498" y="337"/>
                    <a:pt x="1162" y="0"/>
                    <a:pt x="749"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7" name="Google Shape;4227;p55"/>
            <p:cNvSpPr/>
            <p:nvPr/>
          </p:nvSpPr>
          <p:spPr>
            <a:xfrm>
              <a:off x="2517746" y="4164347"/>
              <a:ext cx="34430" cy="34430"/>
            </a:xfrm>
            <a:custGeom>
              <a:rect b="b" l="l" r="r" t="t"/>
              <a:pathLst>
                <a:path extrusionOk="0" h="890" w="890">
                  <a:moveTo>
                    <a:pt x="445" y="282"/>
                  </a:moveTo>
                  <a:cubicBezTo>
                    <a:pt x="535" y="282"/>
                    <a:pt x="607" y="355"/>
                    <a:pt x="607" y="445"/>
                  </a:cubicBezTo>
                  <a:cubicBezTo>
                    <a:pt x="607" y="535"/>
                    <a:pt x="533" y="607"/>
                    <a:pt x="445" y="607"/>
                  </a:cubicBezTo>
                  <a:cubicBezTo>
                    <a:pt x="356" y="607"/>
                    <a:pt x="283" y="535"/>
                    <a:pt x="283" y="445"/>
                  </a:cubicBezTo>
                  <a:cubicBezTo>
                    <a:pt x="283" y="355"/>
                    <a:pt x="356" y="282"/>
                    <a:pt x="445" y="282"/>
                  </a:cubicBezTo>
                  <a:close/>
                  <a:moveTo>
                    <a:pt x="445" y="1"/>
                  </a:moveTo>
                  <a:cubicBezTo>
                    <a:pt x="200" y="1"/>
                    <a:pt x="0" y="199"/>
                    <a:pt x="0" y="445"/>
                  </a:cubicBezTo>
                  <a:cubicBezTo>
                    <a:pt x="0" y="690"/>
                    <a:pt x="200" y="889"/>
                    <a:pt x="445" y="889"/>
                  </a:cubicBezTo>
                  <a:cubicBezTo>
                    <a:pt x="690" y="889"/>
                    <a:pt x="890" y="690"/>
                    <a:pt x="890" y="445"/>
                  </a:cubicBezTo>
                  <a:cubicBezTo>
                    <a:pt x="890" y="199"/>
                    <a:pt x="690" y="1"/>
                    <a:pt x="445"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8" name="Google Shape;4228;p55"/>
            <p:cNvSpPr/>
            <p:nvPr/>
          </p:nvSpPr>
          <p:spPr>
            <a:xfrm>
              <a:off x="2585599" y="4029259"/>
              <a:ext cx="46267" cy="46229"/>
            </a:xfrm>
            <a:custGeom>
              <a:rect b="b" l="l" r="r" t="t"/>
              <a:pathLst>
                <a:path extrusionOk="0" h="1195" w="1196">
                  <a:moveTo>
                    <a:pt x="598" y="285"/>
                  </a:moveTo>
                  <a:cubicBezTo>
                    <a:pt x="771" y="285"/>
                    <a:pt x="912" y="426"/>
                    <a:pt x="912" y="599"/>
                  </a:cubicBezTo>
                  <a:cubicBezTo>
                    <a:pt x="912" y="772"/>
                    <a:pt x="771" y="912"/>
                    <a:pt x="598" y="912"/>
                  </a:cubicBezTo>
                  <a:cubicBezTo>
                    <a:pt x="425" y="912"/>
                    <a:pt x="285" y="772"/>
                    <a:pt x="285" y="599"/>
                  </a:cubicBezTo>
                  <a:cubicBezTo>
                    <a:pt x="285" y="425"/>
                    <a:pt x="424" y="285"/>
                    <a:pt x="598" y="285"/>
                  </a:cubicBezTo>
                  <a:close/>
                  <a:moveTo>
                    <a:pt x="598" y="0"/>
                  </a:moveTo>
                  <a:cubicBezTo>
                    <a:pt x="269" y="0"/>
                    <a:pt x="1" y="267"/>
                    <a:pt x="1" y="598"/>
                  </a:cubicBezTo>
                  <a:cubicBezTo>
                    <a:pt x="1" y="927"/>
                    <a:pt x="269" y="1195"/>
                    <a:pt x="598" y="1195"/>
                  </a:cubicBezTo>
                  <a:cubicBezTo>
                    <a:pt x="928" y="1195"/>
                    <a:pt x="1195" y="927"/>
                    <a:pt x="1195" y="598"/>
                  </a:cubicBezTo>
                  <a:cubicBezTo>
                    <a:pt x="1195" y="267"/>
                    <a:pt x="928" y="0"/>
                    <a:pt x="598"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9" name="Google Shape;4229;p55"/>
            <p:cNvSpPr/>
            <p:nvPr/>
          </p:nvSpPr>
          <p:spPr>
            <a:xfrm>
              <a:off x="2640532" y="4103341"/>
              <a:ext cx="34430" cy="34391"/>
            </a:xfrm>
            <a:custGeom>
              <a:rect b="b" l="l" r="r" t="t"/>
              <a:pathLst>
                <a:path extrusionOk="0" h="889" w="890">
                  <a:moveTo>
                    <a:pt x="445" y="282"/>
                  </a:moveTo>
                  <a:cubicBezTo>
                    <a:pt x="535" y="282"/>
                    <a:pt x="607" y="355"/>
                    <a:pt x="607" y="445"/>
                  </a:cubicBezTo>
                  <a:cubicBezTo>
                    <a:pt x="607" y="534"/>
                    <a:pt x="534" y="607"/>
                    <a:pt x="445" y="607"/>
                  </a:cubicBezTo>
                  <a:cubicBezTo>
                    <a:pt x="355" y="607"/>
                    <a:pt x="283" y="534"/>
                    <a:pt x="283" y="445"/>
                  </a:cubicBezTo>
                  <a:cubicBezTo>
                    <a:pt x="283" y="355"/>
                    <a:pt x="355" y="282"/>
                    <a:pt x="445" y="282"/>
                  </a:cubicBezTo>
                  <a:close/>
                  <a:moveTo>
                    <a:pt x="445" y="0"/>
                  </a:moveTo>
                  <a:cubicBezTo>
                    <a:pt x="200" y="0"/>
                    <a:pt x="1" y="199"/>
                    <a:pt x="1" y="445"/>
                  </a:cubicBezTo>
                  <a:cubicBezTo>
                    <a:pt x="1" y="689"/>
                    <a:pt x="200" y="889"/>
                    <a:pt x="445" y="889"/>
                  </a:cubicBezTo>
                  <a:cubicBezTo>
                    <a:pt x="691" y="889"/>
                    <a:pt x="889" y="689"/>
                    <a:pt x="889" y="445"/>
                  </a:cubicBezTo>
                  <a:cubicBezTo>
                    <a:pt x="889" y="199"/>
                    <a:pt x="691" y="0"/>
                    <a:pt x="445"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30" name="Google Shape;4230;p55"/>
            <p:cNvSpPr/>
            <p:nvPr/>
          </p:nvSpPr>
          <p:spPr>
            <a:xfrm>
              <a:off x="2577978" y="4132045"/>
              <a:ext cx="69749" cy="69749"/>
            </a:xfrm>
            <a:custGeom>
              <a:rect b="b" l="l" r="r" t="t"/>
              <a:pathLst>
                <a:path extrusionOk="0" h="1803" w="1803">
                  <a:moveTo>
                    <a:pt x="901" y="0"/>
                  </a:moveTo>
                  <a:cubicBezTo>
                    <a:pt x="406" y="0"/>
                    <a:pt x="0" y="404"/>
                    <a:pt x="0" y="901"/>
                  </a:cubicBezTo>
                  <a:cubicBezTo>
                    <a:pt x="0" y="1397"/>
                    <a:pt x="404" y="1802"/>
                    <a:pt x="901" y="1802"/>
                  </a:cubicBezTo>
                  <a:cubicBezTo>
                    <a:pt x="1397" y="1802"/>
                    <a:pt x="1802" y="1398"/>
                    <a:pt x="1802" y="901"/>
                  </a:cubicBezTo>
                  <a:cubicBezTo>
                    <a:pt x="1802" y="760"/>
                    <a:pt x="1768" y="619"/>
                    <a:pt x="1705" y="494"/>
                  </a:cubicBezTo>
                  <a:cubicBezTo>
                    <a:pt x="1680" y="445"/>
                    <a:pt x="1630" y="416"/>
                    <a:pt x="1578" y="416"/>
                  </a:cubicBezTo>
                  <a:cubicBezTo>
                    <a:pt x="1557" y="416"/>
                    <a:pt x="1535" y="421"/>
                    <a:pt x="1515" y="432"/>
                  </a:cubicBezTo>
                  <a:cubicBezTo>
                    <a:pt x="1445" y="467"/>
                    <a:pt x="1417" y="552"/>
                    <a:pt x="1453" y="622"/>
                  </a:cubicBezTo>
                  <a:cubicBezTo>
                    <a:pt x="1498" y="709"/>
                    <a:pt x="1521" y="802"/>
                    <a:pt x="1521" y="901"/>
                  </a:cubicBezTo>
                  <a:cubicBezTo>
                    <a:pt x="1521" y="1242"/>
                    <a:pt x="1243" y="1518"/>
                    <a:pt x="904" y="1518"/>
                  </a:cubicBezTo>
                  <a:cubicBezTo>
                    <a:pt x="563" y="1518"/>
                    <a:pt x="286" y="1242"/>
                    <a:pt x="286" y="901"/>
                  </a:cubicBezTo>
                  <a:cubicBezTo>
                    <a:pt x="286" y="561"/>
                    <a:pt x="563" y="284"/>
                    <a:pt x="904" y="284"/>
                  </a:cubicBezTo>
                  <a:cubicBezTo>
                    <a:pt x="993" y="284"/>
                    <a:pt x="1080" y="303"/>
                    <a:pt x="1160" y="340"/>
                  </a:cubicBezTo>
                  <a:cubicBezTo>
                    <a:pt x="1179" y="349"/>
                    <a:pt x="1199" y="353"/>
                    <a:pt x="1219" y="353"/>
                  </a:cubicBezTo>
                  <a:cubicBezTo>
                    <a:pt x="1273" y="353"/>
                    <a:pt x="1325" y="322"/>
                    <a:pt x="1348" y="269"/>
                  </a:cubicBezTo>
                  <a:cubicBezTo>
                    <a:pt x="1380" y="198"/>
                    <a:pt x="1349" y="114"/>
                    <a:pt x="1278" y="82"/>
                  </a:cubicBezTo>
                  <a:cubicBezTo>
                    <a:pt x="1159" y="29"/>
                    <a:pt x="1033" y="0"/>
                    <a:pt x="901"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31" name="Google Shape;4231;p55"/>
            <p:cNvSpPr/>
            <p:nvPr/>
          </p:nvSpPr>
          <p:spPr>
            <a:xfrm>
              <a:off x="2352754" y="3928291"/>
              <a:ext cx="373697" cy="302865"/>
            </a:xfrm>
            <a:custGeom>
              <a:rect b="b" l="l" r="r" t="t"/>
              <a:pathLst>
                <a:path extrusionOk="0" h="7829" w="9660">
                  <a:moveTo>
                    <a:pt x="5742" y="289"/>
                  </a:moveTo>
                  <a:cubicBezTo>
                    <a:pt x="7745" y="289"/>
                    <a:pt x="9374" y="1917"/>
                    <a:pt x="9374" y="3920"/>
                  </a:cubicBezTo>
                  <a:cubicBezTo>
                    <a:pt x="9375" y="5924"/>
                    <a:pt x="7746" y="7553"/>
                    <a:pt x="5744" y="7553"/>
                  </a:cubicBezTo>
                  <a:cubicBezTo>
                    <a:pt x="3742" y="7553"/>
                    <a:pt x="2113" y="5924"/>
                    <a:pt x="2113" y="3922"/>
                  </a:cubicBezTo>
                  <a:cubicBezTo>
                    <a:pt x="2113" y="3408"/>
                    <a:pt x="2218" y="2911"/>
                    <a:pt x="2426" y="2445"/>
                  </a:cubicBezTo>
                  <a:cubicBezTo>
                    <a:pt x="2458" y="2374"/>
                    <a:pt x="2426" y="2290"/>
                    <a:pt x="2354" y="2258"/>
                  </a:cubicBezTo>
                  <a:cubicBezTo>
                    <a:pt x="2336" y="2250"/>
                    <a:pt x="2316" y="2246"/>
                    <a:pt x="2296" y="2246"/>
                  </a:cubicBezTo>
                  <a:cubicBezTo>
                    <a:pt x="2242" y="2246"/>
                    <a:pt x="2190" y="2277"/>
                    <a:pt x="2168" y="2329"/>
                  </a:cubicBezTo>
                  <a:cubicBezTo>
                    <a:pt x="1943" y="2832"/>
                    <a:pt x="1830" y="3367"/>
                    <a:pt x="1830" y="3921"/>
                  </a:cubicBezTo>
                  <a:cubicBezTo>
                    <a:pt x="1830" y="5549"/>
                    <a:pt x="2829" y="6948"/>
                    <a:pt x="4246" y="7538"/>
                  </a:cubicBezTo>
                  <a:cubicBezTo>
                    <a:pt x="4134" y="7548"/>
                    <a:pt x="4024" y="7551"/>
                    <a:pt x="3914" y="7551"/>
                  </a:cubicBezTo>
                  <a:cubicBezTo>
                    <a:pt x="1911" y="7551"/>
                    <a:pt x="282" y="5923"/>
                    <a:pt x="282" y="3921"/>
                  </a:cubicBezTo>
                  <a:cubicBezTo>
                    <a:pt x="282" y="1919"/>
                    <a:pt x="1911" y="290"/>
                    <a:pt x="3914" y="290"/>
                  </a:cubicBezTo>
                  <a:cubicBezTo>
                    <a:pt x="4025" y="290"/>
                    <a:pt x="4135" y="296"/>
                    <a:pt x="4244" y="305"/>
                  </a:cubicBezTo>
                  <a:cubicBezTo>
                    <a:pt x="4099" y="365"/>
                    <a:pt x="3957" y="434"/>
                    <a:pt x="3818" y="512"/>
                  </a:cubicBezTo>
                  <a:cubicBezTo>
                    <a:pt x="3252" y="833"/>
                    <a:pt x="2770" y="1293"/>
                    <a:pt x="2424" y="1843"/>
                  </a:cubicBezTo>
                  <a:cubicBezTo>
                    <a:pt x="2384" y="1910"/>
                    <a:pt x="2403" y="1996"/>
                    <a:pt x="2469" y="2039"/>
                  </a:cubicBezTo>
                  <a:cubicBezTo>
                    <a:pt x="2492" y="2053"/>
                    <a:pt x="2518" y="2060"/>
                    <a:pt x="2544" y="2060"/>
                  </a:cubicBezTo>
                  <a:cubicBezTo>
                    <a:pt x="2591" y="2060"/>
                    <a:pt x="2637" y="2037"/>
                    <a:pt x="2665" y="1994"/>
                  </a:cubicBezTo>
                  <a:cubicBezTo>
                    <a:pt x="3335" y="928"/>
                    <a:pt x="4485" y="289"/>
                    <a:pt x="5742" y="289"/>
                  </a:cubicBezTo>
                  <a:close/>
                  <a:moveTo>
                    <a:pt x="3915" y="0"/>
                  </a:moveTo>
                  <a:cubicBezTo>
                    <a:pt x="1757" y="0"/>
                    <a:pt x="1" y="1756"/>
                    <a:pt x="1" y="3914"/>
                  </a:cubicBezTo>
                  <a:cubicBezTo>
                    <a:pt x="1" y="6073"/>
                    <a:pt x="1756" y="7829"/>
                    <a:pt x="3915" y="7829"/>
                  </a:cubicBezTo>
                  <a:cubicBezTo>
                    <a:pt x="4225" y="7829"/>
                    <a:pt x="4532" y="7792"/>
                    <a:pt x="4832" y="7720"/>
                  </a:cubicBezTo>
                  <a:cubicBezTo>
                    <a:pt x="5124" y="7790"/>
                    <a:pt x="5430" y="7829"/>
                    <a:pt x="5745" y="7829"/>
                  </a:cubicBezTo>
                  <a:cubicBezTo>
                    <a:pt x="7903" y="7829"/>
                    <a:pt x="9660" y="6073"/>
                    <a:pt x="9660" y="3914"/>
                  </a:cubicBezTo>
                  <a:cubicBezTo>
                    <a:pt x="9660" y="1756"/>
                    <a:pt x="7902" y="0"/>
                    <a:pt x="5744" y="0"/>
                  </a:cubicBezTo>
                  <a:cubicBezTo>
                    <a:pt x="5435" y="0"/>
                    <a:pt x="5129" y="37"/>
                    <a:pt x="4832" y="108"/>
                  </a:cubicBezTo>
                  <a:cubicBezTo>
                    <a:pt x="4533" y="37"/>
                    <a:pt x="4225" y="0"/>
                    <a:pt x="3915"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232" name="Google Shape;4232;p55"/>
          <p:cNvSpPr txBox="1"/>
          <p:nvPr>
            <p:ph idx="2" type="title"/>
          </p:nvPr>
        </p:nvSpPr>
        <p:spPr>
          <a:xfrm>
            <a:off x="233062" y="1973775"/>
            <a:ext cx="5169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02</a:t>
            </a:r>
            <a:endParaRPr/>
          </a:p>
        </p:txBody>
      </p:sp>
      <p:sp>
        <p:nvSpPr>
          <p:cNvPr id="4233" name="Google Shape;4233;p55"/>
          <p:cNvSpPr txBox="1"/>
          <p:nvPr>
            <p:ph idx="2" type="title"/>
          </p:nvPr>
        </p:nvSpPr>
        <p:spPr>
          <a:xfrm>
            <a:off x="233062" y="3191375"/>
            <a:ext cx="5169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03</a:t>
            </a:r>
            <a:endParaRPr/>
          </a:p>
        </p:txBody>
      </p:sp>
      <p:sp>
        <p:nvSpPr>
          <p:cNvPr id="4234" name="Google Shape;4234;p55"/>
          <p:cNvSpPr txBox="1"/>
          <p:nvPr>
            <p:ph idx="2" type="title"/>
          </p:nvPr>
        </p:nvSpPr>
        <p:spPr>
          <a:xfrm>
            <a:off x="319187" y="4198425"/>
            <a:ext cx="5169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04</a:t>
            </a:r>
            <a:endParaRPr/>
          </a:p>
        </p:txBody>
      </p:sp>
      <p:sp>
        <p:nvSpPr>
          <p:cNvPr id="4235" name="Google Shape;4235;p55"/>
          <p:cNvSpPr txBox="1"/>
          <p:nvPr>
            <p:ph idx="1" type="subTitle"/>
          </p:nvPr>
        </p:nvSpPr>
        <p:spPr>
          <a:xfrm>
            <a:off x="1007524" y="1986925"/>
            <a:ext cx="1940400" cy="564300"/>
          </a:xfrm>
          <a:prstGeom prst="rect">
            <a:avLst/>
          </a:prstGeom>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lt1"/>
                </a:solidFill>
              </a:rPr>
              <a:t>Terminer l’ascension et circulariser</a:t>
            </a:r>
            <a:endParaRPr>
              <a:solidFill>
                <a:schemeClr val="lt1"/>
              </a:solidFill>
            </a:endParaRPr>
          </a:p>
        </p:txBody>
      </p:sp>
      <p:sp>
        <p:nvSpPr>
          <p:cNvPr id="4236" name="Google Shape;4236;p55"/>
          <p:cNvSpPr txBox="1"/>
          <p:nvPr>
            <p:ph idx="2" type="title"/>
          </p:nvPr>
        </p:nvSpPr>
        <p:spPr>
          <a:xfrm>
            <a:off x="8125512" y="4147850"/>
            <a:ext cx="5169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05</a:t>
            </a:r>
            <a:endParaRPr/>
          </a:p>
        </p:txBody>
      </p:sp>
      <p:sp>
        <p:nvSpPr>
          <p:cNvPr id="4237" name="Google Shape;4237;p55"/>
          <p:cNvSpPr txBox="1"/>
          <p:nvPr>
            <p:ph idx="2" type="title"/>
          </p:nvPr>
        </p:nvSpPr>
        <p:spPr>
          <a:xfrm>
            <a:off x="8394037" y="3191375"/>
            <a:ext cx="5169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06</a:t>
            </a:r>
            <a:endParaRPr/>
          </a:p>
        </p:txBody>
      </p:sp>
      <p:sp>
        <p:nvSpPr>
          <p:cNvPr id="4238" name="Google Shape;4238;p55"/>
          <p:cNvSpPr txBox="1"/>
          <p:nvPr>
            <p:ph idx="2" type="title"/>
          </p:nvPr>
        </p:nvSpPr>
        <p:spPr>
          <a:xfrm>
            <a:off x="8394037" y="1973775"/>
            <a:ext cx="5169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07</a:t>
            </a:r>
            <a:endParaRPr/>
          </a:p>
        </p:txBody>
      </p:sp>
      <p:sp>
        <p:nvSpPr>
          <p:cNvPr id="4239" name="Google Shape;4239;p55"/>
          <p:cNvSpPr txBox="1"/>
          <p:nvPr>
            <p:ph idx="2" type="title"/>
          </p:nvPr>
        </p:nvSpPr>
        <p:spPr>
          <a:xfrm>
            <a:off x="8017037" y="932075"/>
            <a:ext cx="5169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08</a:t>
            </a:r>
            <a:endParaRPr/>
          </a:p>
        </p:txBody>
      </p:sp>
      <p:sp>
        <p:nvSpPr>
          <p:cNvPr id="4240" name="Google Shape;4240;p55"/>
          <p:cNvSpPr txBox="1"/>
          <p:nvPr>
            <p:ph idx="1" type="subTitle"/>
          </p:nvPr>
        </p:nvSpPr>
        <p:spPr>
          <a:xfrm>
            <a:off x="1007524" y="3192500"/>
            <a:ext cx="1940400" cy="564300"/>
          </a:xfrm>
          <a:prstGeom prst="rect">
            <a:avLst/>
          </a:prstGeom>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lt1"/>
                </a:solidFill>
              </a:rPr>
              <a:t>Injecter vers Mun</a:t>
            </a:r>
            <a:endParaRPr>
              <a:solidFill>
                <a:schemeClr val="lt1"/>
              </a:solidFill>
            </a:endParaRPr>
          </a:p>
        </p:txBody>
      </p:sp>
      <p:sp>
        <p:nvSpPr>
          <p:cNvPr id="4241" name="Google Shape;4241;p55"/>
          <p:cNvSpPr txBox="1"/>
          <p:nvPr>
            <p:ph idx="1" type="subTitle"/>
          </p:nvPr>
        </p:nvSpPr>
        <p:spPr>
          <a:xfrm>
            <a:off x="1130575" y="4180125"/>
            <a:ext cx="2216700" cy="595800"/>
          </a:xfrm>
          <a:prstGeom prst="rect">
            <a:avLst/>
          </a:prstGeom>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lt1"/>
                </a:solidFill>
              </a:rPr>
              <a:t>Se mettre en orbite autour de Mun</a:t>
            </a:r>
            <a:endParaRPr>
              <a:solidFill>
                <a:schemeClr val="lt1"/>
              </a:solidFill>
            </a:endParaRPr>
          </a:p>
        </p:txBody>
      </p:sp>
      <p:sp>
        <p:nvSpPr>
          <p:cNvPr id="4242" name="Google Shape;4242;p55"/>
          <p:cNvSpPr txBox="1"/>
          <p:nvPr>
            <p:ph idx="1" type="subTitle"/>
          </p:nvPr>
        </p:nvSpPr>
        <p:spPr>
          <a:xfrm>
            <a:off x="5813000" y="923325"/>
            <a:ext cx="1979700" cy="595800"/>
          </a:xfrm>
          <a:prstGeom prst="rect">
            <a:avLst/>
          </a:prstGeom>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lt1"/>
                </a:solidFill>
              </a:rPr>
              <a:t>Entrer dans l’atmo et atterrir sur Kerbin</a:t>
            </a:r>
            <a:endParaRPr>
              <a:solidFill>
                <a:schemeClr val="lt1"/>
              </a:solidFill>
            </a:endParaRPr>
          </a:p>
        </p:txBody>
      </p:sp>
      <p:sp>
        <p:nvSpPr>
          <p:cNvPr id="4243" name="Google Shape;4243;p55"/>
          <p:cNvSpPr txBox="1"/>
          <p:nvPr>
            <p:ph idx="1" type="subTitle"/>
          </p:nvPr>
        </p:nvSpPr>
        <p:spPr>
          <a:xfrm>
            <a:off x="6135400" y="1971175"/>
            <a:ext cx="2031300" cy="595800"/>
          </a:xfrm>
          <a:prstGeom prst="rect">
            <a:avLst/>
          </a:prstGeom>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lt1"/>
                </a:solidFill>
              </a:rPr>
              <a:t>Injecter vers Kerbin</a:t>
            </a:r>
            <a:endParaRPr>
              <a:solidFill>
                <a:schemeClr val="lt1"/>
              </a:solidFill>
            </a:endParaRPr>
          </a:p>
        </p:txBody>
      </p:sp>
      <p:sp>
        <p:nvSpPr>
          <p:cNvPr id="4244" name="Google Shape;4244;p55"/>
          <p:cNvSpPr txBox="1"/>
          <p:nvPr>
            <p:ph idx="1" type="subTitle"/>
          </p:nvPr>
        </p:nvSpPr>
        <p:spPr>
          <a:xfrm>
            <a:off x="6138875" y="3200225"/>
            <a:ext cx="2031300" cy="595800"/>
          </a:xfrm>
          <a:prstGeom prst="rect">
            <a:avLst/>
          </a:prstGeom>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lt1"/>
                </a:solidFill>
              </a:rPr>
              <a:t>Redécoller et se mettre en orbite de Mun</a:t>
            </a:r>
            <a:endParaRPr>
              <a:solidFill>
                <a:schemeClr val="lt1"/>
              </a:solidFill>
            </a:endParaRPr>
          </a:p>
        </p:txBody>
      </p:sp>
      <p:sp>
        <p:nvSpPr>
          <p:cNvPr id="4245" name="Google Shape;4245;p55"/>
          <p:cNvSpPr txBox="1"/>
          <p:nvPr>
            <p:ph idx="1" type="subTitle"/>
          </p:nvPr>
        </p:nvSpPr>
        <p:spPr>
          <a:xfrm>
            <a:off x="5853750" y="4147850"/>
            <a:ext cx="1979700" cy="595800"/>
          </a:xfrm>
          <a:prstGeom prst="rect">
            <a:avLst/>
          </a:prstGeom>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lt1"/>
                </a:solidFill>
              </a:rPr>
              <a:t>Descendre et atterrir sur Mun</a:t>
            </a:r>
            <a:endParaRPr>
              <a:solidFill>
                <a:schemeClr val="lt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49" name="Shape 4249"/>
        <p:cNvGrpSpPr/>
        <p:nvPr/>
      </p:nvGrpSpPr>
      <p:grpSpPr>
        <a:xfrm>
          <a:off x="0" y="0"/>
          <a:ext cx="0" cy="0"/>
          <a:chOff x="0" y="0"/>
          <a:chExt cx="0" cy="0"/>
        </a:xfrm>
      </p:grpSpPr>
      <p:pic>
        <p:nvPicPr>
          <p:cNvPr id="4250" name="Google Shape;4250;p56"/>
          <p:cNvPicPr preferRelativeResize="0"/>
          <p:nvPr/>
        </p:nvPicPr>
        <p:blipFill>
          <a:blip r:embed="rId3">
            <a:alphaModFix/>
          </a:blip>
          <a:stretch>
            <a:fillRect/>
          </a:stretch>
        </p:blipFill>
        <p:spPr>
          <a:xfrm>
            <a:off x="-115637" y="-1096925"/>
            <a:ext cx="9460874" cy="7095651"/>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54" name="Shape 4254"/>
        <p:cNvGrpSpPr/>
        <p:nvPr/>
      </p:nvGrpSpPr>
      <p:grpSpPr>
        <a:xfrm>
          <a:off x="0" y="0"/>
          <a:ext cx="0" cy="0"/>
          <a:chOff x="0" y="0"/>
          <a:chExt cx="0" cy="0"/>
        </a:xfrm>
      </p:grpSpPr>
      <p:sp>
        <p:nvSpPr>
          <p:cNvPr id="4255" name="Google Shape;4255;p57"/>
          <p:cNvSpPr txBox="1"/>
          <p:nvPr>
            <p:ph type="title"/>
          </p:nvPr>
        </p:nvSpPr>
        <p:spPr>
          <a:xfrm>
            <a:off x="91425" y="70425"/>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2800"/>
              <a:t>Le DeltaV : coût énergétique d’une mission</a:t>
            </a:r>
            <a:endParaRPr sz="2800"/>
          </a:p>
        </p:txBody>
      </p:sp>
      <p:grpSp>
        <p:nvGrpSpPr>
          <p:cNvPr id="4256" name="Google Shape;4256;p57"/>
          <p:cNvGrpSpPr/>
          <p:nvPr/>
        </p:nvGrpSpPr>
        <p:grpSpPr>
          <a:xfrm rot="-1393019">
            <a:off x="7419107" y="150958"/>
            <a:ext cx="1022655" cy="1249786"/>
            <a:chOff x="1562309" y="2509229"/>
            <a:chExt cx="347240" cy="424361"/>
          </a:xfrm>
        </p:grpSpPr>
        <p:sp>
          <p:nvSpPr>
            <p:cNvPr id="4257" name="Google Shape;4257;p57"/>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58" name="Google Shape;4258;p57"/>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59" name="Google Shape;4259;p57"/>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0" name="Google Shape;4260;p57"/>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1" name="Google Shape;4261;p57"/>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2" name="Google Shape;4262;p57"/>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3" name="Google Shape;4263;p57"/>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4" name="Google Shape;4264;p57"/>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5" name="Google Shape;4265;p57"/>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6" name="Google Shape;4266;p57"/>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7" name="Google Shape;4267;p57"/>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8" name="Google Shape;4268;p57"/>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9" name="Google Shape;4269;p57"/>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270" name="Google Shape;4270;p57"/>
          <p:cNvSpPr/>
          <p:nvPr/>
        </p:nvSpPr>
        <p:spPr>
          <a:xfrm>
            <a:off x="5959639" y="2589073"/>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71" name="Google Shape;4271;p57"/>
          <p:cNvSpPr/>
          <p:nvPr/>
        </p:nvSpPr>
        <p:spPr>
          <a:xfrm>
            <a:off x="8246798" y="1593340"/>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272" name="Google Shape;4272;p57"/>
          <p:cNvPicPr preferRelativeResize="0"/>
          <p:nvPr/>
        </p:nvPicPr>
        <p:blipFill>
          <a:blip r:embed="rId3">
            <a:alphaModFix/>
          </a:blip>
          <a:stretch>
            <a:fillRect/>
          </a:stretch>
        </p:blipFill>
        <p:spPr>
          <a:xfrm>
            <a:off x="47700" y="737775"/>
            <a:ext cx="3077724" cy="4352998"/>
          </a:xfrm>
          <a:prstGeom prst="rect">
            <a:avLst/>
          </a:prstGeom>
          <a:noFill/>
          <a:ln>
            <a:noFill/>
          </a:ln>
        </p:spPr>
      </p:pic>
      <p:grpSp>
        <p:nvGrpSpPr>
          <p:cNvPr id="4273" name="Google Shape;4273;p57"/>
          <p:cNvGrpSpPr/>
          <p:nvPr/>
        </p:nvGrpSpPr>
        <p:grpSpPr>
          <a:xfrm>
            <a:off x="3198275" y="737775"/>
            <a:ext cx="5872849" cy="4352998"/>
            <a:chOff x="3198275" y="737775"/>
            <a:chExt cx="5872849" cy="4352998"/>
          </a:xfrm>
        </p:grpSpPr>
        <p:pic>
          <p:nvPicPr>
            <p:cNvPr id="4274" name="Google Shape;4274;p57"/>
            <p:cNvPicPr preferRelativeResize="0"/>
            <p:nvPr/>
          </p:nvPicPr>
          <p:blipFill rotWithShape="1">
            <a:blip r:embed="rId3">
              <a:alphaModFix/>
            </a:blip>
            <a:srcRect b="3405" l="10739" r="44381" t="73073"/>
            <a:stretch/>
          </p:blipFill>
          <p:spPr>
            <a:xfrm>
              <a:off x="3198275" y="737775"/>
              <a:ext cx="5872849" cy="4352998"/>
            </a:xfrm>
            <a:prstGeom prst="rect">
              <a:avLst/>
            </a:prstGeom>
            <a:noFill/>
            <a:ln>
              <a:noFill/>
            </a:ln>
          </p:spPr>
        </p:pic>
        <p:sp>
          <p:nvSpPr>
            <p:cNvPr id="4275" name="Google Shape;4275;p57"/>
            <p:cNvSpPr/>
            <p:nvPr/>
          </p:nvSpPr>
          <p:spPr>
            <a:xfrm>
              <a:off x="3198275" y="4196400"/>
              <a:ext cx="2251200" cy="894300"/>
            </a:xfrm>
            <a:prstGeom prst="rect">
              <a:avLst/>
            </a:prstGeom>
            <a:solidFill>
              <a:schemeClr val="dk1"/>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pic>
        <p:nvPicPr>
          <p:cNvPr id="4276" name="Google Shape;4276;p57"/>
          <p:cNvPicPr preferRelativeResize="0"/>
          <p:nvPr/>
        </p:nvPicPr>
        <p:blipFill rotWithShape="1">
          <a:blip r:embed="rId4">
            <a:alphaModFix/>
          </a:blip>
          <a:srcRect b="0" l="9733" r="5261" t="4342"/>
          <a:stretch/>
        </p:blipFill>
        <p:spPr>
          <a:xfrm>
            <a:off x="3198275" y="737775"/>
            <a:ext cx="5872851" cy="4352999"/>
          </a:xfrm>
          <a:prstGeom prst="rect">
            <a:avLst/>
          </a:prstGeom>
          <a:noFill/>
          <a:ln>
            <a:noFill/>
          </a:ln>
        </p:spPr>
      </p:pic>
      <p:sp>
        <p:nvSpPr>
          <p:cNvPr id="4277" name="Google Shape;4277;p57"/>
          <p:cNvSpPr/>
          <p:nvPr/>
        </p:nvSpPr>
        <p:spPr>
          <a:xfrm>
            <a:off x="4712975" y="4609450"/>
            <a:ext cx="681900" cy="3789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278" name="Google Shape;4278;p57"/>
          <p:cNvPicPr preferRelativeResize="0"/>
          <p:nvPr/>
        </p:nvPicPr>
        <p:blipFill>
          <a:blip r:embed="rId5">
            <a:alphaModFix/>
          </a:blip>
          <a:stretch>
            <a:fillRect/>
          </a:stretch>
        </p:blipFill>
        <p:spPr>
          <a:xfrm>
            <a:off x="3198275" y="3679150"/>
            <a:ext cx="1984375" cy="1411625"/>
          </a:xfrm>
          <a:prstGeom prst="rect">
            <a:avLst/>
          </a:prstGeom>
          <a:noFill/>
          <a:ln>
            <a:noFill/>
          </a:ln>
        </p:spPr>
      </p:pic>
      <p:sp>
        <p:nvSpPr>
          <p:cNvPr id="4279" name="Google Shape;4279;p57"/>
          <p:cNvSpPr txBox="1"/>
          <p:nvPr/>
        </p:nvSpPr>
        <p:spPr>
          <a:xfrm>
            <a:off x="5182650" y="4692775"/>
            <a:ext cx="1036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solidFill>
                  <a:schemeClr val="lt1"/>
                </a:solidFill>
                <a:latin typeface="Barlow"/>
                <a:ea typeface="Barlow"/>
                <a:cs typeface="Barlow"/>
                <a:sym typeface="Barlow"/>
                <a:hlinkClick r:id="rId6">
                  <a:extLst>
                    <a:ext uri="{A12FA001-AC4F-418D-AE19-62706E023703}">
                      <ahyp:hlinkClr val="tx"/>
                    </a:ext>
                  </a:extLst>
                </a:hlinkClick>
              </a:rPr>
              <a:t>Source</a:t>
            </a:r>
            <a:endParaRPr>
              <a:solidFill>
                <a:schemeClr val="lt1"/>
              </a:solidFill>
              <a:latin typeface="Barlow"/>
              <a:ea typeface="Barlow"/>
              <a:cs typeface="Barlow"/>
              <a:sym typeface="Barlow"/>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83" name="Shape 4283"/>
        <p:cNvGrpSpPr/>
        <p:nvPr/>
      </p:nvGrpSpPr>
      <p:grpSpPr>
        <a:xfrm>
          <a:off x="0" y="0"/>
          <a:ext cx="0" cy="0"/>
          <a:chOff x="0" y="0"/>
          <a:chExt cx="0" cy="0"/>
        </a:xfrm>
      </p:grpSpPr>
      <p:sp>
        <p:nvSpPr>
          <p:cNvPr id="4284" name="Google Shape;4284;p58"/>
          <p:cNvSpPr txBox="1"/>
          <p:nvPr>
            <p:ph type="title"/>
          </p:nvPr>
        </p:nvSpPr>
        <p:spPr>
          <a:xfrm>
            <a:off x="91425" y="70425"/>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2800"/>
              <a:t>Logique de conception descendante</a:t>
            </a:r>
            <a:endParaRPr sz="2800"/>
          </a:p>
        </p:txBody>
      </p:sp>
      <p:grpSp>
        <p:nvGrpSpPr>
          <p:cNvPr id="4285" name="Google Shape;4285;p58"/>
          <p:cNvGrpSpPr/>
          <p:nvPr/>
        </p:nvGrpSpPr>
        <p:grpSpPr>
          <a:xfrm rot="-1393019">
            <a:off x="7419107" y="150958"/>
            <a:ext cx="1022655" cy="1249786"/>
            <a:chOff x="1562309" y="2509229"/>
            <a:chExt cx="347240" cy="424361"/>
          </a:xfrm>
        </p:grpSpPr>
        <p:sp>
          <p:nvSpPr>
            <p:cNvPr id="4286" name="Google Shape;4286;p58"/>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87" name="Google Shape;4287;p58"/>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88" name="Google Shape;4288;p58"/>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89" name="Google Shape;4289;p58"/>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0" name="Google Shape;4290;p58"/>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1" name="Google Shape;4291;p58"/>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2" name="Google Shape;4292;p58"/>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3" name="Google Shape;4293;p58"/>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4" name="Google Shape;4294;p58"/>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5" name="Google Shape;4295;p58"/>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6" name="Google Shape;4296;p58"/>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7" name="Google Shape;4297;p58"/>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8" name="Google Shape;4298;p58"/>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299" name="Google Shape;4299;p58"/>
          <p:cNvSpPr/>
          <p:nvPr/>
        </p:nvSpPr>
        <p:spPr>
          <a:xfrm>
            <a:off x="5959639" y="2589073"/>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00" name="Google Shape;4300;p58"/>
          <p:cNvSpPr/>
          <p:nvPr/>
        </p:nvSpPr>
        <p:spPr>
          <a:xfrm>
            <a:off x="8246798" y="1593340"/>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301" name="Google Shape;4301;p58"/>
          <p:cNvGrpSpPr/>
          <p:nvPr/>
        </p:nvGrpSpPr>
        <p:grpSpPr>
          <a:xfrm>
            <a:off x="407877" y="811085"/>
            <a:ext cx="8016051" cy="3611214"/>
            <a:chOff x="2253298" y="2428317"/>
            <a:chExt cx="948701" cy="935378"/>
          </a:xfrm>
        </p:grpSpPr>
        <p:sp>
          <p:nvSpPr>
            <p:cNvPr id="4302" name="Google Shape;4302;p58"/>
            <p:cNvSpPr/>
            <p:nvPr/>
          </p:nvSpPr>
          <p:spPr>
            <a:xfrm>
              <a:off x="2418065" y="2799334"/>
              <a:ext cx="619167" cy="193359"/>
            </a:xfrm>
            <a:custGeom>
              <a:rect b="b" l="l" r="r" t="t"/>
              <a:pathLst>
                <a:path extrusionOk="0" h="36397" w="116549">
                  <a:moveTo>
                    <a:pt x="18199" y="1"/>
                  </a:moveTo>
                  <a:cubicBezTo>
                    <a:pt x="8148" y="1"/>
                    <a:pt x="1" y="8148"/>
                    <a:pt x="1" y="18198"/>
                  </a:cubicBezTo>
                  <a:cubicBezTo>
                    <a:pt x="1" y="28249"/>
                    <a:pt x="8148" y="36396"/>
                    <a:pt x="18199" y="36396"/>
                  </a:cubicBezTo>
                  <a:lnTo>
                    <a:pt x="98350" y="36396"/>
                  </a:lnTo>
                  <a:cubicBezTo>
                    <a:pt x="108401" y="36396"/>
                    <a:pt x="116548" y="28249"/>
                    <a:pt x="116548" y="18198"/>
                  </a:cubicBezTo>
                  <a:cubicBezTo>
                    <a:pt x="116548" y="8148"/>
                    <a:pt x="108401" y="1"/>
                    <a:pt x="98350" y="1"/>
                  </a:cubicBezTo>
                  <a:close/>
                </a:path>
              </a:pathLst>
            </a:custGeom>
            <a:solidFill>
              <a:srgbClr val="A5B7C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2000">
                  <a:latin typeface="Barlow"/>
                  <a:ea typeface="Barlow"/>
                  <a:cs typeface="Barlow"/>
                  <a:sym typeface="Barlow"/>
                </a:rPr>
                <a:t>Dimensionnement</a:t>
              </a:r>
              <a:r>
                <a:rPr lang="en" sz="2000">
                  <a:latin typeface="Barlow"/>
                  <a:ea typeface="Barlow"/>
                  <a:cs typeface="Barlow"/>
                  <a:sym typeface="Barlow"/>
                </a:rPr>
                <a:t> et conception du lanceur</a:t>
              </a:r>
              <a:endParaRPr sz="2000">
                <a:latin typeface="Barlow"/>
                <a:ea typeface="Barlow"/>
                <a:cs typeface="Barlow"/>
                <a:sym typeface="Barlow"/>
              </a:endParaRPr>
            </a:p>
          </p:txBody>
        </p:sp>
        <p:sp>
          <p:nvSpPr>
            <p:cNvPr id="4303" name="Google Shape;4303;p58"/>
            <p:cNvSpPr/>
            <p:nvPr/>
          </p:nvSpPr>
          <p:spPr>
            <a:xfrm>
              <a:off x="2373234" y="2761962"/>
              <a:ext cx="248482" cy="268106"/>
            </a:xfrm>
            <a:custGeom>
              <a:rect b="b" l="l" r="r" t="t"/>
              <a:pathLst>
                <a:path extrusionOk="0" h="50467" w="46773">
                  <a:moveTo>
                    <a:pt x="25232" y="1"/>
                  </a:moveTo>
                  <a:cubicBezTo>
                    <a:pt x="11319" y="1"/>
                    <a:pt x="0" y="11322"/>
                    <a:pt x="0" y="25233"/>
                  </a:cubicBezTo>
                  <a:cubicBezTo>
                    <a:pt x="0" y="39146"/>
                    <a:pt x="11319" y="50466"/>
                    <a:pt x="25232" y="50466"/>
                  </a:cubicBezTo>
                  <a:lnTo>
                    <a:pt x="46773" y="50466"/>
                  </a:lnTo>
                  <a:lnTo>
                    <a:pt x="46773" y="49007"/>
                  </a:lnTo>
                  <a:lnTo>
                    <a:pt x="25232" y="49007"/>
                  </a:lnTo>
                  <a:cubicBezTo>
                    <a:pt x="12124" y="49007"/>
                    <a:pt x="1456" y="38344"/>
                    <a:pt x="1456" y="25233"/>
                  </a:cubicBezTo>
                  <a:cubicBezTo>
                    <a:pt x="1456" y="12123"/>
                    <a:pt x="12124" y="1457"/>
                    <a:pt x="25232" y="1457"/>
                  </a:cubicBezTo>
                  <a:lnTo>
                    <a:pt x="46773" y="1457"/>
                  </a:lnTo>
                  <a:lnTo>
                    <a:pt x="46773" y="1"/>
                  </a:lnTo>
                  <a:close/>
                </a:path>
              </a:pathLst>
            </a:custGeom>
            <a:solidFill>
              <a:srgbClr val="96979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04" name="Google Shape;4304;p58"/>
            <p:cNvSpPr/>
            <p:nvPr/>
          </p:nvSpPr>
          <p:spPr>
            <a:xfrm>
              <a:off x="2726356" y="3024889"/>
              <a:ext cx="2582" cy="99328"/>
            </a:xfrm>
            <a:custGeom>
              <a:rect b="b" l="l" r="r" t="t"/>
              <a:pathLst>
                <a:path extrusionOk="0" h="18697" w="486">
                  <a:moveTo>
                    <a:pt x="243" y="1"/>
                  </a:moveTo>
                  <a:cubicBezTo>
                    <a:pt x="108" y="1"/>
                    <a:pt x="1" y="109"/>
                    <a:pt x="1" y="243"/>
                  </a:cubicBezTo>
                  <a:lnTo>
                    <a:pt x="1" y="18455"/>
                  </a:lnTo>
                  <a:cubicBezTo>
                    <a:pt x="1" y="18588"/>
                    <a:pt x="108" y="18697"/>
                    <a:pt x="243" y="18697"/>
                  </a:cubicBezTo>
                  <a:cubicBezTo>
                    <a:pt x="377" y="18697"/>
                    <a:pt x="485" y="18588"/>
                    <a:pt x="485" y="18455"/>
                  </a:cubicBezTo>
                  <a:lnTo>
                    <a:pt x="485" y="243"/>
                  </a:lnTo>
                  <a:cubicBezTo>
                    <a:pt x="485" y="109"/>
                    <a:pt x="377" y="1"/>
                    <a:pt x="243" y="1"/>
                  </a:cubicBezTo>
                  <a:close/>
                </a:path>
              </a:pathLst>
            </a:custGeom>
            <a:solidFill>
              <a:srgbClr val="9FA0A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05" name="Google Shape;4305;p58"/>
            <p:cNvSpPr/>
            <p:nvPr/>
          </p:nvSpPr>
          <p:spPr>
            <a:xfrm>
              <a:off x="2785174" y="3024884"/>
              <a:ext cx="287220" cy="99333"/>
            </a:xfrm>
            <a:custGeom>
              <a:rect b="b" l="l" r="r" t="t"/>
              <a:pathLst>
                <a:path extrusionOk="0" h="18698" w="54065">
                  <a:moveTo>
                    <a:pt x="242" y="0"/>
                  </a:moveTo>
                  <a:cubicBezTo>
                    <a:pt x="109" y="0"/>
                    <a:pt x="0" y="109"/>
                    <a:pt x="0" y="242"/>
                  </a:cubicBezTo>
                  <a:lnTo>
                    <a:pt x="0" y="5286"/>
                  </a:lnTo>
                  <a:cubicBezTo>
                    <a:pt x="0" y="8843"/>
                    <a:pt x="2895" y="11736"/>
                    <a:pt x="6451" y="11736"/>
                  </a:cubicBezTo>
                  <a:lnTo>
                    <a:pt x="46862" y="11736"/>
                  </a:lnTo>
                  <a:cubicBezTo>
                    <a:pt x="50567" y="11736"/>
                    <a:pt x="53580" y="14751"/>
                    <a:pt x="53580" y="18456"/>
                  </a:cubicBezTo>
                  <a:cubicBezTo>
                    <a:pt x="53580" y="18589"/>
                    <a:pt x="53689" y="18698"/>
                    <a:pt x="53822" y="18698"/>
                  </a:cubicBezTo>
                  <a:cubicBezTo>
                    <a:pt x="53957" y="18698"/>
                    <a:pt x="54064" y="18589"/>
                    <a:pt x="54063" y="18456"/>
                  </a:cubicBezTo>
                  <a:cubicBezTo>
                    <a:pt x="54063" y="14484"/>
                    <a:pt x="50831" y="11250"/>
                    <a:pt x="46858" y="11250"/>
                  </a:cubicBezTo>
                  <a:lnTo>
                    <a:pt x="6449" y="11250"/>
                  </a:lnTo>
                  <a:cubicBezTo>
                    <a:pt x="3160" y="11250"/>
                    <a:pt x="484" y="8576"/>
                    <a:pt x="484" y="5286"/>
                  </a:cubicBezTo>
                  <a:lnTo>
                    <a:pt x="484" y="242"/>
                  </a:lnTo>
                  <a:cubicBezTo>
                    <a:pt x="484" y="109"/>
                    <a:pt x="376" y="0"/>
                    <a:pt x="242" y="0"/>
                  </a:cubicBezTo>
                  <a:close/>
                </a:path>
              </a:pathLst>
            </a:custGeom>
            <a:solidFill>
              <a:srgbClr val="9FA0A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06" name="Google Shape;4306;p58"/>
            <p:cNvSpPr/>
            <p:nvPr/>
          </p:nvSpPr>
          <p:spPr>
            <a:xfrm>
              <a:off x="2382903" y="3024884"/>
              <a:ext cx="287215" cy="99333"/>
            </a:xfrm>
            <a:custGeom>
              <a:rect b="b" l="l" r="r" t="t"/>
              <a:pathLst>
                <a:path extrusionOk="0" h="18698" w="54064">
                  <a:moveTo>
                    <a:pt x="53821" y="0"/>
                  </a:moveTo>
                  <a:cubicBezTo>
                    <a:pt x="53686" y="0"/>
                    <a:pt x="53579" y="109"/>
                    <a:pt x="53579" y="242"/>
                  </a:cubicBezTo>
                  <a:lnTo>
                    <a:pt x="53579" y="5286"/>
                  </a:lnTo>
                  <a:cubicBezTo>
                    <a:pt x="53579" y="8576"/>
                    <a:pt x="50903" y="11250"/>
                    <a:pt x="47614" y="11250"/>
                  </a:cubicBezTo>
                  <a:lnTo>
                    <a:pt x="7205" y="11250"/>
                  </a:lnTo>
                  <a:cubicBezTo>
                    <a:pt x="3232" y="11250"/>
                    <a:pt x="0" y="14484"/>
                    <a:pt x="0" y="18456"/>
                  </a:cubicBezTo>
                  <a:cubicBezTo>
                    <a:pt x="0" y="18589"/>
                    <a:pt x="109" y="18698"/>
                    <a:pt x="242" y="18698"/>
                  </a:cubicBezTo>
                  <a:cubicBezTo>
                    <a:pt x="376" y="18698"/>
                    <a:pt x="485" y="18589"/>
                    <a:pt x="485" y="18456"/>
                  </a:cubicBezTo>
                  <a:cubicBezTo>
                    <a:pt x="485" y="14751"/>
                    <a:pt x="3499" y="11736"/>
                    <a:pt x="7202" y="11736"/>
                  </a:cubicBezTo>
                  <a:lnTo>
                    <a:pt x="47612" y="11736"/>
                  </a:lnTo>
                  <a:cubicBezTo>
                    <a:pt x="51169" y="11736"/>
                    <a:pt x="54063" y="8843"/>
                    <a:pt x="54063" y="5286"/>
                  </a:cubicBezTo>
                  <a:lnTo>
                    <a:pt x="54063" y="242"/>
                  </a:lnTo>
                  <a:cubicBezTo>
                    <a:pt x="54063" y="109"/>
                    <a:pt x="53955" y="0"/>
                    <a:pt x="53821" y="0"/>
                  </a:cubicBezTo>
                  <a:close/>
                </a:path>
              </a:pathLst>
            </a:custGeom>
            <a:solidFill>
              <a:srgbClr val="9FA0A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07" name="Google Shape;4307;p58"/>
            <p:cNvSpPr/>
            <p:nvPr/>
          </p:nvSpPr>
          <p:spPr>
            <a:xfrm>
              <a:off x="2596756" y="3151259"/>
              <a:ext cx="261784" cy="212436"/>
            </a:xfrm>
            <a:custGeom>
              <a:rect b="b" l="l" r="r" t="t"/>
              <a:pathLst>
                <a:path extrusionOk="0" h="39988" w="49277">
                  <a:moveTo>
                    <a:pt x="7996" y="0"/>
                  </a:moveTo>
                  <a:cubicBezTo>
                    <a:pt x="3580" y="0"/>
                    <a:pt x="0" y="3579"/>
                    <a:pt x="0" y="7995"/>
                  </a:cubicBezTo>
                  <a:lnTo>
                    <a:pt x="0" y="31993"/>
                  </a:lnTo>
                  <a:cubicBezTo>
                    <a:pt x="0" y="36409"/>
                    <a:pt x="3580" y="39988"/>
                    <a:pt x="7996" y="39988"/>
                  </a:cubicBezTo>
                  <a:lnTo>
                    <a:pt x="41280" y="39988"/>
                  </a:lnTo>
                  <a:cubicBezTo>
                    <a:pt x="45697" y="39988"/>
                    <a:pt x="49277" y="36409"/>
                    <a:pt x="49277" y="31993"/>
                  </a:cubicBezTo>
                  <a:lnTo>
                    <a:pt x="49277" y="7995"/>
                  </a:lnTo>
                  <a:cubicBezTo>
                    <a:pt x="49277" y="3579"/>
                    <a:pt x="45697" y="0"/>
                    <a:pt x="41280" y="0"/>
                  </a:cubicBezTo>
                  <a:close/>
                </a:path>
              </a:pathLst>
            </a:custGeom>
            <a:solidFill>
              <a:srgbClr val="CFD9E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Barlow"/>
                  <a:ea typeface="Barlow"/>
                  <a:cs typeface="Barlow"/>
                  <a:sym typeface="Barlow"/>
                </a:rPr>
                <a:t>Respecter le DeltaV cible de chaque étape</a:t>
              </a:r>
              <a:endParaRPr>
                <a:latin typeface="Barlow"/>
                <a:ea typeface="Barlow"/>
                <a:cs typeface="Barlow"/>
                <a:sym typeface="Barlow"/>
              </a:endParaRPr>
            </a:p>
          </p:txBody>
        </p:sp>
        <p:sp>
          <p:nvSpPr>
            <p:cNvPr id="4308" name="Google Shape;4308;p58"/>
            <p:cNvSpPr/>
            <p:nvPr/>
          </p:nvSpPr>
          <p:spPr>
            <a:xfrm>
              <a:off x="2940204" y="3151259"/>
              <a:ext cx="261795" cy="212436"/>
            </a:xfrm>
            <a:custGeom>
              <a:rect b="b" l="l" r="r" t="t"/>
              <a:pathLst>
                <a:path extrusionOk="0" h="39988" w="49279">
                  <a:moveTo>
                    <a:pt x="7995" y="0"/>
                  </a:moveTo>
                  <a:cubicBezTo>
                    <a:pt x="3580" y="0"/>
                    <a:pt x="0" y="3579"/>
                    <a:pt x="0" y="7995"/>
                  </a:cubicBezTo>
                  <a:lnTo>
                    <a:pt x="0" y="31993"/>
                  </a:lnTo>
                  <a:cubicBezTo>
                    <a:pt x="0" y="36409"/>
                    <a:pt x="3580" y="39988"/>
                    <a:pt x="7995" y="39988"/>
                  </a:cubicBezTo>
                  <a:lnTo>
                    <a:pt x="41282" y="39988"/>
                  </a:lnTo>
                  <a:cubicBezTo>
                    <a:pt x="45698" y="39988"/>
                    <a:pt x="49278" y="36409"/>
                    <a:pt x="49278" y="31993"/>
                  </a:cubicBezTo>
                  <a:lnTo>
                    <a:pt x="49278" y="7995"/>
                  </a:lnTo>
                  <a:cubicBezTo>
                    <a:pt x="49278" y="3579"/>
                    <a:pt x="45698" y="0"/>
                    <a:pt x="41282" y="0"/>
                  </a:cubicBezTo>
                  <a:close/>
                </a:path>
              </a:pathLst>
            </a:custGeom>
            <a:solidFill>
              <a:srgbClr val="CFD9E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Barlow"/>
                  <a:ea typeface="Barlow"/>
                  <a:cs typeface="Barlow"/>
                  <a:sym typeface="Barlow"/>
                </a:rPr>
                <a:t>Optimiser / tweaker les élements de la fusée</a:t>
              </a:r>
              <a:endParaRPr>
                <a:latin typeface="Barlow"/>
                <a:ea typeface="Barlow"/>
                <a:cs typeface="Barlow"/>
                <a:sym typeface="Barlow"/>
              </a:endParaRPr>
            </a:p>
          </p:txBody>
        </p:sp>
        <p:sp>
          <p:nvSpPr>
            <p:cNvPr id="4309" name="Google Shape;4309;p58"/>
            <p:cNvSpPr/>
            <p:nvPr/>
          </p:nvSpPr>
          <p:spPr>
            <a:xfrm>
              <a:off x="2253298" y="3151259"/>
              <a:ext cx="261795" cy="212436"/>
            </a:xfrm>
            <a:custGeom>
              <a:rect b="b" l="l" r="r" t="t"/>
              <a:pathLst>
                <a:path extrusionOk="0" h="39988" w="49279">
                  <a:moveTo>
                    <a:pt x="7997" y="0"/>
                  </a:moveTo>
                  <a:cubicBezTo>
                    <a:pt x="3580" y="0"/>
                    <a:pt x="0" y="3579"/>
                    <a:pt x="0" y="7995"/>
                  </a:cubicBezTo>
                  <a:lnTo>
                    <a:pt x="0" y="31993"/>
                  </a:lnTo>
                  <a:cubicBezTo>
                    <a:pt x="0" y="36409"/>
                    <a:pt x="3580" y="39988"/>
                    <a:pt x="7997" y="39988"/>
                  </a:cubicBezTo>
                  <a:lnTo>
                    <a:pt x="41282" y="39988"/>
                  </a:lnTo>
                  <a:cubicBezTo>
                    <a:pt x="45697" y="39988"/>
                    <a:pt x="49277" y="36409"/>
                    <a:pt x="49277" y="31993"/>
                  </a:cubicBezTo>
                  <a:lnTo>
                    <a:pt x="49277" y="7995"/>
                  </a:lnTo>
                  <a:cubicBezTo>
                    <a:pt x="49278" y="3579"/>
                    <a:pt x="45697" y="0"/>
                    <a:pt x="41282" y="0"/>
                  </a:cubicBezTo>
                  <a:close/>
                </a:path>
              </a:pathLst>
            </a:custGeom>
            <a:solidFill>
              <a:srgbClr val="CFD9E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Barlow"/>
                  <a:ea typeface="Barlow"/>
                  <a:cs typeface="Barlow"/>
                  <a:sym typeface="Barlow"/>
                </a:rPr>
                <a:t>Dérouler les étages au fur et à mesure</a:t>
              </a:r>
              <a:endParaRPr>
                <a:latin typeface="Barlow"/>
                <a:ea typeface="Barlow"/>
                <a:cs typeface="Barlow"/>
                <a:sym typeface="Barlow"/>
              </a:endParaRPr>
            </a:p>
          </p:txBody>
        </p:sp>
        <p:sp>
          <p:nvSpPr>
            <p:cNvPr id="4310" name="Google Shape;4310;p58"/>
            <p:cNvSpPr/>
            <p:nvPr/>
          </p:nvSpPr>
          <p:spPr>
            <a:xfrm>
              <a:off x="2718685" y="3113966"/>
              <a:ext cx="17919" cy="17924"/>
            </a:xfrm>
            <a:custGeom>
              <a:rect b="b" l="l" r="r" t="t"/>
              <a:pathLst>
                <a:path extrusionOk="0" h="3374" w="3373">
                  <a:moveTo>
                    <a:pt x="1687" y="0"/>
                  </a:moveTo>
                  <a:cubicBezTo>
                    <a:pt x="755" y="0"/>
                    <a:pt x="1" y="755"/>
                    <a:pt x="1" y="1687"/>
                  </a:cubicBezTo>
                  <a:cubicBezTo>
                    <a:pt x="1" y="2619"/>
                    <a:pt x="755" y="3373"/>
                    <a:pt x="1687" y="3373"/>
                  </a:cubicBezTo>
                  <a:cubicBezTo>
                    <a:pt x="2618" y="3373"/>
                    <a:pt x="3372" y="2619"/>
                    <a:pt x="3372" y="1687"/>
                  </a:cubicBezTo>
                  <a:cubicBezTo>
                    <a:pt x="3372" y="755"/>
                    <a:pt x="2618" y="0"/>
                    <a:pt x="1687" y="0"/>
                  </a:cubicBezTo>
                  <a:close/>
                </a:path>
              </a:pathLst>
            </a:custGeom>
            <a:solidFill>
              <a:srgbClr val="435D7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11" name="Google Shape;4311;p58"/>
            <p:cNvSpPr/>
            <p:nvPr/>
          </p:nvSpPr>
          <p:spPr>
            <a:xfrm>
              <a:off x="3062128" y="3113966"/>
              <a:ext cx="17924" cy="17924"/>
            </a:xfrm>
            <a:custGeom>
              <a:rect b="b" l="l" r="r" t="t"/>
              <a:pathLst>
                <a:path extrusionOk="0" h="3374" w="3374">
                  <a:moveTo>
                    <a:pt x="1687" y="0"/>
                  </a:moveTo>
                  <a:cubicBezTo>
                    <a:pt x="755" y="0"/>
                    <a:pt x="0" y="755"/>
                    <a:pt x="0" y="1687"/>
                  </a:cubicBezTo>
                  <a:cubicBezTo>
                    <a:pt x="0" y="2619"/>
                    <a:pt x="755" y="3373"/>
                    <a:pt x="1687" y="3373"/>
                  </a:cubicBezTo>
                  <a:cubicBezTo>
                    <a:pt x="2619" y="3373"/>
                    <a:pt x="3373" y="2619"/>
                    <a:pt x="3373" y="1687"/>
                  </a:cubicBezTo>
                  <a:cubicBezTo>
                    <a:pt x="3373" y="755"/>
                    <a:pt x="2619" y="0"/>
                    <a:pt x="1687" y="0"/>
                  </a:cubicBezTo>
                  <a:close/>
                </a:path>
              </a:pathLst>
            </a:custGeom>
            <a:solidFill>
              <a:srgbClr val="435D7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12" name="Google Shape;4312;p58"/>
            <p:cNvSpPr/>
            <p:nvPr/>
          </p:nvSpPr>
          <p:spPr>
            <a:xfrm>
              <a:off x="2375226" y="3113966"/>
              <a:ext cx="17924" cy="17924"/>
            </a:xfrm>
            <a:custGeom>
              <a:rect b="b" l="l" r="r" t="t"/>
              <a:pathLst>
                <a:path extrusionOk="0" h="3374" w="3374">
                  <a:moveTo>
                    <a:pt x="1687" y="0"/>
                  </a:moveTo>
                  <a:cubicBezTo>
                    <a:pt x="755" y="0"/>
                    <a:pt x="1" y="755"/>
                    <a:pt x="1" y="1687"/>
                  </a:cubicBezTo>
                  <a:cubicBezTo>
                    <a:pt x="1" y="2619"/>
                    <a:pt x="755" y="3373"/>
                    <a:pt x="1687" y="3373"/>
                  </a:cubicBezTo>
                  <a:cubicBezTo>
                    <a:pt x="2619" y="3373"/>
                    <a:pt x="3374" y="2619"/>
                    <a:pt x="3374" y="1687"/>
                  </a:cubicBezTo>
                  <a:cubicBezTo>
                    <a:pt x="3374" y="755"/>
                    <a:pt x="2619" y="0"/>
                    <a:pt x="1687" y="0"/>
                  </a:cubicBezTo>
                  <a:close/>
                </a:path>
              </a:pathLst>
            </a:custGeom>
            <a:solidFill>
              <a:srgbClr val="435D7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13" name="Google Shape;4313;p58"/>
            <p:cNvSpPr/>
            <p:nvPr/>
          </p:nvSpPr>
          <p:spPr>
            <a:xfrm>
              <a:off x="2718685" y="3017224"/>
              <a:ext cx="17919" cy="17919"/>
            </a:xfrm>
            <a:custGeom>
              <a:rect b="b" l="l" r="r" t="t"/>
              <a:pathLst>
                <a:path extrusionOk="0" h="3373" w="3373">
                  <a:moveTo>
                    <a:pt x="1687" y="1"/>
                  </a:moveTo>
                  <a:cubicBezTo>
                    <a:pt x="755" y="1"/>
                    <a:pt x="1" y="754"/>
                    <a:pt x="1" y="1686"/>
                  </a:cubicBezTo>
                  <a:cubicBezTo>
                    <a:pt x="1" y="2618"/>
                    <a:pt x="755" y="3372"/>
                    <a:pt x="1687" y="3372"/>
                  </a:cubicBezTo>
                  <a:cubicBezTo>
                    <a:pt x="2618" y="3372"/>
                    <a:pt x="3372" y="2618"/>
                    <a:pt x="3372" y="1686"/>
                  </a:cubicBezTo>
                  <a:cubicBezTo>
                    <a:pt x="3372" y="754"/>
                    <a:pt x="2618" y="1"/>
                    <a:pt x="1687" y="1"/>
                  </a:cubicBezTo>
                  <a:close/>
                </a:path>
              </a:pathLst>
            </a:custGeom>
            <a:solidFill>
              <a:srgbClr val="435D7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14" name="Google Shape;4314;p58"/>
            <p:cNvSpPr/>
            <p:nvPr/>
          </p:nvSpPr>
          <p:spPr>
            <a:xfrm>
              <a:off x="2777509" y="3017224"/>
              <a:ext cx="17914" cy="17919"/>
            </a:xfrm>
            <a:custGeom>
              <a:rect b="b" l="l" r="r" t="t"/>
              <a:pathLst>
                <a:path extrusionOk="0" h="3373" w="3372">
                  <a:moveTo>
                    <a:pt x="1685" y="1"/>
                  </a:moveTo>
                  <a:cubicBezTo>
                    <a:pt x="753" y="1"/>
                    <a:pt x="0" y="754"/>
                    <a:pt x="0" y="1686"/>
                  </a:cubicBezTo>
                  <a:cubicBezTo>
                    <a:pt x="0" y="2618"/>
                    <a:pt x="753" y="3372"/>
                    <a:pt x="1685" y="3372"/>
                  </a:cubicBezTo>
                  <a:cubicBezTo>
                    <a:pt x="2617" y="3372"/>
                    <a:pt x="3372" y="2618"/>
                    <a:pt x="3372" y="1686"/>
                  </a:cubicBezTo>
                  <a:cubicBezTo>
                    <a:pt x="3372" y="754"/>
                    <a:pt x="2617" y="1"/>
                    <a:pt x="1685" y="1"/>
                  </a:cubicBezTo>
                  <a:close/>
                </a:path>
              </a:pathLst>
            </a:custGeom>
            <a:solidFill>
              <a:srgbClr val="435D7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15" name="Google Shape;4315;p58"/>
            <p:cNvSpPr/>
            <p:nvPr/>
          </p:nvSpPr>
          <p:spPr>
            <a:xfrm>
              <a:off x="2659856" y="3017224"/>
              <a:ext cx="17914" cy="17919"/>
            </a:xfrm>
            <a:custGeom>
              <a:rect b="b" l="l" r="r" t="t"/>
              <a:pathLst>
                <a:path extrusionOk="0" h="3373" w="3372">
                  <a:moveTo>
                    <a:pt x="1687" y="1"/>
                  </a:moveTo>
                  <a:cubicBezTo>
                    <a:pt x="755" y="1"/>
                    <a:pt x="1" y="754"/>
                    <a:pt x="1" y="1686"/>
                  </a:cubicBezTo>
                  <a:cubicBezTo>
                    <a:pt x="1" y="2618"/>
                    <a:pt x="755" y="3372"/>
                    <a:pt x="1687" y="3372"/>
                  </a:cubicBezTo>
                  <a:cubicBezTo>
                    <a:pt x="2619" y="3372"/>
                    <a:pt x="3372" y="2618"/>
                    <a:pt x="3372" y="1686"/>
                  </a:cubicBezTo>
                  <a:cubicBezTo>
                    <a:pt x="3372" y="754"/>
                    <a:pt x="2619" y="1"/>
                    <a:pt x="1687" y="1"/>
                  </a:cubicBezTo>
                  <a:close/>
                </a:path>
              </a:pathLst>
            </a:custGeom>
            <a:solidFill>
              <a:srgbClr val="435D7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16" name="Google Shape;4316;p58"/>
            <p:cNvSpPr/>
            <p:nvPr/>
          </p:nvSpPr>
          <p:spPr>
            <a:xfrm>
              <a:off x="2726356" y="2667807"/>
              <a:ext cx="2582" cy="99322"/>
            </a:xfrm>
            <a:custGeom>
              <a:rect b="b" l="l" r="r" t="t"/>
              <a:pathLst>
                <a:path extrusionOk="0" h="18696" w="486">
                  <a:moveTo>
                    <a:pt x="243" y="0"/>
                  </a:moveTo>
                  <a:cubicBezTo>
                    <a:pt x="108" y="0"/>
                    <a:pt x="1" y="109"/>
                    <a:pt x="1" y="243"/>
                  </a:cubicBezTo>
                  <a:lnTo>
                    <a:pt x="1" y="18453"/>
                  </a:lnTo>
                  <a:cubicBezTo>
                    <a:pt x="1" y="18588"/>
                    <a:pt x="108" y="18695"/>
                    <a:pt x="243" y="18695"/>
                  </a:cubicBezTo>
                  <a:cubicBezTo>
                    <a:pt x="377" y="18695"/>
                    <a:pt x="485" y="18588"/>
                    <a:pt x="485" y="18453"/>
                  </a:cubicBezTo>
                  <a:lnTo>
                    <a:pt x="485" y="243"/>
                  </a:lnTo>
                  <a:cubicBezTo>
                    <a:pt x="485" y="109"/>
                    <a:pt x="377" y="0"/>
                    <a:pt x="243" y="0"/>
                  </a:cubicBezTo>
                  <a:close/>
                </a:path>
              </a:pathLst>
            </a:custGeom>
            <a:solidFill>
              <a:srgbClr val="9FA0A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17" name="Google Shape;4317;p58"/>
            <p:cNvSpPr/>
            <p:nvPr/>
          </p:nvSpPr>
          <p:spPr>
            <a:xfrm>
              <a:off x="2785174" y="2667796"/>
              <a:ext cx="287210" cy="99333"/>
            </a:xfrm>
            <a:custGeom>
              <a:rect b="b" l="l" r="r" t="t"/>
              <a:pathLst>
                <a:path extrusionOk="0" h="18698" w="54063">
                  <a:moveTo>
                    <a:pt x="53821" y="1"/>
                  </a:moveTo>
                  <a:cubicBezTo>
                    <a:pt x="53687" y="1"/>
                    <a:pt x="53579" y="108"/>
                    <a:pt x="53579" y="243"/>
                  </a:cubicBezTo>
                  <a:cubicBezTo>
                    <a:pt x="53579" y="3946"/>
                    <a:pt x="50564" y="6961"/>
                    <a:pt x="46861" y="6961"/>
                  </a:cubicBezTo>
                  <a:lnTo>
                    <a:pt x="6451" y="6961"/>
                  </a:lnTo>
                  <a:cubicBezTo>
                    <a:pt x="2895" y="6961"/>
                    <a:pt x="0" y="9857"/>
                    <a:pt x="0" y="13412"/>
                  </a:cubicBezTo>
                  <a:lnTo>
                    <a:pt x="0" y="18455"/>
                  </a:lnTo>
                  <a:cubicBezTo>
                    <a:pt x="0" y="18590"/>
                    <a:pt x="109" y="18697"/>
                    <a:pt x="242" y="18697"/>
                  </a:cubicBezTo>
                  <a:cubicBezTo>
                    <a:pt x="379" y="18697"/>
                    <a:pt x="487" y="18590"/>
                    <a:pt x="486" y="18455"/>
                  </a:cubicBezTo>
                  <a:lnTo>
                    <a:pt x="486" y="13412"/>
                  </a:lnTo>
                  <a:cubicBezTo>
                    <a:pt x="486" y="10122"/>
                    <a:pt x="3162" y="7447"/>
                    <a:pt x="6451" y="7447"/>
                  </a:cubicBezTo>
                  <a:lnTo>
                    <a:pt x="46858" y="7447"/>
                  </a:lnTo>
                  <a:cubicBezTo>
                    <a:pt x="50831" y="7447"/>
                    <a:pt x="54063" y="4215"/>
                    <a:pt x="54063" y="243"/>
                  </a:cubicBezTo>
                  <a:cubicBezTo>
                    <a:pt x="54063" y="108"/>
                    <a:pt x="53954" y="1"/>
                    <a:pt x="53821" y="1"/>
                  </a:cubicBezTo>
                  <a:close/>
                </a:path>
              </a:pathLst>
            </a:custGeom>
            <a:solidFill>
              <a:srgbClr val="9FA0A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18" name="Google Shape;4318;p58"/>
            <p:cNvSpPr/>
            <p:nvPr/>
          </p:nvSpPr>
          <p:spPr>
            <a:xfrm>
              <a:off x="2382892" y="2667796"/>
              <a:ext cx="287226" cy="99333"/>
            </a:xfrm>
            <a:custGeom>
              <a:rect b="b" l="l" r="r" t="t"/>
              <a:pathLst>
                <a:path extrusionOk="0" h="18698" w="54066">
                  <a:moveTo>
                    <a:pt x="243" y="1"/>
                  </a:moveTo>
                  <a:cubicBezTo>
                    <a:pt x="108" y="1"/>
                    <a:pt x="1" y="108"/>
                    <a:pt x="1" y="243"/>
                  </a:cubicBezTo>
                  <a:cubicBezTo>
                    <a:pt x="1" y="4216"/>
                    <a:pt x="3233" y="7447"/>
                    <a:pt x="7204" y="7447"/>
                  </a:cubicBezTo>
                  <a:lnTo>
                    <a:pt x="47616" y="7447"/>
                  </a:lnTo>
                  <a:cubicBezTo>
                    <a:pt x="50905" y="7447"/>
                    <a:pt x="53581" y="10122"/>
                    <a:pt x="53581" y="13412"/>
                  </a:cubicBezTo>
                  <a:lnTo>
                    <a:pt x="53581" y="18455"/>
                  </a:lnTo>
                  <a:cubicBezTo>
                    <a:pt x="53581" y="18590"/>
                    <a:pt x="53688" y="18697"/>
                    <a:pt x="53823" y="18697"/>
                  </a:cubicBezTo>
                  <a:cubicBezTo>
                    <a:pt x="53957" y="18697"/>
                    <a:pt x="54065" y="18590"/>
                    <a:pt x="54062" y="18455"/>
                  </a:cubicBezTo>
                  <a:lnTo>
                    <a:pt x="54062" y="13412"/>
                  </a:lnTo>
                  <a:cubicBezTo>
                    <a:pt x="54062" y="9854"/>
                    <a:pt x="51169" y="6961"/>
                    <a:pt x="47611" y="6961"/>
                  </a:cubicBezTo>
                  <a:lnTo>
                    <a:pt x="7203" y="6961"/>
                  </a:lnTo>
                  <a:cubicBezTo>
                    <a:pt x="3498" y="6961"/>
                    <a:pt x="485" y="3946"/>
                    <a:pt x="485" y="243"/>
                  </a:cubicBezTo>
                  <a:cubicBezTo>
                    <a:pt x="485" y="108"/>
                    <a:pt x="377" y="1"/>
                    <a:pt x="243" y="1"/>
                  </a:cubicBezTo>
                  <a:close/>
                </a:path>
              </a:pathLst>
            </a:custGeom>
            <a:solidFill>
              <a:srgbClr val="9FA0A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19" name="Google Shape;4319;p58"/>
            <p:cNvSpPr/>
            <p:nvPr/>
          </p:nvSpPr>
          <p:spPr>
            <a:xfrm>
              <a:off x="2596756" y="2428317"/>
              <a:ext cx="261784" cy="212447"/>
            </a:xfrm>
            <a:custGeom>
              <a:rect b="b" l="l" r="r" t="t"/>
              <a:pathLst>
                <a:path extrusionOk="0" h="39990" w="49277">
                  <a:moveTo>
                    <a:pt x="7996" y="1"/>
                  </a:moveTo>
                  <a:cubicBezTo>
                    <a:pt x="3580" y="1"/>
                    <a:pt x="0" y="3580"/>
                    <a:pt x="0" y="7995"/>
                  </a:cubicBezTo>
                  <a:lnTo>
                    <a:pt x="0" y="31993"/>
                  </a:lnTo>
                  <a:cubicBezTo>
                    <a:pt x="0" y="36409"/>
                    <a:pt x="3580" y="39989"/>
                    <a:pt x="7996" y="39989"/>
                  </a:cubicBezTo>
                  <a:lnTo>
                    <a:pt x="41280" y="39989"/>
                  </a:lnTo>
                  <a:cubicBezTo>
                    <a:pt x="45697" y="39989"/>
                    <a:pt x="49277" y="36409"/>
                    <a:pt x="49277" y="31993"/>
                  </a:cubicBezTo>
                  <a:lnTo>
                    <a:pt x="49277" y="7995"/>
                  </a:lnTo>
                  <a:cubicBezTo>
                    <a:pt x="49277" y="3580"/>
                    <a:pt x="45697" y="1"/>
                    <a:pt x="41280" y="1"/>
                  </a:cubicBezTo>
                  <a:close/>
                </a:path>
              </a:pathLst>
            </a:custGeom>
            <a:solidFill>
              <a:srgbClr val="CFD9E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Barlow"/>
                  <a:ea typeface="Barlow"/>
                  <a:cs typeface="Barlow"/>
                  <a:sym typeface="Barlow"/>
                </a:rPr>
                <a:t>Identifier les contraintes et opportunités</a:t>
              </a:r>
              <a:endParaRPr>
                <a:latin typeface="Barlow"/>
                <a:ea typeface="Barlow"/>
                <a:cs typeface="Barlow"/>
                <a:sym typeface="Barlow"/>
              </a:endParaRPr>
            </a:p>
          </p:txBody>
        </p:sp>
        <p:sp>
          <p:nvSpPr>
            <p:cNvPr id="4320" name="Google Shape;4320;p58"/>
            <p:cNvSpPr/>
            <p:nvPr/>
          </p:nvSpPr>
          <p:spPr>
            <a:xfrm>
              <a:off x="2940204" y="2428317"/>
              <a:ext cx="261795" cy="212447"/>
            </a:xfrm>
            <a:custGeom>
              <a:rect b="b" l="l" r="r" t="t"/>
              <a:pathLst>
                <a:path extrusionOk="0" h="39990" w="49279">
                  <a:moveTo>
                    <a:pt x="7995" y="1"/>
                  </a:moveTo>
                  <a:cubicBezTo>
                    <a:pt x="3580" y="1"/>
                    <a:pt x="0" y="3580"/>
                    <a:pt x="0" y="7995"/>
                  </a:cubicBezTo>
                  <a:lnTo>
                    <a:pt x="0" y="31993"/>
                  </a:lnTo>
                  <a:cubicBezTo>
                    <a:pt x="0" y="36409"/>
                    <a:pt x="3580" y="39989"/>
                    <a:pt x="7995" y="39989"/>
                  </a:cubicBezTo>
                  <a:lnTo>
                    <a:pt x="41282" y="39989"/>
                  </a:lnTo>
                  <a:cubicBezTo>
                    <a:pt x="45698" y="39989"/>
                    <a:pt x="49278" y="36409"/>
                    <a:pt x="49278" y="31993"/>
                  </a:cubicBezTo>
                  <a:lnTo>
                    <a:pt x="49278" y="7995"/>
                  </a:lnTo>
                  <a:cubicBezTo>
                    <a:pt x="49278" y="3580"/>
                    <a:pt x="45698" y="1"/>
                    <a:pt x="41282" y="1"/>
                  </a:cubicBezTo>
                  <a:close/>
                </a:path>
              </a:pathLst>
            </a:custGeom>
            <a:solidFill>
              <a:srgbClr val="CFD9E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Barlow"/>
                  <a:ea typeface="Barlow"/>
                  <a:cs typeface="Barlow"/>
                  <a:sym typeface="Barlow"/>
                </a:rPr>
                <a:t>Débuter la conception par le haut, par la fin</a:t>
              </a:r>
              <a:endParaRPr>
                <a:latin typeface="Barlow"/>
                <a:ea typeface="Barlow"/>
                <a:cs typeface="Barlow"/>
                <a:sym typeface="Barlow"/>
              </a:endParaRPr>
            </a:p>
          </p:txBody>
        </p:sp>
        <p:sp>
          <p:nvSpPr>
            <p:cNvPr id="4321" name="Google Shape;4321;p58"/>
            <p:cNvSpPr/>
            <p:nvPr/>
          </p:nvSpPr>
          <p:spPr>
            <a:xfrm>
              <a:off x="2253298" y="2428317"/>
              <a:ext cx="261795" cy="212447"/>
            </a:xfrm>
            <a:custGeom>
              <a:rect b="b" l="l" r="r" t="t"/>
              <a:pathLst>
                <a:path extrusionOk="0" h="39990" w="49279">
                  <a:moveTo>
                    <a:pt x="7997" y="1"/>
                  </a:moveTo>
                  <a:cubicBezTo>
                    <a:pt x="3580" y="1"/>
                    <a:pt x="0" y="3580"/>
                    <a:pt x="0" y="7995"/>
                  </a:cubicBezTo>
                  <a:lnTo>
                    <a:pt x="0" y="31993"/>
                  </a:lnTo>
                  <a:cubicBezTo>
                    <a:pt x="0" y="36409"/>
                    <a:pt x="3580" y="39989"/>
                    <a:pt x="7997" y="39989"/>
                  </a:cubicBezTo>
                  <a:lnTo>
                    <a:pt x="41282" y="39989"/>
                  </a:lnTo>
                  <a:cubicBezTo>
                    <a:pt x="45697" y="39989"/>
                    <a:pt x="49277" y="36409"/>
                    <a:pt x="49277" y="31993"/>
                  </a:cubicBezTo>
                  <a:lnTo>
                    <a:pt x="49277" y="7995"/>
                  </a:lnTo>
                  <a:cubicBezTo>
                    <a:pt x="49278" y="3580"/>
                    <a:pt x="45697" y="1"/>
                    <a:pt x="41282" y="1"/>
                  </a:cubicBezTo>
                  <a:close/>
                </a:path>
              </a:pathLst>
            </a:custGeom>
            <a:solidFill>
              <a:srgbClr val="CFD9E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Barlow"/>
                  <a:ea typeface="Barlow"/>
                  <a:cs typeface="Barlow"/>
                  <a:sym typeface="Barlow"/>
                </a:rPr>
                <a:t>Décomposer les étapes de la mission</a:t>
              </a:r>
              <a:endParaRPr>
                <a:latin typeface="Barlow"/>
                <a:ea typeface="Barlow"/>
                <a:cs typeface="Barlow"/>
                <a:sym typeface="Barlow"/>
              </a:endParaRPr>
            </a:p>
          </p:txBody>
        </p:sp>
        <p:sp>
          <p:nvSpPr>
            <p:cNvPr id="4322" name="Google Shape;4322;p58"/>
            <p:cNvSpPr/>
            <p:nvPr/>
          </p:nvSpPr>
          <p:spPr>
            <a:xfrm>
              <a:off x="2718685" y="2660136"/>
              <a:ext cx="17919" cy="17919"/>
            </a:xfrm>
            <a:custGeom>
              <a:rect b="b" l="l" r="r" t="t"/>
              <a:pathLst>
                <a:path extrusionOk="0" h="3373" w="3373">
                  <a:moveTo>
                    <a:pt x="1687" y="0"/>
                  </a:moveTo>
                  <a:cubicBezTo>
                    <a:pt x="755" y="0"/>
                    <a:pt x="1" y="754"/>
                    <a:pt x="1" y="1687"/>
                  </a:cubicBezTo>
                  <a:cubicBezTo>
                    <a:pt x="1" y="2619"/>
                    <a:pt x="755" y="3373"/>
                    <a:pt x="1687" y="3373"/>
                  </a:cubicBezTo>
                  <a:cubicBezTo>
                    <a:pt x="2618" y="3373"/>
                    <a:pt x="3372" y="2617"/>
                    <a:pt x="3372" y="1687"/>
                  </a:cubicBezTo>
                  <a:cubicBezTo>
                    <a:pt x="3372" y="754"/>
                    <a:pt x="2618" y="0"/>
                    <a:pt x="1687" y="0"/>
                  </a:cubicBezTo>
                  <a:close/>
                </a:path>
              </a:pathLst>
            </a:custGeom>
            <a:solidFill>
              <a:srgbClr val="435D7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23" name="Google Shape;4323;p58"/>
            <p:cNvSpPr/>
            <p:nvPr/>
          </p:nvSpPr>
          <p:spPr>
            <a:xfrm>
              <a:off x="3062128" y="2660136"/>
              <a:ext cx="17924" cy="17919"/>
            </a:xfrm>
            <a:custGeom>
              <a:rect b="b" l="l" r="r" t="t"/>
              <a:pathLst>
                <a:path extrusionOk="0" h="3373" w="3374">
                  <a:moveTo>
                    <a:pt x="1687" y="0"/>
                  </a:moveTo>
                  <a:cubicBezTo>
                    <a:pt x="755" y="0"/>
                    <a:pt x="0" y="754"/>
                    <a:pt x="0" y="1687"/>
                  </a:cubicBezTo>
                  <a:cubicBezTo>
                    <a:pt x="0" y="2619"/>
                    <a:pt x="755" y="3373"/>
                    <a:pt x="1687" y="3373"/>
                  </a:cubicBezTo>
                  <a:cubicBezTo>
                    <a:pt x="2619" y="3370"/>
                    <a:pt x="3373" y="2617"/>
                    <a:pt x="3373" y="1687"/>
                  </a:cubicBezTo>
                  <a:cubicBezTo>
                    <a:pt x="3373" y="754"/>
                    <a:pt x="2619" y="0"/>
                    <a:pt x="1687" y="0"/>
                  </a:cubicBezTo>
                  <a:close/>
                </a:path>
              </a:pathLst>
            </a:custGeom>
            <a:solidFill>
              <a:srgbClr val="435D7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24" name="Google Shape;4324;p58"/>
            <p:cNvSpPr/>
            <p:nvPr/>
          </p:nvSpPr>
          <p:spPr>
            <a:xfrm>
              <a:off x="2375226" y="2660136"/>
              <a:ext cx="17924" cy="17919"/>
            </a:xfrm>
            <a:custGeom>
              <a:rect b="b" l="l" r="r" t="t"/>
              <a:pathLst>
                <a:path extrusionOk="0" h="3373" w="3374">
                  <a:moveTo>
                    <a:pt x="1687" y="0"/>
                  </a:moveTo>
                  <a:cubicBezTo>
                    <a:pt x="755" y="0"/>
                    <a:pt x="1" y="754"/>
                    <a:pt x="1" y="1687"/>
                  </a:cubicBezTo>
                  <a:cubicBezTo>
                    <a:pt x="1" y="2619"/>
                    <a:pt x="755" y="3373"/>
                    <a:pt x="1687" y="3373"/>
                  </a:cubicBezTo>
                  <a:cubicBezTo>
                    <a:pt x="2619" y="3370"/>
                    <a:pt x="3374" y="2617"/>
                    <a:pt x="3374" y="1687"/>
                  </a:cubicBezTo>
                  <a:cubicBezTo>
                    <a:pt x="3374" y="754"/>
                    <a:pt x="2619" y="0"/>
                    <a:pt x="1687" y="0"/>
                  </a:cubicBezTo>
                  <a:close/>
                </a:path>
              </a:pathLst>
            </a:custGeom>
            <a:solidFill>
              <a:srgbClr val="435D7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25" name="Google Shape;4325;p58"/>
            <p:cNvSpPr/>
            <p:nvPr/>
          </p:nvSpPr>
          <p:spPr>
            <a:xfrm>
              <a:off x="2718685" y="2756878"/>
              <a:ext cx="17919" cy="17919"/>
            </a:xfrm>
            <a:custGeom>
              <a:rect b="b" l="l" r="r" t="t"/>
              <a:pathLst>
                <a:path extrusionOk="0" h="3373" w="3373">
                  <a:moveTo>
                    <a:pt x="1687" y="1"/>
                  </a:moveTo>
                  <a:cubicBezTo>
                    <a:pt x="755" y="1"/>
                    <a:pt x="1" y="754"/>
                    <a:pt x="1" y="1686"/>
                  </a:cubicBezTo>
                  <a:cubicBezTo>
                    <a:pt x="1" y="2618"/>
                    <a:pt x="755" y="3372"/>
                    <a:pt x="1687" y="3372"/>
                  </a:cubicBezTo>
                  <a:cubicBezTo>
                    <a:pt x="2618" y="3372"/>
                    <a:pt x="3372" y="2616"/>
                    <a:pt x="3372" y="1686"/>
                  </a:cubicBezTo>
                  <a:cubicBezTo>
                    <a:pt x="3372" y="754"/>
                    <a:pt x="2618" y="1"/>
                    <a:pt x="1687" y="1"/>
                  </a:cubicBezTo>
                  <a:close/>
                </a:path>
              </a:pathLst>
            </a:custGeom>
            <a:solidFill>
              <a:srgbClr val="435D7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26" name="Google Shape;4326;p58"/>
            <p:cNvSpPr/>
            <p:nvPr/>
          </p:nvSpPr>
          <p:spPr>
            <a:xfrm>
              <a:off x="2777509" y="2756878"/>
              <a:ext cx="17914" cy="17919"/>
            </a:xfrm>
            <a:custGeom>
              <a:rect b="b" l="l" r="r" t="t"/>
              <a:pathLst>
                <a:path extrusionOk="0" h="3373" w="3372">
                  <a:moveTo>
                    <a:pt x="1685" y="1"/>
                  </a:moveTo>
                  <a:cubicBezTo>
                    <a:pt x="753" y="1"/>
                    <a:pt x="0" y="754"/>
                    <a:pt x="0" y="1686"/>
                  </a:cubicBezTo>
                  <a:cubicBezTo>
                    <a:pt x="0" y="2618"/>
                    <a:pt x="753" y="3372"/>
                    <a:pt x="1685" y="3372"/>
                  </a:cubicBezTo>
                  <a:cubicBezTo>
                    <a:pt x="2617" y="3372"/>
                    <a:pt x="3372" y="2616"/>
                    <a:pt x="3372" y="1686"/>
                  </a:cubicBezTo>
                  <a:cubicBezTo>
                    <a:pt x="3372" y="754"/>
                    <a:pt x="2617" y="1"/>
                    <a:pt x="1685" y="1"/>
                  </a:cubicBezTo>
                  <a:close/>
                </a:path>
              </a:pathLst>
            </a:custGeom>
            <a:solidFill>
              <a:srgbClr val="435D7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27" name="Google Shape;4327;p58"/>
            <p:cNvSpPr/>
            <p:nvPr/>
          </p:nvSpPr>
          <p:spPr>
            <a:xfrm>
              <a:off x="2659856" y="2756878"/>
              <a:ext cx="17914" cy="17919"/>
            </a:xfrm>
            <a:custGeom>
              <a:rect b="b" l="l" r="r" t="t"/>
              <a:pathLst>
                <a:path extrusionOk="0" h="3373" w="3372">
                  <a:moveTo>
                    <a:pt x="1687" y="1"/>
                  </a:moveTo>
                  <a:cubicBezTo>
                    <a:pt x="755" y="1"/>
                    <a:pt x="1" y="754"/>
                    <a:pt x="1" y="1686"/>
                  </a:cubicBezTo>
                  <a:cubicBezTo>
                    <a:pt x="1" y="2618"/>
                    <a:pt x="755" y="3372"/>
                    <a:pt x="1687" y="3372"/>
                  </a:cubicBezTo>
                  <a:cubicBezTo>
                    <a:pt x="2619" y="3372"/>
                    <a:pt x="3372" y="2616"/>
                    <a:pt x="3372" y="1686"/>
                  </a:cubicBezTo>
                  <a:cubicBezTo>
                    <a:pt x="3372" y="754"/>
                    <a:pt x="2619" y="1"/>
                    <a:pt x="1687" y="1"/>
                  </a:cubicBezTo>
                  <a:close/>
                </a:path>
              </a:pathLst>
            </a:custGeom>
            <a:solidFill>
              <a:srgbClr val="435D7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sp>
          <p:nvSpPr>
            <p:cNvPr id="4328" name="Google Shape;4328;p58"/>
            <p:cNvSpPr/>
            <p:nvPr/>
          </p:nvSpPr>
          <p:spPr>
            <a:xfrm>
              <a:off x="2833559" y="2761962"/>
              <a:ext cx="248503" cy="268106"/>
            </a:xfrm>
            <a:custGeom>
              <a:rect b="b" l="l" r="r" t="t"/>
              <a:pathLst>
                <a:path extrusionOk="0" h="50467" w="46777">
                  <a:moveTo>
                    <a:pt x="1" y="1"/>
                  </a:moveTo>
                  <a:lnTo>
                    <a:pt x="1" y="1458"/>
                  </a:lnTo>
                  <a:lnTo>
                    <a:pt x="21544" y="1458"/>
                  </a:lnTo>
                  <a:cubicBezTo>
                    <a:pt x="34653" y="1458"/>
                    <a:pt x="45320" y="12123"/>
                    <a:pt x="45320" y="25233"/>
                  </a:cubicBezTo>
                  <a:cubicBezTo>
                    <a:pt x="45320" y="38344"/>
                    <a:pt x="34653" y="49009"/>
                    <a:pt x="21544" y="49009"/>
                  </a:cubicBezTo>
                  <a:lnTo>
                    <a:pt x="1" y="49009"/>
                  </a:lnTo>
                  <a:lnTo>
                    <a:pt x="1" y="50466"/>
                  </a:lnTo>
                  <a:lnTo>
                    <a:pt x="21544" y="50466"/>
                  </a:lnTo>
                  <a:cubicBezTo>
                    <a:pt x="35457" y="50466"/>
                    <a:pt x="46776" y="39146"/>
                    <a:pt x="46776" y="25233"/>
                  </a:cubicBezTo>
                  <a:cubicBezTo>
                    <a:pt x="46776" y="11322"/>
                    <a:pt x="35457" y="1"/>
                    <a:pt x="21544" y="1"/>
                  </a:cubicBezTo>
                  <a:close/>
                </a:path>
              </a:pathLst>
            </a:custGeom>
            <a:solidFill>
              <a:srgbClr val="96979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Barlow"/>
                <a:ea typeface="Barlow"/>
                <a:cs typeface="Barlow"/>
                <a:sym typeface="Barlow"/>
              </a:endParaRPr>
            </a:p>
          </p:txBody>
        </p:sp>
      </p:gr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32" name="Shape 4332"/>
        <p:cNvGrpSpPr/>
        <p:nvPr/>
      </p:nvGrpSpPr>
      <p:grpSpPr>
        <a:xfrm>
          <a:off x="0" y="0"/>
          <a:ext cx="0" cy="0"/>
          <a:chOff x="0" y="0"/>
          <a:chExt cx="0" cy="0"/>
        </a:xfrm>
      </p:grpSpPr>
      <p:sp>
        <p:nvSpPr>
          <p:cNvPr id="4333" name="Google Shape;4333;p59"/>
          <p:cNvSpPr txBox="1"/>
          <p:nvPr>
            <p:ph type="title"/>
          </p:nvPr>
        </p:nvSpPr>
        <p:spPr>
          <a:xfrm>
            <a:off x="720000" y="3114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La mise en orbite en équation (1/2)</a:t>
            </a:r>
            <a:endParaRPr/>
          </a:p>
        </p:txBody>
      </p:sp>
      <p:sp>
        <p:nvSpPr>
          <p:cNvPr id="4334" name="Google Shape;4334;p59"/>
          <p:cNvSpPr txBox="1"/>
          <p:nvPr>
            <p:ph idx="4294967295" type="body"/>
          </p:nvPr>
        </p:nvSpPr>
        <p:spPr>
          <a:xfrm>
            <a:off x="362650" y="1009675"/>
            <a:ext cx="8562600" cy="3546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000"/>
              <a:t>Lors de la conception d’un véhicule, 2 paramètres sont important :</a:t>
            </a:r>
            <a:endParaRPr sz="2000"/>
          </a:p>
          <a:p>
            <a:pPr indent="0" lvl="0" marL="0" rtl="0" algn="l">
              <a:spcBef>
                <a:spcPts val="1600"/>
              </a:spcBef>
              <a:spcAft>
                <a:spcPts val="0"/>
              </a:spcAft>
              <a:buNone/>
            </a:pPr>
            <a:r>
              <a:rPr b="1" lang="en" sz="2000"/>
              <a:t>1- Le Delta V</a:t>
            </a:r>
            <a:r>
              <a:rPr lang="en" sz="2000"/>
              <a:t>, la capacité du véhicule à modifier sa vitesse. Le DV est donné par la formule de Tsiolkovski :</a:t>
            </a:r>
            <a:endParaRPr/>
          </a:p>
          <a:p>
            <a:pPr indent="0" lvl="0" marL="0" rtl="0" algn="l">
              <a:spcBef>
                <a:spcPts val="1600"/>
              </a:spcBef>
              <a:spcAft>
                <a:spcPts val="0"/>
              </a:spcAft>
              <a:buNone/>
            </a:pPr>
            <a:r>
              <a:t/>
            </a:r>
            <a:endParaRPr sz="2100"/>
          </a:p>
          <a:p>
            <a:pPr indent="0" lvl="0" marL="0" rtl="0" algn="l">
              <a:spcBef>
                <a:spcPts val="1600"/>
              </a:spcBef>
              <a:spcAft>
                <a:spcPts val="0"/>
              </a:spcAft>
              <a:buNone/>
            </a:pPr>
            <a:r>
              <a:t/>
            </a:r>
            <a:endParaRPr/>
          </a:p>
          <a:p>
            <a:pPr indent="0" lvl="0" marL="914400" rtl="0" algn="just">
              <a:spcBef>
                <a:spcPts val="1600"/>
              </a:spcBef>
              <a:spcAft>
                <a:spcPts val="0"/>
              </a:spcAft>
              <a:buNone/>
            </a:pPr>
            <a:r>
              <a:t/>
            </a:r>
            <a:endParaRPr sz="600"/>
          </a:p>
          <a:p>
            <a:pPr indent="0" lvl="0" marL="0" rtl="0" algn="just">
              <a:spcBef>
                <a:spcPts val="1600"/>
              </a:spcBef>
              <a:spcAft>
                <a:spcPts val="1600"/>
              </a:spcAft>
              <a:buNone/>
            </a:pPr>
            <a:r>
              <a:rPr lang="en" sz="2000"/>
              <a:t>Où </a:t>
            </a:r>
            <a:r>
              <a:rPr b="1" lang="en" sz="2000"/>
              <a:t>l’ISP = ve/g0</a:t>
            </a:r>
            <a:r>
              <a:rPr lang="en" sz="2000"/>
              <a:t>, ve étant la vitesse d’éjection des gazs et g0 la gravité standard 9.81m/s² ; </a:t>
            </a:r>
            <a:r>
              <a:rPr b="1" lang="en" sz="2000"/>
              <a:t>m0</a:t>
            </a:r>
            <a:r>
              <a:rPr lang="en" sz="2000"/>
              <a:t> la masse initiale du véhicule et </a:t>
            </a:r>
            <a:r>
              <a:rPr b="1" lang="en" sz="2000"/>
              <a:t>mc</a:t>
            </a:r>
            <a:r>
              <a:rPr lang="en" sz="2000"/>
              <a:t> sa masse de carburant</a:t>
            </a:r>
            <a:endParaRPr/>
          </a:p>
        </p:txBody>
      </p:sp>
      <p:sp>
        <p:nvSpPr>
          <p:cNvPr id="4335" name="Google Shape;4335;p59"/>
          <p:cNvSpPr/>
          <p:nvPr/>
        </p:nvSpPr>
        <p:spPr>
          <a:xfrm>
            <a:off x="2376089" y="2455388"/>
            <a:ext cx="4391820" cy="960282"/>
          </a:xfrm>
          <a:prstGeom prst="flowChartTermina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336" name="Google Shape;4336;p59"/>
          <p:cNvPicPr preferRelativeResize="0"/>
          <p:nvPr/>
        </p:nvPicPr>
        <p:blipFill>
          <a:blip r:embed="rId3">
            <a:alphaModFix/>
          </a:blip>
          <a:stretch>
            <a:fillRect/>
          </a:stretch>
        </p:blipFill>
        <p:spPr>
          <a:xfrm>
            <a:off x="2880813" y="2483513"/>
            <a:ext cx="3382382" cy="90400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40" name="Shape 4340"/>
        <p:cNvGrpSpPr/>
        <p:nvPr/>
      </p:nvGrpSpPr>
      <p:grpSpPr>
        <a:xfrm>
          <a:off x="0" y="0"/>
          <a:ext cx="0" cy="0"/>
          <a:chOff x="0" y="0"/>
          <a:chExt cx="0" cy="0"/>
        </a:xfrm>
      </p:grpSpPr>
      <p:sp>
        <p:nvSpPr>
          <p:cNvPr id="4341" name="Google Shape;4341;p60"/>
          <p:cNvSpPr txBox="1"/>
          <p:nvPr>
            <p:ph type="title"/>
          </p:nvPr>
        </p:nvSpPr>
        <p:spPr>
          <a:xfrm>
            <a:off x="720000" y="3114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La mise en orbite en équation (2/2)</a:t>
            </a:r>
            <a:endParaRPr/>
          </a:p>
        </p:txBody>
      </p:sp>
      <p:sp>
        <p:nvSpPr>
          <p:cNvPr id="4342" name="Google Shape;4342;p60"/>
          <p:cNvSpPr txBox="1"/>
          <p:nvPr>
            <p:ph idx="4294967295" type="body"/>
          </p:nvPr>
        </p:nvSpPr>
        <p:spPr>
          <a:xfrm>
            <a:off x="362650" y="1009675"/>
            <a:ext cx="8562600" cy="3546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2000"/>
              <a:t>2- Le TWR</a:t>
            </a:r>
            <a:r>
              <a:rPr lang="en" sz="2000"/>
              <a:t> pour Thrust to Weight Ratio ou Ratio Poussée Poids</a:t>
            </a:r>
            <a:endParaRPr/>
          </a:p>
          <a:p>
            <a:pPr indent="0" lvl="0" marL="0" rtl="0" algn="l">
              <a:spcBef>
                <a:spcPts val="1600"/>
              </a:spcBef>
              <a:spcAft>
                <a:spcPts val="0"/>
              </a:spcAft>
              <a:buNone/>
            </a:pPr>
            <a:r>
              <a:t/>
            </a:r>
            <a:endParaRPr sz="2100"/>
          </a:p>
          <a:p>
            <a:pPr indent="0" lvl="0" marL="0" rtl="0" algn="l">
              <a:spcBef>
                <a:spcPts val="1600"/>
              </a:spcBef>
              <a:spcAft>
                <a:spcPts val="0"/>
              </a:spcAft>
              <a:buNone/>
            </a:pPr>
            <a:r>
              <a:t/>
            </a:r>
            <a:endParaRPr/>
          </a:p>
          <a:p>
            <a:pPr indent="0" lvl="0" marL="914400" rtl="0" algn="just">
              <a:spcBef>
                <a:spcPts val="1600"/>
              </a:spcBef>
              <a:spcAft>
                <a:spcPts val="0"/>
              </a:spcAft>
              <a:buNone/>
            </a:pPr>
            <a:r>
              <a:t/>
            </a:r>
            <a:endParaRPr sz="600"/>
          </a:p>
          <a:p>
            <a:pPr indent="0" lvl="0" marL="0" rtl="0" algn="just">
              <a:spcBef>
                <a:spcPts val="1600"/>
              </a:spcBef>
              <a:spcAft>
                <a:spcPts val="0"/>
              </a:spcAft>
              <a:buNone/>
            </a:pPr>
            <a:r>
              <a:rPr lang="en" sz="2000"/>
              <a:t>Le TWR doit être supérieur à 1 pour permettre un décollage et un atterrissage.</a:t>
            </a:r>
            <a:endParaRPr sz="2000"/>
          </a:p>
          <a:p>
            <a:pPr indent="0" lvl="0" marL="0" rtl="0" algn="just">
              <a:spcBef>
                <a:spcPts val="1600"/>
              </a:spcBef>
              <a:spcAft>
                <a:spcPts val="0"/>
              </a:spcAft>
              <a:buNone/>
            </a:pPr>
            <a:r>
              <a:rPr lang="en" sz="2000"/>
              <a:t>g est la gravité de surface de l’astre considéré (9.81m/s² pour le 1er étage d’un lanceur qui part de Kerbin et 1.63 m/s² pour un atterrisseur Munaire)</a:t>
            </a:r>
            <a:endParaRPr sz="2000"/>
          </a:p>
          <a:p>
            <a:pPr indent="0" lvl="0" marL="0" rtl="0" algn="just">
              <a:spcBef>
                <a:spcPts val="1600"/>
              </a:spcBef>
              <a:spcAft>
                <a:spcPts val="1600"/>
              </a:spcAft>
              <a:buNone/>
            </a:pPr>
            <a:r>
              <a:rPr lang="en" sz="2000"/>
              <a:t>Un TWR min entre 1.5 et 2.2 est conseillé pour un décollage depuis Kerbin</a:t>
            </a:r>
            <a:endParaRPr sz="2000"/>
          </a:p>
        </p:txBody>
      </p:sp>
      <p:sp>
        <p:nvSpPr>
          <p:cNvPr id="4343" name="Google Shape;4343;p60"/>
          <p:cNvSpPr/>
          <p:nvPr/>
        </p:nvSpPr>
        <p:spPr>
          <a:xfrm>
            <a:off x="3134325" y="1611475"/>
            <a:ext cx="3154410" cy="960282"/>
          </a:xfrm>
          <a:prstGeom prst="flowChartTermina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344" name="Google Shape;4344;p60"/>
          <p:cNvPicPr preferRelativeResize="0"/>
          <p:nvPr/>
        </p:nvPicPr>
        <p:blipFill rotWithShape="1">
          <a:blip r:embed="rId3">
            <a:alphaModFix/>
          </a:blip>
          <a:srcRect b="0" l="5285" r="0" t="0"/>
          <a:stretch/>
        </p:blipFill>
        <p:spPr>
          <a:xfrm>
            <a:off x="3570250" y="1624888"/>
            <a:ext cx="2282550" cy="933450"/>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48" name="Shape 4348"/>
        <p:cNvGrpSpPr/>
        <p:nvPr/>
      </p:nvGrpSpPr>
      <p:grpSpPr>
        <a:xfrm>
          <a:off x="0" y="0"/>
          <a:ext cx="0" cy="0"/>
          <a:chOff x="0" y="0"/>
          <a:chExt cx="0" cy="0"/>
        </a:xfrm>
      </p:grpSpPr>
      <p:sp>
        <p:nvSpPr>
          <p:cNvPr id="4349" name="Google Shape;4349;p61"/>
          <p:cNvSpPr txBox="1"/>
          <p:nvPr>
            <p:ph type="title"/>
          </p:nvPr>
        </p:nvSpPr>
        <p:spPr>
          <a:xfrm>
            <a:off x="491400" y="3876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Exercices + Cheat-Sheet :</a:t>
            </a:r>
            <a:endParaRPr/>
          </a:p>
        </p:txBody>
      </p:sp>
      <p:sp>
        <p:nvSpPr>
          <p:cNvPr id="4350" name="Google Shape;4350;p61"/>
          <p:cNvSpPr txBox="1"/>
          <p:nvPr/>
        </p:nvSpPr>
        <p:spPr>
          <a:xfrm>
            <a:off x="129250" y="1042800"/>
            <a:ext cx="4992300" cy="477000"/>
          </a:xfrm>
          <a:prstGeom prst="rect">
            <a:avLst/>
          </a:prstGeom>
          <a:noFill/>
          <a:ln>
            <a:noFill/>
          </a:ln>
        </p:spPr>
        <p:txBody>
          <a:bodyPr anchorCtr="0" anchor="t" bIns="91425" lIns="91425" spcFirstLastPara="1" rIns="91425" wrap="square" tIns="91425">
            <a:spAutoFit/>
          </a:bodyPr>
          <a:lstStyle/>
          <a:p>
            <a:pPr indent="457200" lvl="0" marL="0" marR="50800" rtl="0" algn="l">
              <a:lnSpc>
                <a:spcPct val="122222"/>
              </a:lnSpc>
              <a:spcBef>
                <a:spcPts val="0"/>
              </a:spcBef>
              <a:spcAft>
                <a:spcPts val="1600"/>
              </a:spcAft>
              <a:buNone/>
            </a:pPr>
            <a:r>
              <a:rPr lang="en" sz="1900">
                <a:solidFill>
                  <a:schemeClr val="dk1"/>
                </a:solidFill>
                <a:latin typeface="Barlow"/>
                <a:ea typeface="Barlow"/>
                <a:cs typeface="Barlow"/>
                <a:sym typeface="Barlow"/>
              </a:rPr>
              <a:t>Reproduire grossièrement cette fusée :</a:t>
            </a:r>
            <a:endParaRPr sz="1900">
              <a:solidFill>
                <a:schemeClr val="dk1"/>
              </a:solidFill>
              <a:latin typeface="Barlow"/>
              <a:ea typeface="Barlow"/>
              <a:cs typeface="Barlow"/>
              <a:sym typeface="Barlow"/>
            </a:endParaRPr>
          </a:p>
        </p:txBody>
      </p:sp>
      <p:pic>
        <p:nvPicPr>
          <p:cNvPr id="4351" name="Google Shape;4351;p61"/>
          <p:cNvPicPr preferRelativeResize="0"/>
          <p:nvPr/>
        </p:nvPicPr>
        <p:blipFill>
          <a:blip r:embed="rId3">
            <a:alphaModFix/>
          </a:blip>
          <a:stretch>
            <a:fillRect/>
          </a:stretch>
        </p:blipFill>
        <p:spPr>
          <a:xfrm>
            <a:off x="79025" y="1519800"/>
            <a:ext cx="1651940" cy="3527326"/>
          </a:xfrm>
          <a:prstGeom prst="rect">
            <a:avLst/>
          </a:prstGeom>
          <a:noFill/>
          <a:ln>
            <a:noFill/>
          </a:ln>
        </p:spPr>
      </p:pic>
      <p:pic>
        <p:nvPicPr>
          <p:cNvPr id="4352" name="Google Shape;4352;p61"/>
          <p:cNvPicPr preferRelativeResize="0"/>
          <p:nvPr/>
        </p:nvPicPr>
        <p:blipFill rotWithShape="1">
          <a:blip r:embed="rId4">
            <a:alphaModFix/>
          </a:blip>
          <a:srcRect b="4340" l="0" r="0" t="6174"/>
          <a:stretch/>
        </p:blipFill>
        <p:spPr>
          <a:xfrm>
            <a:off x="1816825" y="1519800"/>
            <a:ext cx="3893751" cy="2197174"/>
          </a:xfrm>
          <a:prstGeom prst="rect">
            <a:avLst/>
          </a:prstGeom>
          <a:noFill/>
          <a:ln>
            <a:noFill/>
          </a:ln>
        </p:spPr>
      </p:pic>
      <p:pic>
        <p:nvPicPr>
          <p:cNvPr id="4353" name="Google Shape;4353;p61"/>
          <p:cNvPicPr preferRelativeResize="0"/>
          <p:nvPr/>
        </p:nvPicPr>
        <p:blipFill rotWithShape="1">
          <a:blip r:embed="rId5">
            <a:alphaModFix/>
          </a:blip>
          <a:srcRect b="0" l="0" r="0" t="41877"/>
          <a:stretch/>
        </p:blipFill>
        <p:spPr>
          <a:xfrm>
            <a:off x="1816820" y="3801362"/>
            <a:ext cx="3893755" cy="1245762"/>
          </a:xfrm>
          <a:prstGeom prst="rect">
            <a:avLst/>
          </a:prstGeom>
          <a:noFill/>
          <a:ln>
            <a:noFill/>
          </a:ln>
        </p:spPr>
      </p:pic>
      <p:pic>
        <p:nvPicPr>
          <p:cNvPr id="4354" name="Google Shape;4354;p61"/>
          <p:cNvPicPr preferRelativeResize="0"/>
          <p:nvPr/>
        </p:nvPicPr>
        <p:blipFill rotWithShape="1">
          <a:blip r:embed="rId6">
            <a:alphaModFix/>
          </a:blip>
          <a:srcRect b="0" l="0" r="0" t="25794"/>
          <a:stretch/>
        </p:blipFill>
        <p:spPr>
          <a:xfrm>
            <a:off x="5879588" y="3061375"/>
            <a:ext cx="2934250" cy="1142075"/>
          </a:xfrm>
          <a:prstGeom prst="rect">
            <a:avLst/>
          </a:prstGeom>
          <a:noFill/>
          <a:ln>
            <a:noFill/>
          </a:ln>
        </p:spPr>
      </p:pic>
      <p:pic>
        <p:nvPicPr>
          <p:cNvPr id="4355" name="Google Shape;4355;p61"/>
          <p:cNvPicPr preferRelativeResize="0"/>
          <p:nvPr/>
        </p:nvPicPr>
        <p:blipFill rotWithShape="1">
          <a:blip r:embed="rId7">
            <a:alphaModFix/>
          </a:blip>
          <a:srcRect b="25794" l="3054" r="4387" t="0"/>
          <a:stretch/>
        </p:blipFill>
        <p:spPr>
          <a:xfrm>
            <a:off x="6070425" y="180330"/>
            <a:ext cx="2764250" cy="1255020"/>
          </a:xfrm>
          <a:prstGeom prst="rect">
            <a:avLst/>
          </a:prstGeom>
          <a:noFill/>
          <a:ln>
            <a:noFill/>
          </a:ln>
        </p:spPr>
      </p:pic>
      <p:sp>
        <p:nvSpPr>
          <p:cNvPr id="4356" name="Google Shape;4356;p61"/>
          <p:cNvSpPr txBox="1"/>
          <p:nvPr/>
        </p:nvSpPr>
        <p:spPr>
          <a:xfrm>
            <a:off x="6406513" y="4229675"/>
            <a:ext cx="1149900" cy="489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None/>
            </a:pPr>
            <a:r>
              <a:rPr lang="en" sz="2000">
                <a:solidFill>
                  <a:srgbClr val="CACACA"/>
                </a:solidFill>
                <a:latin typeface="Average"/>
                <a:ea typeface="Average"/>
                <a:cs typeface="Average"/>
                <a:sym typeface="Average"/>
              </a:rPr>
              <a:t>Symétrie</a:t>
            </a:r>
            <a:endParaRPr sz="2000">
              <a:solidFill>
                <a:srgbClr val="CACACA"/>
              </a:solidFill>
              <a:latin typeface="Average"/>
              <a:ea typeface="Average"/>
              <a:cs typeface="Average"/>
              <a:sym typeface="Average"/>
            </a:endParaRPr>
          </a:p>
        </p:txBody>
      </p:sp>
      <p:sp>
        <p:nvSpPr>
          <p:cNvPr id="4357" name="Google Shape;4357;p61"/>
          <p:cNvSpPr txBox="1"/>
          <p:nvPr/>
        </p:nvSpPr>
        <p:spPr>
          <a:xfrm>
            <a:off x="7737163" y="4203450"/>
            <a:ext cx="1303200" cy="489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None/>
            </a:pPr>
            <a:r>
              <a:rPr lang="en" sz="2000">
                <a:solidFill>
                  <a:srgbClr val="CACACA"/>
                </a:solidFill>
                <a:latin typeface="Average"/>
                <a:ea typeface="Average"/>
                <a:cs typeface="Average"/>
                <a:sym typeface="Average"/>
              </a:rPr>
              <a:t>Crantage</a:t>
            </a:r>
            <a:endParaRPr sz="2000">
              <a:solidFill>
                <a:srgbClr val="CACACA"/>
              </a:solidFill>
              <a:latin typeface="Average"/>
              <a:ea typeface="Average"/>
              <a:cs typeface="Average"/>
              <a:sym typeface="Average"/>
            </a:endParaRPr>
          </a:p>
        </p:txBody>
      </p:sp>
      <p:sp>
        <p:nvSpPr>
          <p:cNvPr id="4358" name="Google Shape;4358;p61"/>
          <p:cNvSpPr/>
          <p:nvPr/>
        </p:nvSpPr>
        <p:spPr>
          <a:xfrm>
            <a:off x="7785988" y="3630750"/>
            <a:ext cx="552000" cy="572700"/>
          </a:xfrm>
          <a:prstGeom prst="rect">
            <a:avLst/>
          </a:prstGeom>
          <a:noFill/>
          <a:ln cap="flat" cmpd="sng" w="28575">
            <a:solidFill>
              <a:srgbClr val="FF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59" name="Google Shape;4359;p61"/>
          <p:cNvSpPr/>
          <p:nvPr/>
        </p:nvSpPr>
        <p:spPr>
          <a:xfrm>
            <a:off x="8399763" y="3630750"/>
            <a:ext cx="368700" cy="359400"/>
          </a:xfrm>
          <a:prstGeom prst="rect">
            <a:avLst/>
          </a:prstGeom>
          <a:noFill/>
          <a:ln cap="flat" cmpd="sng" w="28575">
            <a:solidFill>
              <a:srgbClr val="99CC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60" name="Google Shape;4360;p61"/>
          <p:cNvSpPr/>
          <p:nvPr/>
        </p:nvSpPr>
        <p:spPr>
          <a:xfrm>
            <a:off x="6406513" y="4255775"/>
            <a:ext cx="1149900" cy="436800"/>
          </a:xfrm>
          <a:prstGeom prst="rect">
            <a:avLst/>
          </a:prstGeom>
          <a:noFill/>
          <a:ln cap="flat" cmpd="sng" w="28575">
            <a:solidFill>
              <a:srgbClr val="FF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61" name="Google Shape;4361;p61"/>
          <p:cNvSpPr/>
          <p:nvPr/>
        </p:nvSpPr>
        <p:spPr>
          <a:xfrm>
            <a:off x="7737163" y="4255775"/>
            <a:ext cx="1149900" cy="436800"/>
          </a:xfrm>
          <a:prstGeom prst="rect">
            <a:avLst/>
          </a:prstGeom>
          <a:noFill/>
          <a:ln cap="flat" cmpd="sng" w="28575">
            <a:solidFill>
              <a:srgbClr val="99CC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62" name="Google Shape;4362;p61"/>
          <p:cNvSpPr txBox="1"/>
          <p:nvPr/>
        </p:nvSpPr>
        <p:spPr>
          <a:xfrm>
            <a:off x="6254650" y="1409250"/>
            <a:ext cx="2395800" cy="489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None/>
            </a:pPr>
            <a:r>
              <a:rPr lang="en" sz="2000">
                <a:solidFill>
                  <a:srgbClr val="CACACA"/>
                </a:solidFill>
                <a:latin typeface="Average"/>
                <a:ea typeface="Average"/>
                <a:cs typeface="Average"/>
                <a:sym typeface="Average"/>
              </a:rPr>
              <a:t>Translation-Rotation</a:t>
            </a:r>
            <a:endParaRPr sz="2000">
              <a:solidFill>
                <a:srgbClr val="CACACA"/>
              </a:solidFill>
              <a:latin typeface="Average"/>
              <a:ea typeface="Average"/>
              <a:cs typeface="Average"/>
              <a:sym typeface="Average"/>
            </a:endParaRPr>
          </a:p>
        </p:txBody>
      </p:sp>
      <p:sp>
        <p:nvSpPr>
          <p:cNvPr id="4363" name="Google Shape;4363;p61"/>
          <p:cNvSpPr/>
          <p:nvPr/>
        </p:nvSpPr>
        <p:spPr>
          <a:xfrm>
            <a:off x="6902725" y="569350"/>
            <a:ext cx="933000" cy="477000"/>
          </a:xfrm>
          <a:prstGeom prst="rect">
            <a:avLst/>
          </a:prstGeom>
          <a:noFill/>
          <a:ln cap="flat" cmpd="sng" w="28575">
            <a:solidFill>
              <a:srgbClr val="00CC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64" name="Google Shape;4364;p61"/>
          <p:cNvSpPr/>
          <p:nvPr/>
        </p:nvSpPr>
        <p:spPr>
          <a:xfrm>
            <a:off x="6254650" y="1435338"/>
            <a:ext cx="2395800" cy="436800"/>
          </a:xfrm>
          <a:prstGeom prst="rect">
            <a:avLst/>
          </a:prstGeom>
          <a:noFill/>
          <a:ln cap="flat" cmpd="sng" w="28575">
            <a:solidFill>
              <a:srgbClr val="00CC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65" name="Google Shape;4365;p61"/>
          <p:cNvSpPr txBox="1"/>
          <p:nvPr/>
        </p:nvSpPr>
        <p:spPr>
          <a:xfrm>
            <a:off x="6015850" y="1872150"/>
            <a:ext cx="2873400" cy="489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None/>
            </a:pPr>
            <a:r>
              <a:rPr lang="en" sz="2000">
                <a:solidFill>
                  <a:srgbClr val="CACACA"/>
                </a:solidFill>
                <a:latin typeface="Average"/>
                <a:ea typeface="Average"/>
                <a:cs typeface="Average"/>
                <a:sym typeface="Average"/>
              </a:rPr>
              <a:t>[F] change de référentiel</a:t>
            </a:r>
            <a:endParaRPr sz="2000">
              <a:solidFill>
                <a:srgbClr val="CACACA"/>
              </a:solidFill>
              <a:latin typeface="Average"/>
              <a:ea typeface="Average"/>
              <a:cs typeface="Average"/>
              <a:sym typeface="Average"/>
            </a:endParaRPr>
          </a:p>
        </p:txBody>
      </p:sp>
      <p:sp>
        <p:nvSpPr>
          <p:cNvPr id="4366" name="Google Shape;4366;p61"/>
          <p:cNvSpPr txBox="1"/>
          <p:nvPr/>
        </p:nvSpPr>
        <p:spPr>
          <a:xfrm>
            <a:off x="6957838" y="2571750"/>
            <a:ext cx="1931400" cy="489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None/>
            </a:pPr>
            <a:r>
              <a:rPr lang="en" sz="2000">
                <a:solidFill>
                  <a:srgbClr val="CACACA"/>
                </a:solidFill>
                <a:latin typeface="Average"/>
                <a:ea typeface="Average"/>
                <a:cs typeface="Average"/>
                <a:sym typeface="Average"/>
              </a:rPr>
              <a:t>CoM-CoL-CoT</a:t>
            </a:r>
            <a:endParaRPr sz="2000">
              <a:solidFill>
                <a:srgbClr val="CACACA"/>
              </a:solidFill>
              <a:latin typeface="Average"/>
              <a:ea typeface="Average"/>
              <a:cs typeface="Average"/>
              <a:sym typeface="Average"/>
            </a:endParaRPr>
          </a:p>
        </p:txBody>
      </p:sp>
      <p:sp>
        <p:nvSpPr>
          <p:cNvPr id="4367" name="Google Shape;4367;p61"/>
          <p:cNvSpPr/>
          <p:nvPr/>
        </p:nvSpPr>
        <p:spPr>
          <a:xfrm>
            <a:off x="7785988" y="3271350"/>
            <a:ext cx="1027800" cy="359400"/>
          </a:xfrm>
          <a:prstGeom prst="rect">
            <a:avLst/>
          </a:prstGeom>
          <a:noFill/>
          <a:ln cap="flat" cmpd="sng" w="28575">
            <a:solidFill>
              <a:srgbClr val="FF99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68" name="Google Shape;4368;p61"/>
          <p:cNvSpPr/>
          <p:nvPr/>
        </p:nvSpPr>
        <p:spPr>
          <a:xfrm>
            <a:off x="6957838" y="2571750"/>
            <a:ext cx="1866000" cy="489000"/>
          </a:xfrm>
          <a:prstGeom prst="rect">
            <a:avLst/>
          </a:prstGeom>
          <a:noFill/>
          <a:ln cap="flat" cmpd="sng" w="28575">
            <a:solidFill>
              <a:srgbClr val="FF99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72" name="Shape 4372"/>
        <p:cNvGrpSpPr/>
        <p:nvPr/>
      </p:nvGrpSpPr>
      <p:grpSpPr>
        <a:xfrm>
          <a:off x="0" y="0"/>
          <a:ext cx="0" cy="0"/>
          <a:chOff x="0" y="0"/>
          <a:chExt cx="0" cy="0"/>
        </a:xfrm>
      </p:grpSpPr>
      <p:grpSp>
        <p:nvGrpSpPr>
          <p:cNvPr id="4373" name="Google Shape;4373;p62"/>
          <p:cNvGrpSpPr/>
          <p:nvPr/>
        </p:nvGrpSpPr>
        <p:grpSpPr>
          <a:xfrm>
            <a:off x="1375456" y="1796713"/>
            <a:ext cx="1550072" cy="1550072"/>
            <a:chOff x="530505" y="2179769"/>
            <a:chExt cx="2442212" cy="2442212"/>
          </a:xfrm>
        </p:grpSpPr>
        <p:sp>
          <p:nvSpPr>
            <p:cNvPr id="4374" name="Google Shape;4374;p62"/>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75" name="Google Shape;4375;p62"/>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76" name="Google Shape;4376;p62"/>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77" name="Google Shape;4377;p62"/>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378" name="Google Shape;4378;p62"/>
          <p:cNvSpPr txBox="1"/>
          <p:nvPr>
            <p:ph type="title"/>
          </p:nvPr>
        </p:nvSpPr>
        <p:spPr>
          <a:xfrm>
            <a:off x="3207650" y="1883775"/>
            <a:ext cx="51633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3000"/>
              <a:t>Décollage et mise en orbite</a:t>
            </a:r>
            <a:endParaRPr sz="3000"/>
          </a:p>
        </p:txBody>
      </p:sp>
      <p:sp>
        <p:nvSpPr>
          <p:cNvPr id="4379" name="Google Shape;4379;p62"/>
          <p:cNvSpPr txBox="1"/>
          <p:nvPr>
            <p:ph idx="2" type="title"/>
          </p:nvPr>
        </p:nvSpPr>
        <p:spPr>
          <a:xfrm>
            <a:off x="1512425" y="2106474"/>
            <a:ext cx="1276200" cy="930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t>05</a:t>
            </a:r>
            <a:endParaRPr sz="5000"/>
          </a:p>
        </p:txBody>
      </p:sp>
      <p:sp>
        <p:nvSpPr>
          <p:cNvPr id="4380" name="Google Shape;4380;p62"/>
          <p:cNvSpPr txBox="1"/>
          <p:nvPr>
            <p:ph idx="1" type="subTitle"/>
          </p:nvPr>
        </p:nvSpPr>
        <p:spPr>
          <a:xfrm rot="497">
            <a:off x="3207650" y="2846163"/>
            <a:ext cx="4152900" cy="40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Sentez le pad qui tremble !</a:t>
            </a:r>
            <a:endParaRPr/>
          </a:p>
        </p:txBody>
      </p:sp>
      <p:grpSp>
        <p:nvGrpSpPr>
          <p:cNvPr id="4381" name="Google Shape;4381;p62"/>
          <p:cNvGrpSpPr/>
          <p:nvPr/>
        </p:nvGrpSpPr>
        <p:grpSpPr>
          <a:xfrm rot="-1325295">
            <a:off x="4025173" y="-490448"/>
            <a:ext cx="1501922" cy="1364531"/>
            <a:chOff x="7078965" y="5331432"/>
            <a:chExt cx="404914" cy="370357"/>
          </a:xfrm>
        </p:grpSpPr>
        <p:sp>
          <p:nvSpPr>
            <p:cNvPr id="4382" name="Google Shape;4382;p62"/>
            <p:cNvSpPr/>
            <p:nvPr/>
          </p:nvSpPr>
          <p:spPr>
            <a:xfrm>
              <a:off x="7078965" y="5331432"/>
              <a:ext cx="383417" cy="365495"/>
            </a:xfrm>
            <a:custGeom>
              <a:rect b="b" l="l" r="r" t="t"/>
              <a:pathLst>
                <a:path extrusionOk="0" h="7668" w="8044">
                  <a:moveTo>
                    <a:pt x="4210" y="0"/>
                  </a:moveTo>
                  <a:cubicBezTo>
                    <a:pt x="3228" y="0"/>
                    <a:pt x="2247" y="374"/>
                    <a:pt x="1498" y="1123"/>
                  </a:cubicBezTo>
                  <a:cubicBezTo>
                    <a:pt x="1" y="2620"/>
                    <a:pt x="1" y="5048"/>
                    <a:pt x="1498" y="6546"/>
                  </a:cubicBezTo>
                  <a:cubicBezTo>
                    <a:pt x="2217" y="7264"/>
                    <a:pt x="3193" y="7668"/>
                    <a:pt x="4209" y="7668"/>
                  </a:cubicBezTo>
                  <a:cubicBezTo>
                    <a:pt x="5226" y="7668"/>
                    <a:pt x="6201" y="7264"/>
                    <a:pt x="6921" y="6546"/>
                  </a:cubicBezTo>
                  <a:cubicBezTo>
                    <a:pt x="7640" y="5826"/>
                    <a:pt x="8044" y="4851"/>
                    <a:pt x="8044" y="3834"/>
                  </a:cubicBezTo>
                  <a:cubicBezTo>
                    <a:pt x="8044" y="2818"/>
                    <a:pt x="7640" y="1842"/>
                    <a:pt x="6921" y="1123"/>
                  </a:cubicBezTo>
                  <a:cubicBezTo>
                    <a:pt x="6172" y="374"/>
                    <a:pt x="5191" y="0"/>
                    <a:pt x="4210"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3" name="Google Shape;4383;p62"/>
            <p:cNvSpPr/>
            <p:nvPr/>
          </p:nvSpPr>
          <p:spPr>
            <a:xfrm>
              <a:off x="7099032" y="5460747"/>
              <a:ext cx="145235" cy="229459"/>
            </a:xfrm>
            <a:custGeom>
              <a:rect b="b" l="l" r="r" t="t"/>
              <a:pathLst>
                <a:path extrusionOk="0" h="4814" w="3047">
                  <a:moveTo>
                    <a:pt x="124" y="0"/>
                  </a:moveTo>
                  <a:cubicBezTo>
                    <a:pt x="69" y="179"/>
                    <a:pt x="28" y="360"/>
                    <a:pt x="1" y="542"/>
                  </a:cubicBezTo>
                  <a:cubicBezTo>
                    <a:pt x="28" y="543"/>
                    <a:pt x="54" y="544"/>
                    <a:pt x="82" y="548"/>
                  </a:cubicBezTo>
                  <a:cubicBezTo>
                    <a:pt x="618" y="595"/>
                    <a:pt x="1115" y="833"/>
                    <a:pt x="1449" y="1260"/>
                  </a:cubicBezTo>
                  <a:cubicBezTo>
                    <a:pt x="1771" y="1674"/>
                    <a:pt x="1925" y="2196"/>
                    <a:pt x="1970" y="2712"/>
                  </a:cubicBezTo>
                  <a:cubicBezTo>
                    <a:pt x="2017" y="3259"/>
                    <a:pt x="1948" y="3820"/>
                    <a:pt x="1771" y="4338"/>
                  </a:cubicBezTo>
                  <a:cubicBezTo>
                    <a:pt x="1768" y="4350"/>
                    <a:pt x="1763" y="4361"/>
                    <a:pt x="1758" y="4374"/>
                  </a:cubicBezTo>
                  <a:lnTo>
                    <a:pt x="1770" y="4381"/>
                  </a:lnTo>
                  <a:cubicBezTo>
                    <a:pt x="2083" y="4575"/>
                    <a:pt x="2414" y="4717"/>
                    <a:pt x="2752" y="4813"/>
                  </a:cubicBezTo>
                  <a:cubicBezTo>
                    <a:pt x="2818" y="4622"/>
                    <a:pt x="2880" y="4431"/>
                    <a:pt x="2930" y="4238"/>
                  </a:cubicBezTo>
                  <a:cubicBezTo>
                    <a:pt x="2973" y="4067"/>
                    <a:pt x="3008" y="3893"/>
                    <a:pt x="3027" y="3717"/>
                  </a:cubicBezTo>
                  <a:cubicBezTo>
                    <a:pt x="3046" y="3555"/>
                    <a:pt x="3036" y="3388"/>
                    <a:pt x="3022" y="3225"/>
                  </a:cubicBezTo>
                  <a:cubicBezTo>
                    <a:pt x="2993" y="2877"/>
                    <a:pt x="2917" y="2529"/>
                    <a:pt x="2806" y="2198"/>
                  </a:cubicBezTo>
                  <a:cubicBezTo>
                    <a:pt x="2590" y="1550"/>
                    <a:pt x="2224" y="937"/>
                    <a:pt x="1656" y="540"/>
                  </a:cubicBezTo>
                  <a:cubicBezTo>
                    <a:pt x="1205" y="224"/>
                    <a:pt x="670" y="50"/>
                    <a:pt x="12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4" name="Google Shape;4384;p62"/>
            <p:cNvSpPr/>
            <p:nvPr/>
          </p:nvSpPr>
          <p:spPr>
            <a:xfrm>
              <a:off x="7192408" y="5331623"/>
              <a:ext cx="158629" cy="80506"/>
            </a:xfrm>
            <a:custGeom>
              <a:rect b="b" l="l" r="r" t="t"/>
              <a:pathLst>
                <a:path extrusionOk="0" h="1689" w="3328">
                  <a:moveTo>
                    <a:pt x="1955" y="1"/>
                  </a:moveTo>
                  <a:cubicBezTo>
                    <a:pt x="1867" y="400"/>
                    <a:pt x="1599" y="826"/>
                    <a:pt x="1183" y="919"/>
                  </a:cubicBezTo>
                  <a:cubicBezTo>
                    <a:pt x="1134" y="930"/>
                    <a:pt x="1086" y="935"/>
                    <a:pt x="1041" y="935"/>
                  </a:cubicBezTo>
                  <a:cubicBezTo>
                    <a:pt x="694" y="935"/>
                    <a:pt x="462" y="633"/>
                    <a:pt x="319" y="310"/>
                  </a:cubicBezTo>
                  <a:cubicBezTo>
                    <a:pt x="210" y="355"/>
                    <a:pt x="104" y="407"/>
                    <a:pt x="0" y="464"/>
                  </a:cubicBezTo>
                  <a:cubicBezTo>
                    <a:pt x="147" y="762"/>
                    <a:pt x="343" y="1039"/>
                    <a:pt x="586" y="1264"/>
                  </a:cubicBezTo>
                  <a:cubicBezTo>
                    <a:pt x="860" y="1517"/>
                    <a:pt x="1209" y="1689"/>
                    <a:pt x="1582" y="1689"/>
                  </a:cubicBezTo>
                  <a:cubicBezTo>
                    <a:pt x="1635" y="1689"/>
                    <a:pt x="1689" y="1685"/>
                    <a:pt x="1743" y="1678"/>
                  </a:cubicBezTo>
                  <a:cubicBezTo>
                    <a:pt x="2136" y="1624"/>
                    <a:pt x="2473" y="1421"/>
                    <a:pt x="2746" y="1142"/>
                  </a:cubicBezTo>
                  <a:cubicBezTo>
                    <a:pt x="2984" y="898"/>
                    <a:pt x="3175" y="608"/>
                    <a:pt x="3327" y="302"/>
                  </a:cubicBezTo>
                  <a:cubicBezTo>
                    <a:pt x="2884" y="114"/>
                    <a:pt x="2418" y="14"/>
                    <a:pt x="1955"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5" name="Google Shape;4385;p62"/>
            <p:cNvSpPr/>
            <p:nvPr/>
          </p:nvSpPr>
          <p:spPr>
            <a:xfrm>
              <a:off x="7146316" y="5364655"/>
              <a:ext cx="288612" cy="120020"/>
            </a:xfrm>
            <a:custGeom>
              <a:rect b="b" l="l" r="r" t="t"/>
              <a:pathLst>
                <a:path extrusionOk="0" h="2518" w="6055">
                  <a:moveTo>
                    <a:pt x="594" y="1"/>
                  </a:moveTo>
                  <a:cubicBezTo>
                    <a:pt x="381" y="149"/>
                    <a:pt x="182" y="321"/>
                    <a:pt x="0" y="515"/>
                  </a:cubicBezTo>
                  <a:cubicBezTo>
                    <a:pt x="368" y="1099"/>
                    <a:pt x="862" y="1616"/>
                    <a:pt x="1431" y="1993"/>
                  </a:cubicBezTo>
                  <a:cubicBezTo>
                    <a:pt x="1747" y="2202"/>
                    <a:pt x="2092" y="2365"/>
                    <a:pt x="2463" y="2448"/>
                  </a:cubicBezTo>
                  <a:cubicBezTo>
                    <a:pt x="2669" y="2495"/>
                    <a:pt x="2880" y="2517"/>
                    <a:pt x="3091" y="2517"/>
                  </a:cubicBezTo>
                  <a:cubicBezTo>
                    <a:pt x="3195" y="2517"/>
                    <a:pt x="3299" y="2512"/>
                    <a:pt x="3402" y="2501"/>
                  </a:cubicBezTo>
                  <a:cubicBezTo>
                    <a:pt x="4034" y="2433"/>
                    <a:pt x="4625" y="2168"/>
                    <a:pt x="5151" y="1823"/>
                  </a:cubicBezTo>
                  <a:cubicBezTo>
                    <a:pt x="5472" y="1614"/>
                    <a:pt x="5771" y="1373"/>
                    <a:pt x="6054" y="1115"/>
                  </a:cubicBezTo>
                  <a:cubicBezTo>
                    <a:pt x="5853" y="788"/>
                    <a:pt x="5600" y="490"/>
                    <a:pt x="5299" y="231"/>
                  </a:cubicBezTo>
                  <a:cubicBezTo>
                    <a:pt x="5274" y="260"/>
                    <a:pt x="5250" y="289"/>
                    <a:pt x="5226" y="316"/>
                  </a:cubicBezTo>
                  <a:cubicBezTo>
                    <a:pt x="4893" y="692"/>
                    <a:pt x="4507" y="1026"/>
                    <a:pt x="4080" y="1289"/>
                  </a:cubicBezTo>
                  <a:cubicBezTo>
                    <a:pt x="3705" y="1521"/>
                    <a:pt x="3280" y="1712"/>
                    <a:pt x="2835" y="1739"/>
                  </a:cubicBezTo>
                  <a:cubicBezTo>
                    <a:pt x="2803" y="1740"/>
                    <a:pt x="2772" y="1741"/>
                    <a:pt x="2740" y="1741"/>
                  </a:cubicBezTo>
                  <a:cubicBezTo>
                    <a:pt x="2185" y="1741"/>
                    <a:pt x="1695" y="1448"/>
                    <a:pt x="1319" y="1049"/>
                  </a:cubicBezTo>
                  <a:cubicBezTo>
                    <a:pt x="1028" y="738"/>
                    <a:pt x="796" y="377"/>
                    <a:pt x="594"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6" name="Google Shape;4386;p62"/>
            <p:cNvSpPr/>
            <p:nvPr/>
          </p:nvSpPr>
          <p:spPr>
            <a:xfrm>
              <a:off x="7277442" y="5449260"/>
              <a:ext cx="179983" cy="247667"/>
            </a:xfrm>
            <a:custGeom>
              <a:rect b="b" l="l" r="r" t="t"/>
              <a:pathLst>
                <a:path extrusionOk="0" h="5196" w="3776">
                  <a:moveTo>
                    <a:pt x="3628" y="0"/>
                  </a:moveTo>
                  <a:cubicBezTo>
                    <a:pt x="3178" y="211"/>
                    <a:pt x="2739" y="449"/>
                    <a:pt x="2346" y="755"/>
                  </a:cubicBezTo>
                  <a:cubicBezTo>
                    <a:pt x="1873" y="1125"/>
                    <a:pt x="1497" y="1586"/>
                    <a:pt x="1165" y="2085"/>
                  </a:cubicBezTo>
                  <a:cubicBezTo>
                    <a:pt x="816" y="2610"/>
                    <a:pt x="528" y="3175"/>
                    <a:pt x="324" y="3770"/>
                  </a:cubicBezTo>
                  <a:cubicBezTo>
                    <a:pt x="166" y="4234"/>
                    <a:pt x="58" y="4711"/>
                    <a:pt x="0" y="5196"/>
                  </a:cubicBezTo>
                  <a:cubicBezTo>
                    <a:pt x="9" y="5196"/>
                    <a:pt x="17" y="5196"/>
                    <a:pt x="26" y="5196"/>
                  </a:cubicBezTo>
                  <a:cubicBezTo>
                    <a:pt x="188" y="5196"/>
                    <a:pt x="348" y="5186"/>
                    <a:pt x="507" y="5168"/>
                  </a:cubicBezTo>
                  <a:cubicBezTo>
                    <a:pt x="694" y="4346"/>
                    <a:pt x="1051" y="3563"/>
                    <a:pt x="1469" y="2835"/>
                  </a:cubicBezTo>
                  <a:cubicBezTo>
                    <a:pt x="1592" y="2622"/>
                    <a:pt x="1721" y="2411"/>
                    <a:pt x="1856" y="2204"/>
                  </a:cubicBezTo>
                  <a:cubicBezTo>
                    <a:pt x="1912" y="2119"/>
                    <a:pt x="1968" y="2037"/>
                    <a:pt x="2037" y="1962"/>
                  </a:cubicBezTo>
                  <a:cubicBezTo>
                    <a:pt x="2173" y="1814"/>
                    <a:pt x="2322" y="1678"/>
                    <a:pt x="2471" y="1544"/>
                  </a:cubicBezTo>
                  <a:cubicBezTo>
                    <a:pt x="2890" y="1171"/>
                    <a:pt x="3328" y="820"/>
                    <a:pt x="3775" y="482"/>
                  </a:cubicBezTo>
                  <a:cubicBezTo>
                    <a:pt x="3738" y="318"/>
                    <a:pt x="3688" y="157"/>
                    <a:pt x="362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7" name="Google Shape;4387;p62"/>
            <p:cNvSpPr/>
            <p:nvPr/>
          </p:nvSpPr>
          <p:spPr>
            <a:xfrm>
              <a:off x="7347605" y="5514132"/>
              <a:ext cx="114777" cy="169687"/>
            </a:xfrm>
            <a:custGeom>
              <a:rect b="b" l="l" r="r" t="t"/>
              <a:pathLst>
                <a:path extrusionOk="0" h="3560" w="2408">
                  <a:moveTo>
                    <a:pt x="2408" y="0"/>
                  </a:moveTo>
                  <a:cubicBezTo>
                    <a:pt x="1766" y="422"/>
                    <a:pt x="1180" y="940"/>
                    <a:pt x="737" y="1568"/>
                  </a:cubicBezTo>
                  <a:cubicBezTo>
                    <a:pt x="479" y="1936"/>
                    <a:pt x="271" y="2341"/>
                    <a:pt x="142" y="2773"/>
                  </a:cubicBezTo>
                  <a:cubicBezTo>
                    <a:pt x="66" y="3030"/>
                    <a:pt x="19" y="3294"/>
                    <a:pt x="0" y="3559"/>
                  </a:cubicBezTo>
                  <a:cubicBezTo>
                    <a:pt x="180" y="3487"/>
                    <a:pt x="354" y="3403"/>
                    <a:pt x="522" y="3304"/>
                  </a:cubicBezTo>
                  <a:cubicBezTo>
                    <a:pt x="522" y="3214"/>
                    <a:pt x="527" y="3124"/>
                    <a:pt x="538" y="3035"/>
                  </a:cubicBezTo>
                  <a:cubicBezTo>
                    <a:pt x="614" y="2464"/>
                    <a:pt x="909" y="1947"/>
                    <a:pt x="1282" y="1518"/>
                  </a:cubicBezTo>
                  <a:cubicBezTo>
                    <a:pt x="1586" y="1168"/>
                    <a:pt x="1954" y="867"/>
                    <a:pt x="2358" y="632"/>
                  </a:cubicBezTo>
                  <a:cubicBezTo>
                    <a:pt x="2392" y="422"/>
                    <a:pt x="2408" y="211"/>
                    <a:pt x="240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8" name="Google Shape;4388;p62"/>
            <p:cNvSpPr/>
            <p:nvPr/>
          </p:nvSpPr>
          <p:spPr>
            <a:xfrm>
              <a:off x="7096840" y="5502835"/>
              <a:ext cx="70354" cy="135512"/>
            </a:xfrm>
            <a:custGeom>
              <a:rect b="b" l="l" r="r" t="t"/>
              <a:pathLst>
                <a:path extrusionOk="0" h="2843" w="1476">
                  <a:moveTo>
                    <a:pt x="11" y="1"/>
                  </a:moveTo>
                  <a:lnTo>
                    <a:pt x="11" y="1"/>
                  </a:lnTo>
                  <a:cubicBezTo>
                    <a:pt x="1" y="164"/>
                    <a:pt x="1" y="326"/>
                    <a:pt x="12" y="488"/>
                  </a:cubicBezTo>
                  <a:cubicBezTo>
                    <a:pt x="53" y="481"/>
                    <a:pt x="94" y="477"/>
                    <a:pt x="136" y="477"/>
                  </a:cubicBezTo>
                  <a:cubicBezTo>
                    <a:pt x="271" y="477"/>
                    <a:pt x="407" y="518"/>
                    <a:pt x="529" y="599"/>
                  </a:cubicBezTo>
                  <a:cubicBezTo>
                    <a:pt x="739" y="739"/>
                    <a:pt x="893" y="961"/>
                    <a:pt x="950" y="1205"/>
                  </a:cubicBezTo>
                  <a:cubicBezTo>
                    <a:pt x="1011" y="1470"/>
                    <a:pt x="950" y="1737"/>
                    <a:pt x="837" y="1978"/>
                  </a:cubicBezTo>
                  <a:cubicBezTo>
                    <a:pt x="779" y="2105"/>
                    <a:pt x="707" y="2222"/>
                    <a:pt x="631" y="2336"/>
                  </a:cubicBezTo>
                  <a:cubicBezTo>
                    <a:pt x="744" y="2515"/>
                    <a:pt x="877" y="2685"/>
                    <a:pt x="1024" y="2843"/>
                  </a:cubicBezTo>
                  <a:cubicBezTo>
                    <a:pt x="1077" y="2740"/>
                    <a:pt x="1130" y="2635"/>
                    <a:pt x="1177" y="2530"/>
                  </a:cubicBezTo>
                  <a:cubicBezTo>
                    <a:pt x="1252" y="2360"/>
                    <a:pt x="1307" y="2179"/>
                    <a:pt x="1355" y="2000"/>
                  </a:cubicBezTo>
                  <a:cubicBezTo>
                    <a:pt x="1424" y="1748"/>
                    <a:pt x="1476" y="1481"/>
                    <a:pt x="1445" y="1217"/>
                  </a:cubicBezTo>
                  <a:cubicBezTo>
                    <a:pt x="1416" y="953"/>
                    <a:pt x="1294" y="694"/>
                    <a:pt x="1111" y="500"/>
                  </a:cubicBezTo>
                  <a:cubicBezTo>
                    <a:pt x="828" y="198"/>
                    <a:pt x="423" y="48"/>
                    <a:pt x="11"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9" name="Google Shape;4389;p62"/>
            <p:cNvSpPr/>
            <p:nvPr/>
          </p:nvSpPr>
          <p:spPr>
            <a:xfrm>
              <a:off x="7090548" y="5331432"/>
              <a:ext cx="173739" cy="370357"/>
            </a:xfrm>
            <a:custGeom>
              <a:rect b="b" l="l" r="r" t="t"/>
              <a:pathLst>
                <a:path extrusionOk="0" h="7770" w="3645">
                  <a:moveTo>
                    <a:pt x="3303" y="0"/>
                  </a:moveTo>
                  <a:cubicBezTo>
                    <a:pt x="3302" y="0"/>
                    <a:pt x="3301" y="0"/>
                    <a:pt x="3299" y="1"/>
                  </a:cubicBezTo>
                  <a:cubicBezTo>
                    <a:pt x="1384" y="298"/>
                    <a:pt x="1" y="2094"/>
                    <a:pt x="78" y="4005"/>
                  </a:cubicBezTo>
                  <a:cubicBezTo>
                    <a:pt x="158" y="5942"/>
                    <a:pt x="1665" y="7576"/>
                    <a:pt x="3605" y="7769"/>
                  </a:cubicBezTo>
                  <a:cubicBezTo>
                    <a:pt x="3606" y="7769"/>
                    <a:pt x="3607" y="7769"/>
                    <a:pt x="3608" y="7769"/>
                  </a:cubicBezTo>
                  <a:cubicBezTo>
                    <a:pt x="3637" y="7769"/>
                    <a:pt x="3644" y="7720"/>
                    <a:pt x="3614" y="7715"/>
                  </a:cubicBezTo>
                  <a:cubicBezTo>
                    <a:pt x="1733" y="7408"/>
                    <a:pt x="245" y="5890"/>
                    <a:pt x="203" y="3944"/>
                  </a:cubicBezTo>
                  <a:cubicBezTo>
                    <a:pt x="161" y="2027"/>
                    <a:pt x="1504" y="507"/>
                    <a:pt x="3305" y="22"/>
                  </a:cubicBezTo>
                  <a:cubicBezTo>
                    <a:pt x="3317" y="18"/>
                    <a:pt x="3315" y="0"/>
                    <a:pt x="33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0" name="Google Shape;4390;p62"/>
            <p:cNvSpPr/>
            <p:nvPr/>
          </p:nvSpPr>
          <p:spPr>
            <a:xfrm>
              <a:off x="7370866" y="5355312"/>
              <a:ext cx="113014" cy="211537"/>
            </a:xfrm>
            <a:custGeom>
              <a:rect b="b" l="l" r="r" t="t"/>
              <a:pathLst>
                <a:path extrusionOk="0" h="4438" w="2371">
                  <a:moveTo>
                    <a:pt x="26" y="1"/>
                  </a:moveTo>
                  <a:cubicBezTo>
                    <a:pt x="10" y="1"/>
                    <a:pt x="1" y="22"/>
                    <a:pt x="17" y="34"/>
                  </a:cubicBezTo>
                  <a:cubicBezTo>
                    <a:pt x="744" y="572"/>
                    <a:pt x="1326" y="1202"/>
                    <a:pt x="1647" y="2063"/>
                  </a:cubicBezTo>
                  <a:cubicBezTo>
                    <a:pt x="1935" y="2839"/>
                    <a:pt x="1934" y="3604"/>
                    <a:pt x="1814" y="4411"/>
                  </a:cubicBezTo>
                  <a:cubicBezTo>
                    <a:pt x="1812" y="4428"/>
                    <a:pt x="1825" y="4438"/>
                    <a:pt x="1839" y="4438"/>
                  </a:cubicBezTo>
                  <a:cubicBezTo>
                    <a:pt x="1850" y="4438"/>
                    <a:pt x="1861" y="4432"/>
                    <a:pt x="1866" y="4420"/>
                  </a:cubicBezTo>
                  <a:cubicBezTo>
                    <a:pt x="2370" y="2783"/>
                    <a:pt x="1533" y="812"/>
                    <a:pt x="35" y="3"/>
                  </a:cubicBezTo>
                  <a:cubicBezTo>
                    <a:pt x="31" y="2"/>
                    <a:pt x="28" y="1"/>
                    <a:pt x="2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1" name="Google Shape;4391;p62"/>
            <p:cNvSpPr/>
            <p:nvPr/>
          </p:nvSpPr>
          <p:spPr>
            <a:xfrm>
              <a:off x="7181350" y="5521711"/>
              <a:ext cx="35272" cy="30935"/>
            </a:xfrm>
            <a:custGeom>
              <a:rect b="b" l="l" r="r" t="t"/>
              <a:pathLst>
                <a:path extrusionOk="0" h="649" w="740">
                  <a:moveTo>
                    <a:pt x="370" y="1"/>
                  </a:moveTo>
                  <a:cubicBezTo>
                    <a:pt x="262" y="1"/>
                    <a:pt x="156" y="55"/>
                    <a:pt x="94" y="154"/>
                  </a:cubicBezTo>
                  <a:cubicBezTo>
                    <a:pt x="0" y="306"/>
                    <a:pt x="47" y="506"/>
                    <a:pt x="199" y="600"/>
                  </a:cubicBezTo>
                  <a:cubicBezTo>
                    <a:pt x="252" y="633"/>
                    <a:pt x="311" y="648"/>
                    <a:pt x="369" y="648"/>
                  </a:cubicBezTo>
                  <a:cubicBezTo>
                    <a:pt x="478" y="648"/>
                    <a:pt x="584" y="594"/>
                    <a:pt x="645" y="495"/>
                  </a:cubicBezTo>
                  <a:cubicBezTo>
                    <a:pt x="739" y="344"/>
                    <a:pt x="692" y="144"/>
                    <a:pt x="540" y="49"/>
                  </a:cubicBezTo>
                  <a:cubicBezTo>
                    <a:pt x="487" y="17"/>
                    <a:pt x="428" y="1"/>
                    <a:pt x="37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2" name="Google Shape;4392;p62"/>
            <p:cNvSpPr/>
            <p:nvPr/>
          </p:nvSpPr>
          <p:spPr>
            <a:xfrm>
              <a:off x="7120243" y="5544924"/>
              <a:ext cx="59629" cy="52289"/>
            </a:xfrm>
            <a:custGeom>
              <a:rect b="b" l="l" r="r" t="t"/>
              <a:pathLst>
                <a:path extrusionOk="0" h="1097" w="1251">
                  <a:moveTo>
                    <a:pt x="626" y="1"/>
                  </a:moveTo>
                  <a:cubicBezTo>
                    <a:pt x="443" y="1"/>
                    <a:pt x="264" y="93"/>
                    <a:pt x="161" y="260"/>
                  </a:cubicBezTo>
                  <a:cubicBezTo>
                    <a:pt x="1" y="517"/>
                    <a:pt x="80" y="855"/>
                    <a:pt x="337" y="1014"/>
                  </a:cubicBezTo>
                  <a:cubicBezTo>
                    <a:pt x="426" y="1070"/>
                    <a:pt x="526" y="1097"/>
                    <a:pt x="625" y="1097"/>
                  </a:cubicBezTo>
                  <a:cubicBezTo>
                    <a:pt x="808" y="1097"/>
                    <a:pt x="987" y="1005"/>
                    <a:pt x="1091" y="836"/>
                  </a:cubicBezTo>
                  <a:cubicBezTo>
                    <a:pt x="1251" y="579"/>
                    <a:pt x="1171" y="242"/>
                    <a:pt x="915" y="83"/>
                  </a:cubicBezTo>
                  <a:cubicBezTo>
                    <a:pt x="824" y="27"/>
                    <a:pt x="725" y="1"/>
                    <a:pt x="626"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3" name="Google Shape;4393;p62"/>
            <p:cNvSpPr/>
            <p:nvPr/>
          </p:nvSpPr>
          <p:spPr>
            <a:xfrm>
              <a:off x="7270150" y="5576716"/>
              <a:ext cx="35272" cy="30982"/>
            </a:xfrm>
            <a:custGeom>
              <a:rect b="b" l="l" r="r" t="t"/>
              <a:pathLst>
                <a:path extrusionOk="0" h="650" w="740">
                  <a:moveTo>
                    <a:pt x="371" y="1"/>
                  </a:moveTo>
                  <a:cubicBezTo>
                    <a:pt x="262" y="1"/>
                    <a:pt x="156" y="55"/>
                    <a:pt x="95" y="154"/>
                  </a:cubicBezTo>
                  <a:cubicBezTo>
                    <a:pt x="0" y="306"/>
                    <a:pt x="48" y="507"/>
                    <a:pt x="199" y="601"/>
                  </a:cubicBezTo>
                  <a:cubicBezTo>
                    <a:pt x="252" y="634"/>
                    <a:pt x="311" y="649"/>
                    <a:pt x="369" y="649"/>
                  </a:cubicBezTo>
                  <a:cubicBezTo>
                    <a:pt x="478" y="649"/>
                    <a:pt x="584" y="595"/>
                    <a:pt x="645" y="496"/>
                  </a:cubicBezTo>
                  <a:cubicBezTo>
                    <a:pt x="740" y="344"/>
                    <a:pt x="692" y="143"/>
                    <a:pt x="541" y="49"/>
                  </a:cubicBezTo>
                  <a:cubicBezTo>
                    <a:pt x="488" y="16"/>
                    <a:pt x="429" y="1"/>
                    <a:pt x="37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4" name="Google Shape;4394;p62"/>
            <p:cNvSpPr/>
            <p:nvPr/>
          </p:nvSpPr>
          <p:spPr>
            <a:xfrm>
              <a:off x="7249368" y="5625001"/>
              <a:ext cx="59581" cy="52289"/>
            </a:xfrm>
            <a:custGeom>
              <a:rect b="b" l="l" r="r" t="t"/>
              <a:pathLst>
                <a:path extrusionOk="0" h="1097" w="1250">
                  <a:moveTo>
                    <a:pt x="625" y="1"/>
                  </a:moveTo>
                  <a:cubicBezTo>
                    <a:pt x="442" y="1"/>
                    <a:pt x="263" y="92"/>
                    <a:pt x="159" y="260"/>
                  </a:cubicBezTo>
                  <a:cubicBezTo>
                    <a:pt x="1" y="516"/>
                    <a:pt x="80" y="854"/>
                    <a:pt x="336" y="1014"/>
                  </a:cubicBezTo>
                  <a:cubicBezTo>
                    <a:pt x="426" y="1070"/>
                    <a:pt x="526" y="1097"/>
                    <a:pt x="625" y="1097"/>
                  </a:cubicBezTo>
                  <a:cubicBezTo>
                    <a:pt x="808" y="1097"/>
                    <a:pt x="987" y="1005"/>
                    <a:pt x="1091" y="837"/>
                  </a:cubicBezTo>
                  <a:cubicBezTo>
                    <a:pt x="1250" y="580"/>
                    <a:pt x="1171" y="243"/>
                    <a:pt x="914" y="83"/>
                  </a:cubicBezTo>
                  <a:cubicBezTo>
                    <a:pt x="824" y="27"/>
                    <a:pt x="724" y="1"/>
                    <a:pt x="625"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5" name="Google Shape;4395;p62"/>
            <p:cNvSpPr/>
            <p:nvPr/>
          </p:nvSpPr>
          <p:spPr>
            <a:xfrm>
              <a:off x="7199510" y="5571378"/>
              <a:ext cx="33937" cy="26549"/>
            </a:xfrm>
            <a:custGeom>
              <a:rect b="b" l="l" r="r" t="t"/>
              <a:pathLst>
                <a:path extrusionOk="0" h="557" w="712">
                  <a:moveTo>
                    <a:pt x="112" y="0"/>
                  </a:moveTo>
                  <a:cubicBezTo>
                    <a:pt x="86" y="0"/>
                    <a:pt x="62" y="16"/>
                    <a:pt x="52" y="42"/>
                  </a:cubicBezTo>
                  <a:cubicBezTo>
                    <a:pt x="14" y="146"/>
                    <a:pt x="0" y="377"/>
                    <a:pt x="211" y="508"/>
                  </a:cubicBezTo>
                  <a:cubicBezTo>
                    <a:pt x="265" y="542"/>
                    <a:pt x="319" y="557"/>
                    <a:pt x="370" y="557"/>
                  </a:cubicBezTo>
                  <a:cubicBezTo>
                    <a:pt x="518" y="557"/>
                    <a:pt x="639" y="435"/>
                    <a:pt x="693" y="348"/>
                  </a:cubicBezTo>
                  <a:cubicBezTo>
                    <a:pt x="712" y="318"/>
                    <a:pt x="703" y="279"/>
                    <a:pt x="672" y="261"/>
                  </a:cubicBezTo>
                  <a:cubicBezTo>
                    <a:pt x="662" y="254"/>
                    <a:pt x="650" y="252"/>
                    <a:pt x="639" y="252"/>
                  </a:cubicBezTo>
                  <a:cubicBezTo>
                    <a:pt x="618" y="252"/>
                    <a:pt x="597" y="262"/>
                    <a:pt x="584" y="281"/>
                  </a:cubicBezTo>
                  <a:cubicBezTo>
                    <a:pt x="579" y="289"/>
                    <a:pt x="492" y="428"/>
                    <a:pt x="372" y="428"/>
                  </a:cubicBezTo>
                  <a:cubicBezTo>
                    <a:pt x="342" y="428"/>
                    <a:pt x="311" y="420"/>
                    <a:pt x="279" y="400"/>
                  </a:cubicBezTo>
                  <a:cubicBezTo>
                    <a:pt x="103" y="291"/>
                    <a:pt x="170" y="93"/>
                    <a:pt x="173" y="86"/>
                  </a:cubicBezTo>
                  <a:cubicBezTo>
                    <a:pt x="183" y="53"/>
                    <a:pt x="166" y="16"/>
                    <a:pt x="133" y="4"/>
                  </a:cubicBezTo>
                  <a:cubicBezTo>
                    <a:pt x="126" y="2"/>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6" name="Google Shape;4396;p62"/>
            <p:cNvSpPr/>
            <p:nvPr/>
          </p:nvSpPr>
          <p:spPr>
            <a:xfrm>
              <a:off x="7222961" y="5586011"/>
              <a:ext cx="33842" cy="26454"/>
            </a:xfrm>
            <a:custGeom>
              <a:rect b="b" l="l" r="r" t="t"/>
              <a:pathLst>
                <a:path extrusionOk="0" h="555" w="710">
                  <a:moveTo>
                    <a:pt x="112" y="0"/>
                  </a:moveTo>
                  <a:cubicBezTo>
                    <a:pt x="86" y="0"/>
                    <a:pt x="62" y="16"/>
                    <a:pt x="53" y="41"/>
                  </a:cubicBezTo>
                  <a:cubicBezTo>
                    <a:pt x="14" y="145"/>
                    <a:pt x="0" y="375"/>
                    <a:pt x="211" y="506"/>
                  </a:cubicBezTo>
                  <a:cubicBezTo>
                    <a:pt x="262" y="539"/>
                    <a:pt x="316" y="554"/>
                    <a:pt x="370" y="554"/>
                  </a:cubicBezTo>
                  <a:cubicBezTo>
                    <a:pt x="435" y="554"/>
                    <a:pt x="500" y="532"/>
                    <a:pt x="562" y="487"/>
                  </a:cubicBezTo>
                  <a:cubicBezTo>
                    <a:pt x="642" y="429"/>
                    <a:pt x="689" y="351"/>
                    <a:pt x="692" y="349"/>
                  </a:cubicBezTo>
                  <a:cubicBezTo>
                    <a:pt x="710" y="319"/>
                    <a:pt x="702" y="280"/>
                    <a:pt x="671" y="261"/>
                  </a:cubicBezTo>
                  <a:cubicBezTo>
                    <a:pt x="660" y="254"/>
                    <a:pt x="648" y="251"/>
                    <a:pt x="637" y="251"/>
                  </a:cubicBezTo>
                  <a:cubicBezTo>
                    <a:pt x="616" y="251"/>
                    <a:pt x="595" y="262"/>
                    <a:pt x="583" y="281"/>
                  </a:cubicBezTo>
                  <a:cubicBezTo>
                    <a:pt x="579" y="289"/>
                    <a:pt x="490" y="427"/>
                    <a:pt x="370" y="427"/>
                  </a:cubicBezTo>
                  <a:cubicBezTo>
                    <a:pt x="341" y="427"/>
                    <a:pt x="310" y="418"/>
                    <a:pt x="278" y="398"/>
                  </a:cubicBezTo>
                  <a:cubicBezTo>
                    <a:pt x="103" y="292"/>
                    <a:pt x="168" y="95"/>
                    <a:pt x="171" y="84"/>
                  </a:cubicBezTo>
                  <a:cubicBezTo>
                    <a:pt x="183" y="52"/>
                    <a:pt x="166" y="15"/>
                    <a:pt x="133" y="4"/>
                  </a:cubicBezTo>
                  <a:cubicBezTo>
                    <a:pt x="126" y="1"/>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397" name="Google Shape;4397;p62"/>
          <p:cNvGrpSpPr/>
          <p:nvPr/>
        </p:nvGrpSpPr>
        <p:grpSpPr>
          <a:xfrm rot="-545041">
            <a:off x="5463947" y="3904225"/>
            <a:ext cx="906977" cy="853220"/>
            <a:chOff x="4849812" y="4937475"/>
            <a:chExt cx="398098" cy="374552"/>
          </a:xfrm>
        </p:grpSpPr>
        <p:sp>
          <p:nvSpPr>
            <p:cNvPr id="4398" name="Google Shape;4398;p62"/>
            <p:cNvSpPr/>
            <p:nvPr/>
          </p:nvSpPr>
          <p:spPr>
            <a:xfrm>
              <a:off x="4880651" y="4941860"/>
              <a:ext cx="367259" cy="367306"/>
            </a:xfrm>
            <a:custGeom>
              <a:rect b="b" l="l" r="r" t="t"/>
              <a:pathLst>
                <a:path extrusionOk="0" h="7706" w="7705">
                  <a:moveTo>
                    <a:pt x="3853" y="0"/>
                  </a:moveTo>
                  <a:cubicBezTo>
                    <a:pt x="1725" y="0"/>
                    <a:pt x="1" y="1725"/>
                    <a:pt x="1" y="3853"/>
                  </a:cubicBezTo>
                  <a:cubicBezTo>
                    <a:pt x="1" y="5980"/>
                    <a:pt x="1725" y="7705"/>
                    <a:pt x="3853" y="7705"/>
                  </a:cubicBezTo>
                  <a:cubicBezTo>
                    <a:pt x="5980" y="7705"/>
                    <a:pt x="7705" y="5980"/>
                    <a:pt x="7705" y="3853"/>
                  </a:cubicBezTo>
                  <a:cubicBezTo>
                    <a:pt x="7705" y="1725"/>
                    <a:pt x="5980" y="0"/>
                    <a:pt x="3853"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9" name="Google Shape;4399;p62"/>
            <p:cNvSpPr/>
            <p:nvPr/>
          </p:nvSpPr>
          <p:spPr>
            <a:xfrm>
              <a:off x="4880556" y="5098059"/>
              <a:ext cx="367259" cy="73595"/>
            </a:xfrm>
            <a:custGeom>
              <a:rect b="b" l="l" r="r" t="t"/>
              <a:pathLst>
                <a:path extrusionOk="0" h="1544" w="7705">
                  <a:moveTo>
                    <a:pt x="45" y="1"/>
                  </a:moveTo>
                  <a:cubicBezTo>
                    <a:pt x="16" y="188"/>
                    <a:pt x="1" y="379"/>
                    <a:pt x="1" y="575"/>
                  </a:cubicBezTo>
                  <a:cubicBezTo>
                    <a:pt x="1" y="622"/>
                    <a:pt x="4" y="667"/>
                    <a:pt x="6" y="714"/>
                  </a:cubicBezTo>
                  <a:cubicBezTo>
                    <a:pt x="620" y="747"/>
                    <a:pt x="1219" y="862"/>
                    <a:pt x="1809" y="1040"/>
                  </a:cubicBezTo>
                  <a:cubicBezTo>
                    <a:pt x="2150" y="1143"/>
                    <a:pt x="2484" y="1271"/>
                    <a:pt x="2824" y="1377"/>
                  </a:cubicBezTo>
                  <a:cubicBezTo>
                    <a:pt x="3161" y="1484"/>
                    <a:pt x="3511" y="1544"/>
                    <a:pt x="3865" y="1544"/>
                  </a:cubicBezTo>
                  <a:cubicBezTo>
                    <a:pt x="3868" y="1544"/>
                    <a:pt x="3871" y="1544"/>
                    <a:pt x="3874" y="1544"/>
                  </a:cubicBezTo>
                  <a:cubicBezTo>
                    <a:pt x="4517" y="1543"/>
                    <a:pt x="5130" y="1345"/>
                    <a:pt x="5747" y="1188"/>
                  </a:cubicBezTo>
                  <a:cubicBezTo>
                    <a:pt x="6083" y="1101"/>
                    <a:pt x="6426" y="1021"/>
                    <a:pt x="6772" y="990"/>
                  </a:cubicBezTo>
                  <a:cubicBezTo>
                    <a:pt x="6883" y="980"/>
                    <a:pt x="6995" y="975"/>
                    <a:pt x="7106" y="975"/>
                  </a:cubicBezTo>
                  <a:cubicBezTo>
                    <a:pt x="7298" y="975"/>
                    <a:pt x="7489" y="989"/>
                    <a:pt x="7678" y="1015"/>
                  </a:cubicBezTo>
                  <a:cubicBezTo>
                    <a:pt x="7695" y="870"/>
                    <a:pt x="7704" y="723"/>
                    <a:pt x="7704" y="575"/>
                  </a:cubicBezTo>
                  <a:cubicBezTo>
                    <a:pt x="7704" y="531"/>
                    <a:pt x="7703" y="487"/>
                    <a:pt x="7700" y="444"/>
                  </a:cubicBezTo>
                  <a:cubicBezTo>
                    <a:pt x="7098" y="235"/>
                    <a:pt x="6456" y="162"/>
                    <a:pt x="5818" y="152"/>
                  </a:cubicBezTo>
                  <a:cubicBezTo>
                    <a:pt x="5768" y="151"/>
                    <a:pt x="5717" y="150"/>
                    <a:pt x="5667" y="150"/>
                  </a:cubicBezTo>
                  <a:cubicBezTo>
                    <a:pt x="5039" y="150"/>
                    <a:pt x="4415" y="208"/>
                    <a:pt x="3790" y="262"/>
                  </a:cubicBezTo>
                  <a:cubicBezTo>
                    <a:pt x="3282" y="304"/>
                    <a:pt x="2772" y="344"/>
                    <a:pt x="2263" y="344"/>
                  </a:cubicBezTo>
                  <a:cubicBezTo>
                    <a:pt x="2099" y="344"/>
                    <a:pt x="1935" y="340"/>
                    <a:pt x="1772" y="331"/>
                  </a:cubicBezTo>
                  <a:cubicBezTo>
                    <a:pt x="1183" y="298"/>
                    <a:pt x="601" y="194"/>
                    <a:pt x="45"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00" name="Google Shape;4400;p62"/>
            <p:cNvSpPr/>
            <p:nvPr/>
          </p:nvSpPr>
          <p:spPr>
            <a:xfrm>
              <a:off x="4934703" y="4963691"/>
              <a:ext cx="255961" cy="44185"/>
            </a:xfrm>
            <a:custGeom>
              <a:rect b="b" l="l" r="r" t="t"/>
              <a:pathLst>
                <a:path extrusionOk="0" h="927" w="5370">
                  <a:moveTo>
                    <a:pt x="4542" y="1"/>
                  </a:moveTo>
                  <a:cubicBezTo>
                    <a:pt x="4481" y="24"/>
                    <a:pt x="4423" y="48"/>
                    <a:pt x="4364" y="70"/>
                  </a:cubicBezTo>
                  <a:cubicBezTo>
                    <a:pt x="3726" y="301"/>
                    <a:pt x="3056" y="410"/>
                    <a:pt x="2380" y="419"/>
                  </a:cubicBezTo>
                  <a:cubicBezTo>
                    <a:pt x="2344" y="420"/>
                    <a:pt x="2308" y="420"/>
                    <a:pt x="2272" y="420"/>
                  </a:cubicBezTo>
                  <a:cubicBezTo>
                    <a:pt x="1667" y="420"/>
                    <a:pt x="1062" y="355"/>
                    <a:pt x="463" y="274"/>
                  </a:cubicBezTo>
                  <a:cubicBezTo>
                    <a:pt x="299" y="393"/>
                    <a:pt x="144" y="524"/>
                    <a:pt x="1" y="666"/>
                  </a:cubicBezTo>
                  <a:cubicBezTo>
                    <a:pt x="548" y="834"/>
                    <a:pt x="1124" y="902"/>
                    <a:pt x="1695" y="920"/>
                  </a:cubicBezTo>
                  <a:cubicBezTo>
                    <a:pt x="1843" y="924"/>
                    <a:pt x="1992" y="927"/>
                    <a:pt x="2141" y="927"/>
                  </a:cubicBezTo>
                  <a:cubicBezTo>
                    <a:pt x="2530" y="927"/>
                    <a:pt x="2921" y="909"/>
                    <a:pt x="3305" y="855"/>
                  </a:cubicBezTo>
                  <a:cubicBezTo>
                    <a:pt x="3767" y="789"/>
                    <a:pt x="4227" y="702"/>
                    <a:pt x="4690" y="647"/>
                  </a:cubicBezTo>
                  <a:cubicBezTo>
                    <a:pt x="4912" y="620"/>
                    <a:pt x="5141" y="603"/>
                    <a:pt x="5370" y="600"/>
                  </a:cubicBezTo>
                  <a:cubicBezTo>
                    <a:pt x="5123" y="365"/>
                    <a:pt x="4844" y="164"/>
                    <a:pt x="4542"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01" name="Google Shape;4401;p62"/>
            <p:cNvSpPr/>
            <p:nvPr/>
          </p:nvSpPr>
          <p:spPr>
            <a:xfrm>
              <a:off x="4889803" y="5034807"/>
              <a:ext cx="352101" cy="60964"/>
            </a:xfrm>
            <a:custGeom>
              <a:rect b="b" l="l" r="r" t="t"/>
              <a:pathLst>
                <a:path extrusionOk="0" h="1279" w="7387">
                  <a:moveTo>
                    <a:pt x="2295" y="0"/>
                  </a:moveTo>
                  <a:cubicBezTo>
                    <a:pt x="2259" y="0"/>
                    <a:pt x="2222" y="1"/>
                    <a:pt x="2185" y="2"/>
                  </a:cubicBezTo>
                  <a:cubicBezTo>
                    <a:pt x="1522" y="17"/>
                    <a:pt x="871" y="152"/>
                    <a:pt x="212" y="191"/>
                  </a:cubicBezTo>
                  <a:cubicBezTo>
                    <a:pt x="129" y="356"/>
                    <a:pt x="58" y="527"/>
                    <a:pt x="0" y="705"/>
                  </a:cubicBezTo>
                  <a:cubicBezTo>
                    <a:pt x="538" y="883"/>
                    <a:pt x="1079" y="1054"/>
                    <a:pt x="1636" y="1160"/>
                  </a:cubicBezTo>
                  <a:cubicBezTo>
                    <a:pt x="2042" y="1239"/>
                    <a:pt x="2453" y="1279"/>
                    <a:pt x="2864" y="1279"/>
                  </a:cubicBezTo>
                  <a:cubicBezTo>
                    <a:pt x="3101" y="1279"/>
                    <a:pt x="3338" y="1266"/>
                    <a:pt x="3574" y="1239"/>
                  </a:cubicBezTo>
                  <a:cubicBezTo>
                    <a:pt x="4258" y="1162"/>
                    <a:pt x="4926" y="993"/>
                    <a:pt x="5606" y="896"/>
                  </a:cubicBezTo>
                  <a:cubicBezTo>
                    <a:pt x="5923" y="849"/>
                    <a:pt x="6239" y="818"/>
                    <a:pt x="6559" y="818"/>
                  </a:cubicBezTo>
                  <a:cubicBezTo>
                    <a:pt x="6574" y="818"/>
                    <a:pt x="6590" y="818"/>
                    <a:pt x="6605" y="818"/>
                  </a:cubicBezTo>
                  <a:cubicBezTo>
                    <a:pt x="6870" y="820"/>
                    <a:pt x="7132" y="860"/>
                    <a:pt x="7387" y="925"/>
                  </a:cubicBezTo>
                  <a:cubicBezTo>
                    <a:pt x="7358" y="812"/>
                    <a:pt x="7322" y="699"/>
                    <a:pt x="7282" y="590"/>
                  </a:cubicBezTo>
                  <a:cubicBezTo>
                    <a:pt x="6991" y="648"/>
                    <a:pt x="6692" y="674"/>
                    <a:pt x="6394" y="674"/>
                  </a:cubicBezTo>
                  <a:cubicBezTo>
                    <a:pt x="6212" y="674"/>
                    <a:pt x="6031" y="664"/>
                    <a:pt x="5851" y="647"/>
                  </a:cubicBezTo>
                  <a:cubicBezTo>
                    <a:pt x="5646" y="629"/>
                    <a:pt x="5442" y="598"/>
                    <a:pt x="5239" y="556"/>
                  </a:cubicBezTo>
                  <a:cubicBezTo>
                    <a:pt x="5076" y="522"/>
                    <a:pt x="4910" y="500"/>
                    <a:pt x="4748" y="463"/>
                  </a:cubicBezTo>
                  <a:cubicBezTo>
                    <a:pt x="4580" y="427"/>
                    <a:pt x="4413" y="384"/>
                    <a:pt x="4247" y="341"/>
                  </a:cubicBezTo>
                  <a:cubicBezTo>
                    <a:pt x="3919" y="255"/>
                    <a:pt x="3593" y="165"/>
                    <a:pt x="3259" y="100"/>
                  </a:cubicBezTo>
                  <a:cubicBezTo>
                    <a:pt x="2940" y="37"/>
                    <a:pt x="2619" y="0"/>
                    <a:pt x="2295"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02" name="Google Shape;4402;p62"/>
            <p:cNvSpPr/>
            <p:nvPr/>
          </p:nvSpPr>
          <p:spPr>
            <a:xfrm>
              <a:off x="4888373" y="5176277"/>
              <a:ext cx="351243" cy="91231"/>
            </a:xfrm>
            <a:custGeom>
              <a:rect b="b" l="l" r="r" t="t"/>
              <a:pathLst>
                <a:path extrusionOk="0" h="1914" w="7369">
                  <a:moveTo>
                    <a:pt x="6350" y="1"/>
                  </a:moveTo>
                  <a:cubicBezTo>
                    <a:pt x="6273" y="1"/>
                    <a:pt x="6196" y="2"/>
                    <a:pt x="6119" y="6"/>
                  </a:cubicBezTo>
                  <a:cubicBezTo>
                    <a:pt x="5804" y="18"/>
                    <a:pt x="5491" y="55"/>
                    <a:pt x="5180" y="102"/>
                  </a:cubicBezTo>
                  <a:cubicBezTo>
                    <a:pt x="4553" y="196"/>
                    <a:pt x="3934" y="332"/>
                    <a:pt x="3308" y="430"/>
                  </a:cubicBezTo>
                  <a:cubicBezTo>
                    <a:pt x="2888" y="494"/>
                    <a:pt x="2463" y="542"/>
                    <a:pt x="2038" y="542"/>
                  </a:cubicBezTo>
                  <a:cubicBezTo>
                    <a:pt x="1846" y="542"/>
                    <a:pt x="1654" y="533"/>
                    <a:pt x="1462" y="510"/>
                  </a:cubicBezTo>
                  <a:cubicBezTo>
                    <a:pt x="945" y="448"/>
                    <a:pt x="451" y="289"/>
                    <a:pt x="0" y="35"/>
                  </a:cubicBezTo>
                  <a:lnTo>
                    <a:pt x="0" y="35"/>
                  </a:lnTo>
                  <a:cubicBezTo>
                    <a:pt x="40" y="168"/>
                    <a:pt x="86" y="297"/>
                    <a:pt x="139" y="424"/>
                  </a:cubicBezTo>
                  <a:cubicBezTo>
                    <a:pt x="562" y="658"/>
                    <a:pt x="1055" y="731"/>
                    <a:pt x="1534" y="762"/>
                  </a:cubicBezTo>
                  <a:cubicBezTo>
                    <a:pt x="2083" y="799"/>
                    <a:pt x="2636" y="791"/>
                    <a:pt x="3180" y="883"/>
                  </a:cubicBezTo>
                  <a:cubicBezTo>
                    <a:pt x="3663" y="966"/>
                    <a:pt x="4138" y="1101"/>
                    <a:pt x="4601" y="1259"/>
                  </a:cubicBezTo>
                  <a:cubicBezTo>
                    <a:pt x="5116" y="1434"/>
                    <a:pt x="5621" y="1642"/>
                    <a:pt x="6100" y="1898"/>
                  </a:cubicBezTo>
                  <a:cubicBezTo>
                    <a:pt x="6108" y="1903"/>
                    <a:pt x="6119" y="1909"/>
                    <a:pt x="6128" y="1914"/>
                  </a:cubicBezTo>
                  <a:cubicBezTo>
                    <a:pt x="6706" y="1442"/>
                    <a:pt x="7143" y="806"/>
                    <a:pt x="7369" y="76"/>
                  </a:cubicBezTo>
                  <a:cubicBezTo>
                    <a:pt x="7266" y="61"/>
                    <a:pt x="7162" y="50"/>
                    <a:pt x="7058" y="39"/>
                  </a:cubicBezTo>
                  <a:cubicBezTo>
                    <a:pt x="6822" y="15"/>
                    <a:pt x="6587" y="1"/>
                    <a:pt x="6350"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03" name="Google Shape;4403;p62"/>
            <p:cNvSpPr/>
            <p:nvPr/>
          </p:nvSpPr>
          <p:spPr>
            <a:xfrm>
              <a:off x="4917687" y="5229900"/>
              <a:ext cx="235513" cy="74071"/>
            </a:xfrm>
            <a:custGeom>
              <a:rect b="b" l="l" r="r" t="t"/>
              <a:pathLst>
                <a:path extrusionOk="0" h="1554" w="4941">
                  <a:moveTo>
                    <a:pt x="948" y="0"/>
                  </a:moveTo>
                  <a:cubicBezTo>
                    <a:pt x="629" y="0"/>
                    <a:pt x="311" y="47"/>
                    <a:pt x="1" y="129"/>
                  </a:cubicBezTo>
                  <a:cubicBezTo>
                    <a:pt x="117" y="283"/>
                    <a:pt x="244" y="428"/>
                    <a:pt x="382" y="562"/>
                  </a:cubicBezTo>
                  <a:cubicBezTo>
                    <a:pt x="535" y="515"/>
                    <a:pt x="693" y="496"/>
                    <a:pt x="853" y="496"/>
                  </a:cubicBezTo>
                  <a:cubicBezTo>
                    <a:pt x="1108" y="496"/>
                    <a:pt x="1366" y="545"/>
                    <a:pt x="1611" y="610"/>
                  </a:cubicBezTo>
                  <a:cubicBezTo>
                    <a:pt x="2296" y="792"/>
                    <a:pt x="2919" y="1158"/>
                    <a:pt x="3577" y="1416"/>
                  </a:cubicBezTo>
                  <a:cubicBezTo>
                    <a:pt x="3707" y="1467"/>
                    <a:pt x="3841" y="1513"/>
                    <a:pt x="3975" y="1553"/>
                  </a:cubicBezTo>
                  <a:cubicBezTo>
                    <a:pt x="4318" y="1473"/>
                    <a:pt x="4640" y="1344"/>
                    <a:pt x="4941" y="1178"/>
                  </a:cubicBezTo>
                  <a:cubicBezTo>
                    <a:pt x="4658" y="1155"/>
                    <a:pt x="4380" y="1105"/>
                    <a:pt x="4108" y="1019"/>
                  </a:cubicBezTo>
                  <a:cubicBezTo>
                    <a:pt x="3875" y="948"/>
                    <a:pt x="3647" y="871"/>
                    <a:pt x="3423" y="772"/>
                  </a:cubicBezTo>
                  <a:cubicBezTo>
                    <a:pt x="3202" y="676"/>
                    <a:pt x="2984" y="568"/>
                    <a:pt x="2764" y="468"/>
                  </a:cubicBezTo>
                  <a:cubicBezTo>
                    <a:pt x="2329" y="268"/>
                    <a:pt x="1873" y="100"/>
                    <a:pt x="1397" y="32"/>
                  </a:cubicBezTo>
                  <a:cubicBezTo>
                    <a:pt x="1247" y="11"/>
                    <a:pt x="1097" y="0"/>
                    <a:pt x="948"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04" name="Google Shape;4404;p62"/>
            <p:cNvSpPr/>
            <p:nvPr/>
          </p:nvSpPr>
          <p:spPr>
            <a:xfrm>
              <a:off x="4849812" y="5008877"/>
              <a:ext cx="344618" cy="303149"/>
            </a:xfrm>
            <a:custGeom>
              <a:rect b="b" l="l" r="r" t="t"/>
              <a:pathLst>
                <a:path extrusionOk="0" h="6360" w="7230">
                  <a:moveTo>
                    <a:pt x="1514" y="0"/>
                  </a:moveTo>
                  <a:cubicBezTo>
                    <a:pt x="1513" y="0"/>
                    <a:pt x="1512" y="1"/>
                    <a:pt x="1510" y="2"/>
                  </a:cubicBezTo>
                  <a:cubicBezTo>
                    <a:pt x="1" y="1463"/>
                    <a:pt x="523" y="4184"/>
                    <a:pt x="1997" y="5463"/>
                  </a:cubicBezTo>
                  <a:cubicBezTo>
                    <a:pt x="2684" y="6058"/>
                    <a:pt x="3589" y="6360"/>
                    <a:pt x="4491" y="6360"/>
                  </a:cubicBezTo>
                  <a:cubicBezTo>
                    <a:pt x="5504" y="6360"/>
                    <a:pt x="6513" y="5980"/>
                    <a:pt x="7209" y="5210"/>
                  </a:cubicBezTo>
                  <a:cubicBezTo>
                    <a:pt x="7230" y="5187"/>
                    <a:pt x="7209" y="5155"/>
                    <a:pt x="7184" y="5155"/>
                  </a:cubicBezTo>
                  <a:cubicBezTo>
                    <a:pt x="7177" y="5155"/>
                    <a:pt x="7169" y="5158"/>
                    <a:pt x="7162" y="5164"/>
                  </a:cubicBezTo>
                  <a:cubicBezTo>
                    <a:pt x="6433" y="5879"/>
                    <a:pt x="5444" y="6259"/>
                    <a:pt x="4459" y="6259"/>
                  </a:cubicBezTo>
                  <a:cubicBezTo>
                    <a:pt x="3608" y="6259"/>
                    <a:pt x="2759" y="5975"/>
                    <a:pt x="2083" y="5377"/>
                  </a:cubicBezTo>
                  <a:cubicBezTo>
                    <a:pt x="615" y="4080"/>
                    <a:pt x="190" y="1552"/>
                    <a:pt x="1519" y="11"/>
                  </a:cubicBezTo>
                  <a:cubicBezTo>
                    <a:pt x="1523" y="7"/>
                    <a:pt x="1519" y="0"/>
                    <a:pt x="151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05" name="Google Shape;4405;p62"/>
            <p:cNvSpPr/>
            <p:nvPr/>
          </p:nvSpPr>
          <p:spPr>
            <a:xfrm>
              <a:off x="4984132" y="4937475"/>
              <a:ext cx="246142" cy="101955"/>
            </a:xfrm>
            <a:custGeom>
              <a:rect b="b" l="l" r="r" t="t"/>
              <a:pathLst>
                <a:path extrusionOk="0" h="2139" w="5164">
                  <a:moveTo>
                    <a:pt x="1680" y="0"/>
                  </a:moveTo>
                  <a:cubicBezTo>
                    <a:pt x="1076" y="0"/>
                    <a:pt x="472" y="138"/>
                    <a:pt x="14" y="477"/>
                  </a:cubicBezTo>
                  <a:cubicBezTo>
                    <a:pt x="0" y="487"/>
                    <a:pt x="7" y="507"/>
                    <a:pt x="21" y="507"/>
                  </a:cubicBezTo>
                  <a:cubicBezTo>
                    <a:pt x="23" y="507"/>
                    <a:pt x="26" y="506"/>
                    <a:pt x="29" y="505"/>
                  </a:cubicBezTo>
                  <a:cubicBezTo>
                    <a:pt x="498" y="234"/>
                    <a:pt x="1063" y="117"/>
                    <a:pt x="1629" y="117"/>
                  </a:cubicBezTo>
                  <a:cubicBezTo>
                    <a:pt x="2096" y="117"/>
                    <a:pt x="2563" y="197"/>
                    <a:pt x="2977" y="337"/>
                  </a:cubicBezTo>
                  <a:cubicBezTo>
                    <a:pt x="3909" y="652"/>
                    <a:pt x="4610" y="1279"/>
                    <a:pt x="5100" y="2124"/>
                  </a:cubicBezTo>
                  <a:cubicBezTo>
                    <a:pt x="5106" y="2135"/>
                    <a:pt x="5115" y="2139"/>
                    <a:pt x="5124" y="2139"/>
                  </a:cubicBezTo>
                  <a:cubicBezTo>
                    <a:pt x="5144" y="2139"/>
                    <a:pt x="5163" y="2118"/>
                    <a:pt x="5153" y="2095"/>
                  </a:cubicBezTo>
                  <a:cubicBezTo>
                    <a:pt x="4736" y="1224"/>
                    <a:pt x="3925" y="525"/>
                    <a:pt x="3012" y="217"/>
                  </a:cubicBezTo>
                  <a:cubicBezTo>
                    <a:pt x="2612" y="82"/>
                    <a:pt x="2146" y="0"/>
                    <a:pt x="168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06" name="Google Shape;4406;p62"/>
            <p:cNvSpPr/>
            <p:nvPr/>
          </p:nvSpPr>
          <p:spPr>
            <a:xfrm>
              <a:off x="4959822"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07" name="Google Shape;4407;p62"/>
            <p:cNvSpPr/>
            <p:nvPr/>
          </p:nvSpPr>
          <p:spPr>
            <a:xfrm>
              <a:off x="4929651" y="5062596"/>
              <a:ext cx="45854" cy="45854"/>
            </a:xfrm>
            <a:custGeom>
              <a:rect b="b" l="l" r="r" t="t"/>
              <a:pathLst>
                <a:path extrusionOk="0" h="962" w="962">
                  <a:moveTo>
                    <a:pt x="481" y="1"/>
                  </a:moveTo>
                  <a:cubicBezTo>
                    <a:pt x="215" y="1"/>
                    <a:pt x="1" y="215"/>
                    <a:pt x="1" y="481"/>
                  </a:cubicBezTo>
                  <a:cubicBezTo>
                    <a:pt x="1" y="747"/>
                    <a:pt x="215" y="962"/>
                    <a:pt x="481" y="962"/>
                  </a:cubicBezTo>
                  <a:cubicBezTo>
                    <a:pt x="747" y="962"/>
                    <a:pt x="962" y="747"/>
                    <a:pt x="962" y="481"/>
                  </a:cubicBezTo>
                  <a:cubicBezTo>
                    <a:pt x="962" y="215"/>
                    <a:pt x="747"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08" name="Google Shape;4408;p62"/>
            <p:cNvSpPr/>
            <p:nvPr/>
          </p:nvSpPr>
          <p:spPr>
            <a:xfrm>
              <a:off x="5051387"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09" name="Google Shape;4409;p62"/>
            <p:cNvSpPr/>
            <p:nvPr/>
          </p:nvSpPr>
          <p:spPr>
            <a:xfrm>
              <a:off x="5062827" y="5062596"/>
              <a:ext cx="45806" cy="45854"/>
            </a:xfrm>
            <a:custGeom>
              <a:rect b="b" l="l" r="r" t="t"/>
              <a:pathLst>
                <a:path extrusionOk="0" h="962" w="961">
                  <a:moveTo>
                    <a:pt x="481" y="1"/>
                  </a:moveTo>
                  <a:cubicBezTo>
                    <a:pt x="215" y="1"/>
                    <a:pt x="1" y="215"/>
                    <a:pt x="1" y="481"/>
                  </a:cubicBezTo>
                  <a:cubicBezTo>
                    <a:pt x="1" y="747"/>
                    <a:pt x="215" y="962"/>
                    <a:pt x="481" y="962"/>
                  </a:cubicBezTo>
                  <a:cubicBezTo>
                    <a:pt x="746" y="962"/>
                    <a:pt x="961" y="747"/>
                    <a:pt x="961" y="481"/>
                  </a:cubicBezTo>
                  <a:cubicBezTo>
                    <a:pt x="961" y="215"/>
                    <a:pt x="746"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10" name="Google Shape;4410;p62"/>
            <p:cNvSpPr/>
            <p:nvPr/>
          </p:nvSpPr>
          <p:spPr>
            <a:xfrm>
              <a:off x="4998860" y="5051585"/>
              <a:ext cx="49810" cy="28933"/>
            </a:xfrm>
            <a:custGeom>
              <a:rect b="b" l="l" r="r" t="t"/>
              <a:pathLst>
                <a:path extrusionOk="0" h="607" w="1045">
                  <a:moveTo>
                    <a:pt x="959" y="1"/>
                  </a:moveTo>
                  <a:cubicBezTo>
                    <a:pt x="957" y="1"/>
                    <a:pt x="955" y="1"/>
                    <a:pt x="952" y="1"/>
                  </a:cubicBezTo>
                  <a:cubicBezTo>
                    <a:pt x="913" y="4"/>
                    <a:pt x="881" y="39"/>
                    <a:pt x="883" y="80"/>
                  </a:cubicBezTo>
                  <a:cubicBezTo>
                    <a:pt x="884" y="116"/>
                    <a:pt x="894" y="435"/>
                    <a:pt x="542" y="456"/>
                  </a:cubicBezTo>
                  <a:cubicBezTo>
                    <a:pt x="529" y="456"/>
                    <a:pt x="516" y="457"/>
                    <a:pt x="504" y="457"/>
                  </a:cubicBezTo>
                  <a:cubicBezTo>
                    <a:pt x="399" y="457"/>
                    <a:pt x="316" y="429"/>
                    <a:pt x="256" y="374"/>
                  </a:cubicBezTo>
                  <a:cubicBezTo>
                    <a:pt x="154" y="278"/>
                    <a:pt x="150" y="126"/>
                    <a:pt x="150" y="123"/>
                  </a:cubicBezTo>
                  <a:cubicBezTo>
                    <a:pt x="150" y="81"/>
                    <a:pt x="117" y="48"/>
                    <a:pt x="76" y="48"/>
                  </a:cubicBezTo>
                  <a:cubicBezTo>
                    <a:pt x="34" y="48"/>
                    <a:pt x="1" y="83"/>
                    <a:pt x="1" y="123"/>
                  </a:cubicBezTo>
                  <a:cubicBezTo>
                    <a:pt x="1" y="132"/>
                    <a:pt x="3" y="340"/>
                    <a:pt x="153" y="482"/>
                  </a:cubicBezTo>
                  <a:cubicBezTo>
                    <a:pt x="241" y="563"/>
                    <a:pt x="359" y="606"/>
                    <a:pt x="502" y="606"/>
                  </a:cubicBezTo>
                  <a:cubicBezTo>
                    <a:pt x="519" y="606"/>
                    <a:pt x="536" y="604"/>
                    <a:pt x="550" y="603"/>
                  </a:cubicBezTo>
                  <a:cubicBezTo>
                    <a:pt x="702" y="594"/>
                    <a:pt x="822" y="540"/>
                    <a:pt x="907" y="445"/>
                  </a:cubicBezTo>
                  <a:cubicBezTo>
                    <a:pt x="1045" y="289"/>
                    <a:pt x="1031" y="80"/>
                    <a:pt x="1031" y="70"/>
                  </a:cubicBezTo>
                  <a:cubicBezTo>
                    <a:pt x="1029" y="33"/>
                    <a:pt x="997" y="1"/>
                    <a:pt x="95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11" name="Google Shape;4411;p62"/>
          <p:cNvGrpSpPr/>
          <p:nvPr/>
        </p:nvGrpSpPr>
        <p:grpSpPr>
          <a:xfrm>
            <a:off x="310809" y="-109565"/>
            <a:ext cx="1127479" cy="1509825"/>
            <a:chOff x="343086" y="2700509"/>
            <a:chExt cx="453294" cy="607014"/>
          </a:xfrm>
        </p:grpSpPr>
        <p:sp>
          <p:nvSpPr>
            <p:cNvPr id="4412" name="Google Shape;4412;p62"/>
            <p:cNvSpPr/>
            <p:nvPr/>
          </p:nvSpPr>
          <p:spPr>
            <a:xfrm>
              <a:off x="354430" y="2713093"/>
              <a:ext cx="248001" cy="308679"/>
            </a:xfrm>
            <a:custGeom>
              <a:rect b="b" l="l" r="r" t="t"/>
              <a:pathLst>
                <a:path extrusionOk="0" h="6476" w="5203">
                  <a:moveTo>
                    <a:pt x="4463" y="0"/>
                  </a:moveTo>
                  <a:lnTo>
                    <a:pt x="4416" y="3026"/>
                  </a:lnTo>
                  <a:lnTo>
                    <a:pt x="4416" y="3028"/>
                  </a:lnTo>
                  <a:lnTo>
                    <a:pt x="5151" y="5943"/>
                  </a:lnTo>
                  <a:lnTo>
                    <a:pt x="4179" y="6418"/>
                  </a:lnTo>
                  <a:lnTo>
                    <a:pt x="2830" y="4769"/>
                  </a:lnTo>
                  <a:lnTo>
                    <a:pt x="29" y="2368"/>
                  </a:lnTo>
                  <a:lnTo>
                    <a:pt x="0" y="2404"/>
                  </a:lnTo>
                  <a:lnTo>
                    <a:pt x="2797" y="4800"/>
                  </a:lnTo>
                  <a:lnTo>
                    <a:pt x="4156" y="6460"/>
                  </a:lnTo>
                  <a:lnTo>
                    <a:pt x="4168" y="6475"/>
                  </a:lnTo>
                  <a:lnTo>
                    <a:pt x="5203" y="5967"/>
                  </a:lnTo>
                  <a:lnTo>
                    <a:pt x="4461" y="3023"/>
                  </a:lnTo>
                  <a:lnTo>
                    <a:pt x="4509" y="1"/>
                  </a:lnTo>
                  <a:lnTo>
                    <a:pt x="446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13" name="Google Shape;4413;p62"/>
            <p:cNvSpPr/>
            <p:nvPr/>
          </p:nvSpPr>
          <p:spPr>
            <a:xfrm>
              <a:off x="483650" y="2856564"/>
              <a:ext cx="83175" cy="90278"/>
            </a:xfrm>
            <a:custGeom>
              <a:rect b="b" l="l" r="r" t="t"/>
              <a:pathLst>
                <a:path extrusionOk="0" h="1894" w="1745">
                  <a:moveTo>
                    <a:pt x="1710" y="0"/>
                  </a:moveTo>
                  <a:lnTo>
                    <a:pt x="0" y="1862"/>
                  </a:lnTo>
                  <a:lnTo>
                    <a:pt x="34" y="1894"/>
                  </a:lnTo>
                  <a:lnTo>
                    <a:pt x="1744" y="31"/>
                  </a:lnTo>
                  <a:lnTo>
                    <a:pt x="171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14" name="Google Shape;4414;p62"/>
            <p:cNvSpPr/>
            <p:nvPr/>
          </p:nvSpPr>
          <p:spPr>
            <a:xfrm>
              <a:off x="604767" y="3000036"/>
              <a:ext cx="179316" cy="297906"/>
            </a:xfrm>
            <a:custGeom>
              <a:rect b="b" l="l" r="r" t="t"/>
              <a:pathLst>
                <a:path extrusionOk="0" h="6250" w="3762">
                  <a:moveTo>
                    <a:pt x="35" y="1"/>
                  </a:moveTo>
                  <a:lnTo>
                    <a:pt x="0" y="31"/>
                  </a:lnTo>
                  <a:lnTo>
                    <a:pt x="3691" y="4191"/>
                  </a:lnTo>
                  <a:lnTo>
                    <a:pt x="474" y="6212"/>
                  </a:lnTo>
                  <a:lnTo>
                    <a:pt x="497" y="6249"/>
                  </a:lnTo>
                  <a:lnTo>
                    <a:pt x="3761" y="4202"/>
                  </a:lnTo>
                  <a:lnTo>
                    <a:pt x="3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15" name="Google Shape;4415;p62"/>
            <p:cNvSpPr/>
            <p:nvPr/>
          </p:nvSpPr>
          <p:spPr>
            <a:xfrm>
              <a:off x="407052" y="3025251"/>
              <a:ext cx="158963" cy="193186"/>
            </a:xfrm>
            <a:custGeom>
              <a:rect b="b" l="l" r="r" t="t"/>
              <a:pathLst>
                <a:path extrusionOk="0" h="4053" w="3335">
                  <a:moveTo>
                    <a:pt x="45" y="0"/>
                  </a:moveTo>
                  <a:lnTo>
                    <a:pt x="0" y="2"/>
                  </a:lnTo>
                  <a:lnTo>
                    <a:pt x="102" y="4053"/>
                  </a:lnTo>
                  <a:lnTo>
                    <a:pt x="3335" y="2299"/>
                  </a:lnTo>
                  <a:lnTo>
                    <a:pt x="2947" y="62"/>
                  </a:lnTo>
                  <a:lnTo>
                    <a:pt x="2902" y="70"/>
                  </a:lnTo>
                  <a:lnTo>
                    <a:pt x="3283" y="2275"/>
                  </a:lnTo>
                  <a:lnTo>
                    <a:pt x="147" y="3977"/>
                  </a:lnTo>
                  <a:lnTo>
                    <a:pt x="45"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16" name="Google Shape;4416;p62"/>
            <p:cNvSpPr/>
            <p:nvPr/>
          </p:nvSpPr>
          <p:spPr>
            <a:xfrm>
              <a:off x="554147" y="2846745"/>
              <a:ext cx="23642" cy="21116"/>
            </a:xfrm>
            <a:custGeom>
              <a:rect b="b" l="l" r="r" t="t"/>
              <a:pathLst>
                <a:path extrusionOk="0" h="443" w="496">
                  <a:moveTo>
                    <a:pt x="248" y="1"/>
                  </a:moveTo>
                  <a:cubicBezTo>
                    <a:pt x="186" y="1"/>
                    <a:pt x="124" y="27"/>
                    <a:pt x="81" y="77"/>
                  </a:cubicBezTo>
                  <a:cubicBezTo>
                    <a:pt x="1" y="170"/>
                    <a:pt x="11" y="311"/>
                    <a:pt x="104" y="389"/>
                  </a:cubicBezTo>
                  <a:cubicBezTo>
                    <a:pt x="146" y="425"/>
                    <a:pt x="198" y="443"/>
                    <a:pt x="249" y="443"/>
                  </a:cubicBezTo>
                  <a:cubicBezTo>
                    <a:pt x="311" y="443"/>
                    <a:pt x="373" y="416"/>
                    <a:pt x="416" y="365"/>
                  </a:cubicBezTo>
                  <a:cubicBezTo>
                    <a:pt x="496" y="273"/>
                    <a:pt x="485" y="133"/>
                    <a:pt x="392" y="54"/>
                  </a:cubicBezTo>
                  <a:cubicBezTo>
                    <a:pt x="350" y="18"/>
                    <a:pt x="299" y="1"/>
                    <a:pt x="248"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17" name="Google Shape;4417;p62"/>
            <p:cNvSpPr/>
            <p:nvPr/>
          </p:nvSpPr>
          <p:spPr>
            <a:xfrm>
              <a:off x="540181" y="3011476"/>
              <a:ext cx="23594" cy="21116"/>
            </a:xfrm>
            <a:custGeom>
              <a:rect b="b" l="l" r="r" t="t"/>
              <a:pathLst>
                <a:path extrusionOk="0" h="443" w="495">
                  <a:moveTo>
                    <a:pt x="246" y="1"/>
                  </a:moveTo>
                  <a:cubicBezTo>
                    <a:pt x="184" y="1"/>
                    <a:pt x="122" y="27"/>
                    <a:pt x="79" y="78"/>
                  </a:cubicBezTo>
                  <a:cubicBezTo>
                    <a:pt x="0" y="170"/>
                    <a:pt x="10" y="310"/>
                    <a:pt x="103" y="389"/>
                  </a:cubicBezTo>
                  <a:cubicBezTo>
                    <a:pt x="144" y="425"/>
                    <a:pt x="195" y="442"/>
                    <a:pt x="246" y="442"/>
                  </a:cubicBezTo>
                  <a:cubicBezTo>
                    <a:pt x="308" y="442"/>
                    <a:pt x="370" y="416"/>
                    <a:pt x="414" y="366"/>
                  </a:cubicBezTo>
                  <a:cubicBezTo>
                    <a:pt x="495" y="273"/>
                    <a:pt x="484" y="132"/>
                    <a:pt x="391" y="54"/>
                  </a:cubicBezTo>
                  <a:cubicBezTo>
                    <a:pt x="349" y="18"/>
                    <a:pt x="298" y="1"/>
                    <a:pt x="24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18" name="Google Shape;4418;p62"/>
            <p:cNvSpPr/>
            <p:nvPr/>
          </p:nvSpPr>
          <p:spPr>
            <a:xfrm>
              <a:off x="616063" y="3286407"/>
              <a:ext cx="23642" cy="21116"/>
            </a:xfrm>
            <a:custGeom>
              <a:rect b="b" l="l" r="r" t="t"/>
              <a:pathLst>
                <a:path extrusionOk="0" h="443" w="496">
                  <a:moveTo>
                    <a:pt x="249" y="1"/>
                  </a:moveTo>
                  <a:cubicBezTo>
                    <a:pt x="186" y="1"/>
                    <a:pt x="124" y="27"/>
                    <a:pt x="81" y="78"/>
                  </a:cubicBezTo>
                  <a:cubicBezTo>
                    <a:pt x="1" y="170"/>
                    <a:pt x="11" y="311"/>
                    <a:pt x="104" y="389"/>
                  </a:cubicBezTo>
                  <a:cubicBezTo>
                    <a:pt x="146" y="425"/>
                    <a:pt x="198" y="443"/>
                    <a:pt x="249" y="443"/>
                  </a:cubicBezTo>
                  <a:cubicBezTo>
                    <a:pt x="312" y="443"/>
                    <a:pt x="373" y="417"/>
                    <a:pt x="416" y="366"/>
                  </a:cubicBezTo>
                  <a:cubicBezTo>
                    <a:pt x="496" y="273"/>
                    <a:pt x="485" y="133"/>
                    <a:pt x="392" y="54"/>
                  </a:cubicBezTo>
                  <a:cubicBezTo>
                    <a:pt x="351" y="18"/>
                    <a:pt x="300" y="1"/>
                    <a:pt x="249"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19" name="Google Shape;4419;p62"/>
            <p:cNvSpPr/>
            <p:nvPr/>
          </p:nvSpPr>
          <p:spPr>
            <a:xfrm>
              <a:off x="587083" y="2984402"/>
              <a:ext cx="28122" cy="25119"/>
            </a:xfrm>
            <a:custGeom>
              <a:rect b="b" l="l" r="r" t="t"/>
              <a:pathLst>
                <a:path extrusionOk="0" h="527" w="590">
                  <a:moveTo>
                    <a:pt x="297" y="0"/>
                  </a:moveTo>
                  <a:cubicBezTo>
                    <a:pt x="222" y="0"/>
                    <a:pt x="148" y="32"/>
                    <a:pt x="95" y="92"/>
                  </a:cubicBezTo>
                  <a:cubicBezTo>
                    <a:pt x="0" y="202"/>
                    <a:pt x="14" y="369"/>
                    <a:pt x="124" y="464"/>
                  </a:cubicBezTo>
                  <a:cubicBezTo>
                    <a:pt x="173" y="506"/>
                    <a:pt x="234" y="527"/>
                    <a:pt x="294" y="527"/>
                  </a:cubicBezTo>
                  <a:cubicBezTo>
                    <a:pt x="369" y="527"/>
                    <a:pt x="443" y="495"/>
                    <a:pt x="496" y="435"/>
                  </a:cubicBezTo>
                  <a:cubicBezTo>
                    <a:pt x="590" y="325"/>
                    <a:pt x="576" y="159"/>
                    <a:pt x="466" y="63"/>
                  </a:cubicBezTo>
                  <a:cubicBezTo>
                    <a:pt x="417" y="21"/>
                    <a:pt x="357" y="0"/>
                    <a:pt x="297"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0" name="Google Shape;4420;p62"/>
            <p:cNvSpPr/>
            <p:nvPr/>
          </p:nvSpPr>
          <p:spPr>
            <a:xfrm>
              <a:off x="398902" y="3204090"/>
              <a:ext cx="28170" cy="25119"/>
            </a:xfrm>
            <a:custGeom>
              <a:rect b="b" l="l" r="r" t="t"/>
              <a:pathLst>
                <a:path extrusionOk="0" h="527" w="591">
                  <a:moveTo>
                    <a:pt x="296" y="0"/>
                  </a:moveTo>
                  <a:cubicBezTo>
                    <a:pt x="221" y="0"/>
                    <a:pt x="147" y="31"/>
                    <a:pt x="95" y="91"/>
                  </a:cubicBezTo>
                  <a:cubicBezTo>
                    <a:pt x="1" y="201"/>
                    <a:pt x="14" y="368"/>
                    <a:pt x="124" y="463"/>
                  </a:cubicBezTo>
                  <a:cubicBezTo>
                    <a:pt x="174" y="506"/>
                    <a:pt x="235" y="526"/>
                    <a:pt x="296" y="526"/>
                  </a:cubicBezTo>
                  <a:cubicBezTo>
                    <a:pt x="371" y="526"/>
                    <a:pt x="444" y="495"/>
                    <a:pt x="496" y="435"/>
                  </a:cubicBezTo>
                  <a:cubicBezTo>
                    <a:pt x="590" y="325"/>
                    <a:pt x="577" y="158"/>
                    <a:pt x="467" y="63"/>
                  </a:cubicBezTo>
                  <a:cubicBezTo>
                    <a:pt x="417" y="21"/>
                    <a:pt x="356"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1" name="Google Shape;4421;p62"/>
            <p:cNvSpPr/>
            <p:nvPr/>
          </p:nvSpPr>
          <p:spPr>
            <a:xfrm>
              <a:off x="768305" y="3187455"/>
              <a:ext cx="28075" cy="25167"/>
            </a:xfrm>
            <a:custGeom>
              <a:rect b="b" l="l" r="r" t="t"/>
              <a:pathLst>
                <a:path extrusionOk="0" h="528" w="589">
                  <a:moveTo>
                    <a:pt x="296" y="1"/>
                  </a:moveTo>
                  <a:cubicBezTo>
                    <a:pt x="222" y="1"/>
                    <a:pt x="147" y="32"/>
                    <a:pt x="95" y="93"/>
                  </a:cubicBezTo>
                  <a:cubicBezTo>
                    <a:pt x="1" y="203"/>
                    <a:pt x="13" y="369"/>
                    <a:pt x="123" y="465"/>
                  </a:cubicBezTo>
                  <a:cubicBezTo>
                    <a:pt x="173" y="507"/>
                    <a:pt x="234" y="527"/>
                    <a:pt x="294" y="527"/>
                  </a:cubicBezTo>
                  <a:cubicBezTo>
                    <a:pt x="369" y="527"/>
                    <a:pt x="443" y="496"/>
                    <a:pt x="495" y="435"/>
                  </a:cubicBezTo>
                  <a:cubicBezTo>
                    <a:pt x="589" y="325"/>
                    <a:pt x="575" y="160"/>
                    <a:pt x="466" y="64"/>
                  </a:cubicBezTo>
                  <a:cubicBezTo>
                    <a:pt x="417" y="21"/>
                    <a:pt x="357" y="1"/>
                    <a:pt x="29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2" name="Google Shape;4422;p62"/>
            <p:cNvSpPr/>
            <p:nvPr/>
          </p:nvSpPr>
          <p:spPr>
            <a:xfrm>
              <a:off x="554147" y="2700509"/>
              <a:ext cx="28122" cy="25215"/>
            </a:xfrm>
            <a:custGeom>
              <a:rect b="b" l="l" r="r" t="t"/>
              <a:pathLst>
                <a:path extrusionOk="0" h="529" w="590">
                  <a:moveTo>
                    <a:pt x="296" y="0"/>
                  </a:moveTo>
                  <a:cubicBezTo>
                    <a:pt x="222" y="0"/>
                    <a:pt x="148" y="32"/>
                    <a:pt x="95" y="93"/>
                  </a:cubicBezTo>
                  <a:cubicBezTo>
                    <a:pt x="1" y="203"/>
                    <a:pt x="14" y="369"/>
                    <a:pt x="124" y="464"/>
                  </a:cubicBezTo>
                  <a:cubicBezTo>
                    <a:pt x="174" y="507"/>
                    <a:pt x="235" y="528"/>
                    <a:pt x="296" y="528"/>
                  </a:cubicBezTo>
                  <a:cubicBezTo>
                    <a:pt x="370" y="528"/>
                    <a:pt x="444" y="497"/>
                    <a:pt x="496" y="436"/>
                  </a:cubicBezTo>
                  <a:cubicBezTo>
                    <a:pt x="590" y="326"/>
                    <a:pt x="576" y="160"/>
                    <a:pt x="466" y="64"/>
                  </a:cubicBezTo>
                  <a:cubicBezTo>
                    <a:pt x="417" y="21"/>
                    <a:pt x="357"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3" name="Google Shape;4423;p62"/>
            <p:cNvSpPr/>
            <p:nvPr/>
          </p:nvSpPr>
          <p:spPr>
            <a:xfrm>
              <a:off x="557578" y="3127873"/>
              <a:ext cx="14347" cy="12822"/>
            </a:xfrm>
            <a:custGeom>
              <a:rect b="b" l="l" r="r" t="t"/>
              <a:pathLst>
                <a:path extrusionOk="0" h="269" w="301">
                  <a:moveTo>
                    <a:pt x="150" y="0"/>
                  </a:moveTo>
                  <a:cubicBezTo>
                    <a:pt x="112" y="0"/>
                    <a:pt x="75" y="16"/>
                    <a:pt x="49" y="47"/>
                  </a:cubicBezTo>
                  <a:cubicBezTo>
                    <a:pt x="1" y="103"/>
                    <a:pt x="7" y="188"/>
                    <a:pt x="64" y="235"/>
                  </a:cubicBezTo>
                  <a:cubicBezTo>
                    <a:pt x="89" y="258"/>
                    <a:pt x="120" y="268"/>
                    <a:pt x="151" y="268"/>
                  </a:cubicBezTo>
                  <a:cubicBezTo>
                    <a:pt x="188" y="268"/>
                    <a:pt x="226" y="252"/>
                    <a:pt x="252" y="222"/>
                  </a:cubicBezTo>
                  <a:cubicBezTo>
                    <a:pt x="300" y="165"/>
                    <a:pt x="294" y="80"/>
                    <a:pt x="237" y="33"/>
                  </a:cubicBezTo>
                  <a:cubicBezTo>
                    <a:pt x="212" y="11"/>
                    <a:pt x="181" y="0"/>
                    <a:pt x="150"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4" name="Google Shape;4424;p62"/>
            <p:cNvSpPr/>
            <p:nvPr/>
          </p:nvSpPr>
          <p:spPr>
            <a:xfrm>
              <a:off x="402095" y="3014335"/>
              <a:ext cx="14347" cy="12822"/>
            </a:xfrm>
            <a:custGeom>
              <a:rect b="b" l="l" r="r" t="t"/>
              <a:pathLst>
                <a:path extrusionOk="0" h="269" w="301">
                  <a:moveTo>
                    <a:pt x="150" y="1"/>
                  </a:moveTo>
                  <a:cubicBezTo>
                    <a:pt x="112" y="1"/>
                    <a:pt x="75" y="17"/>
                    <a:pt x="49" y="47"/>
                  </a:cubicBezTo>
                  <a:cubicBezTo>
                    <a:pt x="1" y="104"/>
                    <a:pt x="7" y="189"/>
                    <a:pt x="64" y="236"/>
                  </a:cubicBezTo>
                  <a:cubicBezTo>
                    <a:pt x="88" y="258"/>
                    <a:pt x="119" y="269"/>
                    <a:pt x="150" y="269"/>
                  </a:cubicBezTo>
                  <a:cubicBezTo>
                    <a:pt x="188" y="269"/>
                    <a:pt x="226" y="253"/>
                    <a:pt x="252" y="222"/>
                  </a:cubicBezTo>
                  <a:cubicBezTo>
                    <a:pt x="300" y="166"/>
                    <a:pt x="294" y="81"/>
                    <a:pt x="237" y="34"/>
                  </a:cubicBezTo>
                  <a:cubicBezTo>
                    <a:pt x="212" y="12"/>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5" name="Google Shape;4425;p62"/>
            <p:cNvSpPr/>
            <p:nvPr/>
          </p:nvSpPr>
          <p:spPr>
            <a:xfrm>
              <a:off x="481505" y="2934830"/>
              <a:ext cx="14299" cy="12822"/>
            </a:xfrm>
            <a:custGeom>
              <a:rect b="b" l="l" r="r" t="t"/>
              <a:pathLst>
                <a:path extrusionOk="0" h="269" w="300">
                  <a:moveTo>
                    <a:pt x="150" y="1"/>
                  </a:moveTo>
                  <a:cubicBezTo>
                    <a:pt x="112" y="1"/>
                    <a:pt x="74" y="17"/>
                    <a:pt x="49" y="48"/>
                  </a:cubicBezTo>
                  <a:cubicBezTo>
                    <a:pt x="0" y="103"/>
                    <a:pt x="7" y="189"/>
                    <a:pt x="63" y="236"/>
                  </a:cubicBezTo>
                  <a:cubicBezTo>
                    <a:pt x="88" y="258"/>
                    <a:pt x="119" y="268"/>
                    <a:pt x="150" y="268"/>
                  </a:cubicBezTo>
                  <a:cubicBezTo>
                    <a:pt x="188" y="268"/>
                    <a:pt x="225" y="253"/>
                    <a:pt x="252" y="221"/>
                  </a:cubicBezTo>
                  <a:cubicBezTo>
                    <a:pt x="300" y="165"/>
                    <a:pt x="293" y="80"/>
                    <a:pt x="237" y="33"/>
                  </a:cubicBezTo>
                  <a:cubicBezTo>
                    <a:pt x="212" y="11"/>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6" name="Google Shape;4426;p62"/>
            <p:cNvSpPr/>
            <p:nvPr/>
          </p:nvSpPr>
          <p:spPr>
            <a:xfrm>
              <a:off x="343086" y="2816240"/>
              <a:ext cx="14347" cy="12822"/>
            </a:xfrm>
            <a:custGeom>
              <a:rect b="b" l="l" r="r" t="t"/>
              <a:pathLst>
                <a:path extrusionOk="0" h="269" w="301">
                  <a:moveTo>
                    <a:pt x="151" y="1"/>
                  </a:moveTo>
                  <a:cubicBezTo>
                    <a:pt x="113" y="1"/>
                    <a:pt x="75" y="17"/>
                    <a:pt x="50" y="47"/>
                  </a:cubicBezTo>
                  <a:cubicBezTo>
                    <a:pt x="0" y="104"/>
                    <a:pt x="8" y="189"/>
                    <a:pt x="63" y="236"/>
                  </a:cubicBezTo>
                  <a:cubicBezTo>
                    <a:pt x="89" y="258"/>
                    <a:pt x="120" y="269"/>
                    <a:pt x="151" y="269"/>
                  </a:cubicBezTo>
                  <a:cubicBezTo>
                    <a:pt x="188" y="269"/>
                    <a:pt x="226" y="253"/>
                    <a:pt x="252" y="222"/>
                  </a:cubicBezTo>
                  <a:cubicBezTo>
                    <a:pt x="301" y="166"/>
                    <a:pt x="294" y="81"/>
                    <a:pt x="238" y="34"/>
                  </a:cubicBezTo>
                  <a:cubicBezTo>
                    <a:pt x="213" y="12"/>
                    <a:pt x="181" y="1"/>
                    <a:pt x="15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27" name="Google Shape;4427;p62"/>
          <p:cNvGrpSpPr/>
          <p:nvPr/>
        </p:nvGrpSpPr>
        <p:grpSpPr>
          <a:xfrm rot="-626566">
            <a:off x="7127970" y="872902"/>
            <a:ext cx="779336" cy="952468"/>
            <a:chOff x="1562309" y="2509229"/>
            <a:chExt cx="347240" cy="424361"/>
          </a:xfrm>
        </p:grpSpPr>
        <p:sp>
          <p:nvSpPr>
            <p:cNvPr id="4428" name="Google Shape;4428;p62"/>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9" name="Google Shape;4429;p62"/>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0" name="Google Shape;4430;p62"/>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1" name="Google Shape;4431;p62"/>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2" name="Google Shape;4432;p62"/>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3" name="Google Shape;4433;p62"/>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4" name="Google Shape;4434;p62"/>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5" name="Google Shape;4435;p62"/>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6" name="Google Shape;4436;p62"/>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7" name="Google Shape;4437;p62"/>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8" name="Google Shape;4438;p62"/>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9" name="Google Shape;4439;p62"/>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0" name="Google Shape;4440;p62"/>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41" name="Google Shape;4441;p62"/>
          <p:cNvGrpSpPr/>
          <p:nvPr/>
        </p:nvGrpSpPr>
        <p:grpSpPr>
          <a:xfrm rot="1560014">
            <a:off x="2980198" y="3603712"/>
            <a:ext cx="1121187" cy="1132994"/>
            <a:chOff x="4040460" y="135322"/>
            <a:chExt cx="330843" cy="334322"/>
          </a:xfrm>
        </p:grpSpPr>
        <p:sp>
          <p:nvSpPr>
            <p:cNvPr id="4442" name="Google Shape;4442;p62"/>
            <p:cNvSpPr/>
            <p:nvPr/>
          </p:nvSpPr>
          <p:spPr>
            <a:xfrm>
              <a:off x="4149756" y="146809"/>
              <a:ext cx="134225" cy="232605"/>
            </a:xfrm>
            <a:custGeom>
              <a:rect b="b" l="l" r="r" t="t"/>
              <a:pathLst>
                <a:path extrusionOk="0" h="4880" w="2816">
                  <a:moveTo>
                    <a:pt x="1482" y="1"/>
                  </a:moveTo>
                  <a:lnTo>
                    <a:pt x="1444" y="23"/>
                  </a:lnTo>
                  <a:lnTo>
                    <a:pt x="2768" y="2325"/>
                  </a:lnTo>
                  <a:lnTo>
                    <a:pt x="2266" y="4583"/>
                  </a:lnTo>
                  <a:lnTo>
                    <a:pt x="700" y="4831"/>
                  </a:lnTo>
                  <a:lnTo>
                    <a:pt x="48" y="2665"/>
                  </a:lnTo>
                  <a:lnTo>
                    <a:pt x="1482" y="275"/>
                  </a:lnTo>
                  <a:lnTo>
                    <a:pt x="1444" y="253"/>
                  </a:lnTo>
                  <a:lnTo>
                    <a:pt x="5" y="2650"/>
                  </a:lnTo>
                  <a:lnTo>
                    <a:pt x="1" y="2659"/>
                  </a:lnTo>
                  <a:lnTo>
                    <a:pt x="669" y="4880"/>
                  </a:lnTo>
                  <a:lnTo>
                    <a:pt x="2302" y="4622"/>
                  </a:lnTo>
                  <a:lnTo>
                    <a:pt x="2812" y="2326"/>
                  </a:lnTo>
                  <a:lnTo>
                    <a:pt x="2816" y="2316"/>
                  </a:lnTo>
                  <a:lnTo>
                    <a:pt x="1482"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3" name="Google Shape;4443;p62"/>
            <p:cNvSpPr/>
            <p:nvPr/>
          </p:nvSpPr>
          <p:spPr>
            <a:xfrm>
              <a:off x="4258527" y="365067"/>
              <a:ext cx="102813" cy="12155"/>
            </a:xfrm>
            <a:custGeom>
              <a:rect b="b" l="l" r="r" t="t"/>
              <a:pathLst>
                <a:path extrusionOk="0" h="255" w="2157">
                  <a:moveTo>
                    <a:pt x="5" y="1"/>
                  </a:moveTo>
                  <a:lnTo>
                    <a:pt x="1" y="43"/>
                  </a:lnTo>
                  <a:lnTo>
                    <a:pt x="2152" y="255"/>
                  </a:lnTo>
                  <a:lnTo>
                    <a:pt x="2156" y="212"/>
                  </a:lnTo>
                  <a:lnTo>
                    <a:pt x="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4" name="Google Shape;4444;p62"/>
            <p:cNvSpPr/>
            <p:nvPr/>
          </p:nvSpPr>
          <p:spPr>
            <a:xfrm>
              <a:off x="4052138" y="390091"/>
              <a:ext cx="143567" cy="79076"/>
            </a:xfrm>
            <a:custGeom>
              <a:rect b="b" l="l" r="r" t="t"/>
              <a:pathLst>
                <a:path extrusionOk="0" h="1659" w="3012">
                  <a:moveTo>
                    <a:pt x="2754" y="0"/>
                  </a:moveTo>
                  <a:lnTo>
                    <a:pt x="2711" y="6"/>
                  </a:lnTo>
                  <a:lnTo>
                    <a:pt x="2958" y="1591"/>
                  </a:lnTo>
                  <a:lnTo>
                    <a:pt x="17" y="483"/>
                  </a:lnTo>
                  <a:lnTo>
                    <a:pt x="1" y="523"/>
                  </a:lnTo>
                  <a:lnTo>
                    <a:pt x="3012" y="1658"/>
                  </a:lnTo>
                  <a:lnTo>
                    <a:pt x="2754"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5" name="Google Shape;4445;p62"/>
            <p:cNvSpPr/>
            <p:nvPr/>
          </p:nvSpPr>
          <p:spPr>
            <a:xfrm>
              <a:off x="4272684" y="247239"/>
              <a:ext cx="20258" cy="20258"/>
            </a:xfrm>
            <a:custGeom>
              <a:rect b="b" l="l" r="r" t="t"/>
              <a:pathLst>
                <a:path extrusionOk="0" h="425" w="425">
                  <a:moveTo>
                    <a:pt x="212" y="1"/>
                  </a:moveTo>
                  <a:cubicBezTo>
                    <a:pt x="95" y="1"/>
                    <a:pt x="1" y="96"/>
                    <a:pt x="1" y="213"/>
                  </a:cubicBezTo>
                  <a:cubicBezTo>
                    <a:pt x="1" y="331"/>
                    <a:pt x="95" y="425"/>
                    <a:pt x="212" y="425"/>
                  </a:cubicBezTo>
                  <a:cubicBezTo>
                    <a:pt x="330" y="425"/>
                    <a:pt x="425" y="331"/>
                    <a:pt x="425" y="213"/>
                  </a:cubicBezTo>
                  <a:cubicBezTo>
                    <a:pt x="425" y="96"/>
                    <a:pt x="330"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6" name="Google Shape;4446;p62"/>
            <p:cNvSpPr/>
            <p:nvPr/>
          </p:nvSpPr>
          <p:spPr>
            <a:xfrm>
              <a:off x="4351045" y="366163"/>
              <a:ext cx="20258" cy="20258"/>
            </a:xfrm>
            <a:custGeom>
              <a:rect b="b" l="l" r="r" t="t"/>
              <a:pathLst>
                <a:path extrusionOk="0" h="425" w="425">
                  <a:moveTo>
                    <a:pt x="212" y="1"/>
                  </a:moveTo>
                  <a:cubicBezTo>
                    <a:pt x="95" y="1"/>
                    <a:pt x="1" y="96"/>
                    <a:pt x="1" y="213"/>
                  </a:cubicBezTo>
                  <a:cubicBezTo>
                    <a:pt x="1" y="329"/>
                    <a:pt x="95" y="425"/>
                    <a:pt x="212" y="425"/>
                  </a:cubicBezTo>
                  <a:cubicBezTo>
                    <a:pt x="329" y="425"/>
                    <a:pt x="425" y="329"/>
                    <a:pt x="425" y="213"/>
                  </a:cubicBezTo>
                  <a:cubicBezTo>
                    <a:pt x="425" y="96"/>
                    <a:pt x="329"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7" name="Google Shape;4447;p62"/>
            <p:cNvSpPr/>
            <p:nvPr/>
          </p:nvSpPr>
          <p:spPr>
            <a:xfrm>
              <a:off x="4207383" y="135322"/>
              <a:ext cx="24118" cy="24118"/>
            </a:xfrm>
            <a:custGeom>
              <a:rect b="b" l="l" r="r" t="t"/>
              <a:pathLst>
                <a:path extrusionOk="0" h="506" w="506">
                  <a:moveTo>
                    <a:pt x="253" y="1"/>
                  </a:moveTo>
                  <a:cubicBezTo>
                    <a:pt x="114" y="1"/>
                    <a:pt x="1" y="113"/>
                    <a:pt x="1" y="253"/>
                  </a:cubicBezTo>
                  <a:cubicBezTo>
                    <a:pt x="1" y="393"/>
                    <a:pt x="114" y="505"/>
                    <a:pt x="253" y="505"/>
                  </a:cubicBezTo>
                  <a:cubicBezTo>
                    <a:pt x="393" y="505"/>
                    <a:pt x="505" y="392"/>
                    <a:pt x="505" y="253"/>
                  </a:cubicBezTo>
                  <a:cubicBezTo>
                    <a:pt x="505" y="115"/>
                    <a:pt x="393" y="1"/>
                    <a:pt x="25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8" name="Google Shape;4448;p62"/>
            <p:cNvSpPr/>
            <p:nvPr/>
          </p:nvSpPr>
          <p:spPr>
            <a:xfrm>
              <a:off x="4246468" y="354009"/>
              <a:ext cx="24357" cy="24118"/>
            </a:xfrm>
            <a:custGeom>
              <a:rect b="b" l="l" r="r" t="t"/>
              <a:pathLst>
                <a:path extrusionOk="0" h="506" w="511">
                  <a:moveTo>
                    <a:pt x="255" y="0"/>
                  </a:moveTo>
                  <a:cubicBezTo>
                    <a:pt x="118" y="0"/>
                    <a:pt x="5" y="110"/>
                    <a:pt x="2" y="249"/>
                  </a:cubicBezTo>
                  <a:cubicBezTo>
                    <a:pt x="0" y="389"/>
                    <a:pt x="112" y="504"/>
                    <a:pt x="252" y="506"/>
                  </a:cubicBezTo>
                  <a:cubicBezTo>
                    <a:pt x="253" y="506"/>
                    <a:pt x="254" y="506"/>
                    <a:pt x="255" y="506"/>
                  </a:cubicBezTo>
                  <a:cubicBezTo>
                    <a:pt x="393" y="506"/>
                    <a:pt x="506" y="395"/>
                    <a:pt x="508" y="257"/>
                  </a:cubicBezTo>
                  <a:cubicBezTo>
                    <a:pt x="510" y="117"/>
                    <a:pt x="399" y="2"/>
                    <a:pt x="259" y="0"/>
                  </a:cubicBezTo>
                  <a:cubicBezTo>
                    <a:pt x="258" y="0"/>
                    <a:pt x="256" y="0"/>
                    <a:pt x="25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9" name="Google Shape;4449;p62"/>
            <p:cNvSpPr/>
            <p:nvPr/>
          </p:nvSpPr>
          <p:spPr>
            <a:xfrm>
              <a:off x="4170252" y="366163"/>
              <a:ext cx="24166" cy="24166"/>
            </a:xfrm>
            <a:custGeom>
              <a:rect b="b" l="l" r="r" t="t"/>
              <a:pathLst>
                <a:path extrusionOk="0" h="507" w="507">
                  <a:moveTo>
                    <a:pt x="254" y="1"/>
                  </a:moveTo>
                  <a:cubicBezTo>
                    <a:pt x="114" y="1"/>
                    <a:pt x="1" y="114"/>
                    <a:pt x="1" y="253"/>
                  </a:cubicBezTo>
                  <a:cubicBezTo>
                    <a:pt x="1" y="393"/>
                    <a:pt x="114" y="506"/>
                    <a:pt x="254" y="506"/>
                  </a:cubicBezTo>
                  <a:cubicBezTo>
                    <a:pt x="393" y="506"/>
                    <a:pt x="506" y="392"/>
                    <a:pt x="506" y="253"/>
                  </a:cubicBezTo>
                  <a:cubicBezTo>
                    <a:pt x="506" y="115"/>
                    <a:pt x="393" y="1"/>
                    <a:pt x="254"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0" name="Google Shape;4450;p62"/>
            <p:cNvSpPr/>
            <p:nvPr/>
          </p:nvSpPr>
          <p:spPr>
            <a:xfrm>
              <a:off x="4040460" y="402007"/>
              <a:ext cx="24166" cy="24071"/>
            </a:xfrm>
            <a:custGeom>
              <a:rect b="b" l="l" r="r" t="t"/>
              <a:pathLst>
                <a:path extrusionOk="0" h="505" w="507">
                  <a:moveTo>
                    <a:pt x="253" y="0"/>
                  </a:moveTo>
                  <a:cubicBezTo>
                    <a:pt x="114" y="0"/>
                    <a:pt x="1" y="112"/>
                    <a:pt x="1" y="253"/>
                  </a:cubicBezTo>
                  <a:cubicBezTo>
                    <a:pt x="1" y="393"/>
                    <a:pt x="114" y="505"/>
                    <a:pt x="253" y="505"/>
                  </a:cubicBezTo>
                  <a:cubicBezTo>
                    <a:pt x="394" y="505"/>
                    <a:pt x="507" y="393"/>
                    <a:pt x="507" y="253"/>
                  </a:cubicBezTo>
                  <a:cubicBezTo>
                    <a:pt x="507" y="113"/>
                    <a:pt x="394" y="0"/>
                    <a:pt x="25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1" name="Google Shape;4451;p62"/>
            <p:cNvSpPr/>
            <p:nvPr/>
          </p:nvSpPr>
          <p:spPr>
            <a:xfrm>
              <a:off x="4142844" y="267449"/>
              <a:ext cx="12250" cy="12345"/>
            </a:xfrm>
            <a:custGeom>
              <a:rect b="b" l="l" r="r" t="t"/>
              <a:pathLst>
                <a:path extrusionOk="0" h="259" w="257">
                  <a:moveTo>
                    <a:pt x="129" y="1"/>
                  </a:moveTo>
                  <a:cubicBezTo>
                    <a:pt x="58" y="1"/>
                    <a:pt x="0" y="60"/>
                    <a:pt x="0" y="130"/>
                  </a:cubicBezTo>
                  <a:cubicBezTo>
                    <a:pt x="0" y="201"/>
                    <a:pt x="58" y="258"/>
                    <a:pt x="129" y="258"/>
                  </a:cubicBezTo>
                  <a:cubicBezTo>
                    <a:pt x="129" y="258"/>
                    <a:pt x="130" y="258"/>
                    <a:pt x="131" y="258"/>
                  </a:cubicBezTo>
                  <a:cubicBezTo>
                    <a:pt x="200" y="258"/>
                    <a:pt x="257" y="201"/>
                    <a:pt x="257" y="130"/>
                  </a:cubicBezTo>
                  <a:cubicBezTo>
                    <a:pt x="257" y="60"/>
                    <a:pt x="199" y="1"/>
                    <a:pt x="129"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2" name="Google Shape;4452;p62"/>
            <p:cNvSpPr/>
            <p:nvPr/>
          </p:nvSpPr>
          <p:spPr>
            <a:xfrm>
              <a:off x="4186172" y="457394"/>
              <a:ext cx="12298" cy="12250"/>
            </a:xfrm>
            <a:custGeom>
              <a:rect b="b" l="l" r="r" t="t"/>
              <a:pathLst>
                <a:path extrusionOk="0" h="257" w="258">
                  <a:moveTo>
                    <a:pt x="130" y="0"/>
                  </a:moveTo>
                  <a:cubicBezTo>
                    <a:pt x="58" y="0"/>
                    <a:pt x="1" y="58"/>
                    <a:pt x="1" y="128"/>
                  </a:cubicBezTo>
                  <a:cubicBezTo>
                    <a:pt x="1" y="199"/>
                    <a:pt x="58" y="257"/>
                    <a:pt x="130" y="257"/>
                  </a:cubicBezTo>
                  <a:cubicBezTo>
                    <a:pt x="200" y="256"/>
                    <a:pt x="257" y="199"/>
                    <a:pt x="257" y="128"/>
                  </a:cubicBezTo>
                  <a:cubicBezTo>
                    <a:pt x="257" y="58"/>
                    <a:pt x="200" y="0"/>
                    <a:pt x="13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53" name="Google Shape;4453;p62"/>
          <p:cNvGrpSpPr/>
          <p:nvPr/>
        </p:nvGrpSpPr>
        <p:grpSpPr>
          <a:xfrm>
            <a:off x="2303209" y="1360160"/>
            <a:ext cx="446753" cy="307144"/>
            <a:chOff x="5807116" y="-753678"/>
            <a:chExt cx="145807" cy="100239"/>
          </a:xfrm>
        </p:grpSpPr>
        <p:sp>
          <p:nvSpPr>
            <p:cNvPr id="4454" name="Google Shape;4454;p62"/>
            <p:cNvSpPr/>
            <p:nvPr/>
          </p:nvSpPr>
          <p:spPr>
            <a:xfrm>
              <a:off x="5807116" y="-753678"/>
              <a:ext cx="84272" cy="84319"/>
            </a:xfrm>
            <a:custGeom>
              <a:rect b="b" l="l" r="r" t="t"/>
              <a:pathLst>
                <a:path extrusionOk="0" h="1769" w="1768">
                  <a:moveTo>
                    <a:pt x="904" y="0"/>
                  </a:moveTo>
                  <a:cubicBezTo>
                    <a:pt x="787" y="0"/>
                    <a:pt x="607" y="606"/>
                    <a:pt x="607" y="606"/>
                  </a:cubicBezTo>
                  <a:cubicBezTo>
                    <a:pt x="607" y="606"/>
                    <a:pt x="442" y="577"/>
                    <a:pt x="287" y="577"/>
                  </a:cubicBezTo>
                  <a:cubicBezTo>
                    <a:pt x="150" y="577"/>
                    <a:pt x="20" y="599"/>
                    <a:pt x="14" y="684"/>
                  </a:cubicBezTo>
                  <a:cubicBezTo>
                    <a:pt x="1" y="865"/>
                    <a:pt x="503" y="1032"/>
                    <a:pt x="503" y="1032"/>
                  </a:cubicBezTo>
                  <a:cubicBezTo>
                    <a:pt x="503" y="1032"/>
                    <a:pt x="219" y="1611"/>
                    <a:pt x="336" y="1701"/>
                  </a:cubicBezTo>
                  <a:cubicBezTo>
                    <a:pt x="346" y="1709"/>
                    <a:pt x="358" y="1713"/>
                    <a:pt x="373" y="1713"/>
                  </a:cubicBezTo>
                  <a:cubicBezTo>
                    <a:pt x="525" y="1713"/>
                    <a:pt x="890" y="1315"/>
                    <a:pt x="890" y="1315"/>
                  </a:cubicBezTo>
                  <a:cubicBezTo>
                    <a:pt x="890" y="1315"/>
                    <a:pt x="1144" y="1769"/>
                    <a:pt x="1307" y="1769"/>
                  </a:cubicBezTo>
                  <a:cubicBezTo>
                    <a:pt x="1324" y="1769"/>
                    <a:pt x="1340" y="1764"/>
                    <a:pt x="1355" y="1752"/>
                  </a:cubicBezTo>
                  <a:cubicBezTo>
                    <a:pt x="1509" y="1636"/>
                    <a:pt x="1291" y="1134"/>
                    <a:pt x="1291" y="1134"/>
                  </a:cubicBezTo>
                  <a:cubicBezTo>
                    <a:pt x="1291" y="1134"/>
                    <a:pt x="1743" y="940"/>
                    <a:pt x="1755" y="785"/>
                  </a:cubicBezTo>
                  <a:cubicBezTo>
                    <a:pt x="1768" y="631"/>
                    <a:pt x="1148" y="606"/>
                    <a:pt x="1148" y="606"/>
                  </a:cubicBezTo>
                  <a:cubicBezTo>
                    <a:pt x="1148" y="606"/>
                    <a:pt x="1019" y="0"/>
                    <a:pt x="90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5" name="Google Shape;4455;p62"/>
            <p:cNvSpPr/>
            <p:nvPr/>
          </p:nvSpPr>
          <p:spPr>
            <a:xfrm>
              <a:off x="5875991" y="-697100"/>
              <a:ext cx="76931" cy="31507"/>
            </a:xfrm>
            <a:custGeom>
              <a:rect b="b" l="l" r="r" t="t"/>
              <a:pathLst>
                <a:path extrusionOk="0" h="661" w="1614">
                  <a:moveTo>
                    <a:pt x="177" y="1"/>
                  </a:moveTo>
                  <a:cubicBezTo>
                    <a:pt x="66" y="1"/>
                    <a:pt x="0" y="9"/>
                    <a:pt x="0" y="9"/>
                  </a:cubicBezTo>
                  <a:cubicBezTo>
                    <a:pt x="1181" y="291"/>
                    <a:pt x="1475" y="661"/>
                    <a:pt x="1476" y="661"/>
                  </a:cubicBezTo>
                  <a:cubicBezTo>
                    <a:pt x="1476" y="661"/>
                    <a:pt x="1476" y="661"/>
                    <a:pt x="1476" y="661"/>
                  </a:cubicBezTo>
                  <a:lnTo>
                    <a:pt x="1614" y="417"/>
                  </a:lnTo>
                  <a:cubicBezTo>
                    <a:pt x="1614" y="417"/>
                    <a:pt x="1380" y="230"/>
                    <a:pt x="843" y="88"/>
                  </a:cubicBezTo>
                  <a:cubicBezTo>
                    <a:pt x="571" y="16"/>
                    <a:pt x="331" y="1"/>
                    <a:pt x="177"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6" name="Google Shape;4456;p62"/>
            <p:cNvSpPr/>
            <p:nvPr/>
          </p:nvSpPr>
          <p:spPr>
            <a:xfrm>
              <a:off x="5881378" y="-705394"/>
              <a:ext cx="66064" cy="16492"/>
            </a:xfrm>
            <a:custGeom>
              <a:rect b="b" l="l" r="r" t="t"/>
              <a:pathLst>
                <a:path extrusionOk="0" h="346" w="1386">
                  <a:moveTo>
                    <a:pt x="643" y="1"/>
                  </a:moveTo>
                  <a:cubicBezTo>
                    <a:pt x="268" y="1"/>
                    <a:pt x="0" y="99"/>
                    <a:pt x="0" y="99"/>
                  </a:cubicBezTo>
                  <a:cubicBezTo>
                    <a:pt x="1011" y="103"/>
                    <a:pt x="1320" y="346"/>
                    <a:pt x="1320" y="346"/>
                  </a:cubicBezTo>
                  <a:cubicBezTo>
                    <a:pt x="1320" y="346"/>
                    <a:pt x="1320" y="346"/>
                    <a:pt x="1320" y="346"/>
                  </a:cubicBezTo>
                  <a:lnTo>
                    <a:pt x="1385" y="121"/>
                  </a:lnTo>
                  <a:cubicBezTo>
                    <a:pt x="1385" y="121"/>
                    <a:pt x="1160" y="15"/>
                    <a:pt x="699" y="1"/>
                  </a:cubicBezTo>
                  <a:cubicBezTo>
                    <a:pt x="680" y="1"/>
                    <a:pt x="661" y="1"/>
                    <a:pt x="643"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7" name="Google Shape;4457;p62"/>
            <p:cNvSpPr/>
            <p:nvPr/>
          </p:nvSpPr>
          <p:spPr>
            <a:xfrm>
              <a:off x="5875991" y="-689759"/>
              <a:ext cx="59963" cy="36321"/>
            </a:xfrm>
            <a:custGeom>
              <a:rect b="b" l="l" r="r" t="t"/>
              <a:pathLst>
                <a:path extrusionOk="0" h="762" w="1258">
                  <a:moveTo>
                    <a:pt x="0" y="0"/>
                  </a:moveTo>
                  <a:lnTo>
                    <a:pt x="0" y="0"/>
                  </a:lnTo>
                  <a:cubicBezTo>
                    <a:pt x="923" y="412"/>
                    <a:pt x="1107" y="760"/>
                    <a:pt x="1107" y="761"/>
                  </a:cubicBezTo>
                  <a:lnTo>
                    <a:pt x="1107" y="761"/>
                  </a:lnTo>
                  <a:lnTo>
                    <a:pt x="1258" y="582"/>
                  </a:lnTo>
                  <a:cubicBezTo>
                    <a:pt x="1258" y="582"/>
                    <a:pt x="1095" y="394"/>
                    <a:pt x="679" y="195"/>
                  </a:cubicBezTo>
                  <a:cubicBezTo>
                    <a:pt x="313" y="20"/>
                    <a:pt x="0" y="0"/>
                    <a:pt x="0" y="0"/>
                  </a:cubicBezTo>
                  <a:close/>
                  <a:moveTo>
                    <a:pt x="1107" y="761"/>
                  </a:moveTo>
                  <a:lnTo>
                    <a:pt x="1107" y="761"/>
                  </a:lnTo>
                  <a:cubicBezTo>
                    <a:pt x="1107" y="761"/>
                    <a:pt x="1107" y="761"/>
                    <a:pt x="1107" y="76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458" name="Google Shape;4458;p62"/>
          <p:cNvSpPr/>
          <p:nvPr/>
        </p:nvSpPr>
        <p:spPr>
          <a:xfrm>
            <a:off x="6210443" y="3552594"/>
            <a:ext cx="59653" cy="59653"/>
          </a:xfrm>
          <a:custGeom>
            <a:rect b="b" l="l" r="r" t="t"/>
            <a:pathLst>
              <a:path extrusionOk="0" h="524" w="524">
                <a:moveTo>
                  <a:pt x="254" y="0"/>
                </a:moveTo>
                <a:cubicBezTo>
                  <a:pt x="254" y="0"/>
                  <a:pt x="236" y="121"/>
                  <a:pt x="232" y="234"/>
                </a:cubicBezTo>
                <a:cubicBezTo>
                  <a:pt x="143" y="240"/>
                  <a:pt x="1" y="269"/>
                  <a:pt x="1" y="269"/>
                </a:cubicBezTo>
                <a:cubicBezTo>
                  <a:pt x="1" y="269"/>
                  <a:pt x="121" y="287"/>
                  <a:pt x="232" y="291"/>
                </a:cubicBezTo>
                <a:cubicBezTo>
                  <a:pt x="235" y="405"/>
                  <a:pt x="255" y="524"/>
                  <a:pt x="255" y="524"/>
                </a:cubicBezTo>
                <a:cubicBezTo>
                  <a:pt x="255" y="524"/>
                  <a:pt x="283" y="381"/>
                  <a:pt x="290" y="292"/>
                </a:cubicBezTo>
                <a:cubicBezTo>
                  <a:pt x="404" y="290"/>
                  <a:pt x="523" y="269"/>
                  <a:pt x="523" y="269"/>
                </a:cubicBezTo>
                <a:cubicBezTo>
                  <a:pt x="523" y="269"/>
                  <a:pt x="379" y="239"/>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9" name="Google Shape;4459;p62"/>
          <p:cNvSpPr/>
          <p:nvPr/>
        </p:nvSpPr>
        <p:spPr>
          <a:xfrm>
            <a:off x="7610694" y="3279175"/>
            <a:ext cx="59540" cy="59653"/>
          </a:xfrm>
          <a:custGeom>
            <a:rect b="b" l="l" r="r" t="t"/>
            <a:pathLst>
              <a:path extrusionOk="0" h="524" w="523">
                <a:moveTo>
                  <a:pt x="255" y="0"/>
                </a:moveTo>
                <a:cubicBezTo>
                  <a:pt x="255" y="0"/>
                  <a:pt x="236" y="121"/>
                  <a:pt x="232" y="233"/>
                </a:cubicBezTo>
                <a:cubicBezTo>
                  <a:pt x="143" y="240"/>
                  <a:pt x="0" y="268"/>
                  <a:pt x="0" y="268"/>
                </a:cubicBezTo>
                <a:cubicBezTo>
                  <a:pt x="0" y="268"/>
                  <a:pt x="121" y="286"/>
                  <a:pt x="232" y="290"/>
                </a:cubicBezTo>
                <a:cubicBezTo>
                  <a:pt x="235" y="405"/>
                  <a:pt x="256" y="524"/>
                  <a:pt x="256" y="524"/>
                </a:cubicBezTo>
                <a:cubicBezTo>
                  <a:pt x="256" y="524"/>
                  <a:pt x="283" y="379"/>
                  <a:pt x="290" y="293"/>
                </a:cubicBezTo>
                <a:cubicBezTo>
                  <a:pt x="403" y="289"/>
                  <a:pt x="523" y="268"/>
                  <a:pt x="523" y="268"/>
                </a:cubicBezTo>
                <a:cubicBezTo>
                  <a:pt x="523" y="268"/>
                  <a:pt x="378" y="238"/>
                  <a:pt x="290"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0" name="Google Shape;4460;p62"/>
          <p:cNvSpPr/>
          <p:nvPr/>
        </p:nvSpPr>
        <p:spPr>
          <a:xfrm>
            <a:off x="4881156" y="3612243"/>
            <a:ext cx="59540" cy="59653"/>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1" name="Google Shape;4461;p62"/>
          <p:cNvSpPr/>
          <p:nvPr/>
        </p:nvSpPr>
        <p:spPr>
          <a:xfrm>
            <a:off x="1033673" y="1956119"/>
            <a:ext cx="59653" cy="59767"/>
          </a:xfrm>
          <a:custGeom>
            <a:rect b="b" l="l" r="r" t="t"/>
            <a:pathLst>
              <a:path extrusionOk="0" h="525" w="524">
                <a:moveTo>
                  <a:pt x="255" y="1"/>
                </a:moveTo>
                <a:cubicBezTo>
                  <a:pt x="255" y="1"/>
                  <a:pt x="238" y="121"/>
                  <a:pt x="233" y="234"/>
                </a:cubicBezTo>
                <a:cubicBezTo>
                  <a:pt x="144" y="241"/>
                  <a:pt x="1" y="269"/>
                  <a:pt x="1" y="269"/>
                </a:cubicBezTo>
                <a:cubicBezTo>
                  <a:pt x="1" y="269"/>
                  <a:pt x="121" y="288"/>
                  <a:pt x="233" y="292"/>
                </a:cubicBezTo>
                <a:cubicBezTo>
                  <a:pt x="235" y="405"/>
                  <a:pt x="256" y="524"/>
                  <a:pt x="256" y="524"/>
                </a:cubicBezTo>
                <a:cubicBezTo>
                  <a:pt x="256" y="524"/>
                  <a:pt x="285" y="381"/>
                  <a:pt x="291" y="293"/>
                </a:cubicBezTo>
                <a:cubicBezTo>
                  <a:pt x="405" y="291"/>
                  <a:pt x="523" y="269"/>
                  <a:pt x="523" y="269"/>
                </a:cubicBezTo>
                <a:cubicBezTo>
                  <a:pt x="523" y="269"/>
                  <a:pt x="380" y="240"/>
                  <a:pt x="291" y="234"/>
                </a:cubicBezTo>
                <a:cubicBezTo>
                  <a:pt x="285"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2" name="Google Shape;4462;p62"/>
          <p:cNvSpPr/>
          <p:nvPr/>
        </p:nvSpPr>
        <p:spPr>
          <a:xfrm>
            <a:off x="7987003" y="3950596"/>
            <a:ext cx="59767" cy="59767"/>
          </a:xfrm>
          <a:custGeom>
            <a:rect b="b" l="l" r="r" t="t"/>
            <a:pathLst>
              <a:path extrusionOk="0" h="525" w="525">
                <a:moveTo>
                  <a:pt x="256" y="1"/>
                </a:moveTo>
                <a:cubicBezTo>
                  <a:pt x="256" y="1"/>
                  <a:pt x="238" y="121"/>
                  <a:pt x="234" y="234"/>
                </a:cubicBezTo>
                <a:cubicBezTo>
                  <a:pt x="145" y="241"/>
                  <a:pt x="1" y="269"/>
                  <a:pt x="1" y="269"/>
                </a:cubicBezTo>
                <a:cubicBezTo>
                  <a:pt x="1" y="269"/>
                  <a:pt x="121" y="288"/>
                  <a:pt x="233" y="292"/>
                </a:cubicBezTo>
                <a:cubicBezTo>
                  <a:pt x="235" y="405"/>
                  <a:pt x="256" y="524"/>
                  <a:pt x="256" y="524"/>
                </a:cubicBezTo>
                <a:cubicBezTo>
                  <a:pt x="256" y="524"/>
                  <a:pt x="286" y="381"/>
                  <a:pt x="292" y="293"/>
                </a:cubicBezTo>
                <a:cubicBezTo>
                  <a:pt x="406" y="291"/>
                  <a:pt x="524" y="269"/>
                  <a:pt x="524" y="269"/>
                </a:cubicBezTo>
                <a:cubicBezTo>
                  <a:pt x="524" y="269"/>
                  <a:pt x="381" y="240"/>
                  <a:pt x="292" y="234"/>
                </a:cubicBezTo>
                <a:cubicBezTo>
                  <a:pt x="286" y="145"/>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3" name="Google Shape;4463;p62"/>
          <p:cNvSpPr/>
          <p:nvPr/>
        </p:nvSpPr>
        <p:spPr>
          <a:xfrm>
            <a:off x="2751606" y="3740035"/>
            <a:ext cx="59540" cy="59653"/>
          </a:xfrm>
          <a:custGeom>
            <a:rect b="b" l="l" r="r" t="t"/>
            <a:pathLst>
              <a:path extrusionOk="0" h="524" w="523">
                <a:moveTo>
                  <a:pt x="255" y="0"/>
                </a:moveTo>
                <a:cubicBezTo>
                  <a:pt x="255" y="0"/>
                  <a:pt x="236" y="121"/>
                  <a:pt x="233" y="234"/>
                </a:cubicBezTo>
                <a:cubicBezTo>
                  <a:pt x="144" y="240"/>
                  <a:pt x="0" y="269"/>
                  <a:pt x="0" y="269"/>
                </a:cubicBezTo>
                <a:cubicBezTo>
                  <a:pt x="0" y="269"/>
                  <a:pt x="121" y="287"/>
                  <a:pt x="233" y="291"/>
                </a:cubicBezTo>
                <a:cubicBezTo>
                  <a:pt x="235" y="406"/>
                  <a:pt x="256" y="524"/>
                  <a:pt x="256" y="524"/>
                </a:cubicBezTo>
                <a:cubicBezTo>
                  <a:pt x="256" y="524"/>
                  <a:pt x="283" y="381"/>
                  <a:pt x="290" y="293"/>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4" name="Google Shape;4464;p62"/>
          <p:cNvSpPr/>
          <p:nvPr/>
        </p:nvSpPr>
        <p:spPr>
          <a:xfrm>
            <a:off x="3207648" y="1243944"/>
            <a:ext cx="59653" cy="59767"/>
          </a:xfrm>
          <a:custGeom>
            <a:rect b="b" l="l" r="r" t="t"/>
            <a:pathLst>
              <a:path extrusionOk="0" h="525" w="524">
                <a:moveTo>
                  <a:pt x="255" y="1"/>
                </a:moveTo>
                <a:cubicBezTo>
                  <a:pt x="255" y="1"/>
                  <a:pt x="237" y="121"/>
                  <a:pt x="232" y="233"/>
                </a:cubicBezTo>
                <a:cubicBezTo>
                  <a:pt x="143" y="240"/>
                  <a:pt x="0" y="269"/>
                  <a:pt x="0" y="269"/>
                </a:cubicBezTo>
                <a:cubicBezTo>
                  <a:pt x="0" y="269"/>
                  <a:pt x="120" y="288"/>
                  <a:pt x="231" y="291"/>
                </a:cubicBezTo>
                <a:cubicBezTo>
                  <a:pt x="235" y="405"/>
                  <a:pt x="255" y="524"/>
                  <a:pt x="255" y="524"/>
                </a:cubicBezTo>
                <a:cubicBezTo>
                  <a:pt x="255"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5" name="Google Shape;4465;p62"/>
          <p:cNvSpPr/>
          <p:nvPr/>
        </p:nvSpPr>
        <p:spPr>
          <a:xfrm>
            <a:off x="4215052" y="4153506"/>
            <a:ext cx="59540" cy="59767"/>
          </a:xfrm>
          <a:custGeom>
            <a:rect b="b" l="l" r="r" t="t"/>
            <a:pathLst>
              <a:path extrusionOk="0" h="525" w="523">
                <a:moveTo>
                  <a:pt x="255" y="1"/>
                </a:moveTo>
                <a:cubicBezTo>
                  <a:pt x="255" y="1"/>
                  <a:pt x="236" y="121"/>
                  <a:pt x="232" y="233"/>
                </a:cubicBezTo>
                <a:cubicBezTo>
                  <a:pt x="144" y="241"/>
                  <a:pt x="0" y="269"/>
                  <a:pt x="0" y="269"/>
                </a:cubicBezTo>
                <a:cubicBezTo>
                  <a:pt x="0" y="269"/>
                  <a:pt x="121" y="287"/>
                  <a:pt x="232" y="291"/>
                </a:cubicBezTo>
                <a:cubicBezTo>
                  <a:pt x="235" y="405"/>
                  <a:pt x="256" y="524"/>
                  <a:pt x="256" y="524"/>
                </a:cubicBezTo>
                <a:cubicBezTo>
                  <a:pt x="256" y="524"/>
                  <a:pt x="283" y="382"/>
                  <a:pt x="290" y="293"/>
                </a:cubicBezTo>
                <a:cubicBezTo>
                  <a:pt x="403" y="290"/>
                  <a:pt x="523" y="269"/>
                  <a:pt x="523" y="269"/>
                </a:cubicBezTo>
                <a:cubicBezTo>
                  <a:pt x="523" y="269"/>
                  <a:pt x="379" y="239"/>
                  <a:pt x="290"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6" name="Google Shape;4466;p62"/>
          <p:cNvSpPr/>
          <p:nvPr/>
        </p:nvSpPr>
        <p:spPr>
          <a:xfrm>
            <a:off x="7048098" y="4416539"/>
            <a:ext cx="59653" cy="59767"/>
          </a:xfrm>
          <a:custGeom>
            <a:rect b="b" l="l" r="r" t="t"/>
            <a:pathLst>
              <a:path extrusionOk="0" h="525" w="524">
                <a:moveTo>
                  <a:pt x="255" y="1"/>
                </a:moveTo>
                <a:cubicBezTo>
                  <a:pt x="255" y="1"/>
                  <a:pt x="237" y="121"/>
                  <a:pt x="232" y="234"/>
                </a:cubicBezTo>
                <a:cubicBezTo>
                  <a:pt x="143" y="241"/>
                  <a:pt x="0" y="270"/>
                  <a:pt x="0" y="270"/>
                </a:cubicBezTo>
                <a:cubicBezTo>
                  <a:pt x="0" y="270"/>
                  <a:pt x="120" y="288"/>
                  <a:pt x="231" y="292"/>
                </a:cubicBezTo>
                <a:cubicBezTo>
                  <a:pt x="235" y="405"/>
                  <a:pt x="255" y="524"/>
                  <a:pt x="255" y="524"/>
                </a:cubicBezTo>
                <a:cubicBezTo>
                  <a:pt x="255" y="524"/>
                  <a:pt x="284" y="381"/>
                  <a:pt x="290" y="293"/>
                </a:cubicBezTo>
                <a:cubicBezTo>
                  <a:pt x="404" y="291"/>
                  <a:pt x="523" y="270"/>
                  <a:pt x="523" y="270"/>
                </a:cubicBezTo>
                <a:cubicBezTo>
                  <a:pt x="523" y="270"/>
                  <a:pt x="379" y="240"/>
                  <a:pt x="290" y="234"/>
                </a:cubicBezTo>
                <a:cubicBezTo>
                  <a:pt x="284"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7" name="Google Shape;4467;p62"/>
          <p:cNvSpPr/>
          <p:nvPr/>
        </p:nvSpPr>
        <p:spPr>
          <a:xfrm>
            <a:off x="7829095" y="615502"/>
            <a:ext cx="59540" cy="59653"/>
          </a:xfrm>
          <a:custGeom>
            <a:rect b="b" l="l" r="r" t="t"/>
            <a:pathLst>
              <a:path extrusionOk="0" h="524" w="523">
                <a:moveTo>
                  <a:pt x="254" y="0"/>
                </a:moveTo>
                <a:cubicBezTo>
                  <a:pt x="254" y="0"/>
                  <a:pt x="236" y="121"/>
                  <a:pt x="232" y="234"/>
                </a:cubicBezTo>
                <a:cubicBezTo>
                  <a:pt x="143" y="240"/>
                  <a:pt x="0" y="269"/>
                  <a:pt x="0" y="269"/>
                </a:cubicBezTo>
                <a:cubicBezTo>
                  <a:pt x="0" y="269"/>
                  <a:pt x="121" y="287"/>
                  <a:pt x="232" y="291"/>
                </a:cubicBezTo>
                <a:cubicBezTo>
                  <a:pt x="235" y="404"/>
                  <a:pt x="256" y="524"/>
                  <a:pt x="256" y="524"/>
                </a:cubicBezTo>
                <a:cubicBezTo>
                  <a:pt x="256" y="524"/>
                  <a:pt x="283" y="381"/>
                  <a:pt x="289" y="292"/>
                </a:cubicBezTo>
                <a:cubicBezTo>
                  <a:pt x="403" y="290"/>
                  <a:pt x="523" y="269"/>
                  <a:pt x="523" y="269"/>
                </a:cubicBezTo>
                <a:cubicBezTo>
                  <a:pt x="523" y="269"/>
                  <a:pt x="378" y="239"/>
                  <a:pt x="289"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8" name="Google Shape;4468;p62"/>
          <p:cNvSpPr/>
          <p:nvPr/>
        </p:nvSpPr>
        <p:spPr>
          <a:xfrm>
            <a:off x="1441775" y="3707842"/>
            <a:ext cx="59653" cy="59653"/>
          </a:xfrm>
          <a:custGeom>
            <a:rect b="b" l="l" r="r" t="t"/>
            <a:pathLst>
              <a:path extrusionOk="0" h="524" w="524">
                <a:moveTo>
                  <a:pt x="255" y="0"/>
                </a:moveTo>
                <a:cubicBezTo>
                  <a:pt x="255" y="0"/>
                  <a:pt x="236" y="121"/>
                  <a:pt x="232" y="234"/>
                </a:cubicBezTo>
                <a:cubicBezTo>
                  <a:pt x="144" y="240"/>
                  <a:pt x="1" y="268"/>
                  <a:pt x="1" y="268"/>
                </a:cubicBezTo>
                <a:cubicBezTo>
                  <a:pt x="1" y="268"/>
                  <a:pt x="121" y="287"/>
                  <a:pt x="232" y="291"/>
                </a:cubicBezTo>
                <a:cubicBezTo>
                  <a:pt x="235" y="404"/>
                  <a:pt x="256" y="524"/>
                  <a:pt x="256" y="524"/>
                </a:cubicBezTo>
                <a:cubicBezTo>
                  <a:pt x="256" y="524"/>
                  <a:pt x="283" y="381"/>
                  <a:pt x="291" y="292"/>
                </a:cubicBezTo>
                <a:cubicBezTo>
                  <a:pt x="404" y="290"/>
                  <a:pt x="523" y="268"/>
                  <a:pt x="523" y="268"/>
                </a:cubicBezTo>
                <a:cubicBezTo>
                  <a:pt x="523" y="268"/>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9" name="Google Shape;4469;p62"/>
          <p:cNvSpPr/>
          <p:nvPr/>
        </p:nvSpPr>
        <p:spPr>
          <a:xfrm>
            <a:off x="5402264" y="1658748"/>
            <a:ext cx="67395" cy="67167"/>
          </a:xfrm>
          <a:custGeom>
            <a:rect b="b" l="l" r="r" t="t"/>
            <a:pathLst>
              <a:path extrusionOk="0" h="590" w="592">
                <a:moveTo>
                  <a:pt x="286" y="0"/>
                </a:moveTo>
                <a:cubicBezTo>
                  <a:pt x="286" y="0"/>
                  <a:pt x="265" y="136"/>
                  <a:pt x="262" y="263"/>
                </a:cubicBezTo>
                <a:cubicBezTo>
                  <a:pt x="163" y="269"/>
                  <a:pt x="1" y="304"/>
                  <a:pt x="1" y="304"/>
                </a:cubicBezTo>
                <a:cubicBezTo>
                  <a:pt x="1" y="304"/>
                  <a:pt x="137" y="325"/>
                  <a:pt x="262" y="328"/>
                </a:cubicBezTo>
                <a:cubicBezTo>
                  <a:pt x="264" y="456"/>
                  <a:pt x="288" y="589"/>
                  <a:pt x="288" y="589"/>
                </a:cubicBezTo>
                <a:cubicBezTo>
                  <a:pt x="288" y="589"/>
                  <a:pt x="321" y="427"/>
                  <a:pt x="328" y="328"/>
                </a:cubicBezTo>
                <a:cubicBezTo>
                  <a:pt x="458" y="326"/>
                  <a:pt x="592" y="302"/>
                  <a:pt x="592" y="302"/>
                </a:cubicBezTo>
                <a:cubicBezTo>
                  <a:pt x="592" y="302"/>
                  <a:pt x="428" y="268"/>
                  <a:pt x="328" y="262"/>
                </a:cubicBezTo>
                <a:cubicBezTo>
                  <a:pt x="320" y="163"/>
                  <a:pt x="286" y="0"/>
                  <a:pt x="28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0" name="Google Shape;4470;p62"/>
          <p:cNvSpPr/>
          <p:nvPr/>
        </p:nvSpPr>
        <p:spPr>
          <a:xfrm>
            <a:off x="8218948" y="2446226"/>
            <a:ext cx="67395" cy="67281"/>
          </a:xfrm>
          <a:custGeom>
            <a:rect b="b" l="l" r="r" t="t"/>
            <a:pathLst>
              <a:path extrusionOk="0" h="591" w="592">
                <a:moveTo>
                  <a:pt x="287" y="1"/>
                </a:moveTo>
                <a:cubicBezTo>
                  <a:pt x="287" y="1"/>
                  <a:pt x="266" y="136"/>
                  <a:pt x="262" y="264"/>
                </a:cubicBezTo>
                <a:cubicBezTo>
                  <a:pt x="163" y="270"/>
                  <a:pt x="0" y="305"/>
                  <a:pt x="0" y="305"/>
                </a:cubicBezTo>
                <a:cubicBezTo>
                  <a:pt x="0" y="305"/>
                  <a:pt x="136" y="326"/>
                  <a:pt x="262" y="329"/>
                </a:cubicBezTo>
                <a:cubicBezTo>
                  <a:pt x="264" y="457"/>
                  <a:pt x="288" y="590"/>
                  <a:pt x="288" y="590"/>
                </a:cubicBezTo>
                <a:cubicBezTo>
                  <a:pt x="288" y="590"/>
                  <a:pt x="321" y="428"/>
                  <a:pt x="329" y="329"/>
                </a:cubicBezTo>
                <a:cubicBezTo>
                  <a:pt x="458" y="327"/>
                  <a:pt x="592" y="302"/>
                  <a:pt x="592" y="302"/>
                </a:cubicBezTo>
                <a:cubicBezTo>
                  <a:pt x="592" y="302"/>
                  <a:pt x="428" y="269"/>
                  <a:pt x="329" y="263"/>
                </a:cubicBezTo>
                <a:cubicBezTo>
                  <a:pt x="321"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1" name="Google Shape;4471;p62"/>
          <p:cNvSpPr/>
          <p:nvPr/>
        </p:nvSpPr>
        <p:spPr>
          <a:xfrm>
            <a:off x="1874979" y="706805"/>
            <a:ext cx="134790" cy="134790"/>
          </a:xfrm>
          <a:custGeom>
            <a:rect b="b" l="l" r="r" t="t"/>
            <a:pathLst>
              <a:path extrusionOk="0" h="1184" w="1184">
                <a:moveTo>
                  <a:pt x="577" y="1"/>
                </a:moveTo>
                <a:cubicBezTo>
                  <a:pt x="577" y="1"/>
                  <a:pt x="534" y="273"/>
                  <a:pt x="526" y="527"/>
                </a:cubicBezTo>
                <a:cubicBezTo>
                  <a:pt x="325" y="542"/>
                  <a:pt x="1" y="608"/>
                  <a:pt x="1" y="608"/>
                </a:cubicBezTo>
                <a:cubicBezTo>
                  <a:pt x="1" y="608"/>
                  <a:pt x="272" y="650"/>
                  <a:pt x="524" y="659"/>
                </a:cubicBezTo>
                <a:cubicBezTo>
                  <a:pt x="530" y="917"/>
                  <a:pt x="577" y="1183"/>
                  <a:pt x="577" y="1183"/>
                </a:cubicBezTo>
                <a:cubicBezTo>
                  <a:pt x="577" y="1183"/>
                  <a:pt x="644" y="861"/>
                  <a:pt x="658" y="660"/>
                </a:cubicBezTo>
                <a:cubicBezTo>
                  <a:pt x="916" y="655"/>
                  <a:pt x="1184" y="608"/>
                  <a:pt x="1184" y="608"/>
                </a:cubicBezTo>
                <a:cubicBezTo>
                  <a:pt x="1184" y="608"/>
                  <a:pt x="858" y="541"/>
                  <a:pt x="658" y="527"/>
                </a:cubicBezTo>
                <a:cubicBezTo>
                  <a:pt x="644" y="327"/>
                  <a:pt x="577" y="1"/>
                  <a:pt x="57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2" name="Google Shape;4472;p62"/>
          <p:cNvSpPr/>
          <p:nvPr/>
        </p:nvSpPr>
        <p:spPr>
          <a:xfrm>
            <a:off x="4881153" y="4247082"/>
            <a:ext cx="269124" cy="269238"/>
          </a:xfrm>
          <a:custGeom>
            <a:rect b="b" l="l" r="r" t="t"/>
            <a:pathLst>
              <a:path extrusionOk="0" h="2365" w="2364">
                <a:moveTo>
                  <a:pt x="1150" y="1"/>
                </a:moveTo>
                <a:cubicBezTo>
                  <a:pt x="1150" y="1"/>
                  <a:pt x="1065" y="546"/>
                  <a:pt x="1048" y="1052"/>
                </a:cubicBezTo>
                <a:cubicBezTo>
                  <a:pt x="647" y="1080"/>
                  <a:pt x="0" y="1214"/>
                  <a:pt x="0" y="1214"/>
                </a:cubicBezTo>
                <a:cubicBezTo>
                  <a:pt x="0" y="1214"/>
                  <a:pt x="541" y="1299"/>
                  <a:pt x="1047" y="1316"/>
                </a:cubicBezTo>
                <a:cubicBezTo>
                  <a:pt x="1058" y="1832"/>
                  <a:pt x="1150" y="2365"/>
                  <a:pt x="1150" y="2365"/>
                </a:cubicBezTo>
                <a:cubicBezTo>
                  <a:pt x="1150" y="2365"/>
                  <a:pt x="1283" y="1718"/>
                  <a:pt x="1312" y="1318"/>
                </a:cubicBezTo>
                <a:cubicBezTo>
                  <a:pt x="1828" y="1305"/>
                  <a:pt x="2364" y="1214"/>
                  <a:pt x="2364" y="1214"/>
                </a:cubicBezTo>
                <a:cubicBezTo>
                  <a:pt x="2364"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3" name="Google Shape;4473;p62"/>
          <p:cNvSpPr/>
          <p:nvPr/>
        </p:nvSpPr>
        <p:spPr>
          <a:xfrm>
            <a:off x="5996476" y="1040106"/>
            <a:ext cx="67395" cy="67395"/>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4" name="Google Shape;4474;p62"/>
          <p:cNvSpPr/>
          <p:nvPr/>
        </p:nvSpPr>
        <p:spPr>
          <a:xfrm>
            <a:off x="3957025" y="1690656"/>
            <a:ext cx="134790" cy="134790"/>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5" name="Google Shape;4475;p62"/>
          <p:cNvSpPr/>
          <p:nvPr/>
        </p:nvSpPr>
        <p:spPr>
          <a:xfrm>
            <a:off x="6626397" y="1555866"/>
            <a:ext cx="134790" cy="134790"/>
          </a:xfrm>
          <a:custGeom>
            <a:rect b="b" l="l" r="r" t="t"/>
            <a:pathLst>
              <a:path extrusionOk="0" h="1184" w="1184">
                <a:moveTo>
                  <a:pt x="576" y="1"/>
                </a:moveTo>
                <a:cubicBezTo>
                  <a:pt x="576" y="1"/>
                  <a:pt x="533" y="273"/>
                  <a:pt x="525" y="527"/>
                </a:cubicBezTo>
                <a:cubicBezTo>
                  <a:pt x="325" y="541"/>
                  <a:pt x="0" y="608"/>
                  <a:pt x="0" y="608"/>
                </a:cubicBezTo>
                <a:cubicBezTo>
                  <a:pt x="0" y="608"/>
                  <a:pt x="271" y="650"/>
                  <a:pt x="524" y="659"/>
                </a:cubicBezTo>
                <a:cubicBezTo>
                  <a:pt x="529" y="917"/>
                  <a:pt x="576" y="1184"/>
                  <a:pt x="576" y="1184"/>
                </a:cubicBezTo>
                <a:cubicBezTo>
                  <a:pt x="576" y="1184"/>
                  <a:pt x="643" y="860"/>
                  <a:pt x="657" y="660"/>
                </a:cubicBezTo>
                <a:cubicBezTo>
                  <a:pt x="915" y="655"/>
                  <a:pt x="1183" y="608"/>
                  <a:pt x="1183" y="608"/>
                </a:cubicBezTo>
                <a:cubicBezTo>
                  <a:pt x="1183" y="608"/>
                  <a:pt x="858" y="541"/>
                  <a:pt x="657" y="527"/>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476" name="Google Shape;4476;p62"/>
          <p:cNvCxnSpPr/>
          <p:nvPr/>
        </p:nvCxnSpPr>
        <p:spPr>
          <a:xfrm flipH="1" rot="10800000">
            <a:off x="3207638" y="2781338"/>
            <a:ext cx="4612500" cy="5400"/>
          </a:xfrm>
          <a:prstGeom prst="straightConnector1">
            <a:avLst/>
          </a:prstGeom>
          <a:noFill/>
          <a:ln cap="flat" cmpd="sng" w="9525">
            <a:solidFill>
              <a:schemeClr val="dk2"/>
            </a:solidFill>
            <a:prstDash val="solid"/>
            <a:round/>
            <a:headEnd len="med" w="med" type="none"/>
            <a:tailEnd len="med" w="med" type="none"/>
          </a:ln>
        </p:spPr>
      </p:cxnSp>
      <p:sp>
        <p:nvSpPr>
          <p:cNvPr id="4477" name="Google Shape;4477;p62"/>
          <p:cNvSpPr txBox="1"/>
          <p:nvPr/>
        </p:nvSpPr>
        <p:spPr>
          <a:xfrm>
            <a:off x="0" y="4791250"/>
            <a:ext cx="78921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u="sng">
                <a:solidFill>
                  <a:schemeClr val="dk1"/>
                </a:solidFill>
                <a:latin typeface="Exo"/>
                <a:ea typeface="Exo"/>
                <a:cs typeface="Exo"/>
                <a:sym typeface="Exo"/>
                <a:hlinkClick r:id="rId3">
                  <a:extLst>
                    <a:ext uri="{A12FA001-AC4F-418D-AE19-62706E023703}">
                      <ahyp:hlinkClr val="tx"/>
                    </a:ext>
                  </a:extLst>
                </a:hlinkClick>
              </a:rPr>
              <a:t>https://kerbalspacechallenge.fr/2019/01/11/ksp-suivez-lguide-n3-mise-en-orbite-et-gravity-turn/</a:t>
            </a:r>
            <a:endParaRPr sz="1000">
              <a:solidFill>
                <a:schemeClr val="dk1"/>
              </a:solidFill>
              <a:latin typeface="Exo"/>
              <a:ea typeface="Exo"/>
              <a:cs typeface="Exo"/>
              <a:sym typeface="Exo"/>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81" name="Shape 4481"/>
        <p:cNvGrpSpPr/>
        <p:nvPr/>
      </p:nvGrpSpPr>
      <p:grpSpPr>
        <a:xfrm>
          <a:off x="0" y="0"/>
          <a:ext cx="0" cy="0"/>
          <a:chOff x="0" y="0"/>
          <a:chExt cx="0" cy="0"/>
        </a:xfrm>
      </p:grpSpPr>
      <p:sp>
        <p:nvSpPr>
          <p:cNvPr id="4482" name="Google Shape;4482;p63"/>
          <p:cNvSpPr txBox="1"/>
          <p:nvPr>
            <p:ph type="title"/>
          </p:nvPr>
        </p:nvSpPr>
        <p:spPr>
          <a:xfrm>
            <a:off x="460950" y="311400"/>
            <a:ext cx="81873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Expérience de pensée : le canon de Newton</a:t>
            </a:r>
            <a:endParaRPr/>
          </a:p>
        </p:txBody>
      </p:sp>
      <p:pic>
        <p:nvPicPr>
          <p:cNvPr id="4483" name="Google Shape;4483;p63"/>
          <p:cNvPicPr preferRelativeResize="0"/>
          <p:nvPr/>
        </p:nvPicPr>
        <p:blipFill>
          <a:blip r:embed="rId3">
            <a:alphaModFix/>
          </a:blip>
          <a:stretch>
            <a:fillRect/>
          </a:stretch>
        </p:blipFill>
        <p:spPr>
          <a:xfrm>
            <a:off x="275276" y="2115000"/>
            <a:ext cx="8520600" cy="2836847"/>
          </a:xfrm>
          <a:prstGeom prst="rect">
            <a:avLst/>
          </a:prstGeom>
          <a:noFill/>
          <a:ln>
            <a:noFill/>
          </a:ln>
        </p:spPr>
      </p:pic>
      <p:sp>
        <p:nvSpPr>
          <p:cNvPr id="4484" name="Google Shape;4484;p63"/>
          <p:cNvSpPr txBox="1"/>
          <p:nvPr>
            <p:ph idx="4294967295" type="body"/>
          </p:nvPr>
        </p:nvSpPr>
        <p:spPr>
          <a:xfrm>
            <a:off x="235500" y="923875"/>
            <a:ext cx="84528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2000"/>
              <a:t>Un peu de poudre expulse le boulet, davantage de poudre l’expulse plus loin. Beaucoup plus de poudre lui donnera une trajectoire ballistique… …particulière.</a:t>
            </a:r>
            <a:endParaRPr sz="2000"/>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88" name="Shape 4488"/>
        <p:cNvGrpSpPr/>
        <p:nvPr/>
      </p:nvGrpSpPr>
      <p:grpSpPr>
        <a:xfrm>
          <a:off x="0" y="0"/>
          <a:ext cx="0" cy="0"/>
          <a:chOff x="0" y="0"/>
          <a:chExt cx="0" cy="0"/>
        </a:xfrm>
      </p:grpSpPr>
      <p:sp>
        <p:nvSpPr>
          <p:cNvPr id="4489" name="Google Shape;4489;p64"/>
          <p:cNvSpPr txBox="1"/>
          <p:nvPr>
            <p:ph type="title"/>
          </p:nvPr>
        </p:nvSpPr>
        <p:spPr>
          <a:xfrm>
            <a:off x="720000" y="540000"/>
            <a:ext cx="52209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Concrètement, une orbite, on fait comment ?</a:t>
            </a:r>
            <a:endParaRPr/>
          </a:p>
        </p:txBody>
      </p:sp>
      <p:sp>
        <p:nvSpPr>
          <p:cNvPr id="4490" name="Google Shape;4490;p64"/>
          <p:cNvSpPr txBox="1"/>
          <p:nvPr>
            <p:ph idx="1" type="body"/>
          </p:nvPr>
        </p:nvSpPr>
        <p:spPr>
          <a:xfrm>
            <a:off x="361500" y="1608425"/>
            <a:ext cx="7299000" cy="3366300"/>
          </a:xfrm>
          <a:prstGeom prst="rect">
            <a:avLst/>
          </a:prstGeom>
        </p:spPr>
        <p:txBody>
          <a:bodyPr anchorCtr="0" anchor="t" bIns="91425" lIns="91425" spcFirstLastPara="1" rIns="91425" wrap="square" tIns="91425">
            <a:noAutofit/>
          </a:bodyPr>
          <a:lstStyle/>
          <a:p>
            <a:pPr indent="-355600" lvl="0" marL="457200" rtl="0" algn="l">
              <a:spcBef>
                <a:spcPts val="0"/>
              </a:spcBef>
              <a:spcAft>
                <a:spcPts val="0"/>
              </a:spcAft>
              <a:buSzPts val="2000"/>
              <a:buChar char="-"/>
            </a:pPr>
            <a:r>
              <a:rPr lang="en" sz="2000"/>
              <a:t>Monter à la verticale pour sortir de l’atmo</a:t>
            </a:r>
            <a:endParaRPr sz="2000"/>
          </a:p>
          <a:p>
            <a:pPr indent="0" lvl="0" marL="457200" rtl="0" algn="l">
              <a:spcBef>
                <a:spcPts val="0"/>
              </a:spcBef>
              <a:spcAft>
                <a:spcPts val="0"/>
              </a:spcAft>
              <a:buNone/>
            </a:pPr>
            <a:r>
              <a:rPr lang="en" sz="2000"/>
              <a:t>⇒ Pas trop vite, mais pas trop lentement</a:t>
            </a:r>
            <a:endParaRPr sz="2000"/>
          </a:p>
          <a:p>
            <a:pPr indent="0" lvl="0" marL="457200" rtl="0" algn="l">
              <a:spcBef>
                <a:spcPts val="0"/>
              </a:spcBef>
              <a:spcAft>
                <a:spcPts val="0"/>
              </a:spcAft>
              <a:buNone/>
            </a:pPr>
            <a:r>
              <a:t/>
            </a:r>
            <a:endParaRPr sz="1000"/>
          </a:p>
          <a:p>
            <a:pPr indent="-355600" lvl="0" marL="457200" rtl="0" algn="l">
              <a:spcBef>
                <a:spcPts val="0"/>
              </a:spcBef>
              <a:spcAft>
                <a:spcPts val="0"/>
              </a:spcAft>
              <a:buSzPts val="2000"/>
              <a:buChar char="-"/>
            </a:pPr>
            <a:r>
              <a:rPr lang="en" sz="2000"/>
              <a:t>Pousser à l’horizontale pour allonger la traj</a:t>
            </a:r>
            <a:endParaRPr sz="2000"/>
          </a:p>
          <a:p>
            <a:pPr indent="0" lvl="0" marL="457200" rtl="0" algn="l">
              <a:spcBef>
                <a:spcPts val="0"/>
              </a:spcBef>
              <a:spcAft>
                <a:spcPts val="0"/>
              </a:spcAft>
              <a:buNone/>
            </a:pPr>
            <a:r>
              <a:rPr lang="en" sz="2000"/>
              <a:t>⇒ Vers l’Est pour profiter de l’effet de fronde</a:t>
            </a:r>
            <a:endParaRPr sz="2000"/>
          </a:p>
          <a:p>
            <a:pPr indent="0" lvl="0" marL="457200" rtl="0" algn="l">
              <a:spcBef>
                <a:spcPts val="0"/>
              </a:spcBef>
              <a:spcAft>
                <a:spcPts val="0"/>
              </a:spcAft>
              <a:buNone/>
            </a:pPr>
            <a:r>
              <a:t/>
            </a:r>
            <a:endParaRPr sz="1000"/>
          </a:p>
          <a:p>
            <a:pPr indent="-355600" lvl="0" marL="457200" rtl="0" algn="l">
              <a:spcBef>
                <a:spcPts val="0"/>
              </a:spcBef>
              <a:spcAft>
                <a:spcPts val="0"/>
              </a:spcAft>
              <a:buSzPts val="2000"/>
              <a:buChar char="-"/>
            </a:pPr>
            <a:r>
              <a:rPr lang="en" sz="2000"/>
              <a:t>Circulariser pour stabiliser l’orbite</a:t>
            </a:r>
            <a:endParaRPr sz="2000"/>
          </a:p>
          <a:p>
            <a:pPr indent="0" lvl="0" marL="457200" rtl="0" algn="l">
              <a:spcBef>
                <a:spcPts val="0"/>
              </a:spcBef>
              <a:spcAft>
                <a:spcPts val="0"/>
              </a:spcAft>
              <a:buNone/>
            </a:pPr>
            <a:r>
              <a:rPr lang="en" sz="2000"/>
              <a:t>⇒ Nouvelle poussée horizontale à l’Apoapsis</a:t>
            </a:r>
            <a:endParaRPr sz="2000"/>
          </a:p>
          <a:p>
            <a:pPr indent="0" lvl="0" marL="457200" rtl="0" algn="l">
              <a:spcBef>
                <a:spcPts val="0"/>
              </a:spcBef>
              <a:spcAft>
                <a:spcPts val="0"/>
              </a:spcAft>
              <a:buNone/>
            </a:pPr>
            <a:r>
              <a:t/>
            </a:r>
            <a:endParaRPr sz="1000"/>
          </a:p>
          <a:p>
            <a:pPr indent="-355600" lvl="0" marL="457200" rtl="0" algn="l">
              <a:spcBef>
                <a:spcPts val="0"/>
              </a:spcBef>
              <a:spcAft>
                <a:spcPts val="0"/>
              </a:spcAft>
              <a:buSzPts val="2000"/>
              <a:buChar char="-"/>
            </a:pPr>
            <a:r>
              <a:rPr lang="en" sz="2000"/>
              <a:t>Est-ce qu’on peut faire mieux ?</a:t>
            </a:r>
            <a:endParaRPr sz="2000"/>
          </a:p>
          <a:p>
            <a:pPr indent="0" lvl="0" marL="457200" rtl="0" algn="l">
              <a:spcBef>
                <a:spcPts val="0"/>
              </a:spcBef>
              <a:spcAft>
                <a:spcPts val="0"/>
              </a:spcAft>
              <a:buNone/>
            </a:pPr>
            <a:r>
              <a:t/>
            </a:r>
            <a:endParaRPr sz="2000"/>
          </a:p>
        </p:txBody>
      </p:sp>
      <p:pic>
        <p:nvPicPr>
          <p:cNvPr id="4491" name="Google Shape;4491;p64"/>
          <p:cNvPicPr preferRelativeResize="0"/>
          <p:nvPr/>
        </p:nvPicPr>
        <p:blipFill rotWithShape="1">
          <a:blip r:embed="rId3">
            <a:alphaModFix/>
          </a:blip>
          <a:srcRect b="11954" l="0" r="0" t="12333"/>
          <a:stretch/>
        </p:blipFill>
        <p:spPr>
          <a:xfrm>
            <a:off x="6137350" y="80125"/>
            <a:ext cx="2927100" cy="1850475"/>
          </a:xfrm>
          <a:prstGeom prst="rect">
            <a:avLst/>
          </a:prstGeom>
          <a:noFill/>
          <a:ln>
            <a:noFill/>
          </a:ln>
        </p:spPr>
      </p:pic>
      <p:pic>
        <p:nvPicPr>
          <p:cNvPr id="4492" name="Google Shape;4492;p64"/>
          <p:cNvPicPr preferRelativeResize="0"/>
          <p:nvPr/>
        </p:nvPicPr>
        <p:blipFill rotWithShape="1">
          <a:blip r:embed="rId4">
            <a:alphaModFix/>
          </a:blip>
          <a:srcRect b="9352" l="5688" r="9908" t="12583"/>
          <a:stretch/>
        </p:blipFill>
        <p:spPr>
          <a:xfrm>
            <a:off x="6137350" y="4050725"/>
            <a:ext cx="2927099" cy="1008550"/>
          </a:xfrm>
          <a:prstGeom prst="rect">
            <a:avLst/>
          </a:prstGeom>
          <a:noFill/>
          <a:ln>
            <a:noFill/>
          </a:ln>
        </p:spPr>
      </p:pic>
      <p:pic>
        <p:nvPicPr>
          <p:cNvPr id="4493" name="Google Shape;4493;p64"/>
          <p:cNvPicPr preferRelativeResize="0"/>
          <p:nvPr/>
        </p:nvPicPr>
        <p:blipFill>
          <a:blip r:embed="rId5">
            <a:alphaModFix/>
          </a:blip>
          <a:stretch>
            <a:fillRect/>
          </a:stretch>
        </p:blipFill>
        <p:spPr>
          <a:xfrm>
            <a:off x="6137350" y="1984100"/>
            <a:ext cx="2927100" cy="2013128"/>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97" name="Shape 4497"/>
        <p:cNvGrpSpPr/>
        <p:nvPr/>
      </p:nvGrpSpPr>
      <p:grpSpPr>
        <a:xfrm>
          <a:off x="0" y="0"/>
          <a:ext cx="0" cy="0"/>
          <a:chOff x="0" y="0"/>
          <a:chExt cx="0" cy="0"/>
        </a:xfrm>
      </p:grpSpPr>
      <p:pic>
        <p:nvPicPr>
          <p:cNvPr id="4498" name="Google Shape;4498;p65"/>
          <p:cNvPicPr preferRelativeResize="0"/>
          <p:nvPr/>
        </p:nvPicPr>
        <p:blipFill rotWithShape="1">
          <a:blip r:embed="rId3">
            <a:alphaModFix/>
          </a:blip>
          <a:srcRect b="0" l="19264" r="4562" t="0"/>
          <a:stretch/>
        </p:blipFill>
        <p:spPr>
          <a:xfrm>
            <a:off x="3463925" y="402350"/>
            <a:ext cx="5561126" cy="4527725"/>
          </a:xfrm>
          <a:prstGeom prst="rect">
            <a:avLst/>
          </a:prstGeom>
          <a:noFill/>
          <a:ln>
            <a:noFill/>
          </a:ln>
        </p:spPr>
      </p:pic>
      <p:sp>
        <p:nvSpPr>
          <p:cNvPr id="4499" name="Google Shape;4499;p65"/>
          <p:cNvSpPr txBox="1"/>
          <p:nvPr>
            <p:ph type="title"/>
          </p:nvPr>
        </p:nvSpPr>
        <p:spPr>
          <a:xfrm>
            <a:off x="354175" y="40235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Le fameux </a:t>
            </a:r>
            <a:endParaRPr/>
          </a:p>
          <a:p>
            <a:pPr indent="0" lvl="0" marL="0" rtl="0" algn="l">
              <a:spcBef>
                <a:spcPts val="0"/>
              </a:spcBef>
              <a:spcAft>
                <a:spcPts val="0"/>
              </a:spcAft>
              <a:buNone/>
            </a:pPr>
            <a:r>
              <a:rPr lang="en"/>
              <a:t>Gravity Turn</a:t>
            </a:r>
            <a:endParaRPr/>
          </a:p>
        </p:txBody>
      </p:sp>
      <p:sp>
        <p:nvSpPr>
          <p:cNvPr id="4500" name="Google Shape;4500;p65"/>
          <p:cNvSpPr txBox="1"/>
          <p:nvPr>
            <p:ph idx="1" type="body"/>
          </p:nvPr>
        </p:nvSpPr>
        <p:spPr>
          <a:xfrm>
            <a:off x="295650" y="1624850"/>
            <a:ext cx="7299000" cy="3366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000"/>
              <a:t>Optimisation de :</a:t>
            </a:r>
            <a:endParaRPr sz="2000"/>
          </a:p>
          <a:p>
            <a:pPr indent="0" lvl="0" marL="0" rtl="0" algn="l">
              <a:spcBef>
                <a:spcPts val="0"/>
              </a:spcBef>
              <a:spcAft>
                <a:spcPts val="0"/>
              </a:spcAft>
              <a:buNone/>
            </a:pPr>
            <a:r>
              <a:t/>
            </a:r>
            <a:endParaRPr sz="2000"/>
          </a:p>
          <a:p>
            <a:pPr indent="-355600" lvl="0" marL="457200" rtl="0" algn="l">
              <a:spcBef>
                <a:spcPts val="0"/>
              </a:spcBef>
              <a:spcAft>
                <a:spcPts val="0"/>
              </a:spcAft>
              <a:buSzPts val="2000"/>
              <a:buChar char="-"/>
            </a:pPr>
            <a:r>
              <a:rPr lang="en" sz="2000"/>
              <a:t>La longueur de la traj</a:t>
            </a:r>
            <a:endParaRPr sz="2000"/>
          </a:p>
          <a:p>
            <a:pPr indent="-355600" lvl="0" marL="457200" rtl="0" algn="l">
              <a:spcBef>
                <a:spcPts val="0"/>
              </a:spcBef>
              <a:spcAft>
                <a:spcPts val="0"/>
              </a:spcAft>
              <a:buSzPts val="2000"/>
              <a:buChar char="-"/>
            </a:pPr>
            <a:r>
              <a:rPr lang="en" sz="2000"/>
              <a:t>Des pertes par </a:t>
            </a:r>
            <a:r>
              <a:rPr lang="en" sz="2000"/>
              <a:t>traînée</a:t>
            </a:r>
            <a:endParaRPr sz="2000"/>
          </a:p>
          <a:p>
            <a:pPr indent="-355600" lvl="0" marL="457200" rtl="0" algn="l">
              <a:spcBef>
                <a:spcPts val="0"/>
              </a:spcBef>
              <a:spcAft>
                <a:spcPts val="0"/>
              </a:spcAft>
              <a:buSzPts val="2000"/>
              <a:buChar char="-"/>
            </a:pPr>
            <a:r>
              <a:rPr lang="en" sz="2000"/>
              <a:t>Des pertes par gravité</a:t>
            </a:r>
            <a:endParaRPr sz="2000"/>
          </a:p>
          <a:p>
            <a:pPr indent="-355600" lvl="0" marL="457200" rtl="0" algn="l">
              <a:spcBef>
                <a:spcPts val="0"/>
              </a:spcBef>
              <a:spcAft>
                <a:spcPts val="0"/>
              </a:spcAft>
              <a:buSzPts val="2000"/>
              <a:buChar char="-"/>
            </a:pPr>
            <a:r>
              <a:rPr lang="en" sz="2000"/>
              <a:t>Des pertes par désaxe</a:t>
            </a:r>
            <a:endParaRPr sz="2000"/>
          </a:p>
          <a:p>
            <a:pPr indent="-355600" lvl="0" marL="457200" rtl="0" algn="l">
              <a:spcBef>
                <a:spcPts val="0"/>
              </a:spcBef>
              <a:spcAft>
                <a:spcPts val="0"/>
              </a:spcAft>
              <a:buSzPts val="2000"/>
              <a:buChar char="-"/>
            </a:pPr>
            <a:r>
              <a:rPr lang="en" sz="2000"/>
              <a:t>De la stabilité aéro</a:t>
            </a:r>
            <a:endParaRPr sz="2000"/>
          </a:p>
          <a:p>
            <a:pPr indent="0" lvl="0" marL="457200" rtl="0" algn="l">
              <a:spcBef>
                <a:spcPts val="0"/>
              </a:spcBef>
              <a:spcAft>
                <a:spcPts val="0"/>
              </a:spcAft>
              <a:buNone/>
            </a:pPr>
            <a:r>
              <a:t/>
            </a:r>
            <a:endParaRPr sz="2000"/>
          </a:p>
          <a:p>
            <a:pPr indent="0" lvl="0" marL="457200" rtl="0" algn="l">
              <a:spcBef>
                <a:spcPts val="0"/>
              </a:spcBef>
              <a:spcAft>
                <a:spcPts val="0"/>
              </a:spcAft>
              <a:buNone/>
            </a:pPr>
            <a:r>
              <a:rPr lang="en" sz="2000"/>
              <a:t>⇒ DeltaV +++</a:t>
            </a:r>
            <a:endParaRPr sz="2000"/>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04" name="Shape 4504"/>
        <p:cNvGrpSpPr/>
        <p:nvPr/>
      </p:nvGrpSpPr>
      <p:grpSpPr>
        <a:xfrm>
          <a:off x="0" y="0"/>
          <a:ext cx="0" cy="0"/>
          <a:chOff x="0" y="0"/>
          <a:chExt cx="0" cy="0"/>
        </a:xfrm>
      </p:grpSpPr>
      <p:sp>
        <p:nvSpPr>
          <p:cNvPr id="4505" name="Google Shape;4505;p66"/>
          <p:cNvSpPr txBox="1"/>
          <p:nvPr>
            <p:ph type="title"/>
          </p:nvPr>
        </p:nvSpPr>
        <p:spPr>
          <a:xfrm>
            <a:off x="567600" y="3876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Le principe du Gravity Turn</a:t>
            </a:r>
            <a:endParaRPr/>
          </a:p>
        </p:txBody>
      </p:sp>
      <p:sp>
        <p:nvSpPr>
          <p:cNvPr id="4506" name="Google Shape;4506;p66"/>
          <p:cNvSpPr txBox="1"/>
          <p:nvPr>
            <p:ph idx="4294967295" type="body"/>
          </p:nvPr>
        </p:nvSpPr>
        <p:spPr>
          <a:xfrm>
            <a:off x="616500" y="1152475"/>
            <a:ext cx="6288900" cy="3416400"/>
          </a:xfrm>
          <a:prstGeom prst="rect">
            <a:avLst/>
          </a:prstGeom>
        </p:spPr>
        <p:txBody>
          <a:bodyPr anchorCtr="0" anchor="t" bIns="91425" lIns="91425" spcFirstLastPara="1" rIns="91425" wrap="square" tIns="91425">
            <a:noAutofit/>
          </a:bodyPr>
          <a:lstStyle/>
          <a:p>
            <a:pPr indent="-355600" lvl="0" marL="457200" rtl="0" algn="l">
              <a:spcBef>
                <a:spcPts val="0"/>
              </a:spcBef>
              <a:spcAft>
                <a:spcPts val="0"/>
              </a:spcAft>
              <a:buSzPts val="2000"/>
              <a:buChar char="-"/>
            </a:pPr>
            <a:r>
              <a:rPr lang="en" sz="2000"/>
              <a:t>Donner une petite impulsion vers l’Est très tôt après le décollage, puis verrouiller le cap en prograde :</a:t>
            </a:r>
            <a:endParaRPr sz="2000"/>
          </a:p>
          <a:p>
            <a:pPr indent="0" lvl="0" marL="0" rtl="0" algn="l">
              <a:spcBef>
                <a:spcPts val="1600"/>
              </a:spcBef>
              <a:spcAft>
                <a:spcPts val="0"/>
              </a:spcAft>
              <a:buNone/>
            </a:pPr>
            <a:r>
              <a:rPr lang="en" sz="2000"/>
              <a:t>⇒ La vitesse horizontale augmente dès le début</a:t>
            </a:r>
            <a:endParaRPr sz="2000"/>
          </a:p>
          <a:p>
            <a:pPr indent="0" lvl="0" marL="0" rtl="0" algn="l">
              <a:spcBef>
                <a:spcPts val="1600"/>
              </a:spcBef>
              <a:spcAft>
                <a:spcPts val="0"/>
              </a:spcAft>
              <a:buNone/>
            </a:pPr>
            <a:r>
              <a:rPr lang="en" sz="2000"/>
              <a:t>⇒ La fusée présente sa cross-section la plus faible</a:t>
            </a:r>
            <a:endParaRPr sz="2000"/>
          </a:p>
          <a:p>
            <a:pPr indent="0" lvl="0" marL="0" rtl="0" algn="l">
              <a:spcBef>
                <a:spcPts val="1600"/>
              </a:spcBef>
              <a:spcAft>
                <a:spcPts val="0"/>
              </a:spcAft>
              <a:buNone/>
            </a:pPr>
            <a:r>
              <a:rPr lang="en" sz="2000"/>
              <a:t>⇒ La fusée est au plus proche de sa stabilité maximale</a:t>
            </a:r>
            <a:endParaRPr sz="2000"/>
          </a:p>
          <a:p>
            <a:pPr indent="0" lvl="0" marL="0" rtl="0" algn="l">
              <a:spcBef>
                <a:spcPts val="1600"/>
              </a:spcBef>
              <a:spcAft>
                <a:spcPts val="0"/>
              </a:spcAft>
              <a:buNone/>
            </a:pPr>
            <a:r>
              <a:rPr lang="en" sz="2000"/>
              <a:t>⇒ Très peu de contrôle requis, trajectoire passive</a:t>
            </a:r>
            <a:endParaRPr sz="2000"/>
          </a:p>
          <a:p>
            <a:pPr indent="0" lvl="0" marL="0" rtl="0" algn="l">
              <a:spcBef>
                <a:spcPts val="1600"/>
              </a:spcBef>
              <a:spcAft>
                <a:spcPts val="1600"/>
              </a:spcAft>
              <a:buNone/>
            </a:pPr>
            <a:r>
              <a:rPr lang="en" sz="2000"/>
              <a:t>⇒ Tout est conditionné par le PitchOver initial</a:t>
            </a:r>
            <a:endParaRPr sz="2000"/>
          </a:p>
        </p:txBody>
      </p:sp>
      <p:pic>
        <p:nvPicPr>
          <p:cNvPr id="4507" name="Google Shape;4507;p66"/>
          <p:cNvPicPr preferRelativeResize="0"/>
          <p:nvPr/>
        </p:nvPicPr>
        <p:blipFill>
          <a:blip r:embed="rId3">
            <a:alphaModFix/>
          </a:blip>
          <a:stretch>
            <a:fillRect/>
          </a:stretch>
        </p:blipFill>
        <p:spPr>
          <a:xfrm>
            <a:off x="7364296" y="0"/>
            <a:ext cx="1779708" cy="5143499"/>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11" name="Shape 4511"/>
        <p:cNvGrpSpPr/>
        <p:nvPr/>
      </p:nvGrpSpPr>
      <p:grpSpPr>
        <a:xfrm>
          <a:off x="0" y="0"/>
          <a:ext cx="0" cy="0"/>
          <a:chOff x="0" y="0"/>
          <a:chExt cx="0" cy="0"/>
        </a:xfrm>
      </p:grpSpPr>
      <p:sp>
        <p:nvSpPr>
          <p:cNvPr id="4512" name="Google Shape;4512;p67"/>
          <p:cNvSpPr txBox="1"/>
          <p:nvPr>
            <p:ph type="title"/>
          </p:nvPr>
        </p:nvSpPr>
        <p:spPr>
          <a:xfrm>
            <a:off x="262800" y="463800"/>
            <a:ext cx="55839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Et concrètement dans le jeu ?</a:t>
            </a:r>
            <a:endParaRPr/>
          </a:p>
        </p:txBody>
      </p:sp>
      <p:sp>
        <p:nvSpPr>
          <p:cNvPr id="4513" name="Google Shape;4513;p67"/>
          <p:cNvSpPr txBox="1"/>
          <p:nvPr>
            <p:ph idx="4294967295" type="body"/>
          </p:nvPr>
        </p:nvSpPr>
        <p:spPr>
          <a:xfrm>
            <a:off x="339000" y="1389475"/>
            <a:ext cx="7299000" cy="3366300"/>
          </a:xfrm>
          <a:prstGeom prst="rect">
            <a:avLst/>
          </a:prstGeom>
        </p:spPr>
        <p:txBody>
          <a:bodyPr anchorCtr="0" anchor="t" bIns="91425" lIns="91425" spcFirstLastPara="1" rIns="91425" wrap="square" tIns="91425">
            <a:noAutofit/>
          </a:bodyPr>
          <a:lstStyle/>
          <a:p>
            <a:pPr indent="-355600" lvl="0" marL="457200" rtl="0" algn="l">
              <a:lnSpc>
                <a:spcPct val="50000"/>
              </a:lnSpc>
              <a:spcBef>
                <a:spcPts val="0"/>
              </a:spcBef>
              <a:spcAft>
                <a:spcPts val="0"/>
              </a:spcAft>
              <a:buSzPts val="2000"/>
              <a:buChar char="-"/>
            </a:pPr>
            <a:r>
              <a:rPr lang="en" sz="2000"/>
              <a:t>Tourner de 5° vers l’Est à 30-40 m/s</a:t>
            </a:r>
            <a:endParaRPr sz="2000"/>
          </a:p>
          <a:p>
            <a:pPr indent="-355600" lvl="0" marL="457200" rtl="0" algn="l">
              <a:lnSpc>
                <a:spcPct val="50000"/>
              </a:lnSpc>
              <a:spcBef>
                <a:spcPts val="1600"/>
              </a:spcBef>
              <a:spcAft>
                <a:spcPts val="0"/>
              </a:spcAft>
              <a:buSzPts val="2000"/>
              <a:buChar char="-"/>
            </a:pPr>
            <a:r>
              <a:rPr lang="en" sz="2000"/>
              <a:t>SAS en suivi Prograde dès 5°</a:t>
            </a:r>
            <a:endParaRPr sz="2000"/>
          </a:p>
          <a:p>
            <a:pPr indent="-355600" lvl="0" marL="457200" rtl="0" algn="l">
              <a:lnSpc>
                <a:spcPct val="50000"/>
              </a:lnSpc>
              <a:spcBef>
                <a:spcPts val="1600"/>
              </a:spcBef>
              <a:spcAft>
                <a:spcPts val="0"/>
              </a:spcAft>
              <a:buSzPts val="2000"/>
              <a:buChar char="-"/>
            </a:pPr>
            <a:r>
              <a:rPr lang="en" sz="2000"/>
              <a:t>Correction nord-sud si nécessaire</a:t>
            </a:r>
            <a:endParaRPr sz="2000"/>
          </a:p>
          <a:p>
            <a:pPr indent="-355600" lvl="0" marL="457200" rtl="0" algn="l">
              <a:lnSpc>
                <a:spcPct val="50000"/>
              </a:lnSpc>
              <a:spcBef>
                <a:spcPts val="1600"/>
              </a:spcBef>
              <a:spcAft>
                <a:spcPts val="0"/>
              </a:spcAft>
              <a:buSzPts val="2000"/>
              <a:buChar char="-"/>
            </a:pPr>
            <a:r>
              <a:rPr lang="en" sz="2000"/>
              <a:t>GT actif en agissant sur les contrôles</a:t>
            </a:r>
            <a:endParaRPr sz="2000"/>
          </a:p>
          <a:p>
            <a:pPr indent="0" lvl="0" marL="0" rtl="0" algn="l">
              <a:lnSpc>
                <a:spcPct val="100000"/>
              </a:lnSpc>
              <a:spcBef>
                <a:spcPts val="1600"/>
              </a:spcBef>
              <a:spcAft>
                <a:spcPts val="0"/>
              </a:spcAft>
              <a:buNone/>
            </a:pPr>
            <a:r>
              <a:rPr lang="en" sz="2000"/>
              <a:t>Repères clés à respecter approximativement :</a:t>
            </a:r>
            <a:endParaRPr sz="2000"/>
          </a:p>
          <a:p>
            <a:pPr indent="-355600" lvl="0" marL="457200" rtl="0" algn="l">
              <a:lnSpc>
                <a:spcPct val="50000"/>
              </a:lnSpc>
              <a:spcBef>
                <a:spcPts val="1600"/>
              </a:spcBef>
              <a:spcAft>
                <a:spcPts val="0"/>
              </a:spcAft>
              <a:buSzPts val="2000"/>
              <a:buChar char="-"/>
            </a:pPr>
            <a:r>
              <a:rPr lang="en" sz="2000"/>
              <a:t>25° vers   3-5000m</a:t>
            </a:r>
            <a:endParaRPr sz="2000"/>
          </a:p>
          <a:p>
            <a:pPr indent="-355600" lvl="0" marL="457200" rtl="0" algn="l">
              <a:lnSpc>
                <a:spcPct val="50000"/>
              </a:lnSpc>
              <a:spcBef>
                <a:spcPts val="1600"/>
              </a:spcBef>
              <a:spcAft>
                <a:spcPts val="0"/>
              </a:spcAft>
              <a:buSzPts val="2000"/>
              <a:buChar char="-"/>
            </a:pPr>
            <a:r>
              <a:rPr lang="en" sz="2000"/>
              <a:t>45° vers   7-10000m</a:t>
            </a:r>
            <a:endParaRPr sz="2000"/>
          </a:p>
          <a:p>
            <a:pPr indent="-355600" lvl="0" marL="457200" rtl="0" algn="l">
              <a:lnSpc>
                <a:spcPct val="50000"/>
              </a:lnSpc>
              <a:spcBef>
                <a:spcPts val="1600"/>
              </a:spcBef>
              <a:spcAft>
                <a:spcPts val="0"/>
              </a:spcAft>
              <a:buSzPts val="2000"/>
              <a:buChar char="-"/>
            </a:pPr>
            <a:r>
              <a:rPr lang="en" sz="2000"/>
              <a:t>75° vers 25-40000m</a:t>
            </a:r>
            <a:endParaRPr sz="2000"/>
          </a:p>
          <a:p>
            <a:pPr indent="0" lvl="0" marL="0" rtl="0" algn="l">
              <a:spcBef>
                <a:spcPts val="1600"/>
              </a:spcBef>
              <a:spcAft>
                <a:spcPts val="1600"/>
              </a:spcAft>
              <a:buNone/>
            </a:pPr>
            <a:r>
              <a:rPr lang="en" sz="2000"/>
              <a:t>⇒ Tout dépend du TWR des étages !</a:t>
            </a:r>
            <a:endParaRPr sz="2000"/>
          </a:p>
        </p:txBody>
      </p:sp>
      <p:pic>
        <p:nvPicPr>
          <p:cNvPr id="4514" name="Google Shape;4514;p67"/>
          <p:cNvPicPr preferRelativeResize="0"/>
          <p:nvPr/>
        </p:nvPicPr>
        <p:blipFill rotWithShape="1">
          <a:blip r:embed="rId3">
            <a:alphaModFix/>
          </a:blip>
          <a:srcRect b="0" l="5329" r="0" t="0"/>
          <a:stretch/>
        </p:blipFill>
        <p:spPr>
          <a:xfrm>
            <a:off x="5846700" y="212675"/>
            <a:ext cx="3144900" cy="2562030"/>
          </a:xfrm>
          <a:prstGeom prst="rect">
            <a:avLst/>
          </a:prstGeom>
          <a:noFill/>
          <a:ln>
            <a:noFill/>
          </a:ln>
        </p:spPr>
      </p:pic>
      <p:pic>
        <p:nvPicPr>
          <p:cNvPr id="4515" name="Google Shape;4515;p67"/>
          <p:cNvPicPr preferRelativeResize="0"/>
          <p:nvPr/>
        </p:nvPicPr>
        <p:blipFill rotWithShape="1">
          <a:blip r:embed="rId4">
            <a:alphaModFix/>
          </a:blip>
          <a:srcRect b="0" l="3558" r="0" t="0"/>
          <a:stretch/>
        </p:blipFill>
        <p:spPr>
          <a:xfrm>
            <a:off x="5846700" y="2961550"/>
            <a:ext cx="3144900" cy="1877209"/>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19" name="Shape 4519"/>
        <p:cNvGrpSpPr/>
        <p:nvPr/>
      </p:nvGrpSpPr>
      <p:grpSpPr>
        <a:xfrm>
          <a:off x="0" y="0"/>
          <a:ext cx="0" cy="0"/>
          <a:chOff x="0" y="0"/>
          <a:chExt cx="0" cy="0"/>
        </a:xfrm>
      </p:grpSpPr>
      <p:sp>
        <p:nvSpPr>
          <p:cNvPr id="4520" name="Google Shape;4520;p68"/>
          <p:cNvSpPr txBox="1"/>
          <p:nvPr>
            <p:ph type="title"/>
          </p:nvPr>
        </p:nvSpPr>
        <p:spPr>
          <a:xfrm>
            <a:off x="256200" y="226800"/>
            <a:ext cx="4982400" cy="877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Le Gravity Turn parfait… Et la réalité.</a:t>
            </a:r>
            <a:endParaRPr/>
          </a:p>
        </p:txBody>
      </p:sp>
      <p:sp>
        <p:nvSpPr>
          <p:cNvPr id="4521" name="Google Shape;4521;p68"/>
          <p:cNvSpPr txBox="1"/>
          <p:nvPr>
            <p:ph idx="1" type="body"/>
          </p:nvPr>
        </p:nvSpPr>
        <p:spPr>
          <a:xfrm>
            <a:off x="314600" y="1237075"/>
            <a:ext cx="5079900" cy="3366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000"/>
              <a:t>⇒ GT parfait : trajectoire passive aboutissant à l’horizontale pile à l’altitude souhaitée, difficile à réaliser concrètement</a:t>
            </a:r>
            <a:endParaRPr sz="2000"/>
          </a:p>
          <a:p>
            <a:pPr indent="0" lvl="0" marL="0" rtl="0" algn="l">
              <a:spcBef>
                <a:spcPts val="0"/>
              </a:spcBef>
              <a:spcAft>
                <a:spcPts val="0"/>
              </a:spcAft>
              <a:buNone/>
            </a:pPr>
            <a:r>
              <a:t/>
            </a:r>
            <a:endParaRPr sz="600"/>
          </a:p>
          <a:p>
            <a:pPr indent="0" lvl="0" marL="0" rtl="0" algn="l">
              <a:spcBef>
                <a:spcPts val="0"/>
              </a:spcBef>
              <a:spcAft>
                <a:spcPts val="0"/>
              </a:spcAft>
              <a:buNone/>
            </a:pPr>
            <a:r>
              <a:rPr lang="en" sz="2000"/>
              <a:t>⇒ GT trop agressif : trajectoire qui retombe trop tôt, PitchOver à initier plus tard</a:t>
            </a:r>
            <a:endParaRPr sz="2000"/>
          </a:p>
          <a:p>
            <a:pPr indent="0" lvl="0" marL="0" rtl="0" algn="l">
              <a:spcBef>
                <a:spcPts val="0"/>
              </a:spcBef>
              <a:spcAft>
                <a:spcPts val="0"/>
              </a:spcAft>
              <a:buNone/>
            </a:pPr>
            <a:r>
              <a:t/>
            </a:r>
            <a:endParaRPr sz="600"/>
          </a:p>
          <a:p>
            <a:pPr indent="0" lvl="0" marL="0" rtl="0" algn="l">
              <a:spcBef>
                <a:spcPts val="0"/>
              </a:spcBef>
              <a:spcAft>
                <a:spcPts val="0"/>
              </a:spcAft>
              <a:buNone/>
            </a:pPr>
            <a:r>
              <a:rPr lang="en" sz="2000"/>
              <a:t>⇒ GT trop “rond” : trajectoire qui ne retombe pas assez, PitchOver à initier plus tôt</a:t>
            </a:r>
            <a:endParaRPr sz="2000"/>
          </a:p>
          <a:p>
            <a:pPr indent="0" lvl="0" marL="0" rtl="0" algn="l">
              <a:spcBef>
                <a:spcPts val="0"/>
              </a:spcBef>
              <a:spcAft>
                <a:spcPts val="0"/>
              </a:spcAft>
              <a:buNone/>
            </a:pPr>
            <a:r>
              <a:t/>
            </a:r>
            <a:endParaRPr sz="2000"/>
          </a:p>
          <a:p>
            <a:pPr indent="0" lvl="0" marL="0" rtl="0" algn="l">
              <a:spcBef>
                <a:spcPts val="0"/>
              </a:spcBef>
              <a:spcAft>
                <a:spcPts val="0"/>
              </a:spcAft>
              <a:buNone/>
            </a:pPr>
            <a:r>
              <a:rPr lang="en" sz="2000"/>
              <a:t>⇒ </a:t>
            </a:r>
            <a:r>
              <a:rPr lang="en" sz="2000"/>
              <a:t>Retenir</a:t>
            </a:r>
            <a:r>
              <a:rPr lang="en" sz="2000">
                <a:solidFill>
                  <a:srgbClr val="79B6F9"/>
                </a:solidFill>
              </a:rPr>
              <a:t> </a:t>
            </a:r>
            <a:r>
              <a:rPr lang="en" sz="2000"/>
              <a:t>/ tirer le prograde quand on est en décalage par rapport aux repères clés !</a:t>
            </a:r>
            <a:endParaRPr sz="2000"/>
          </a:p>
        </p:txBody>
      </p:sp>
      <p:pic>
        <p:nvPicPr>
          <p:cNvPr id="4522" name="Google Shape;4522;p68"/>
          <p:cNvPicPr preferRelativeResize="0"/>
          <p:nvPr/>
        </p:nvPicPr>
        <p:blipFill rotWithShape="1">
          <a:blip r:embed="rId3">
            <a:alphaModFix/>
          </a:blip>
          <a:srcRect b="0" l="25311" r="34505" t="0"/>
          <a:stretch/>
        </p:blipFill>
        <p:spPr>
          <a:xfrm>
            <a:off x="5475025" y="0"/>
            <a:ext cx="3668975" cy="5143500"/>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26" name="Shape 4526"/>
        <p:cNvGrpSpPr/>
        <p:nvPr/>
      </p:nvGrpSpPr>
      <p:grpSpPr>
        <a:xfrm>
          <a:off x="0" y="0"/>
          <a:ext cx="0" cy="0"/>
          <a:chOff x="0" y="0"/>
          <a:chExt cx="0" cy="0"/>
        </a:xfrm>
      </p:grpSpPr>
      <p:sp>
        <p:nvSpPr>
          <p:cNvPr id="4527" name="Google Shape;4527;p69"/>
          <p:cNvSpPr txBox="1"/>
          <p:nvPr>
            <p:ph type="title"/>
          </p:nvPr>
        </p:nvSpPr>
        <p:spPr>
          <a:xfrm>
            <a:off x="567600" y="311400"/>
            <a:ext cx="43869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La mise en orbite en équation (1/2)</a:t>
            </a:r>
            <a:endParaRPr/>
          </a:p>
        </p:txBody>
      </p:sp>
      <p:sp>
        <p:nvSpPr>
          <p:cNvPr id="4528" name="Google Shape;4528;p69"/>
          <p:cNvSpPr txBox="1"/>
          <p:nvPr>
            <p:ph idx="4294967295" type="body"/>
          </p:nvPr>
        </p:nvSpPr>
        <p:spPr>
          <a:xfrm>
            <a:off x="362650" y="1085875"/>
            <a:ext cx="8562600" cy="3546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700"/>
              <a:t>Le bilan des efforts sur une fusée se résume :</a:t>
            </a:r>
            <a:endParaRPr sz="1700"/>
          </a:p>
          <a:p>
            <a:pPr indent="-336550" lvl="0" marL="457200" rtl="0" algn="l">
              <a:lnSpc>
                <a:spcPct val="50000"/>
              </a:lnSpc>
              <a:spcBef>
                <a:spcPts val="1600"/>
              </a:spcBef>
              <a:spcAft>
                <a:spcPts val="0"/>
              </a:spcAft>
              <a:buSzPts val="1700"/>
              <a:buChar char="-"/>
            </a:pPr>
            <a:r>
              <a:rPr lang="en" sz="1700"/>
              <a:t>au poids, W</a:t>
            </a:r>
            <a:endParaRPr sz="1700"/>
          </a:p>
          <a:p>
            <a:pPr indent="-336550" lvl="0" marL="457200" rtl="0" algn="l">
              <a:lnSpc>
                <a:spcPct val="50000"/>
              </a:lnSpc>
              <a:spcBef>
                <a:spcPts val="1600"/>
              </a:spcBef>
              <a:spcAft>
                <a:spcPts val="0"/>
              </a:spcAft>
              <a:buSzPts val="1700"/>
              <a:buChar char="-"/>
            </a:pPr>
            <a:r>
              <a:rPr lang="en" sz="1700"/>
              <a:t>à la poussée, T</a:t>
            </a:r>
            <a:endParaRPr sz="1700"/>
          </a:p>
          <a:p>
            <a:pPr indent="-336550" lvl="0" marL="457200" rtl="0" algn="l">
              <a:lnSpc>
                <a:spcPct val="50000"/>
              </a:lnSpc>
              <a:spcBef>
                <a:spcPts val="1600"/>
              </a:spcBef>
              <a:spcAft>
                <a:spcPts val="0"/>
              </a:spcAft>
              <a:buSzPts val="1700"/>
              <a:buChar char="-"/>
            </a:pPr>
            <a:r>
              <a:rPr lang="en" sz="1700"/>
              <a:t>et à la traînée, D</a:t>
            </a:r>
            <a:endParaRPr sz="1700"/>
          </a:p>
          <a:p>
            <a:pPr indent="0" lvl="0" marL="0" rtl="0" algn="l">
              <a:spcBef>
                <a:spcPts val="1600"/>
              </a:spcBef>
              <a:spcAft>
                <a:spcPts val="0"/>
              </a:spcAft>
              <a:buNone/>
            </a:pPr>
            <a:r>
              <a:rPr lang="en"/>
              <a:t>Si l’on néglige la trainée et que l’on considère un champ de gravité uniforme vertical, on peut mettre le virage gravitationnel en équation. On a :</a:t>
            </a:r>
            <a:endParaRPr/>
          </a:p>
          <a:p>
            <a:pPr indent="0" lvl="0" marL="0" rtl="0" algn="l">
              <a:spcBef>
                <a:spcPts val="1600"/>
              </a:spcBef>
              <a:spcAft>
                <a:spcPts val="1600"/>
              </a:spcAft>
              <a:buNone/>
            </a:pPr>
            <a:r>
              <a:t/>
            </a:r>
            <a:endParaRPr/>
          </a:p>
        </p:txBody>
      </p:sp>
      <p:pic>
        <p:nvPicPr>
          <p:cNvPr id="4529" name="Google Shape;4529;p69"/>
          <p:cNvPicPr preferRelativeResize="0"/>
          <p:nvPr/>
        </p:nvPicPr>
        <p:blipFill>
          <a:blip r:embed="rId3">
            <a:alphaModFix/>
          </a:blip>
          <a:stretch>
            <a:fillRect/>
          </a:stretch>
        </p:blipFill>
        <p:spPr>
          <a:xfrm>
            <a:off x="5289501" y="184750"/>
            <a:ext cx="3635400" cy="2068500"/>
          </a:xfrm>
          <a:prstGeom prst="roundRect">
            <a:avLst>
              <a:gd fmla="val 16667" name="adj"/>
            </a:avLst>
          </a:prstGeom>
          <a:noFill/>
          <a:ln>
            <a:noFill/>
          </a:ln>
        </p:spPr>
      </p:pic>
      <p:pic>
        <p:nvPicPr>
          <p:cNvPr id="4530" name="Google Shape;4530;p69"/>
          <p:cNvPicPr preferRelativeResize="0"/>
          <p:nvPr/>
        </p:nvPicPr>
        <p:blipFill>
          <a:blip r:embed="rId4">
            <a:alphaModFix/>
          </a:blip>
          <a:stretch>
            <a:fillRect/>
          </a:stretch>
        </p:blipFill>
        <p:spPr>
          <a:xfrm>
            <a:off x="311700" y="3170001"/>
            <a:ext cx="2786100" cy="1573800"/>
          </a:xfrm>
          <a:prstGeom prst="roundRect">
            <a:avLst>
              <a:gd fmla="val 16667" name="adj"/>
            </a:avLst>
          </a:prstGeom>
          <a:noFill/>
          <a:ln>
            <a:noFill/>
          </a:ln>
        </p:spPr>
      </p:pic>
      <p:pic>
        <p:nvPicPr>
          <p:cNvPr id="4531" name="Google Shape;4531;p69"/>
          <p:cNvPicPr preferRelativeResize="0"/>
          <p:nvPr/>
        </p:nvPicPr>
        <p:blipFill>
          <a:blip r:embed="rId5">
            <a:alphaModFix/>
          </a:blip>
          <a:stretch>
            <a:fillRect/>
          </a:stretch>
        </p:blipFill>
        <p:spPr>
          <a:xfrm>
            <a:off x="4039275" y="2886250"/>
            <a:ext cx="4885800" cy="1857600"/>
          </a:xfrm>
          <a:prstGeom prst="roundRect">
            <a:avLst>
              <a:gd fmla="val 16667" name="adj"/>
            </a:avLst>
          </a:prstGeom>
          <a:noFill/>
          <a:ln>
            <a:noFill/>
          </a:ln>
        </p:spPr>
      </p:pic>
      <p:sp>
        <p:nvSpPr>
          <p:cNvPr id="4532" name="Google Shape;4532;p69"/>
          <p:cNvSpPr txBox="1"/>
          <p:nvPr>
            <p:ph idx="4294967295" type="body"/>
          </p:nvPr>
        </p:nvSpPr>
        <p:spPr>
          <a:xfrm>
            <a:off x="4651425" y="2886250"/>
            <a:ext cx="4078800" cy="304800"/>
          </a:xfrm>
          <a:prstGeom prst="rect">
            <a:avLst/>
          </a:prstGeom>
          <a:solidFill>
            <a:schemeClr val="dk1"/>
          </a:solidFill>
        </p:spPr>
        <p:txBody>
          <a:bodyPr anchorCtr="0" anchor="t" bIns="91425" lIns="91425" spcFirstLastPara="1" rIns="91425" wrap="square" tIns="91425">
            <a:noAutofit/>
          </a:bodyPr>
          <a:lstStyle/>
          <a:p>
            <a:pPr indent="0" lvl="0" marL="0" rtl="0" algn="just">
              <a:spcBef>
                <a:spcPts val="0"/>
              </a:spcBef>
              <a:spcAft>
                <a:spcPts val="1600"/>
              </a:spcAft>
              <a:buSzPts val="605"/>
              <a:buNone/>
            </a:pPr>
            <a:r>
              <a:rPr lang="en" sz="1200">
                <a:solidFill>
                  <a:srgbClr val="222222"/>
                </a:solidFill>
              </a:rPr>
              <a:t>Trajectoire avec différent TWR et paramètre de Pitch Over</a:t>
            </a:r>
            <a:endParaRPr sz="1200">
              <a:solidFill>
                <a:srgbClr val="222222"/>
              </a:solidFill>
            </a:endParaRPr>
          </a:p>
        </p:txBody>
      </p:sp>
      <p:cxnSp>
        <p:nvCxnSpPr>
          <p:cNvPr id="4533" name="Google Shape;4533;p69"/>
          <p:cNvCxnSpPr>
            <a:stCxn id="4530" idx="3"/>
            <a:endCxn id="4531" idx="1"/>
          </p:cNvCxnSpPr>
          <p:nvPr/>
        </p:nvCxnSpPr>
        <p:spPr>
          <a:xfrm flipH="1" rot="10800000">
            <a:off x="3097800" y="3815001"/>
            <a:ext cx="941400" cy="141900"/>
          </a:xfrm>
          <a:prstGeom prst="straightConnector1">
            <a:avLst/>
          </a:prstGeom>
          <a:noFill/>
          <a:ln cap="flat" cmpd="sng" w="28575">
            <a:solidFill>
              <a:schemeClr val="dk2"/>
            </a:solidFill>
            <a:prstDash val="solid"/>
            <a:round/>
            <a:headEnd len="med" w="med" type="none"/>
            <a:tailEnd len="med" w="med" type="triangle"/>
          </a:ln>
        </p:spPr>
      </p:cxnSp>
      <p:sp>
        <p:nvSpPr>
          <p:cNvPr id="4534" name="Google Shape;4534;p69"/>
          <p:cNvSpPr txBox="1"/>
          <p:nvPr>
            <p:ph idx="4294967295" type="body"/>
          </p:nvPr>
        </p:nvSpPr>
        <p:spPr>
          <a:xfrm>
            <a:off x="530300" y="4700925"/>
            <a:ext cx="2349000" cy="496500"/>
          </a:xfrm>
          <a:prstGeom prst="rect">
            <a:avLst/>
          </a:prstGeom>
        </p:spPr>
        <p:txBody>
          <a:bodyPr anchorCtr="0" anchor="t" bIns="91425" lIns="91425" spcFirstLastPara="1" rIns="91425" wrap="square" tIns="91425">
            <a:noAutofit/>
          </a:bodyPr>
          <a:lstStyle/>
          <a:p>
            <a:pPr indent="0" lvl="0" marL="0" rtl="0" algn="ctr">
              <a:spcBef>
                <a:spcPts val="0"/>
              </a:spcBef>
              <a:spcAft>
                <a:spcPts val="1600"/>
              </a:spcAft>
              <a:buNone/>
            </a:pPr>
            <a:r>
              <a:rPr lang="en"/>
              <a:t>Dans le repère de Frenet</a:t>
            </a:r>
            <a:endParaRPr/>
          </a:p>
        </p:txBody>
      </p:sp>
      <p:pic>
        <p:nvPicPr>
          <p:cNvPr id="4535" name="Google Shape;4535;p69"/>
          <p:cNvPicPr preferRelativeResize="0"/>
          <p:nvPr/>
        </p:nvPicPr>
        <p:blipFill>
          <a:blip r:embed="rId6">
            <a:alphaModFix/>
          </a:blip>
          <a:stretch>
            <a:fillRect/>
          </a:stretch>
        </p:blipFill>
        <p:spPr>
          <a:xfrm>
            <a:off x="6575550" y="3481250"/>
            <a:ext cx="2221425" cy="805100"/>
          </a:xfrm>
          <a:prstGeom prst="rect">
            <a:avLst/>
          </a:prstGeom>
          <a:noFill/>
          <a:ln>
            <a:noFill/>
          </a:ln>
          <a:effectLst>
            <a:outerShdw blurRad="57150" rotWithShape="0" algn="bl" dir="8040000" dist="104775">
              <a:srgbClr val="000000">
                <a:alpha val="50000"/>
              </a:srgbClr>
            </a:outerShdw>
          </a:effectLst>
        </p:spPr>
      </p:pic>
      <p:sp>
        <p:nvSpPr>
          <p:cNvPr id="4536" name="Google Shape;4536;p69"/>
          <p:cNvSpPr txBox="1"/>
          <p:nvPr>
            <p:ph idx="4294967295" type="body"/>
          </p:nvPr>
        </p:nvSpPr>
        <p:spPr>
          <a:xfrm>
            <a:off x="4038975" y="4743850"/>
            <a:ext cx="4885800" cy="304800"/>
          </a:xfrm>
          <a:prstGeom prst="rect">
            <a:avLst/>
          </a:prstGeom>
        </p:spPr>
        <p:txBody>
          <a:bodyPr anchorCtr="0" anchor="t" bIns="91425" lIns="91425" spcFirstLastPara="1" rIns="91425" wrap="square" tIns="91425">
            <a:noAutofit/>
          </a:bodyPr>
          <a:lstStyle/>
          <a:p>
            <a:pPr indent="0" lvl="0" marL="0" rtl="0" algn="ctr">
              <a:spcBef>
                <a:spcPts val="0"/>
              </a:spcBef>
              <a:spcAft>
                <a:spcPts val="1600"/>
              </a:spcAft>
              <a:buNone/>
            </a:pPr>
            <a:r>
              <a:rPr lang="en"/>
              <a:t>Ѱ0 = angle PitchOver, v0 = vitesse PitchOver et Alpha = TWR</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40" name="Shape 4540"/>
        <p:cNvGrpSpPr/>
        <p:nvPr/>
      </p:nvGrpSpPr>
      <p:grpSpPr>
        <a:xfrm>
          <a:off x="0" y="0"/>
          <a:ext cx="0" cy="0"/>
          <a:chOff x="0" y="0"/>
          <a:chExt cx="0" cy="0"/>
        </a:xfrm>
      </p:grpSpPr>
      <p:sp>
        <p:nvSpPr>
          <p:cNvPr id="4541" name="Google Shape;4541;p70"/>
          <p:cNvSpPr txBox="1"/>
          <p:nvPr>
            <p:ph type="title"/>
          </p:nvPr>
        </p:nvSpPr>
        <p:spPr>
          <a:xfrm>
            <a:off x="720000" y="3114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La mise en orbite en équation (2/2)</a:t>
            </a:r>
            <a:endParaRPr/>
          </a:p>
        </p:txBody>
      </p:sp>
      <p:sp>
        <p:nvSpPr>
          <p:cNvPr id="4542" name="Google Shape;4542;p70"/>
          <p:cNvSpPr txBox="1"/>
          <p:nvPr>
            <p:ph idx="4294967295" type="body"/>
          </p:nvPr>
        </p:nvSpPr>
        <p:spPr>
          <a:xfrm>
            <a:off x="362650" y="1009675"/>
            <a:ext cx="8562600" cy="3546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Si l’on suit un virage gravitationnel, le DV pour atteindre l’orbite est donné par :</a:t>
            </a:r>
            <a:endParaRPr/>
          </a:p>
          <a:p>
            <a:pPr indent="0" lvl="0" marL="0" rtl="0" algn="l">
              <a:spcBef>
                <a:spcPts val="1600"/>
              </a:spcBef>
              <a:spcAft>
                <a:spcPts val="0"/>
              </a:spcAft>
              <a:buNone/>
            </a:pPr>
            <a:r>
              <a:t/>
            </a:r>
            <a:endParaRPr sz="2100"/>
          </a:p>
          <a:p>
            <a:pPr indent="0" lvl="0" marL="0" rtl="0" algn="l">
              <a:spcBef>
                <a:spcPts val="1600"/>
              </a:spcBef>
              <a:spcAft>
                <a:spcPts val="0"/>
              </a:spcAft>
              <a:buNone/>
            </a:pPr>
            <a:r>
              <a:t/>
            </a:r>
            <a:endParaRPr/>
          </a:p>
          <a:p>
            <a:pPr indent="-317500" lvl="0" marL="457200" rtl="0" algn="l">
              <a:spcBef>
                <a:spcPts val="1600"/>
              </a:spcBef>
              <a:spcAft>
                <a:spcPts val="0"/>
              </a:spcAft>
              <a:buSzPts val="1400"/>
              <a:buChar char="-"/>
            </a:pPr>
            <a:r>
              <a:rPr b="1" lang="en">
                <a:latin typeface="Average"/>
                <a:ea typeface="Average"/>
                <a:cs typeface="Average"/>
                <a:sym typeface="Average"/>
              </a:rPr>
              <a:t>vOrb </a:t>
            </a:r>
            <a:r>
              <a:rPr lang="en"/>
              <a:t>est la vitesse de l’orbite cible, 2300 m/s pour une orbite basse autour de Kerbin, </a:t>
            </a:r>
            <a:endParaRPr/>
          </a:p>
          <a:p>
            <a:pPr indent="-317500" lvl="0" marL="457200" rtl="0" algn="l">
              <a:spcBef>
                <a:spcPts val="1600"/>
              </a:spcBef>
              <a:spcAft>
                <a:spcPts val="0"/>
              </a:spcAft>
              <a:buSzPts val="1400"/>
              <a:buChar char="-"/>
            </a:pPr>
            <a:r>
              <a:rPr b="1" lang="en">
                <a:latin typeface="Average"/>
                <a:ea typeface="Average"/>
                <a:cs typeface="Average"/>
                <a:sym typeface="Average"/>
              </a:rPr>
              <a:t>TWR </a:t>
            </a:r>
            <a:r>
              <a:rPr lang="en"/>
              <a:t>est le ratio poussée poids du lanceur, dans la réalité il varie au cours du temps, ici en première approximation on prend le TWR moyen le long de la trajectoire (souvent autour de 2.5)</a:t>
            </a:r>
            <a:endParaRPr/>
          </a:p>
          <a:p>
            <a:pPr indent="0" lvl="0" marL="0" rtl="0" algn="just">
              <a:spcBef>
                <a:spcPts val="1600"/>
              </a:spcBef>
              <a:spcAft>
                <a:spcPts val="0"/>
              </a:spcAft>
              <a:buNone/>
            </a:pPr>
            <a:r>
              <a:rPr lang="en"/>
              <a:t>Avec ces hypothèses il faut 2740 m/s de DV pour atteindre l’orbite. Mais attention il faut également prendre en compte la perte par frottement atmosphérique et la perte de rendement des moteurs due à la pression atmosphérique, ces pertes sont autour de 10% du DV total.</a:t>
            </a:r>
            <a:endParaRPr/>
          </a:p>
          <a:p>
            <a:pPr indent="0" lvl="0" marL="0" rtl="0" algn="l">
              <a:spcBef>
                <a:spcPts val="1600"/>
              </a:spcBef>
              <a:spcAft>
                <a:spcPts val="1600"/>
              </a:spcAft>
              <a:buNone/>
            </a:pPr>
            <a:r>
              <a:rPr b="1" lang="en"/>
              <a:t>Finalement pour atteindre l’orbite basse de Kerbin prévoyez </a:t>
            </a:r>
            <a:r>
              <a:rPr b="1" lang="en">
                <a:solidFill>
                  <a:srgbClr val="79B6F9"/>
                </a:solidFill>
              </a:rPr>
              <a:t>3000</a:t>
            </a:r>
            <a:r>
              <a:rPr b="1" lang="en"/>
              <a:t> à</a:t>
            </a:r>
            <a:r>
              <a:rPr b="1" lang="en">
                <a:solidFill>
                  <a:srgbClr val="79B6F9"/>
                </a:solidFill>
              </a:rPr>
              <a:t> 3200 m/s</a:t>
            </a:r>
            <a:r>
              <a:rPr b="1" lang="en"/>
              <a:t> de DV dans le vide</a:t>
            </a:r>
            <a:endParaRPr/>
          </a:p>
        </p:txBody>
      </p:sp>
      <p:sp>
        <p:nvSpPr>
          <p:cNvPr id="4543" name="Google Shape;4543;p70"/>
          <p:cNvSpPr/>
          <p:nvPr/>
        </p:nvSpPr>
        <p:spPr>
          <a:xfrm>
            <a:off x="2039327" y="1403925"/>
            <a:ext cx="4391820" cy="960282"/>
          </a:xfrm>
          <a:prstGeom prst="flowChartTermina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544" name="Google Shape;4544;p70"/>
          <p:cNvPicPr preferRelativeResize="0"/>
          <p:nvPr/>
        </p:nvPicPr>
        <p:blipFill rotWithShape="1">
          <a:blip r:embed="rId3">
            <a:alphaModFix/>
          </a:blip>
          <a:srcRect b="15300" l="3263" r="2128" t="12461"/>
          <a:stretch/>
        </p:blipFill>
        <p:spPr>
          <a:xfrm>
            <a:off x="2497300" y="1457113"/>
            <a:ext cx="3475875" cy="8539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48" name="Shape 4548"/>
        <p:cNvGrpSpPr/>
        <p:nvPr/>
      </p:nvGrpSpPr>
      <p:grpSpPr>
        <a:xfrm>
          <a:off x="0" y="0"/>
          <a:ext cx="0" cy="0"/>
          <a:chOff x="0" y="0"/>
          <a:chExt cx="0" cy="0"/>
        </a:xfrm>
      </p:grpSpPr>
      <p:sp>
        <p:nvSpPr>
          <p:cNvPr id="4549" name="Google Shape;4549;p71"/>
          <p:cNvSpPr txBox="1"/>
          <p:nvPr>
            <p:ph type="title"/>
          </p:nvPr>
        </p:nvSpPr>
        <p:spPr>
          <a:xfrm>
            <a:off x="491400" y="3876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Exercices + Cheat-Sheet :</a:t>
            </a:r>
            <a:endParaRPr/>
          </a:p>
        </p:txBody>
      </p:sp>
      <p:pic>
        <p:nvPicPr>
          <p:cNvPr id="4550" name="Google Shape;4550;p71"/>
          <p:cNvPicPr preferRelativeResize="0"/>
          <p:nvPr/>
        </p:nvPicPr>
        <p:blipFill rotWithShape="1">
          <a:blip r:embed="rId3">
            <a:alphaModFix/>
          </a:blip>
          <a:srcRect b="0" l="24073" r="34506" t="0"/>
          <a:stretch/>
        </p:blipFill>
        <p:spPr>
          <a:xfrm>
            <a:off x="5362075" y="0"/>
            <a:ext cx="3781922" cy="5143500"/>
          </a:xfrm>
          <a:prstGeom prst="rect">
            <a:avLst/>
          </a:prstGeom>
          <a:noFill/>
          <a:ln>
            <a:noFill/>
          </a:ln>
        </p:spPr>
      </p:pic>
      <p:sp>
        <p:nvSpPr>
          <p:cNvPr id="4551" name="Google Shape;4551;p71"/>
          <p:cNvSpPr txBox="1"/>
          <p:nvPr/>
        </p:nvSpPr>
        <p:spPr>
          <a:xfrm>
            <a:off x="5863900" y="589075"/>
            <a:ext cx="2778300" cy="1191900"/>
          </a:xfrm>
          <a:prstGeom prst="rect">
            <a:avLst/>
          </a:prstGeom>
          <a:noFill/>
          <a:ln>
            <a:noFill/>
          </a:ln>
        </p:spPr>
        <p:txBody>
          <a:bodyPr anchorCtr="0" anchor="t" bIns="91425" lIns="91425" spcFirstLastPara="1" rIns="91425" wrap="square" tIns="91425">
            <a:spAutoFit/>
          </a:bodyPr>
          <a:lstStyle/>
          <a:p>
            <a:pPr indent="0" lvl="0" marL="0" marR="50800" rtl="0" algn="ctr">
              <a:lnSpc>
                <a:spcPct val="122222"/>
              </a:lnSpc>
              <a:spcBef>
                <a:spcPts val="0"/>
              </a:spcBef>
              <a:spcAft>
                <a:spcPts val="1600"/>
              </a:spcAft>
              <a:buNone/>
            </a:pPr>
            <a:r>
              <a:rPr lang="en" sz="1900">
                <a:solidFill>
                  <a:schemeClr val="dk1"/>
                </a:solidFill>
                <a:latin typeface="Barlow"/>
                <a:ea typeface="Barlow"/>
                <a:cs typeface="Barlow"/>
                <a:sym typeface="Barlow"/>
              </a:rPr>
              <a:t>25° vers   3-5000m</a:t>
            </a:r>
            <a:br>
              <a:rPr lang="en" sz="1900">
                <a:solidFill>
                  <a:schemeClr val="dk1"/>
                </a:solidFill>
                <a:latin typeface="Barlow"/>
                <a:ea typeface="Barlow"/>
                <a:cs typeface="Barlow"/>
                <a:sym typeface="Barlow"/>
              </a:rPr>
            </a:br>
            <a:r>
              <a:rPr lang="en" sz="1900">
                <a:solidFill>
                  <a:schemeClr val="dk1"/>
                </a:solidFill>
                <a:latin typeface="Barlow"/>
                <a:ea typeface="Barlow"/>
                <a:cs typeface="Barlow"/>
                <a:sym typeface="Barlow"/>
              </a:rPr>
              <a:t>45° vers   7-10000m</a:t>
            </a:r>
            <a:br>
              <a:rPr lang="en" sz="1900">
                <a:solidFill>
                  <a:schemeClr val="dk1"/>
                </a:solidFill>
                <a:latin typeface="Barlow"/>
                <a:ea typeface="Barlow"/>
                <a:cs typeface="Barlow"/>
                <a:sym typeface="Barlow"/>
              </a:rPr>
            </a:br>
            <a:r>
              <a:rPr lang="en" sz="1900">
                <a:solidFill>
                  <a:schemeClr val="dk1"/>
                </a:solidFill>
                <a:latin typeface="Barlow"/>
                <a:ea typeface="Barlow"/>
                <a:cs typeface="Barlow"/>
                <a:sym typeface="Barlow"/>
              </a:rPr>
              <a:t>75° vers 25-40000m</a:t>
            </a:r>
            <a:endParaRPr sz="1900">
              <a:solidFill>
                <a:schemeClr val="dk1"/>
              </a:solidFill>
              <a:latin typeface="Barlow"/>
              <a:ea typeface="Barlow"/>
              <a:cs typeface="Barlow"/>
              <a:sym typeface="Barlow"/>
            </a:endParaRPr>
          </a:p>
        </p:txBody>
      </p:sp>
      <p:sp>
        <p:nvSpPr>
          <p:cNvPr id="4552" name="Google Shape;4552;p71"/>
          <p:cNvSpPr txBox="1"/>
          <p:nvPr/>
        </p:nvSpPr>
        <p:spPr>
          <a:xfrm>
            <a:off x="5627200" y="3182175"/>
            <a:ext cx="3251700" cy="477000"/>
          </a:xfrm>
          <a:prstGeom prst="rect">
            <a:avLst/>
          </a:prstGeom>
          <a:noFill/>
          <a:ln>
            <a:noFill/>
          </a:ln>
        </p:spPr>
        <p:txBody>
          <a:bodyPr anchorCtr="0" anchor="t" bIns="91425" lIns="91425" spcFirstLastPara="1" rIns="91425" wrap="square" tIns="91425">
            <a:spAutoFit/>
          </a:bodyPr>
          <a:lstStyle/>
          <a:p>
            <a:pPr indent="0" lvl="0" marL="0" marR="50800" rtl="0" algn="ctr">
              <a:lnSpc>
                <a:spcPct val="122222"/>
              </a:lnSpc>
              <a:spcBef>
                <a:spcPts val="0"/>
              </a:spcBef>
              <a:spcAft>
                <a:spcPts val="1600"/>
              </a:spcAft>
              <a:buNone/>
            </a:pPr>
            <a:r>
              <a:rPr lang="en" sz="1900">
                <a:solidFill>
                  <a:schemeClr val="dk1"/>
                </a:solidFill>
                <a:latin typeface="Barlow"/>
                <a:ea typeface="Barlow"/>
                <a:cs typeface="Barlow"/>
                <a:sym typeface="Barlow"/>
              </a:rPr>
              <a:t>5° vers l’Est à 30-40 m/s</a:t>
            </a:r>
            <a:endParaRPr sz="1900">
              <a:solidFill>
                <a:schemeClr val="dk1"/>
              </a:solidFill>
              <a:latin typeface="Barlow"/>
              <a:ea typeface="Barlow"/>
              <a:cs typeface="Barlow"/>
              <a:sym typeface="Barlow"/>
            </a:endParaRPr>
          </a:p>
        </p:txBody>
      </p:sp>
      <p:pic>
        <p:nvPicPr>
          <p:cNvPr id="4553" name="Google Shape;4553;p71"/>
          <p:cNvPicPr preferRelativeResize="0"/>
          <p:nvPr/>
        </p:nvPicPr>
        <p:blipFill>
          <a:blip r:embed="rId4">
            <a:alphaModFix/>
          </a:blip>
          <a:stretch>
            <a:fillRect/>
          </a:stretch>
        </p:blipFill>
        <p:spPr>
          <a:xfrm>
            <a:off x="691138" y="1519800"/>
            <a:ext cx="3868525" cy="3561799"/>
          </a:xfrm>
          <a:prstGeom prst="rect">
            <a:avLst/>
          </a:prstGeom>
          <a:noFill/>
          <a:ln>
            <a:noFill/>
          </a:ln>
        </p:spPr>
      </p:pic>
      <p:sp>
        <p:nvSpPr>
          <p:cNvPr id="4554" name="Google Shape;4554;p71"/>
          <p:cNvSpPr txBox="1"/>
          <p:nvPr/>
        </p:nvSpPr>
        <p:spPr>
          <a:xfrm>
            <a:off x="129250" y="1042800"/>
            <a:ext cx="4992300" cy="477000"/>
          </a:xfrm>
          <a:prstGeom prst="rect">
            <a:avLst/>
          </a:prstGeom>
          <a:noFill/>
          <a:ln>
            <a:noFill/>
          </a:ln>
        </p:spPr>
        <p:txBody>
          <a:bodyPr anchorCtr="0" anchor="t" bIns="91425" lIns="91425" spcFirstLastPara="1" rIns="91425" wrap="square" tIns="91425">
            <a:spAutoFit/>
          </a:bodyPr>
          <a:lstStyle/>
          <a:p>
            <a:pPr indent="457200" lvl="0" marL="0" marR="50800" rtl="0" algn="l">
              <a:lnSpc>
                <a:spcPct val="122222"/>
              </a:lnSpc>
              <a:spcBef>
                <a:spcPts val="0"/>
              </a:spcBef>
              <a:spcAft>
                <a:spcPts val="1600"/>
              </a:spcAft>
              <a:buNone/>
            </a:pPr>
            <a:r>
              <a:rPr lang="en" sz="1900">
                <a:solidFill>
                  <a:schemeClr val="dk1"/>
                </a:solidFill>
                <a:latin typeface="Barlow"/>
                <a:ea typeface="Barlow"/>
                <a:cs typeface="Barlow"/>
                <a:sym typeface="Barlow"/>
              </a:rPr>
              <a:t>KSC - Sl'G4 - MunAR en orbite à 100km</a:t>
            </a:r>
            <a:endParaRPr sz="1900">
              <a:solidFill>
                <a:schemeClr val="dk1"/>
              </a:solidFill>
              <a:latin typeface="Barlow"/>
              <a:ea typeface="Barlow"/>
              <a:cs typeface="Barlow"/>
              <a:sym typeface="Barlow"/>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8" name="Shape 4558"/>
        <p:cNvGrpSpPr/>
        <p:nvPr/>
      </p:nvGrpSpPr>
      <p:grpSpPr>
        <a:xfrm>
          <a:off x="0" y="0"/>
          <a:ext cx="0" cy="0"/>
          <a:chOff x="0" y="0"/>
          <a:chExt cx="0" cy="0"/>
        </a:xfrm>
      </p:grpSpPr>
      <p:grpSp>
        <p:nvGrpSpPr>
          <p:cNvPr id="4559" name="Google Shape;4559;p72"/>
          <p:cNvGrpSpPr/>
          <p:nvPr/>
        </p:nvGrpSpPr>
        <p:grpSpPr>
          <a:xfrm>
            <a:off x="1375456" y="1796713"/>
            <a:ext cx="1550072" cy="1550072"/>
            <a:chOff x="530505" y="2179769"/>
            <a:chExt cx="2442212" cy="2442212"/>
          </a:xfrm>
        </p:grpSpPr>
        <p:sp>
          <p:nvSpPr>
            <p:cNvPr id="4560" name="Google Shape;4560;p72"/>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1" name="Google Shape;4561;p72"/>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2" name="Google Shape;4562;p72"/>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3" name="Google Shape;4563;p72"/>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64" name="Google Shape;4564;p72"/>
          <p:cNvSpPr txBox="1"/>
          <p:nvPr>
            <p:ph type="title"/>
          </p:nvPr>
        </p:nvSpPr>
        <p:spPr>
          <a:xfrm>
            <a:off x="3207650" y="1883775"/>
            <a:ext cx="51633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3000"/>
              <a:t>Noeuds de manoeuvres</a:t>
            </a:r>
            <a:endParaRPr sz="3000"/>
          </a:p>
        </p:txBody>
      </p:sp>
      <p:sp>
        <p:nvSpPr>
          <p:cNvPr id="4565" name="Google Shape;4565;p72"/>
          <p:cNvSpPr txBox="1"/>
          <p:nvPr>
            <p:ph idx="2" type="title"/>
          </p:nvPr>
        </p:nvSpPr>
        <p:spPr>
          <a:xfrm>
            <a:off x="1512425" y="2106474"/>
            <a:ext cx="1276200" cy="930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t>06</a:t>
            </a:r>
            <a:endParaRPr sz="5000"/>
          </a:p>
        </p:txBody>
      </p:sp>
      <p:sp>
        <p:nvSpPr>
          <p:cNvPr id="4566" name="Google Shape;4566;p72"/>
          <p:cNvSpPr txBox="1"/>
          <p:nvPr>
            <p:ph idx="1" type="subTitle"/>
          </p:nvPr>
        </p:nvSpPr>
        <p:spPr>
          <a:xfrm rot="497">
            <a:off x="3207650" y="2846163"/>
            <a:ext cx="4152900" cy="40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Une vraie partie de billard cosmique !</a:t>
            </a:r>
            <a:endParaRPr/>
          </a:p>
        </p:txBody>
      </p:sp>
      <p:grpSp>
        <p:nvGrpSpPr>
          <p:cNvPr id="4567" name="Google Shape;4567;p72"/>
          <p:cNvGrpSpPr/>
          <p:nvPr/>
        </p:nvGrpSpPr>
        <p:grpSpPr>
          <a:xfrm rot="-1319439">
            <a:off x="3635463" y="-416053"/>
            <a:ext cx="1996481" cy="1826244"/>
            <a:chOff x="7078965" y="5331432"/>
            <a:chExt cx="404914" cy="370357"/>
          </a:xfrm>
        </p:grpSpPr>
        <p:sp>
          <p:nvSpPr>
            <p:cNvPr id="4568" name="Google Shape;4568;p72"/>
            <p:cNvSpPr/>
            <p:nvPr/>
          </p:nvSpPr>
          <p:spPr>
            <a:xfrm>
              <a:off x="7078965" y="5331432"/>
              <a:ext cx="383417" cy="365495"/>
            </a:xfrm>
            <a:custGeom>
              <a:rect b="b" l="l" r="r" t="t"/>
              <a:pathLst>
                <a:path extrusionOk="0" h="7668" w="8044">
                  <a:moveTo>
                    <a:pt x="4210" y="0"/>
                  </a:moveTo>
                  <a:cubicBezTo>
                    <a:pt x="3228" y="0"/>
                    <a:pt x="2247" y="374"/>
                    <a:pt x="1498" y="1123"/>
                  </a:cubicBezTo>
                  <a:cubicBezTo>
                    <a:pt x="1" y="2620"/>
                    <a:pt x="1" y="5048"/>
                    <a:pt x="1498" y="6546"/>
                  </a:cubicBezTo>
                  <a:cubicBezTo>
                    <a:pt x="2217" y="7264"/>
                    <a:pt x="3193" y="7668"/>
                    <a:pt x="4209" y="7668"/>
                  </a:cubicBezTo>
                  <a:cubicBezTo>
                    <a:pt x="5226" y="7668"/>
                    <a:pt x="6201" y="7264"/>
                    <a:pt x="6921" y="6546"/>
                  </a:cubicBezTo>
                  <a:cubicBezTo>
                    <a:pt x="7640" y="5826"/>
                    <a:pt x="8044" y="4851"/>
                    <a:pt x="8044" y="3834"/>
                  </a:cubicBezTo>
                  <a:cubicBezTo>
                    <a:pt x="8044" y="2818"/>
                    <a:pt x="7640" y="1842"/>
                    <a:pt x="6921" y="1123"/>
                  </a:cubicBezTo>
                  <a:cubicBezTo>
                    <a:pt x="6172" y="374"/>
                    <a:pt x="5191" y="0"/>
                    <a:pt x="4210"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9" name="Google Shape;4569;p72"/>
            <p:cNvSpPr/>
            <p:nvPr/>
          </p:nvSpPr>
          <p:spPr>
            <a:xfrm>
              <a:off x="7099032" y="5460747"/>
              <a:ext cx="145235" cy="229459"/>
            </a:xfrm>
            <a:custGeom>
              <a:rect b="b" l="l" r="r" t="t"/>
              <a:pathLst>
                <a:path extrusionOk="0" h="4814" w="3047">
                  <a:moveTo>
                    <a:pt x="124" y="0"/>
                  </a:moveTo>
                  <a:cubicBezTo>
                    <a:pt x="69" y="179"/>
                    <a:pt x="28" y="360"/>
                    <a:pt x="1" y="542"/>
                  </a:cubicBezTo>
                  <a:cubicBezTo>
                    <a:pt x="28" y="543"/>
                    <a:pt x="54" y="544"/>
                    <a:pt x="82" y="548"/>
                  </a:cubicBezTo>
                  <a:cubicBezTo>
                    <a:pt x="618" y="595"/>
                    <a:pt x="1115" y="833"/>
                    <a:pt x="1449" y="1260"/>
                  </a:cubicBezTo>
                  <a:cubicBezTo>
                    <a:pt x="1771" y="1674"/>
                    <a:pt x="1925" y="2196"/>
                    <a:pt x="1970" y="2712"/>
                  </a:cubicBezTo>
                  <a:cubicBezTo>
                    <a:pt x="2017" y="3259"/>
                    <a:pt x="1948" y="3820"/>
                    <a:pt x="1771" y="4338"/>
                  </a:cubicBezTo>
                  <a:cubicBezTo>
                    <a:pt x="1768" y="4350"/>
                    <a:pt x="1763" y="4361"/>
                    <a:pt x="1758" y="4374"/>
                  </a:cubicBezTo>
                  <a:lnTo>
                    <a:pt x="1770" y="4381"/>
                  </a:lnTo>
                  <a:cubicBezTo>
                    <a:pt x="2083" y="4575"/>
                    <a:pt x="2414" y="4717"/>
                    <a:pt x="2752" y="4813"/>
                  </a:cubicBezTo>
                  <a:cubicBezTo>
                    <a:pt x="2818" y="4622"/>
                    <a:pt x="2880" y="4431"/>
                    <a:pt x="2930" y="4238"/>
                  </a:cubicBezTo>
                  <a:cubicBezTo>
                    <a:pt x="2973" y="4067"/>
                    <a:pt x="3008" y="3893"/>
                    <a:pt x="3027" y="3717"/>
                  </a:cubicBezTo>
                  <a:cubicBezTo>
                    <a:pt x="3046" y="3555"/>
                    <a:pt x="3036" y="3388"/>
                    <a:pt x="3022" y="3225"/>
                  </a:cubicBezTo>
                  <a:cubicBezTo>
                    <a:pt x="2993" y="2877"/>
                    <a:pt x="2917" y="2529"/>
                    <a:pt x="2806" y="2198"/>
                  </a:cubicBezTo>
                  <a:cubicBezTo>
                    <a:pt x="2590" y="1550"/>
                    <a:pt x="2224" y="937"/>
                    <a:pt x="1656" y="540"/>
                  </a:cubicBezTo>
                  <a:cubicBezTo>
                    <a:pt x="1205" y="224"/>
                    <a:pt x="670" y="50"/>
                    <a:pt x="12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0" name="Google Shape;4570;p72"/>
            <p:cNvSpPr/>
            <p:nvPr/>
          </p:nvSpPr>
          <p:spPr>
            <a:xfrm>
              <a:off x="7192408" y="5331623"/>
              <a:ext cx="158629" cy="80506"/>
            </a:xfrm>
            <a:custGeom>
              <a:rect b="b" l="l" r="r" t="t"/>
              <a:pathLst>
                <a:path extrusionOk="0" h="1689" w="3328">
                  <a:moveTo>
                    <a:pt x="1955" y="1"/>
                  </a:moveTo>
                  <a:cubicBezTo>
                    <a:pt x="1867" y="400"/>
                    <a:pt x="1599" y="826"/>
                    <a:pt x="1183" y="919"/>
                  </a:cubicBezTo>
                  <a:cubicBezTo>
                    <a:pt x="1134" y="930"/>
                    <a:pt x="1086" y="935"/>
                    <a:pt x="1041" y="935"/>
                  </a:cubicBezTo>
                  <a:cubicBezTo>
                    <a:pt x="694" y="935"/>
                    <a:pt x="462" y="633"/>
                    <a:pt x="319" y="310"/>
                  </a:cubicBezTo>
                  <a:cubicBezTo>
                    <a:pt x="210" y="355"/>
                    <a:pt x="104" y="407"/>
                    <a:pt x="0" y="464"/>
                  </a:cubicBezTo>
                  <a:cubicBezTo>
                    <a:pt x="147" y="762"/>
                    <a:pt x="343" y="1039"/>
                    <a:pt x="586" y="1264"/>
                  </a:cubicBezTo>
                  <a:cubicBezTo>
                    <a:pt x="860" y="1517"/>
                    <a:pt x="1209" y="1689"/>
                    <a:pt x="1582" y="1689"/>
                  </a:cubicBezTo>
                  <a:cubicBezTo>
                    <a:pt x="1635" y="1689"/>
                    <a:pt x="1689" y="1685"/>
                    <a:pt x="1743" y="1678"/>
                  </a:cubicBezTo>
                  <a:cubicBezTo>
                    <a:pt x="2136" y="1624"/>
                    <a:pt x="2473" y="1421"/>
                    <a:pt x="2746" y="1142"/>
                  </a:cubicBezTo>
                  <a:cubicBezTo>
                    <a:pt x="2984" y="898"/>
                    <a:pt x="3175" y="608"/>
                    <a:pt x="3327" y="302"/>
                  </a:cubicBezTo>
                  <a:cubicBezTo>
                    <a:pt x="2884" y="114"/>
                    <a:pt x="2418" y="14"/>
                    <a:pt x="1955"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1" name="Google Shape;4571;p72"/>
            <p:cNvSpPr/>
            <p:nvPr/>
          </p:nvSpPr>
          <p:spPr>
            <a:xfrm>
              <a:off x="7146316" y="5364655"/>
              <a:ext cx="288612" cy="120020"/>
            </a:xfrm>
            <a:custGeom>
              <a:rect b="b" l="l" r="r" t="t"/>
              <a:pathLst>
                <a:path extrusionOk="0" h="2518" w="6055">
                  <a:moveTo>
                    <a:pt x="594" y="1"/>
                  </a:moveTo>
                  <a:cubicBezTo>
                    <a:pt x="381" y="149"/>
                    <a:pt x="182" y="321"/>
                    <a:pt x="0" y="515"/>
                  </a:cubicBezTo>
                  <a:cubicBezTo>
                    <a:pt x="368" y="1099"/>
                    <a:pt x="862" y="1616"/>
                    <a:pt x="1431" y="1993"/>
                  </a:cubicBezTo>
                  <a:cubicBezTo>
                    <a:pt x="1747" y="2202"/>
                    <a:pt x="2092" y="2365"/>
                    <a:pt x="2463" y="2448"/>
                  </a:cubicBezTo>
                  <a:cubicBezTo>
                    <a:pt x="2669" y="2495"/>
                    <a:pt x="2880" y="2517"/>
                    <a:pt x="3091" y="2517"/>
                  </a:cubicBezTo>
                  <a:cubicBezTo>
                    <a:pt x="3195" y="2517"/>
                    <a:pt x="3299" y="2512"/>
                    <a:pt x="3402" y="2501"/>
                  </a:cubicBezTo>
                  <a:cubicBezTo>
                    <a:pt x="4034" y="2433"/>
                    <a:pt x="4625" y="2168"/>
                    <a:pt x="5151" y="1823"/>
                  </a:cubicBezTo>
                  <a:cubicBezTo>
                    <a:pt x="5472" y="1614"/>
                    <a:pt x="5771" y="1373"/>
                    <a:pt x="6054" y="1115"/>
                  </a:cubicBezTo>
                  <a:cubicBezTo>
                    <a:pt x="5853" y="788"/>
                    <a:pt x="5600" y="490"/>
                    <a:pt x="5299" y="231"/>
                  </a:cubicBezTo>
                  <a:cubicBezTo>
                    <a:pt x="5274" y="260"/>
                    <a:pt x="5250" y="289"/>
                    <a:pt x="5226" y="316"/>
                  </a:cubicBezTo>
                  <a:cubicBezTo>
                    <a:pt x="4893" y="692"/>
                    <a:pt x="4507" y="1026"/>
                    <a:pt x="4080" y="1289"/>
                  </a:cubicBezTo>
                  <a:cubicBezTo>
                    <a:pt x="3705" y="1521"/>
                    <a:pt x="3280" y="1712"/>
                    <a:pt x="2835" y="1739"/>
                  </a:cubicBezTo>
                  <a:cubicBezTo>
                    <a:pt x="2803" y="1740"/>
                    <a:pt x="2772" y="1741"/>
                    <a:pt x="2740" y="1741"/>
                  </a:cubicBezTo>
                  <a:cubicBezTo>
                    <a:pt x="2185" y="1741"/>
                    <a:pt x="1695" y="1448"/>
                    <a:pt x="1319" y="1049"/>
                  </a:cubicBezTo>
                  <a:cubicBezTo>
                    <a:pt x="1028" y="738"/>
                    <a:pt x="796" y="377"/>
                    <a:pt x="594"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2" name="Google Shape;4572;p72"/>
            <p:cNvSpPr/>
            <p:nvPr/>
          </p:nvSpPr>
          <p:spPr>
            <a:xfrm>
              <a:off x="7277442" y="5449260"/>
              <a:ext cx="179983" cy="247667"/>
            </a:xfrm>
            <a:custGeom>
              <a:rect b="b" l="l" r="r" t="t"/>
              <a:pathLst>
                <a:path extrusionOk="0" h="5196" w="3776">
                  <a:moveTo>
                    <a:pt x="3628" y="0"/>
                  </a:moveTo>
                  <a:cubicBezTo>
                    <a:pt x="3178" y="211"/>
                    <a:pt x="2739" y="449"/>
                    <a:pt x="2346" y="755"/>
                  </a:cubicBezTo>
                  <a:cubicBezTo>
                    <a:pt x="1873" y="1125"/>
                    <a:pt x="1497" y="1586"/>
                    <a:pt x="1165" y="2085"/>
                  </a:cubicBezTo>
                  <a:cubicBezTo>
                    <a:pt x="816" y="2610"/>
                    <a:pt x="528" y="3175"/>
                    <a:pt x="324" y="3770"/>
                  </a:cubicBezTo>
                  <a:cubicBezTo>
                    <a:pt x="166" y="4234"/>
                    <a:pt x="58" y="4711"/>
                    <a:pt x="0" y="5196"/>
                  </a:cubicBezTo>
                  <a:cubicBezTo>
                    <a:pt x="9" y="5196"/>
                    <a:pt x="17" y="5196"/>
                    <a:pt x="26" y="5196"/>
                  </a:cubicBezTo>
                  <a:cubicBezTo>
                    <a:pt x="188" y="5196"/>
                    <a:pt x="348" y="5186"/>
                    <a:pt x="507" y="5168"/>
                  </a:cubicBezTo>
                  <a:cubicBezTo>
                    <a:pt x="694" y="4346"/>
                    <a:pt x="1051" y="3563"/>
                    <a:pt x="1469" y="2835"/>
                  </a:cubicBezTo>
                  <a:cubicBezTo>
                    <a:pt x="1592" y="2622"/>
                    <a:pt x="1721" y="2411"/>
                    <a:pt x="1856" y="2204"/>
                  </a:cubicBezTo>
                  <a:cubicBezTo>
                    <a:pt x="1912" y="2119"/>
                    <a:pt x="1968" y="2037"/>
                    <a:pt x="2037" y="1962"/>
                  </a:cubicBezTo>
                  <a:cubicBezTo>
                    <a:pt x="2173" y="1814"/>
                    <a:pt x="2322" y="1678"/>
                    <a:pt x="2471" y="1544"/>
                  </a:cubicBezTo>
                  <a:cubicBezTo>
                    <a:pt x="2890" y="1171"/>
                    <a:pt x="3328" y="820"/>
                    <a:pt x="3775" y="482"/>
                  </a:cubicBezTo>
                  <a:cubicBezTo>
                    <a:pt x="3738" y="318"/>
                    <a:pt x="3688" y="157"/>
                    <a:pt x="362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3" name="Google Shape;4573;p72"/>
            <p:cNvSpPr/>
            <p:nvPr/>
          </p:nvSpPr>
          <p:spPr>
            <a:xfrm>
              <a:off x="7347605" y="5514132"/>
              <a:ext cx="114777" cy="169687"/>
            </a:xfrm>
            <a:custGeom>
              <a:rect b="b" l="l" r="r" t="t"/>
              <a:pathLst>
                <a:path extrusionOk="0" h="3560" w="2408">
                  <a:moveTo>
                    <a:pt x="2408" y="0"/>
                  </a:moveTo>
                  <a:cubicBezTo>
                    <a:pt x="1766" y="422"/>
                    <a:pt x="1180" y="940"/>
                    <a:pt x="737" y="1568"/>
                  </a:cubicBezTo>
                  <a:cubicBezTo>
                    <a:pt x="479" y="1936"/>
                    <a:pt x="271" y="2341"/>
                    <a:pt x="142" y="2773"/>
                  </a:cubicBezTo>
                  <a:cubicBezTo>
                    <a:pt x="66" y="3030"/>
                    <a:pt x="19" y="3294"/>
                    <a:pt x="0" y="3559"/>
                  </a:cubicBezTo>
                  <a:cubicBezTo>
                    <a:pt x="180" y="3487"/>
                    <a:pt x="354" y="3403"/>
                    <a:pt x="522" y="3304"/>
                  </a:cubicBezTo>
                  <a:cubicBezTo>
                    <a:pt x="522" y="3214"/>
                    <a:pt x="527" y="3124"/>
                    <a:pt x="538" y="3035"/>
                  </a:cubicBezTo>
                  <a:cubicBezTo>
                    <a:pt x="614" y="2464"/>
                    <a:pt x="909" y="1947"/>
                    <a:pt x="1282" y="1518"/>
                  </a:cubicBezTo>
                  <a:cubicBezTo>
                    <a:pt x="1586" y="1168"/>
                    <a:pt x="1954" y="867"/>
                    <a:pt x="2358" y="632"/>
                  </a:cubicBezTo>
                  <a:cubicBezTo>
                    <a:pt x="2392" y="422"/>
                    <a:pt x="2408" y="211"/>
                    <a:pt x="240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4" name="Google Shape;4574;p72"/>
            <p:cNvSpPr/>
            <p:nvPr/>
          </p:nvSpPr>
          <p:spPr>
            <a:xfrm>
              <a:off x="7096840" y="5502835"/>
              <a:ext cx="70354" cy="135512"/>
            </a:xfrm>
            <a:custGeom>
              <a:rect b="b" l="l" r="r" t="t"/>
              <a:pathLst>
                <a:path extrusionOk="0" h="2843" w="1476">
                  <a:moveTo>
                    <a:pt x="11" y="1"/>
                  </a:moveTo>
                  <a:lnTo>
                    <a:pt x="11" y="1"/>
                  </a:lnTo>
                  <a:cubicBezTo>
                    <a:pt x="1" y="164"/>
                    <a:pt x="1" y="326"/>
                    <a:pt x="12" y="488"/>
                  </a:cubicBezTo>
                  <a:cubicBezTo>
                    <a:pt x="53" y="481"/>
                    <a:pt x="94" y="477"/>
                    <a:pt x="136" y="477"/>
                  </a:cubicBezTo>
                  <a:cubicBezTo>
                    <a:pt x="271" y="477"/>
                    <a:pt x="407" y="518"/>
                    <a:pt x="529" y="599"/>
                  </a:cubicBezTo>
                  <a:cubicBezTo>
                    <a:pt x="739" y="739"/>
                    <a:pt x="893" y="961"/>
                    <a:pt x="950" y="1205"/>
                  </a:cubicBezTo>
                  <a:cubicBezTo>
                    <a:pt x="1011" y="1470"/>
                    <a:pt x="950" y="1737"/>
                    <a:pt x="837" y="1978"/>
                  </a:cubicBezTo>
                  <a:cubicBezTo>
                    <a:pt x="779" y="2105"/>
                    <a:pt x="707" y="2222"/>
                    <a:pt x="631" y="2336"/>
                  </a:cubicBezTo>
                  <a:cubicBezTo>
                    <a:pt x="744" y="2515"/>
                    <a:pt x="877" y="2685"/>
                    <a:pt x="1024" y="2843"/>
                  </a:cubicBezTo>
                  <a:cubicBezTo>
                    <a:pt x="1077" y="2740"/>
                    <a:pt x="1130" y="2635"/>
                    <a:pt x="1177" y="2530"/>
                  </a:cubicBezTo>
                  <a:cubicBezTo>
                    <a:pt x="1252" y="2360"/>
                    <a:pt x="1307" y="2179"/>
                    <a:pt x="1355" y="2000"/>
                  </a:cubicBezTo>
                  <a:cubicBezTo>
                    <a:pt x="1424" y="1748"/>
                    <a:pt x="1476" y="1481"/>
                    <a:pt x="1445" y="1217"/>
                  </a:cubicBezTo>
                  <a:cubicBezTo>
                    <a:pt x="1416" y="953"/>
                    <a:pt x="1294" y="694"/>
                    <a:pt x="1111" y="500"/>
                  </a:cubicBezTo>
                  <a:cubicBezTo>
                    <a:pt x="828" y="198"/>
                    <a:pt x="423" y="48"/>
                    <a:pt x="11"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5" name="Google Shape;4575;p72"/>
            <p:cNvSpPr/>
            <p:nvPr/>
          </p:nvSpPr>
          <p:spPr>
            <a:xfrm>
              <a:off x="7090548" y="5331432"/>
              <a:ext cx="173739" cy="370357"/>
            </a:xfrm>
            <a:custGeom>
              <a:rect b="b" l="l" r="r" t="t"/>
              <a:pathLst>
                <a:path extrusionOk="0" h="7770" w="3645">
                  <a:moveTo>
                    <a:pt x="3303" y="0"/>
                  </a:moveTo>
                  <a:cubicBezTo>
                    <a:pt x="3302" y="0"/>
                    <a:pt x="3301" y="0"/>
                    <a:pt x="3299" y="1"/>
                  </a:cubicBezTo>
                  <a:cubicBezTo>
                    <a:pt x="1384" y="298"/>
                    <a:pt x="1" y="2094"/>
                    <a:pt x="78" y="4005"/>
                  </a:cubicBezTo>
                  <a:cubicBezTo>
                    <a:pt x="158" y="5942"/>
                    <a:pt x="1665" y="7576"/>
                    <a:pt x="3605" y="7769"/>
                  </a:cubicBezTo>
                  <a:cubicBezTo>
                    <a:pt x="3606" y="7769"/>
                    <a:pt x="3607" y="7769"/>
                    <a:pt x="3608" y="7769"/>
                  </a:cubicBezTo>
                  <a:cubicBezTo>
                    <a:pt x="3637" y="7769"/>
                    <a:pt x="3644" y="7720"/>
                    <a:pt x="3614" y="7715"/>
                  </a:cubicBezTo>
                  <a:cubicBezTo>
                    <a:pt x="1733" y="7408"/>
                    <a:pt x="245" y="5890"/>
                    <a:pt x="203" y="3944"/>
                  </a:cubicBezTo>
                  <a:cubicBezTo>
                    <a:pt x="161" y="2027"/>
                    <a:pt x="1504" y="507"/>
                    <a:pt x="3305" y="22"/>
                  </a:cubicBezTo>
                  <a:cubicBezTo>
                    <a:pt x="3317" y="18"/>
                    <a:pt x="3315" y="0"/>
                    <a:pt x="33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6" name="Google Shape;4576;p72"/>
            <p:cNvSpPr/>
            <p:nvPr/>
          </p:nvSpPr>
          <p:spPr>
            <a:xfrm>
              <a:off x="7370866" y="5355312"/>
              <a:ext cx="113014" cy="211537"/>
            </a:xfrm>
            <a:custGeom>
              <a:rect b="b" l="l" r="r" t="t"/>
              <a:pathLst>
                <a:path extrusionOk="0" h="4438" w="2371">
                  <a:moveTo>
                    <a:pt x="26" y="1"/>
                  </a:moveTo>
                  <a:cubicBezTo>
                    <a:pt x="10" y="1"/>
                    <a:pt x="1" y="22"/>
                    <a:pt x="17" y="34"/>
                  </a:cubicBezTo>
                  <a:cubicBezTo>
                    <a:pt x="744" y="572"/>
                    <a:pt x="1326" y="1202"/>
                    <a:pt x="1647" y="2063"/>
                  </a:cubicBezTo>
                  <a:cubicBezTo>
                    <a:pt x="1935" y="2839"/>
                    <a:pt x="1934" y="3604"/>
                    <a:pt x="1814" y="4411"/>
                  </a:cubicBezTo>
                  <a:cubicBezTo>
                    <a:pt x="1812" y="4428"/>
                    <a:pt x="1825" y="4438"/>
                    <a:pt x="1839" y="4438"/>
                  </a:cubicBezTo>
                  <a:cubicBezTo>
                    <a:pt x="1850" y="4438"/>
                    <a:pt x="1861" y="4432"/>
                    <a:pt x="1866" y="4420"/>
                  </a:cubicBezTo>
                  <a:cubicBezTo>
                    <a:pt x="2370" y="2783"/>
                    <a:pt x="1533" y="812"/>
                    <a:pt x="35" y="3"/>
                  </a:cubicBezTo>
                  <a:cubicBezTo>
                    <a:pt x="31" y="2"/>
                    <a:pt x="28" y="1"/>
                    <a:pt x="2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7" name="Google Shape;4577;p72"/>
            <p:cNvSpPr/>
            <p:nvPr/>
          </p:nvSpPr>
          <p:spPr>
            <a:xfrm>
              <a:off x="7181350" y="5521711"/>
              <a:ext cx="35272" cy="30935"/>
            </a:xfrm>
            <a:custGeom>
              <a:rect b="b" l="l" r="r" t="t"/>
              <a:pathLst>
                <a:path extrusionOk="0" h="649" w="740">
                  <a:moveTo>
                    <a:pt x="370" y="1"/>
                  </a:moveTo>
                  <a:cubicBezTo>
                    <a:pt x="262" y="1"/>
                    <a:pt x="156" y="55"/>
                    <a:pt x="94" y="154"/>
                  </a:cubicBezTo>
                  <a:cubicBezTo>
                    <a:pt x="0" y="306"/>
                    <a:pt x="47" y="506"/>
                    <a:pt x="199" y="600"/>
                  </a:cubicBezTo>
                  <a:cubicBezTo>
                    <a:pt x="252" y="633"/>
                    <a:pt x="311" y="648"/>
                    <a:pt x="369" y="648"/>
                  </a:cubicBezTo>
                  <a:cubicBezTo>
                    <a:pt x="478" y="648"/>
                    <a:pt x="584" y="594"/>
                    <a:pt x="645" y="495"/>
                  </a:cubicBezTo>
                  <a:cubicBezTo>
                    <a:pt x="739" y="344"/>
                    <a:pt x="692" y="144"/>
                    <a:pt x="540" y="49"/>
                  </a:cubicBezTo>
                  <a:cubicBezTo>
                    <a:pt x="487" y="17"/>
                    <a:pt x="428" y="1"/>
                    <a:pt x="37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8" name="Google Shape;4578;p72"/>
            <p:cNvSpPr/>
            <p:nvPr/>
          </p:nvSpPr>
          <p:spPr>
            <a:xfrm>
              <a:off x="7120243" y="5544924"/>
              <a:ext cx="59629" cy="52289"/>
            </a:xfrm>
            <a:custGeom>
              <a:rect b="b" l="l" r="r" t="t"/>
              <a:pathLst>
                <a:path extrusionOk="0" h="1097" w="1251">
                  <a:moveTo>
                    <a:pt x="626" y="1"/>
                  </a:moveTo>
                  <a:cubicBezTo>
                    <a:pt x="443" y="1"/>
                    <a:pt x="264" y="93"/>
                    <a:pt x="161" y="260"/>
                  </a:cubicBezTo>
                  <a:cubicBezTo>
                    <a:pt x="1" y="517"/>
                    <a:pt x="80" y="855"/>
                    <a:pt x="337" y="1014"/>
                  </a:cubicBezTo>
                  <a:cubicBezTo>
                    <a:pt x="426" y="1070"/>
                    <a:pt x="526" y="1097"/>
                    <a:pt x="625" y="1097"/>
                  </a:cubicBezTo>
                  <a:cubicBezTo>
                    <a:pt x="808" y="1097"/>
                    <a:pt x="987" y="1005"/>
                    <a:pt x="1091" y="836"/>
                  </a:cubicBezTo>
                  <a:cubicBezTo>
                    <a:pt x="1251" y="579"/>
                    <a:pt x="1171" y="242"/>
                    <a:pt x="915" y="83"/>
                  </a:cubicBezTo>
                  <a:cubicBezTo>
                    <a:pt x="824" y="27"/>
                    <a:pt x="725" y="1"/>
                    <a:pt x="626"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9" name="Google Shape;4579;p72"/>
            <p:cNvSpPr/>
            <p:nvPr/>
          </p:nvSpPr>
          <p:spPr>
            <a:xfrm>
              <a:off x="7270150" y="5576716"/>
              <a:ext cx="35272" cy="30982"/>
            </a:xfrm>
            <a:custGeom>
              <a:rect b="b" l="l" r="r" t="t"/>
              <a:pathLst>
                <a:path extrusionOk="0" h="650" w="740">
                  <a:moveTo>
                    <a:pt x="371" y="1"/>
                  </a:moveTo>
                  <a:cubicBezTo>
                    <a:pt x="262" y="1"/>
                    <a:pt x="156" y="55"/>
                    <a:pt x="95" y="154"/>
                  </a:cubicBezTo>
                  <a:cubicBezTo>
                    <a:pt x="0" y="306"/>
                    <a:pt x="48" y="507"/>
                    <a:pt x="199" y="601"/>
                  </a:cubicBezTo>
                  <a:cubicBezTo>
                    <a:pt x="252" y="634"/>
                    <a:pt x="311" y="649"/>
                    <a:pt x="369" y="649"/>
                  </a:cubicBezTo>
                  <a:cubicBezTo>
                    <a:pt x="478" y="649"/>
                    <a:pt x="584" y="595"/>
                    <a:pt x="645" y="496"/>
                  </a:cubicBezTo>
                  <a:cubicBezTo>
                    <a:pt x="740" y="344"/>
                    <a:pt x="692" y="143"/>
                    <a:pt x="541" y="49"/>
                  </a:cubicBezTo>
                  <a:cubicBezTo>
                    <a:pt x="488" y="16"/>
                    <a:pt x="429" y="1"/>
                    <a:pt x="37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0" name="Google Shape;4580;p72"/>
            <p:cNvSpPr/>
            <p:nvPr/>
          </p:nvSpPr>
          <p:spPr>
            <a:xfrm>
              <a:off x="7249368" y="5625001"/>
              <a:ext cx="59581" cy="52289"/>
            </a:xfrm>
            <a:custGeom>
              <a:rect b="b" l="l" r="r" t="t"/>
              <a:pathLst>
                <a:path extrusionOk="0" h="1097" w="1250">
                  <a:moveTo>
                    <a:pt x="625" y="1"/>
                  </a:moveTo>
                  <a:cubicBezTo>
                    <a:pt x="442" y="1"/>
                    <a:pt x="263" y="92"/>
                    <a:pt x="159" y="260"/>
                  </a:cubicBezTo>
                  <a:cubicBezTo>
                    <a:pt x="1" y="516"/>
                    <a:pt x="80" y="854"/>
                    <a:pt x="336" y="1014"/>
                  </a:cubicBezTo>
                  <a:cubicBezTo>
                    <a:pt x="426" y="1070"/>
                    <a:pt x="526" y="1097"/>
                    <a:pt x="625" y="1097"/>
                  </a:cubicBezTo>
                  <a:cubicBezTo>
                    <a:pt x="808" y="1097"/>
                    <a:pt x="987" y="1005"/>
                    <a:pt x="1091" y="837"/>
                  </a:cubicBezTo>
                  <a:cubicBezTo>
                    <a:pt x="1250" y="580"/>
                    <a:pt x="1171" y="243"/>
                    <a:pt x="914" y="83"/>
                  </a:cubicBezTo>
                  <a:cubicBezTo>
                    <a:pt x="824" y="27"/>
                    <a:pt x="724" y="1"/>
                    <a:pt x="625"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1" name="Google Shape;4581;p72"/>
            <p:cNvSpPr/>
            <p:nvPr/>
          </p:nvSpPr>
          <p:spPr>
            <a:xfrm>
              <a:off x="7199510" y="5571378"/>
              <a:ext cx="33937" cy="26549"/>
            </a:xfrm>
            <a:custGeom>
              <a:rect b="b" l="l" r="r" t="t"/>
              <a:pathLst>
                <a:path extrusionOk="0" h="557" w="712">
                  <a:moveTo>
                    <a:pt x="112" y="0"/>
                  </a:moveTo>
                  <a:cubicBezTo>
                    <a:pt x="86" y="0"/>
                    <a:pt x="62" y="16"/>
                    <a:pt x="52" y="42"/>
                  </a:cubicBezTo>
                  <a:cubicBezTo>
                    <a:pt x="14" y="146"/>
                    <a:pt x="0" y="377"/>
                    <a:pt x="211" y="508"/>
                  </a:cubicBezTo>
                  <a:cubicBezTo>
                    <a:pt x="265" y="542"/>
                    <a:pt x="319" y="557"/>
                    <a:pt x="370" y="557"/>
                  </a:cubicBezTo>
                  <a:cubicBezTo>
                    <a:pt x="518" y="557"/>
                    <a:pt x="639" y="435"/>
                    <a:pt x="693" y="348"/>
                  </a:cubicBezTo>
                  <a:cubicBezTo>
                    <a:pt x="712" y="318"/>
                    <a:pt x="703" y="279"/>
                    <a:pt x="672" y="261"/>
                  </a:cubicBezTo>
                  <a:cubicBezTo>
                    <a:pt x="662" y="254"/>
                    <a:pt x="650" y="252"/>
                    <a:pt x="639" y="252"/>
                  </a:cubicBezTo>
                  <a:cubicBezTo>
                    <a:pt x="618" y="252"/>
                    <a:pt x="597" y="262"/>
                    <a:pt x="584" y="281"/>
                  </a:cubicBezTo>
                  <a:cubicBezTo>
                    <a:pt x="579" y="289"/>
                    <a:pt x="492" y="428"/>
                    <a:pt x="372" y="428"/>
                  </a:cubicBezTo>
                  <a:cubicBezTo>
                    <a:pt x="342" y="428"/>
                    <a:pt x="311" y="420"/>
                    <a:pt x="279" y="400"/>
                  </a:cubicBezTo>
                  <a:cubicBezTo>
                    <a:pt x="103" y="291"/>
                    <a:pt x="170" y="93"/>
                    <a:pt x="173" y="86"/>
                  </a:cubicBezTo>
                  <a:cubicBezTo>
                    <a:pt x="183" y="53"/>
                    <a:pt x="166" y="16"/>
                    <a:pt x="133" y="4"/>
                  </a:cubicBezTo>
                  <a:cubicBezTo>
                    <a:pt x="126" y="2"/>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2" name="Google Shape;4582;p72"/>
            <p:cNvSpPr/>
            <p:nvPr/>
          </p:nvSpPr>
          <p:spPr>
            <a:xfrm>
              <a:off x="7222961" y="5586011"/>
              <a:ext cx="33842" cy="26454"/>
            </a:xfrm>
            <a:custGeom>
              <a:rect b="b" l="l" r="r" t="t"/>
              <a:pathLst>
                <a:path extrusionOk="0" h="555" w="710">
                  <a:moveTo>
                    <a:pt x="112" y="0"/>
                  </a:moveTo>
                  <a:cubicBezTo>
                    <a:pt x="86" y="0"/>
                    <a:pt x="62" y="16"/>
                    <a:pt x="53" y="41"/>
                  </a:cubicBezTo>
                  <a:cubicBezTo>
                    <a:pt x="14" y="145"/>
                    <a:pt x="0" y="375"/>
                    <a:pt x="211" y="506"/>
                  </a:cubicBezTo>
                  <a:cubicBezTo>
                    <a:pt x="262" y="539"/>
                    <a:pt x="316" y="554"/>
                    <a:pt x="370" y="554"/>
                  </a:cubicBezTo>
                  <a:cubicBezTo>
                    <a:pt x="435" y="554"/>
                    <a:pt x="500" y="532"/>
                    <a:pt x="562" y="487"/>
                  </a:cubicBezTo>
                  <a:cubicBezTo>
                    <a:pt x="642" y="429"/>
                    <a:pt x="689" y="351"/>
                    <a:pt x="692" y="349"/>
                  </a:cubicBezTo>
                  <a:cubicBezTo>
                    <a:pt x="710" y="319"/>
                    <a:pt x="702" y="280"/>
                    <a:pt x="671" y="261"/>
                  </a:cubicBezTo>
                  <a:cubicBezTo>
                    <a:pt x="660" y="254"/>
                    <a:pt x="648" y="251"/>
                    <a:pt x="637" y="251"/>
                  </a:cubicBezTo>
                  <a:cubicBezTo>
                    <a:pt x="616" y="251"/>
                    <a:pt x="595" y="262"/>
                    <a:pt x="583" y="281"/>
                  </a:cubicBezTo>
                  <a:cubicBezTo>
                    <a:pt x="579" y="289"/>
                    <a:pt x="490" y="427"/>
                    <a:pt x="370" y="427"/>
                  </a:cubicBezTo>
                  <a:cubicBezTo>
                    <a:pt x="341" y="427"/>
                    <a:pt x="310" y="418"/>
                    <a:pt x="278" y="398"/>
                  </a:cubicBezTo>
                  <a:cubicBezTo>
                    <a:pt x="103" y="292"/>
                    <a:pt x="168" y="95"/>
                    <a:pt x="171" y="84"/>
                  </a:cubicBezTo>
                  <a:cubicBezTo>
                    <a:pt x="183" y="52"/>
                    <a:pt x="166" y="15"/>
                    <a:pt x="133" y="4"/>
                  </a:cubicBezTo>
                  <a:cubicBezTo>
                    <a:pt x="126" y="1"/>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583" name="Google Shape;4583;p72"/>
          <p:cNvGrpSpPr/>
          <p:nvPr/>
        </p:nvGrpSpPr>
        <p:grpSpPr>
          <a:xfrm rot="-545041">
            <a:off x="5463947" y="3904225"/>
            <a:ext cx="906977" cy="853220"/>
            <a:chOff x="4849812" y="4937475"/>
            <a:chExt cx="398098" cy="374552"/>
          </a:xfrm>
        </p:grpSpPr>
        <p:sp>
          <p:nvSpPr>
            <p:cNvPr id="4584" name="Google Shape;4584;p72"/>
            <p:cNvSpPr/>
            <p:nvPr/>
          </p:nvSpPr>
          <p:spPr>
            <a:xfrm>
              <a:off x="4880651" y="4941860"/>
              <a:ext cx="367259" cy="367306"/>
            </a:xfrm>
            <a:custGeom>
              <a:rect b="b" l="l" r="r" t="t"/>
              <a:pathLst>
                <a:path extrusionOk="0" h="7706" w="7705">
                  <a:moveTo>
                    <a:pt x="3853" y="0"/>
                  </a:moveTo>
                  <a:cubicBezTo>
                    <a:pt x="1725" y="0"/>
                    <a:pt x="1" y="1725"/>
                    <a:pt x="1" y="3853"/>
                  </a:cubicBezTo>
                  <a:cubicBezTo>
                    <a:pt x="1" y="5980"/>
                    <a:pt x="1725" y="7705"/>
                    <a:pt x="3853" y="7705"/>
                  </a:cubicBezTo>
                  <a:cubicBezTo>
                    <a:pt x="5980" y="7705"/>
                    <a:pt x="7705" y="5980"/>
                    <a:pt x="7705" y="3853"/>
                  </a:cubicBezTo>
                  <a:cubicBezTo>
                    <a:pt x="7705" y="1725"/>
                    <a:pt x="5980" y="0"/>
                    <a:pt x="3853"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5" name="Google Shape;4585;p72"/>
            <p:cNvSpPr/>
            <p:nvPr/>
          </p:nvSpPr>
          <p:spPr>
            <a:xfrm>
              <a:off x="4880556" y="5098059"/>
              <a:ext cx="367259" cy="73595"/>
            </a:xfrm>
            <a:custGeom>
              <a:rect b="b" l="l" r="r" t="t"/>
              <a:pathLst>
                <a:path extrusionOk="0" h="1544" w="7705">
                  <a:moveTo>
                    <a:pt x="45" y="1"/>
                  </a:moveTo>
                  <a:cubicBezTo>
                    <a:pt x="16" y="188"/>
                    <a:pt x="1" y="379"/>
                    <a:pt x="1" y="575"/>
                  </a:cubicBezTo>
                  <a:cubicBezTo>
                    <a:pt x="1" y="622"/>
                    <a:pt x="4" y="667"/>
                    <a:pt x="6" y="714"/>
                  </a:cubicBezTo>
                  <a:cubicBezTo>
                    <a:pt x="620" y="747"/>
                    <a:pt x="1219" y="862"/>
                    <a:pt x="1809" y="1040"/>
                  </a:cubicBezTo>
                  <a:cubicBezTo>
                    <a:pt x="2150" y="1143"/>
                    <a:pt x="2484" y="1271"/>
                    <a:pt x="2824" y="1377"/>
                  </a:cubicBezTo>
                  <a:cubicBezTo>
                    <a:pt x="3161" y="1484"/>
                    <a:pt x="3511" y="1544"/>
                    <a:pt x="3865" y="1544"/>
                  </a:cubicBezTo>
                  <a:cubicBezTo>
                    <a:pt x="3868" y="1544"/>
                    <a:pt x="3871" y="1544"/>
                    <a:pt x="3874" y="1544"/>
                  </a:cubicBezTo>
                  <a:cubicBezTo>
                    <a:pt x="4517" y="1543"/>
                    <a:pt x="5130" y="1345"/>
                    <a:pt x="5747" y="1188"/>
                  </a:cubicBezTo>
                  <a:cubicBezTo>
                    <a:pt x="6083" y="1101"/>
                    <a:pt x="6426" y="1021"/>
                    <a:pt x="6772" y="990"/>
                  </a:cubicBezTo>
                  <a:cubicBezTo>
                    <a:pt x="6883" y="980"/>
                    <a:pt x="6995" y="975"/>
                    <a:pt x="7106" y="975"/>
                  </a:cubicBezTo>
                  <a:cubicBezTo>
                    <a:pt x="7298" y="975"/>
                    <a:pt x="7489" y="989"/>
                    <a:pt x="7678" y="1015"/>
                  </a:cubicBezTo>
                  <a:cubicBezTo>
                    <a:pt x="7695" y="870"/>
                    <a:pt x="7704" y="723"/>
                    <a:pt x="7704" y="575"/>
                  </a:cubicBezTo>
                  <a:cubicBezTo>
                    <a:pt x="7704" y="531"/>
                    <a:pt x="7703" y="487"/>
                    <a:pt x="7700" y="444"/>
                  </a:cubicBezTo>
                  <a:cubicBezTo>
                    <a:pt x="7098" y="235"/>
                    <a:pt x="6456" y="162"/>
                    <a:pt x="5818" y="152"/>
                  </a:cubicBezTo>
                  <a:cubicBezTo>
                    <a:pt x="5768" y="151"/>
                    <a:pt x="5717" y="150"/>
                    <a:pt x="5667" y="150"/>
                  </a:cubicBezTo>
                  <a:cubicBezTo>
                    <a:pt x="5039" y="150"/>
                    <a:pt x="4415" y="208"/>
                    <a:pt x="3790" y="262"/>
                  </a:cubicBezTo>
                  <a:cubicBezTo>
                    <a:pt x="3282" y="304"/>
                    <a:pt x="2772" y="344"/>
                    <a:pt x="2263" y="344"/>
                  </a:cubicBezTo>
                  <a:cubicBezTo>
                    <a:pt x="2099" y="344"/>
                    <a:pt x="1935" y="340"/>
                    <a:pt x="1772" y="331"/>
                  </a:cubicBezTo>
                  <a:cubicBezTo>
                    <a:pt x="1183" y="298"/>
                    <a:pt x="601" y="194"/>
                    <a:pt x="45"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6" name="Google Shape;4586;p72"/>
            <p:cNvSpPr/>
            <p:nvPr/>
          </p:nvSpPr>
          <p:spPr>
            <a:xfrm>
              <a:off x="4934703" y="4963691"/>
              <a:ext cx="255961" cy="44185"/>
            </a:xfrm>
            <a:custGeom>
              <a:rect b="b" l="l" r="r" t="t"/>
              <a:pathLst>
                <a:path extrusionOk="0" h="927" w="5370">
                  <a:moveTo>
                    <a:pt x="4542" y="1"/>
                  </a:moveTo>
                  <a:cubicBezTo>
                    <a:pt x="4481" y="24"/>
                    <a:pt x="4423" y="48"/>
                    <a:pt x="4364" y="70"/>
                  </a:cubicBezTo>
                  <a:cubicBezTo>
                    <a:pt x="3726" y="301"/>
                    <a:pt x="3056" y="410"/>
                    <a:pt x="2380" y="419"/>
                  </a:cubicBezTo>
                  <a:cubicBezTo>
                    <a:pt x="2344" y="420"/>
                    <a:pt x="2308" y="420"/>
                    <a:pt x="2272" y="420"/>
                  </a:cubicBezTo>
                  <a:cubicBezTo>
                    <a:pt x="1667" y="420"/>
                    <a:pt x="1062" y="355"/>
                    <a:pt x="463" y="274"/>
                  </a:cubicBezTo>
                  <a:cubicBezTo>
                    <a:pt x="299" y="393"/>
                    <a:pt x="144" y="524"/>
                    <a:pt x="1" y="666"/>
                  </a:cubicBezTo>
                  <a:cubicBezTo>
                    <a:pt x="548" y="834"/>
                    <a:pt x="1124" y="902"/>
                    <a:pt x="1695" y="920"/>
                  </a:cubicBezTo>
                  <a:cubicBezTo>
                    <a:pt x="1843" y="924"/>
                    <a:pt x="1992" y="927"/>
                    <a:pt x="2141" y="927"/>
                  </a:cubicBezTo>
                  <a:cubicBezTo>
                    <a:pt x="2530" y="927"/>
                    <a:pt x="2921" y="909"/>
                    <a:pt x="3305" y="855"/>
                  </a:cubicBezTo>
                  <a:cubicBezTo>
                    <a:pt x="3767" y="789"/>
                    <a:pt x="4227" y="702"/>
                    <a:pt x="4690" y="647"/>
                  </a:cubicBezTo>
                  <a:cubicBezTo>
                    <a:pt x="4912" y="620"/>
                    <a:pt x="5141" y="603"/>
                    <a:pt x="5370" y="600"/>
                  </a:cubicBezTo>
                  <a:cubicBezTo>
                    <a:pt x="5123" y="365"/>
                    <a:pt x="4844" y="164"/>
                    <a:pt x="4542"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7" name="Google Shape;4587;p72"/>
            <p:cNvSpPr/>
            <p:nvPr/>
          </p:nvSpPr>
          <p:spPr>
            <a:xfrm>
              <a:off x="4889803" y="5034807"/>
              <a:ext cx="352101" cy="60964"/>
            </a:xfrm>
            <a:custGeom>
              <a:rect b="b" l="l" r="r" t="t"/>
              <a:pathLst>
                <a:path extrusionOk="0" h="1279" w="7387">
                  <a:moveTo>
                    <a:pt x="2295" y="0"/>
                  </a:moveTo>
                  <a:cubicBezTo>
                    <a:pt x="2259" y="0"/>
                    <a:pt x="2222" y="1"/>
                    <a:pt x="2185" y="2"/>
                  </a:cubicBezTo>
                  <a:cubicBezTo>
                    <a:pt x="1522" y="17"/>
                    <a:pt x="871" y="152"/>
                    <a:pt x="212" y="191"/>
                  </a:cubicBezTo>
                  <a:cubicBezTo>
                    <a:pt x="129" y="356"/>
                    <a:pt x="58" y="527"/>
                    <a:pt x="0" y="705"/>
                  </a:cubicBezTo>
                  <a:cubicBezTo>
                    <a:pt x="538" y="883"/>
                    <a:pt x="1079" y="1054"/>
                    <a:pt x="1636" y="1160"/>
                  </a:cubicBezTo>
                  <a:cubicBezTo>
                    <a:pt x="2042" y="1239"/>
                    <a:pt x="2453" y="1279"/>
                    <a:pt x="2864" y="1279"/>
                  </a:cubicBezTo>
                  <a:cubicBezTo>
                    <a:pt x="3101" y="1279"/>
                    <a:pt x="3338" y="1266"/>
                    <a:pt x="3574" y="1239"/>
                  </a:cubicBezTo>
                  <a:cubicBezTo>
                    <a:pt x="4258" y="1162"/>
                    <a:pt x="4926" y="993"/>
                    <a:pt x="5606" y="896"/>
                  </a:cubicBezTo>
                  <a:cubicBezTo>
                    <a:pt x="5923" y="849"/>
                    <a:pt x="6239" y="818"/>
                    <a:pt x="6559" y="818"/>
                  </a:cubicBezTo>
                  <a:cubicBezTo>
                    <a:pt x="6574" y="818"/>
                    <a:pt x="6590" y="818"/>
                    <a:pt x="6605" y="818"/>
                  </a:cubicBezTo>
                  <a:cubicBezTo>
                    <a:pt x="6870" y="820"/>
                    <a:pt x="7132" y="860"/>
                    <a:pt x="7387" y="925"/>
                  </a:cubicBezTo>
                  <a:cubicBezTo>
                    <a:pt x="7358" y="812"/>
                    <a:pt x="7322" y="699"/>
                    <a:pt x="7282" y="590"/>
                  </a:cubicBezTo>
                  <a:cubicBezTo>
                    <a:pt x="6991" y="648"/>
                    <a:pt x="6692" y="674"/>
                    <a:pt x="6394" y="674"/>
                  </a:cubicBezTo>
                  <a:cubicBezTo>
                    <a:pt x="6212" y="674"/>
                    <a:pt x="6031" y="664"/>
                    <a:pt x="5851" y="647"/>
                  </a:cubicBezTo>
                  <a:cubicBezTo>
                    <a:pt x="5646" y="629"/>
                    <a:pt x="5442" y="598"/>
                    <a:pt x="5239" y="556"/>
                  </a:cubicBezTo>
                  <a:cubicBezTo>
                    <a:pt x="5076" y="522"/>
                    <a:pt x="4910" y="500"/>
                    <a:pt x="4748" y="463"/>
                  </a:cubicBezTo>
                  <a:cubicBezTo>
                    <a:pt x="4580" y="427"/>
                    <a:pt x="4413" y="384"/>
                    <a:pt x="4247" y="341"/>
                  </a:cubicBezTo>
                  <a:cubicBezTo>
                    <a:pt x="3919" y="255"/>
                    <a:pt x="3593" y="165"/>
                    <a:pt x="3259" y="100"/>
                  </a:cubicBezTo>
                  <a:cubicBezTo>
                    <a:pt x="2940" y="37"/>
                    <a:pt x="2619" y="0"/>
                    <a:pt x="2295"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8" name="Google Shape;4588;p72"/>
            <p:cNvSpPr/>
            <p:nvPr/>
          </p:nvSpPr>
          <p:spPr>
            <a:xfrm>
              <a:off x="4888373" y="5176277"/>
              <a:ext cx="351243" cy="91231"/>
            </a:xfrm>
            <a:custGeom>
              <a:rect b="b" l="l" r="r" t="t"/>
              <a:pathLst>
                <a:path extrusionOk="0" h="1914" w="7369">
                  <a:moveTo>
                    <a:pt x="6350" y="1"/>
                  </a:moveTo>
                  <a:cubicBezTo>
                    <a:pt x="6273" y="1"/>
                    <a:pt x="6196" y="2"/>
                    <a:pt x="6119" y="6"/>
                  </a:cubicBezTo>
                  <a:cubicBezTo>
                    <a:pt x="5804" y="18"/>
                    <a:pt x="5491" y="55"/>
                    <a:pt x="5180" y="102"/>
                  </a:cubicBezTo>
                  <a:cubicBezTo>
                    <a:pt x="4553" y="196"/>
                    <a:pt x="3934" y="332"/>
                    <a:pt x="3308" y="430"/>
                  </a:cubicBezTo>
                  <a:cubicBezTo>
                    <a:pt x="2888" y="494"/>
                    <a:pt x="2463" y="542"/>
                    <a:pt x="2038" y="542"/>
                  </a:cubicBezTo>
                  <a:cubicBezTo>
                    <a:pt x="1846" y="542"/>
                    <a:pt x="1654" y="533"/>
                    <a:pt x="1462" y="510"/>
                  </a:cubicBezTo>
                  <a:cubicBezTo>
                    <a:pt x="945" y="448"/>
                    <a:pt x="451" y="289"/>
                    <a:pt x="0" y="35"/>
                  </a:cubicBezTo>
                  <a:lnTo>
                    <a:pt x="0" y="35"/>
                  </a:lnTo>
                  <a:cubicBezTo>
                    <a:pt x="40" y="168"/>
                    <a:pt x="86" y="297"/>
                    <a:pt x="139" y="424"/>
                  </a:cubicBezTo>
                  <a:cubicBezTo>
                    <a:pt x="562" y="658"/>
                    <a:pt x="1055" y="731"/>
                    <a:pt x="1534" y="762"/>
                  </a:cubicBezTo>
                  <a:cubicBezTo>
                    <a:pt x="2083" y="799"/>
                    <a:pt x="2636" y="791"/>
                    <a:pt x="3180" y="883"/>
                  </a:cubicBezTo>
                  <a:cubicBezTo>
                    <a:pt x="3663" y="966"/>
                    <a:pt x="4138" y="1101"/>
                    <a:pt x="4601" y="1259"/>
                  </a:cubicBezTo>
                  <a:cubicBezTo>
                    <a:pt x="5116" y="1434"/>
                    <a:pt x="5621" y="1642"/>
                    <a:pt x="6100" y="1898"/>
                  </a:cubicBezTo>
                  <a:cubicBezTo>
                    <a:pt x="6108" y="1903"/>
                    <a:pt x="6119" y="1909"/>
                    <a:pt x="6128" y="1914"/>
                  </a:cubicBezTo>
                  <a:cubicBezTo>
                    <a:pt x="6706" y="1442"/>
                    <a:pt x="7143" y="806"/>
                    <a:pt x="7369" y="76"/>
                  </a:cubicBezTo>
                  <a:cubicBezTo>
                    <a:pt x="7266" y="61"/>
                    <a:pt x="7162" y="50"/>
                    <a:pt x="7058" y="39"/>
                  </a:cubicBezTo>
                  <a:cubicBezTo>
                    <a:pt x="6822" y="15"/>
                    <a:pt x="6587" y="1"/>
                    <a:pt x="6350"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9" name="Google Shape;4589;p72"/>
            <p:cNvSpPr/>
            <p:nvPr/>
          </p:nvSpPr>
          <p:spPr>
            <a:xfrm>
              <a:off x="4917687" y="5229900"/>
              <a:ext cx="235513" cy="74071"/>
            </a:xfrm>
            <a:custGeom>
              <a:rect b="b" l="l" r="r" t="t"/>
              <a:pathLst>
                <a:path extrusionOk="0" h="1554" w="4941">
                  <a:moveTo>
                    <a:pt x="948" y="0"/>
                  </a:moveTo>
                  <a:cubicBezTo>
                    <a:pt x="629" y="0"/>
                    <a:pt x="311" y="47"/>
                    <a:pt x="1" y="129"/>
                  </a:cubicBezTo>
                  <a:cubicBezTo>
                    <a:pt x="117" y="283"/>
                    <a:pt x="244" y="428"/>
                    <a:pt x="382" y="562"/>
                  </a:cubicBezTo>
                  <a:cubicBezTo>
                    <a:pt x="535" y="515"/>
                    <a:pt x="693" y="496"/>
                    <a:pt x="853" y="496"/>
                  </a:cubicBezTo>
                  <a:cubicBezTo>
                    <a:pt x="1108" y="496"/>
                    <a:pt x="1366" y="545"/>
                    <a:pt x="1611" y="610"/>
                  </a:cubicBezTo>
                  <a:cubicBezTo>
                    <a:pt x="2296" y="792"/>
                    <a:pt x="2919" y="1158"/>
                    <a:pt x="3577" y="1416"/>
                  </a:cubicBezTo>
                  <a:cubicBezTo>
                    <a:pt x="3707" y="1467"/>
                    <a:pt x="3841" y="1513"/>
                    <a:pt x="3975" y="1553"/>
                  </a:cubicBezTo>
                  <a:cubicBezTo>
                    <a:pt x="4318" y="1473"/>
                    <a:pt x="4640" y="1344"/>
                    <a:pt x="4941" y="1178"/>
                  </a:cubicBezTo>
                  <a:cubicBezTo>
                    <a:pt x="4658" y="1155"/>
                    <a:pt x="4380" y="1105"/>
                    <a:pt x="4108" y="1019"/>
                  </a:cubicBezTo>
                  <a:cubicBezTo>
                    <a:pt x="3875" y="948"/>
                    <a:pt x="3647" y="871"/>
                    <a:pt x="3423" y="772"/>
                  </a:cubicBezTo>
                  <a:cubicBezTo>
                    <a:pt x="3202" y="676"/>
                    <a:pt x="2984" y="568"/>
                    <a:pt x="2764" y="468"/>
                  </a:cubicBezTo>
                  <a:cubicBezTo>
                    <a:pt x="2329" y="268"/>
                    <a:pt x="1873" y="100"/>
                    <a:pt x="1397" y="32"/>
                  </a:cubicBezTo>
                  <a:cubicBezTo>
                    <a:pt x="1247" y="11"/>
                    <a:pt x="1097" y="0"/>
                    <a:pt x="948"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90" name="Google Shape;4590;p72"/>
            <p:cNvSpPr/>
            <p:nvPr/>
          </p:nvSpPr>
          <p:spPr>
            <a:xfrm>
              <a:off x="4849812" y="5008877"/>
              <a:ext cx="344618" cy="303149"/>
            </a:xfrm>
            <a:custGeom>
              <a:rect b="b" l="l" r="r" t="t"/>
              <a:pathLst>
                <a:path extrusionOk="0" h="6360" w="7230">
                  <a:moveTo>
                    <a:pt x="1514" y="0"/>
                  </a:moveTo>
                  <a:cubicBezTo>
                    <a:pt x="1513" y="0"/>
                    <a:pt x="1512" y="1"/>
                    <a:pt x="1510" y="2"/>
                  </a:cubicBezTo>
                  <a:cubicBezTo>
                    <a:pt x="1" y="1463"/>
                    <a:pt x="523" y="4184"/>
                    <a:pt x="1997" y="5463"/>
                  </a:cubicBezTo>
                  <a:cubicBezTo>
                    <a:pt x="2684" y="6058"/>
                    <a:pt x="3589" y="6360"/>
                    <a:pt x="4491" y="6360"/>
                  </a:cubicBezTo>
                  <a:cubicBezTo>
                    <a:pt x="5504" y="6360"/>
                    <a:pt x="6513" y="5980"/>
                    <a:pt x="7209" y="5210"/>
                  </a:cubicBezTo>
                  <a:cubicBezTo>
                    <a:pt x="7230" y="5187"/>
                    <a:pt x="7209" y="5155"/>
                    <a:pt x="7184" y="5155"/>
                  </a:cubicBezTo>
                  <a:cubicBezTo>
                    <a:pt x="7177" y="5155"/>
                    <a:pt x="7169" y="5158"/>
                    <a:pt x="7162" y="5164"/>
                  </a:cubicBezTo>
                  <a:cubicBezTo>
                    <a:pt x="6433" y="5879"/>
                    <a:pt x="5444" y="6259"/>
                    <a:pt x="4459" y="6259"/>
                  </a:cubicBezTo>
                  <a:cubicBezTo>
                    <a:pt x="3608" y="6259"/>
                    <a:pt x="2759" y="5975"/>
                    <a:pt x="2083" y="5377"/>
                  </a:cubicBezTo>
                  <a:cubicBezTo>
                    <a:pt x="615" y="4080"/>
                    <a:pt x="190" y="1552"/>
                    <a:pt x="1519" y="11"/>
                  </a:cubicBezTo>
                  <a:cubicBezTo>
                    <a:pt x="1523" y="7"/>
                    <a:pt x="1519" y="0"/>
                    <a:pt x="151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91" name="Google Shape;4591;p72"/>
            <p:cNvSpPr/>
            <p:nvPr/>
          </p:nvSpPr>
          <p:spPr>
            <a:xfrm>
              <a:off x="4984132" y="4937475"/>
              <a:ext cx="246142" cy="101955"/>
            </a:xfrm>
            <a:custGeom>
              <a:rect b="b" l="l" r="r" t="t"/>
              <a:pathLst>
                <a:path extrusionOk="0" h="2139" w="5164">
                  <a:moveTo>
                    <a:pt x="1680" y="0"/>
                  </a:moveTo>
                  <a:cubicBezTo>
                    <a:pt x="1076" y="0"/>
                    <a:pt x="472" y="138"/>
                    <a:pt x="14" y="477"/>
                  </a:cubicBezTo>
                  <a:cubicBezTo>
                    <a:pt x="0" y="487"/>
                    <a:pt x="7" y="507"/>
                    <a:pt x="21" y="507"/>
                  </a:cubicBezTo>
                  <a:cubicBezTo>
                    <a:pt x="23" y="507"/>
                    <a:pt x="26" y="506"/>
                    <a:pt x="29" y="505"/>
                  </a:cubicBezTo>
                  <a:cubicBezTo>
                    <a:pt x="498" y="234"/>
                    <a:pt x="1063" y="117"/>
                    <a:pt x="1629" y="117"/>
                  </a:cubicBezTo>
                  <a:cubicBezTo>
                    <a:pt x="2096" y="117"/>
                    <a:pt x="2563" y="197"/>
                    <a:pt x="2977" y="337"/>
                  </a:cubicBezTo>
                  <a:cubicBezTo>
                    <a:pt x="3909" y="652"/>
                    <a:pt x="4610" y="1279"/>
                    <a:pt x="5100" y="2124"/>
                  </a:cubicBezTo>
                  <a:cubicBezTo>
                    <a:pt x="5106" y="2135"/>
                    <a:pt x="5115" y="2139"/>
                    <a:pt x="5124" y="2139"/>
                  </a:cubicBezTo>
                  <a:cubicBezTo>
                    <a:pt x="5144" y="2139"/>
                    <a:pt x="5163" y="2118"/>
                    <a:pt x="5153" y="2095"/>
                  </a:cubicBezTo>
                  <a:cubicBezTo>
                    <a:pt x="4736" y="1224"/>
                    <a:pt x="3925" y="525"/>
                    <a:pt x="3012" y="217"/>
                  </a:cubicBezTo>
                  <a:cubicBezTo>
                    <a:pt x="2612" y="82"/>
                    <a:pt x="2146" y="0"/>
                    <a:pt x="168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92" name="Google Shape;4592;p72"/>
            <p:cNvSpPr/>
            <p:nvPr/>
          </p:nvSpPr>
          <p:spPr>
            <a:xfrm>
              <a:off x="4959822"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93" name="Google Shape;4593;p72"/>
            <p:cNvSpPr/>
            <p:nvPr/>
          </p:nvSpPr>
          <p:spPr>
            <a:xfrm>
              <a:off x="4929651" y="5062596"/>
              <a:ext cx="45854" cy="45854"/>
            </a:xfrm>
            <a:custGeom>
              <a:rect b="b" l="l" r="r" t="t"/>
              <a:pathLst>
                <a:path extrusionOk="0" h="962" w="962">
                  <a:moveTo>
                    <a:pt x="481" y="1"/>
                  </a:moveTo>
                  <a:cubicBezTo>
                    <a:pt x="215" y="1"/>
                    <a:pt x="1" y="215"/>
                    <a:pt x="1" y="481"/>
                  </a:cubicBezTo>
                  <a:cubicBezTo>
                    <a:pt x="1" y="747"/>
                    <a:pt x="215" y="962"/>
                    <a:pt x="481" y="962"/>
                  </a:cubicBezTo>
                  <a:cubicBezTo>
                    <a:pt x="747" y="962"/>
                    <a:pt x="962" y="747"/>
                    <a:pt x="962" y="481"/>
                  </a:cubicBezTo>
                  <a:cubicBezTo>
                    <a:pt x="962" y="215"/>
                    <a:pt x="747"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94" name="Google Shape;4594;p72"/>
            <p:cNvSpPr/>
            <p:nvPr/>
          </p:nvSpPr>
          <p:spPr>
            <a:xfrm>
              <a:off x="5051387"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95" name="Google Shape;4595;p72"/>
            <p:cNvSpPr/>
            <p:nvPr/>
          </p:nvSpPr>
          <p:spPr>
            <a:xfrm>
              <a:off x="5062827" y="5062596"/>
              <a:ext cx="45806" cy="45854"/>
            </a:xfrm>
            <a:custGeom>
              <a:rect b="b" l="l" r="r" t="t"/>
              <a:pathLst>
                <a:path extrusionOk="0" h="962" w="961">
                  <a:moveTo>
                    <a:pt x="481" y="1"/>
                  </a:moveTo>
                  <a:cubicBezTo>
                    <a:pt x="215" y="1"/>
                    <a:pt x="1" y="215"/>
                    <a:pt x="1" y="481"/>
                  </a:cubicBezTo>
                  <a:cubicBezTo>
                    <a:pt x="1" y="747"/>
                    <a:pt x="215" y="962"/>
                    <a:pt x="481" y="962"/>
                  </a:cubicBezTo>
                  <a:cubicBezTo>
                    <a:pt x="746" y="962"/>
                    <a:pt x="961" y="747"/>
                    <a:pt x="961" y="481"/>
                  </a:cubicBezTo>
                  <a:cubicBezTo>
                    <a:pt x="961" y="215"/>
                    <a:pt x="746"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96" name="Google Shape;4596;p72"/>
            <p:cNvSpPr/>
            <p:nvPr/>
          </p:nvSpPr>
          <p:spPr>
            <a:xfrm>
              <a:off x="4998860" y="5051585"/>
              <a:ext cx="49810" cy="28933"/>
            </a:xfrm>
            <a:custGeom>
              <a:rect b="b" l="l" r="r" t="t"/>
              <a:pathLst>
                <a:path extrusionOk="0" h="607" w="1045">
                  <a:moveTo>
                    <a:pt x="959" y="1"/>
                  </a:moveTo>
                  <a:cubicBezTo>
                    <a:pt x="957" y="1"/>
                    <a:pt x="955" y="1"/>
                    <a:pt x="952" y="1"/>
                  </a:cubicBezTo>
                  <a:cubicBezTo>
                    <a:pt x="913" y="4"/>
                    <a:pt x="881" y="39"/>
                    <a:pt x="883" y="80"/>
                  </a:cubicBezTo>
                  <a:cubicBezTo>
                    <a:pt x="884" y="116"/>
                    <a:pt x="894" y="435"/>
                    <a:pt x="542" y="456"/>
                  </a:cubicBezTo>
                  <a:cubicBezTo>
                    <a:pt x="529" y="456"/>
                    <a:pt x="516" y="457"/>
                    <a:pt x="504" y="457"/>
                  </a:cubicBezTo>
                  <a:cubicBezTo>
                    <a:pt x="399" y="457"/>
                    <a:pt x="316" y="429"/>
                    <a:pt x="256" y="374"/>
                  </a:cubicBezTo>
                  <a:cubicBezTo>
                    <a:pt x="154" y="278"/>
                    <a:pt x="150" y="126"/>
                    <a:pt x="150" y="123"/>
                  </a:cubicBezTo>
                  <a:cubicBezTo>
                    <a:pt x="150" y="81"/>
                    <a:pt x="117" y="48"/>
                    <a:pt x="76" y="48"/>
                  </a:cubicBezTo>
                  <a:cubicBezTo>
                    <a:pt x="34" y="48"/>
                    <a:pt x="1" y="83"/>
                    <a:pt x="1" y="123"/>
                  </a:cubicBezTo>
                  <a:cubicBezTo>
                    <a:pt x="1" y="132"/>
                    <a:pt x="3" y="340"/>
                    <a:pt x="153" y="482"/>
                  </a:cubicBezTo>
                  <a:cubicBezTo>
                    <a:pt x="241" y="563"/>
                    <a:pt x="359" y="606"/>
                    <a:pt x="502" y="606"/>
                  </a:cubicBezTo>
                  <a:cubicBezTo>
                    <a:pt x="519" y="606"/>
                    <a:pt x="536" y="604"/>
                    <a:pt x="550" y="603"/>
                  </a:cubicBezTo>
                  <a:cubicBezTo>
                    <a:pt x="702" y="594"/>
                    <a:pt x="822" y="540"/>
                    <a:pt x="907" y="445"/>
                  </a:cubicBezTo>
                  <a:cubicBezTo>
                    <a:pt x="1045" y="289"/>
                    <a:pt x="1031" y="80"/>
                    <a:pt x="1031" y="70"/>
                  </a:cubicBezTo>
                  <a:cubicBezTo>
                    <a:pt x="1029" y="33"/>
                    <a:pt x="997" y="1"/>
                    <a:pt x="95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597" name="Google Shape;4597;p72"/>
          <p:cNvGrpSpPr/>
          <p:nvPr/>
        </p:nvGrpSpPr>
        <p:grpSpPr>
          <a:xfrm>
            <a:off x="310809" y="-109565"/>
            <a:ext cx="1127479" cy="1509825"/>
            <a:chOff x="343086" y="2700509"/>
            <a:chExt cx="453294" cy="607014"/>
          </a:xfrm>
        </p:grpSpPr>
        <p:sp>
          <p:nvSpPr>
            <p:cNvPr id="4598" name="Google Shape;4598;p72"/>
            <p:cNvSpPr/>
            <p:nvPr/>
          </p:nvSpPr>
          <p:spPr>
            <a:xfrm>
              <a:off x="354430" y="2713093"/>
              <a:ext cx="248001" cy="308679"/>
            </a:xfrm>
            <a:custGeom>
              <a:rect b="b" l="l" r="r" t="t"/>
              <a:pathLst>
                <a:path extrusionOk="0" h="6476" w="5203">
                  <a:moveTo>
                    <a:pt x="4463" y="0"/>
                  </a:moveTo>
                  <a:lnTo>
                    <a:pt x="4416" y="3026"/>
                  </a:lnTo>
                  <a:lnTo>
                    <a:pt x="4416" y="3028"/>
                  </a:lnTo>
                  <a:lnTo>
                    <a:pt x="5151" y="5943"/>
                  </a:lnTo>
                  <a:lnTo>
                    <a:pt x="4179" y="6418"/>
                  </a:lnTo>
                  <a:lnTo>
                    <a:pt x="2830" y="4769"/>
                  </a:lnTo>
                  <a:lnTo>
                    <a:pt x="29" y="2368"/>
                  </a:lnTo>
                  <a:lnTo>
                    <a:pt x="0" y="2404"/>
                  </a:lnTo>
                  <a:lnTo>
                    <a:pt x="2797" y="4800"/>
                  </a:lnTo>
                  <a:lnTo>
                    <a:pt x="4156" y="6460"/>
                  </a:lnTo>
                  <a:lnTo>
                    <a:pt x="4168" y="6475"/>
                  </a:lnTo>
                  <a:lnTo>
                    <a:pt x="5203" y="5967"/>
                  </a:lnTo>
                  <a:lnTo>
                    <a:pt x="4461" y="3023"/>
                  </a:lnTo>
                  <a:lnTo>
                    <a:pt x="4509" y="1"/>
                  </a:lnTo>
                  <a:lnTo>
                    <a:pt x="446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99" name="Google Shape;4599;p72"/>
            <p:cNvSpPr/>
            <p:nvPr/>
          </p:nvSpPr>
          <p:spPr>
            <a:xfrm>
              <a:off x="483650" y="2856564"/>
              <a:ext cx="83175" cy="90278"/>
            </a:xfrm>
            <a:custGeom>
              <a:rect b="b" l="l" r="r" t="t"/>
              <a:pathLst>
                <a:path extrusionOk="0" h="1894" w="1745">
                  <a:moveTo>
                    <a:pt x="1710" y="0"/>
                  </a:moveTo>
                  <a:lnTo>
                    <a:pt x="0" y="1862"/>
                  </a:lnTo>
                  <a:lnTo>
                    <a:pt x="34" y="1894"/>
                  </a:lnTo>
                  <a:lnTo>
                    <a:pt x="1744" y="31"/>
                  </a:lnTo>
                  <a:lnTo>
                    <a:pt x="171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0" name="Google Shape;4600;p72"/>
            <p:cNvSpPr/>
            <p:nvPr/>
          </p:nvSpPr>
          <p:spPr>
            <a:xfrm>
              <a:off x="604767" y="3000036"/>
              <a:ext cx="179316" cy="297906"/>
            </a:xfrm>
            <a:custGeom>
              <a:rect b="b" l="l" r="r" t="t"/>
              <a:pathLst>
                <a:path extrusionOk="0" h="6250" w="3762">
                  <a:moveTo>
                    <a:pt x="35" y="1"/>
                  </a:moveTo>
                  <a:lnTo>
                    <a:pt x="0" y="31"/>
                  </a:lnTo>
                  <a:lnTo>
                    <a:pt x="3691" y="4191"/>
                  </a:lnTo>
                  <a:lnTo>
                    <a:pt x="474" y="6212"/>
                  </a:lnTo>
                  <a:lnTo>
                    <a:pt x="497" y="6249"/>
                  </a:lnTo>
                  <a:lnTo>
                    <a:pt x="3761" y="4202"/>
                  </a:lnTo>
                  <a:lnTo>
                    <a:pt x="3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1" name="Google Shape;4601;p72"/>
            <p:cNvSpPr/>
            <p:nvPr/>
          </p:nvSpPr>
          <p:spPr>
            <a:xfrm>
              <a:off x="407052" y="3025251"/>
              <a:ext cx="158963" cy="193186"/>
            </a:xfrm>
            <a:custGeom>
              <a:rect b="b" l="l" r="r" t="t"/>
              <a:pathLst>
                <a:path extrusionOk="0" h="4053" w="3335">
                  <a:moveTo>
                    <a:pt x="45" y="0"/>
                  </a:moveTo>
                  <a:lnTo>
                    <a:pt x="0" y="2"/>
                  </a:lnTo>
                  <a:lnTo>
                    <a:pt x="102" y="4053"/>
                  </a:lnTo>
                  <a:lnTo>
                    <a:pt x="3335" y="2299"/>
                  </a:lnTo>
                  <a:lnTo>
                    <a:pt x="2947" y="62"/>
                  </a:lnTo>
                  <a:lnTo>
                    <a:pt x="2902" y="70"/>
                  </a:lnTo>
                  <a:lnTo>
                    <a:pt x="3283" y="2275"/>
                  </a:lnTo>
                  <a:lnTo>
                    <a:pt x="147" y="3977"/>
                  </a:lnTo>
                  <a:lnTo>
                    <a:pt x="45"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2" name="Google Shape;4602;p72"/>
            <p:cNvSpPr/>
            <p:nvPr/>
          </p:nvSpPr>
          <p:spPr>
            <a:xfrm>
              <a:off x="554147" y="2846745"/>
              <a:ext cx="23642" cy="21116"/>
            </a:xfrm>
            <a:custGeom>
              <a:rect b="b" l="l" r="r" t="t"/>
              <a:pathLst>
                <a:path extrusionOk="0" h="443" w="496">
                  <a:moveTo>
                    <a:pt x="248" y="1"/>
                  </a:moveTo>
                  <a:cubicBezTo>
                    <a:pt x="186" y="1"/>
                    <a:pt x="124" y="27"/>
                    <a:pt x="81" y="77"/>
                  </a:cubicBezTo>
                  <a:cubicBezTo>
                    <a:pt x="1" y="170"/>
                    <a:pt x="11" y="311"/>
                    <a:pt x="104" y="389"/>
                  </a:cubicBezTo>
                  <a:cubicBezTo>
                    <a:pt x="146" y="425"/>
                    <a:pt x="198" y="443"/>
                    <a:pt x="249" y="443"/>
                  </a:cubicBezTo>
                  <a:cubicBezTo>
                    <a:pt x="311" y="443"/>
                    <a:pt x="373" y="416"/>
                    <a:pt x="416" y="365"/>
                  </a:cubicBezTo>
                  <a:cubicBezTo>
                    <a:pt x="496" y="273"/>
                    <a:pt x="485" y="133"/>
                    <a:pt x="392" y="54"/>
                  </a:cubicBezTo>
                  <a:cubicBezTo>
                    <a:pt x="350" y="18"/>
                    <a:pt x="299" y="1"/>
                    <a:pt x="248"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3" name="Google Shape;4603;p72"/>
            <p:cNvSpPr/>
            <p:nvPr/>
          </p:nvSpPr>
          <p:spPr>
            <a:xfrm>
              <a:off x="540181" y="3011476"/>
              <a:ext cx="23594" cy="21116"/>
            </a:xfrm>
            <a:custGeom>
              <a:rect b="b" l="l" r="r" t="t"/>
              <a:pathLst>
                <a:path extrusionOk="0" h="443" w="495">
                  <a:moveTo>
                    <a:pt x="246" y="1"/>
                  </a:moveTo>
                  <a:cubicBezTo>
                    <a:pt x="184" y="1"/>
                    <a:pt x="122" y="27"/>
                    <a:pt x="79" y="78"/>
                  </a:cubicBezTo>
                  <a:cubicBezTo>
                    <a:pt x="0" y="170"/>
                    <a:pt x="10" y="310"/>
                    <a:pt x="103" y="389"/>
                  </a:cubicBezTo>
                  <a:cubicBezTo>
                    <a:pt x="144" y="425"/>
                    <a:pt x="195" y="442"/>
                    <a:pt x="246" y="442"/>
                  </a:cubicBezTo>
                  <a:cubicBezTo>
                    <a:pt x="308" y="442"/>
                    <a:pt x="370" y="416"/>
                    <a:pt x="414" y="366"/>
                  </a:cubicBezTo>
                  <a:cubicBezTo>
                    <a:pt x="495" y="273"/>
                    <a:pt x="484" y="132"/>
                    <a:pt x="391" y="54"/>
                  </a:cubicBezTo>
                  <a:cubicBezTo>
                    <a:pt x="349" y="18"/>
                    <a:pt x="298" y="1"/>
                    <a:pt x="24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4" name="Google Shape;4604;p72"/>
            <p:cNvSpPr/>
            <p:nvPr/>
          </p:nvSpPr>
          <p:spPr>
            <a:xfrm>
              <a:off x="616063" y="3286407"/>
              <a:ext cx="23642" cy="21116"/>
            </a:xfrm>
            <a:custGeom>
              <a:rect b="b" l="l" r="r" t="t"/>
              <a:pathLst>
                <a:path extrusionOk="0" h="443" w="496">
                  <a:moveTo>
                    <a:pt x="249" y="1"/>
                  </a:moveTo>
                  <a:cubicBezTo>
                    <a:pt x="186" y="1"/>
                    <a:pt x="124" y="27"/>
                    <a:pt x="81" y="78"/>
                  </a:cubicBezTo>
                  <a:cubicBezTo>
                    <a:pt x="1" y="170"/>
                    <a:pt x="11" y="311"/>
                    <a:pt x="104" y="389"/>
                  </a:cubicBezTo>
                  <a:cubicBezTo>
                    <a:pt x="146" y="425"/>
                    <a:pt x="198" y="443"/>
                    <a:pt x="249" y="443"/>
                  </a:cubicBezTo>
                  <a:cubicBezTo>
                    <a:pt x="312" y="443"/>
                    <a:pt x="373" y="417"/>
                    <a:pt x="416" y="366"/>
                  </a:cubicBezTo>
                  <a:cubicBezTo>
                    <a:pt x="496" y="273"/>
                    <a:pt x="485" y="133"/>
                    <a:pt x="392" y="54"/>
                  </a:cubicBezTo>
                  <a:cubicBezTo>
                    <a:pt x="351" y="18"/>
                    <a:pt x="300" y="1"/>
                    <a:pt x="249"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5" name="Google Shape;4605;p72"/>
            <p:cNvSpPr/>
            <p:nvPr/>
          </p:nvSpPr>
          <p:spPr>
            <a:xfrm>
              <a:off x="587083" y="2984402"/>
              <a:ext cx="28122" cy="25119"/>
            </a:xfrm>
            <a:custGeom>
              <a:rect b="b" l="l" r="r" t="t"/>
              <a:pathLst>
                <a:path extrusionOk="0" h="527" w="590">
                  <a:moveTo>
                    <a:pt x="297" y="0"/>
                  </a:moveTo>
                  <a:cubicBezTo>
                    <a:pt x="222" y="0"/>
                    <a:pt x="148" y="32"/>
                    <a:pt x="95" y="92"/>
                  </a:cubicBezTo>
                  <a:cubicBezTo>
                    <a:pt x="0" y="202"/>
                    <a:pt x="14" y="369"/>
                    <a:pt x="124" y="464"/>
                  </a:cubicBezTo>
                  <a:cubicBezTo>
                    <a:pt x="173" y="506"/>
                    <a:pt x="234" y="527"/>
                    <a:pt x="294" y="527"/>
                  </a:cubicBezTo>
                  <a:cubicBezTo>
                    <a:pt x="369" y="527"/>
                    <a:pt x="443" y="495"/>
                    <a:pt x="496" y="435"/>
                  </a:cubicBezTo>
                  <a:cubicBezTo>
                    <a:pt x="590" y="325"/>
                    <a:pt x="576" y="159"/>
                    <a:pt x="466" y="63"/>
                  </a:cubicBezTo>
                  <a:cubicBezTo>
                    <a:pt x="417" y="21"/>
                    <a:pt x="357" y="0"/>
                    <a:pt x="297"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6" name="Google Shape;4606;p72"/>
            <p:cNvSpPr/>
            <p:nvPr/>
          </p:nvSpPr>
          <p:spPr>
            <a:xfrm>
              <a:off x="398902" y="3204090"/>
              <a:ext cx="28170" cy="25119"/>
            </a:xfrm>
            <a:custGeom>
              <a:rect b="b" l="l" r="r" t="t"/>
              <a:pathLst>
                <a:path extrusionOk="0" h="527" w="591">
                  <a:moveTo>
                    <a:pt x="296" y="0"/>
                  </a:moveTo>
                  <a:cubicBezTo>
                    <a:pt x="221" y="0"/>
                    <a:pt x="147" y="31"/>
                    <a:pt x="95" y="91"/>
                  </a:cubicBezTo>
                  <a:cubicBezTo>
                    <a:pt x="1" y="201"/>
                    <a:pt x="14" y="368"/>
                    <a:pt x="124" y="463"/>
                  </a:cubicBezTo>
                  <a:cubicBezTo>
                    <a:pt x="174" y="506"/>
                    <a:pt x="235" y="526"/>
                    <a:pt x="296" y="526"/>
                  </a:cubicBezTo>
                  <a:cubicBezTo>
                    <a:pt x="371" y="526"/>
                    <a:pt x="444" y="495"/>
                    <a:pt x="496" y="435"/>
                  </a:cubicBezTo>
                  <a:cubicBezTo>
                    <a:pt x="590" y="325"/>
                    <a:pt x="577" y="158"/>
                    <a:pt x="467" y="63"/>
                  </a:cubicBezTo>
                  <a:cubicBezTo>
                    <a:pt x="417" y="21"/>
                    <a:pt x="356"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7" name="Google Shape;4607;p72"/>
            <p:cNvSpPr/>
            <p:nvPr/>
          </p:nvSpPr>
          <p:spPr>
            <a:xfrm>
              <a:off x="768305" y="3187455"/>
              <a:ext cx="28075" cy="25167"/>
            </a:xfrm>
            <a:custGeom>
              <a:rect b="b" l="l" r="r" t="t"/>
              <a:pathLst>
                <a:path extrusionOk="0" h="528" w="589">
                  <a:moveTo>
                    <a:pt x="296" y="1"/>
                  </a:moveTo>
                  <a:cubicBezTo>
                    <a:pt x="222" y="1"/>
                    <a:pt x="147" y="32"/>
                    <a:pt x="95" y="93"/>
                  </a:cubicBezTo>
                  <a:cubicBezTo>
                    <a:pt x="1" y="203"/>
                    <a:pt x="13" y="369"/>
                    <a:pt x="123" y="465"/>
                  </a:cubicBezTo>
                  <a:cubicBezTo>
                    <a:pt x="173" y="507"/>
                    <a:pt x="234" y="527"/>
                    <a:pt x="294" y="527"/>
                  </a:cubicBezTo>
                  <a:cubicBezTo>
                    <a:pt x="369" y="527"/>
                    <a:pt x="443" y="496"/>
                    <a:pt x="495" y="435"/>
                  </a:cubicBezTo>
                  <a:cubicBezTo>
                    <a:pt x="589" y="325"/>
                    <a:pt x="575" y="160"/>
                    <a:pt x="466" y="64"/>
                  </a:cubicBezTo>
                  <a:cubicBezTo>
                    <a:pt x="417" y="21"/>
                    <a:pt x="357" y="1"/>
                    <a:pt x="29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8" name="Google Shape;4608;p72"/>
            <p:cNvSpPr/>
            <p:nvPr/>
          </p:nvSpPr>
          <p:spPr>
            <a:xfrm>
              <a:off x="554147" y="2700509"/>
              <a:ext cx="28122" cy="25215"/>
            </a:xfrm>
            <a:custGeom>
              <a:rect b="b" l="l" r="r" t="t"/>
              <a:pathLst>
                <a:path extrusionOk="0" h="529" w="590">
                  <a:moveTo>
                    <a:pt x="296" y="0"/>
                  </a:moveTo>
                  <a:cubicBezTo>
                    <a:pt x="222" y="0"/>
                    <a:pt x="148" y="32"/>
                    <a:pt x="95" y="93"/>
                  </a:cubicBezTo>
                  <a:cubicBezTo>
                    <a:pt x="1" y="203"/>
                    <a:pt x="14" y="369"/>
                    <a:pt x="124" y="464"/>
                  </a:cubicBezTo>
                  <a:cubicBezTo>
                    <a:pt x="174" y="507"/>
                    <a:pt x="235" y="528"/>
                    <a:pt x="296" y="528"/>
                  </a:cubicBezTo>
                  <a:cubicBezTo>
                    <a:pt x="370" y="528"/>
                    <a:pt x="444" y="497"/>
                    <a:pt x="496" y="436"/>
                  </a:cubicBezTo>
                  <a:cubicBezTo>
                    <a:pt x="590" y="326"/>
                    <a:pt x="576" y="160"/>
                    <a:pt x="466" y="64"/>
                  </a:cubicBezTo>
                  <a:cubicBezTo>
                    <a:pt x="417" y="21"/>
                    <a:pt x="357"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9" name="Google Shape;4609;p72"/>
            <p:cNvSpPr/>
            <p:nvPr/>
          </p:nvSpPr>
          <p:spPr>
            <a:xfrm>
              <a:off x="557578" y="3127873"/>
              <a:ext cx="14347" cy="12822"/>
            </a:xfrm>
            <a:custGeom>
              <a:rect b="b" l="l" r="r" t="t"/>
              <a:pathLst>
                <a:path extrusionOk="0" h="269" w="301">
                  <a:moveTo>
                    <a:pt x="150" y="0"/>
                  </a:moveTo>
                  <a:cubicBezTo>
                    <a:pt x="112" y="0"/>
                    <a:pt x="75" y="16"/>
                    <a:pt x="49" y="47"/>
                  </a:cubicBezTo>
                  <a:cubicBezTo>
                    <a:pt x="1" y="103"/>
                    <a:pt x="7" y="188"/>
                    <a:pt x="64" y="235"/>
                  </a:cubicBezTo>
                  <a:cubicBezTo>
                    <a:pt x="89" y="258"/>
                    <a:pt x="120" y="268"/>
                    <a:pt x="151" y="268"/>
                  </a:cubicBezTo>
                  <a:cubicBezTo>
                    <a:pt x="188" y="268"/>
                    <a:pt x="226" y="252"/>
                    <a:pt x="252" y="222"/>
                  </a:cubicBezTo>
                  <a:cubicBezTo>
                    <a:pt x="300" y="165"/>
                    <a:pt x="294" y="80"/>
                    <a:pt x="237" y="33"/>
                  </a:cubicBezTo>
                  <a:cubicBezTo>
                    <a:pt x="212" y="11"/>
                    <a:pt x="181" y="0"/>
                    <a:pt x="150"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0" name="Google Shape;4610;p72"/>
            <p:cNvSpPr/>
            <p:nvPr/>
          </p:nvSpPr>
          <p:spPr>
            <a:xfrm>
              <a:off x="402095" y="3014335"/>
              <a:ext cx="14347" cy="12822"/>
            </a:xfrm>
            <a:custGeom>
              <a:rect b="b" l="l" r="r" t="t"/>
              <a:pathLst>
                <a:path extrusionOk="0" h="269" w="301">
                  <a:moveTo>
                    <a:pt x="150" y="1"/>
                  </a:moveTo>
                  <a:cubicBezTo>
                    <a:pt x="112" y="1"/>
                    <a:pt x="75" y="17"/>
                    <a:pt x="49" y="47"/>
                  </a:cubicBezTo>
                  <a:cubicBezTo>
                    <a:pt x="1" y="104"/>
                    <a:pt x="7" y="189"/>
                    <a:pt x="64" y="236"/>
                  </a:cubicBezTo>
                  <a:cubicBezTo>
                    <a:pt x="88" y="258"/>
                    <a:pt x="119" y="269"/>
                    <a:pt x="150" y="269"/>
                  </a:cubicBezTo>
                  <a:cubicBezTo>
                    <a:pt x="188" y="269"/>
                    <a:pt x="226" y="253"/>
                    <a:pt x="252" y="222"/>
                  </a:cubicBezTo>
                  <a:cubicBezTo>
                    <a:pt x="300" y="166"/>
                    <a:pt x="294" y="81"/>
                    <a:pt x="237" y="34"/>
                  </a:cubicBezTo>
                  <a:cubicBezTo>
                    <a:pt x="212" y="12"/>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1" name="Google Shape;4611;p72"/>
            <p:cNvSpPr/>
            <p:nvPr/>
          </p:nvSpPr>
          <p:spPr>
            <a:xfrm>
              <a:off x="481505" y="2934830"/>
              <a:ext cx="14299" cy="12822"/>
            </a:xfrm>
            <a:custGeom>
              <a:rect b="b" l="l" r="r" t="t"/>
              <a:pathLst>
                <a:path extrusionOk="0" h="269" w="300">
                  <a:moveTo>
                    <a:pt x="150" y="1"/>
                  </a:moveTo>
                  <a:cubicBezTo>
                    <a:pt x="112" y="1"/>
                    <a:pt x="74" y="17"/>
                    <a:pt x="49" y="48"/>
                  </a:cubicBezTo>
                  <a:cubicBezTo>
                    <a:pt x="0" y="103"/>
                    <a:pt x="7" y="189"/>
                    <a:pt x="63" y="236"/>
                  </a:cubicBezTo>
                  <a:cubicBezTo>
                    <a:pt x="88" y="258"/>
                    <a:pt x="119" y="268"/>
                    <a:pt x="150" y="268"/>
                  </a:cubicBezTo>
                  <a:cubicBezTo>
                    <a:pt x="188" y="268"/>
                    <a:pt x="225" y="253"/>
                    <a:pt x="252" y="221"/>
                  </a:cubicBezTo>
                  <a:cubicBezTo>
                    <a:pt x="300" y="165"/>
                    <a:pt x="293" y="80"/>
                    <a:pt x="237" y="33"/>
                  </a:cubicBezTo>
                  <a:cubicBezTo>
                    <a:pt x="212" y="11"/>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2" name="Google Shape;4612;p72"/>
            <p:cNvSpPr/>
            <p:nvPr/>
          </p:nvSpPr>
          <p:spPr>
            <a:xfrm>
              <a:off x="343086" y="2816240"/>
              <a:ext cx="14347" cy="12822"/>
            </a:xfrm>
            <a:custGeom>
              <a:rect b="b" l="l" r="r" t="t"/>
              <a:pathLst>
                <a:path extrusionOk="0" h="269" w="301">
                  <a:moveTo>
                    <a:pt x="151" y="1"/>
                  </a:moveTo>
                  <a:cubicBezTo>
                    <a:pt x="113" y="1"/>
                    <a:pt x="75" y="17"/>
                    <a:pt x="50" y="47"/>
                  </a:cubicBezTo>
                  <a:cubicBezTo>
                    <a:pt x="0" y="104"/>
                    <a:pt x="8" y="189"/>
                    <a:pt x="63" y="236"/>
                  </a:cubicBezTo>
                  <a:cubicBezTo>
                    <a:pt x="89" y="258"/>
                    <a:pt x="120" y="269"/>
                    <a:pt x="151" y="269"/>
                  </a:cubicBezTo>
                  <a:cubicBezTo>
                    <a:pt x="188" y="269"/>
                    <a:pt x="226" y="253"/>
                    <a:pt x="252" y="222"/>
                  </a:cubicBezTo>
                  <a:cubicBezTo>
                    <a:pt x="301" y="166"/>
                    <a:pt x="294" y="81"/>
                    <a:pt x="238" y="34"/>
                  </a:cubicBezTo>
                  <a:cubicBezTo>
                    <a:pt x="213" y="12"/>
                    <a:pt x="181" y="1"/>
                    <a:pt x="15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613" name="Google Shape;4613;p72"/>
          <p:cNvGrpSpPr/>
          <p:nvPr/>
        </p:nvGrpSpPr>
        <p:grpSpPr>
          <a:xfrm rot="-626566">
            <a:off x="7127970" y="872902"/>
            <a:ext cx="779336" cy="952468"/>
            <a:chOff x="1562309" y="2509229"/>
            <a:chExt cx="347240" cy="424361"/>
          </a:xfrm>
        </p:grpSpPr>
        <p:sp>
          <p:nvSpPr>
            <p:cNvPr id="4614" name="Google Shape;4614;p72"/>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5" name="Google Shape;4615;p72"/>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6" name="Google Shape;4616;p72"/>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7" name="Google Shape;4617;p72"/>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8" name="Google Shape;4618;p72"/>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9" name="Google Shape;4619;p72"/>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0" name="Google Shape;4620;p72"/>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1" name="Google Shape;4621;p72"/>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2" name="Google Shape;4622;p72"/>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3" name="Google Shape;4623;p72"/>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4" name="Google Shape;4624;p72"/>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5" name="Google Shape;4625;p72"/>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6" name="Google Shape;4626;p72"/>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627" name="Google Shape;4627;p72"/>
          <p:cNvGrpSpPr/>
          <p:nvPr/>
        </p:nvGrpSpPr>
        <p:grpSpPr>
          <a:xfrm rot="1560014">
            <a:off x="2980198" y="3603712"/>
            <a:ext cx="1121187" cy="1132994"/>
            <a:chOff x="4040460" y="135322"/>
            <a:chExt cx="330843" cy="334322"/>
          </a:xfrm>
        </p:grpSpPr>
        <p:sp>
          <p:nvSpPr>
            <p:cNvPr id="4628" name="Google Shape;4628;p72"/>
            <p:cNvSpPr/>
            <p:nvPr/>
          </p:nvSpPr>
          <p:spPr>
            <a:xfrm>
              <a:off x="4149756" y="146809"/>
              <a:ext cx="134225" cy="232605"/>
            </a:xfrm>
            <a:custGeom>
              <a:rect b="b" l="l" r="r" t="t"/>
              <a:pathLst>
                <a:path extrusionOk="0" h="4880" w="2816">
                  <a:moveTo>
                    <a:pt x="1482" y="1"/>
                  </a:moveTo>
                  <a:lnTo>
                    <a:pt x="1444" y="23"/>
                  </a:lnTo>
                  <a:lnTo>
                    <a:pt x="2768" y="2325"/>
                  </a:lnTo>
                  <a:lnTo>
                    <a:pt x="2266" y="4583"/>
                  </a:lnTo>
                  <a:lnTo>
                    <a:pt x="700" y="4831"/>
                  </a:lnTo>
                  <a:lnTo>
                    <a:pt x="48" y="2665"/>
                  </a:lnTo>
                  <a:lnTo>
                    <a:pt x="1482" y="275"/>
                  </a:lnTo>
                  <a:lnTo>
                    <a:pt x="1444" y="253"/>
                  </a:lnTo>
                  <a:lnTo>
                    <a:pt x="5" y="2650"/>
                  </a:lnTo>
                  <a:lnTo>
                    <a:pt x="1" y="2659"/>
                  </a:lnTo>
                  <a:lnTo>
                    <a:pt x="669" y="4880"/>
                  </a:lnTo>
                  <a:lnTo>
                    <a:pt x="2302" y="4622"/>
                  </a:lnTo>
                  <a:lnTo>
                    <a:pt x="2812" y="2326"/>
                  </a:lnTo>
                  <a:lnTo>
                    <a:pt x="2816" y="2316"/>
                  </a:lnTo>
                  <a:lnTo>
                    <a:pt x="1482"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9" name="Google Shape;4629;p72"/>
            <p:cNvSpPr/>
            <p:nvPr/>
          </p:nvSpPr>
          <p:spPr>
            <a:xfrm>
              <a:off x="4258527" y="365067"/>
              <a:ext cx="102813" cy="12155"/>
            </a:xfrm>
            <a:custGeom>
              <a:rect b="b" l="l" r="r" t="t"/>
              <a:pathLst>
                <a:path extrusionOk="0" h="255" w="2157">
                  <a:moveTo>
                    <a:pt x="5" y="1"/>
                  </a:moveTo>
                  <a:lnTo>
                    <a:pt x="1" y="43"/>
                  </a:lnTo>
                  <a:lnTo>
                    <a:pt x="2152" y="255"/>
                  </a:lnTo>
                  <a:lnTo>
                    <a:pt x="2156" y="212"/>
                  </a:lnTo>
                  <a:lnTo>
                    <a:pt x="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0" name="Google Shape;4630;p72"/>
            <p:cNvSpPr/>
            <p:nvPr/>
          </p:nvSpPr>
          <p:spPr>
            <a:xfrm>
              <a:off x="4052138" y="390091"/>
              <a:ext cx="143567" cy="79076"/>
            </a:xfrm>
            <a:custGeom>
              <a:rect b="b" l="l" r="r" t="t"/>
              <a:pathLst>
                <a:path extrusionOk="0" h="1659" w="3012">
                  <a:moveTo>
                    <a:pt x="2754" y="0"/>
                  </a:moveTo>
                  <a:lnTo>
                    <a:pt x="2711" y="6"/>
                  </a:lnTo>
                  <a:lnTo>
                    <a:pt x="2958" y="1591"/>
                  </a:lnTo>
                  <a:lnTo>
                    <a:pt x="17" y="483"/>
                  </a:lnTo>
                  <a:lnTo>
                    <a:pt x="1" y="523"/>
                  </a:lnTo>
                  <a:lnTo>
                    <a:pt x="3012" y="1658"/>
                  </a:lnTo>
                  <a:lnTo>
                    <a:pt x="2754"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1" name="Google Shape;4631;p72"/>
            <p:cNvSpPr/>
            <p:nvPr/>
          </p:nvSpPr>
          <p:spPr>
            <a:xfrm>
              <a:off x="4272684" y="247239"/>
              <a:ext cx="20258" cy="20258"/>
            </a:xfrm>
            <a:custGeom>
              <a:rect b="b" l="l" r="r" t="t"/>
              <a:pathLst>
                <a:path extrusionOk="0" h="425" w="425">
                  <a:moveTo>
                    <a:pt x="212" y="1"/>
                  </a:moveTo>
                  <a:cubicBezTo>
                    <a:pt x="95" y="1"/>
                    <a:pt x="1" y="96"/>
                    <a:pt x="1" y="213"/>
                  </a:cubicBezTo>
                  <a:cubicBezTo>
                    <a:pt x="1" y="331"/>
                    <a:pt x="95" y="425"/>
                    <a:pt x="212" y="425"/>
                  </a:cubicBezTo>
                  <a:cubicBezTo>
                    <a:pt x="330" y="425"/>
                    <a:pt x="425" y="331"/>
                    <a:pt x="425" y="213"/>
                  </a:cubicBezTo>
                  <a:cubicBezTo>
                    <a:pt x="425" y="96"/>
                    <a:pt x="330"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2" name="Google Shape;4632;p72"/>
            <p:cNvSpPr/>
            <p:nvPr/>
          </p:nvSpPr>
          <p:spPr>
            <a:xfrm>
              <a:off x="4351045" y="366163"/>
              <a:ext cx="20258" cy="20258"/>
            </a:xfrm>
            <a:custGeom>
              <a:rect b="b" l="l" r="r" t="t"/>
              <a:pathLst>
                <a:path extrusionOk="0" h="425" w="425">
                  <a:moveTo>
                    <a:pt x="212" y="1"/>
                  </a:moveTo>
                  <a:cubicBezTo>
                    <a:pt x="95" y="1"/>
                    <a:pt x="1" y="96"/>
                    <a:pt x="1" y="213"/>
                  </a:cubicBezTo>
                  <a:cubicBezTo>
                    <a:pt x="1" y="329"/>
                    <a:pt x="95" y="425"/>
                    <a:pt x="212" y="425"/>
                  </a:cubicBezTo>
                  <a:cubicBezTo>
                    <a:pt x="329" y="425"/>
                    <a:pt x="425" y="329"/>
                    <a:pt x="425" y="213"/>
                  </a:cubicBezTo>
                  <a:cubicBezTo>
                    <a:pt x="425" y="96"/>
                    <a:pt x="329"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3" name="Google Shape;4633;p72"/>
            <p:cNvSpPr/>
            <p:nvPr/>
          </p:nvSpPr>
          <p:spPr>
            <a:xfrm>
              <a:off x="4207383" y="135322"/>
              <a:ext cx="24118" cy="24118"/>
            </a:xfrm>
            <a:custGeom>
              <a:rect b="b" l="l" r="r" t="t"/>
              <a:pathLst>
                <a:path extrusionOk="0" h="506" w="506">
                  <a:moveTo>
                    <a:pt x="253" y="1"/>
                  </a:moveTo>
                  <a:cubicBezTo>
                    <a:pt x="114" y="1"/>
                    <a:pt x="1" y="113"/>
                    <a:pt x="1" y="253"/>
                  </a:cubicBezTo>
                  <a:cubicBezTo>
                    <a:pt x="1" y="393"/>
                    <a:pt x="114" y="505"/>
                    <a:pt x="253" y="505"/>
                  </a:cubicBezTo>
                  <a:cubicBezTo>
                    <a:pt x="393" y="505"/>
                    <a:pt x="505" y="392"/>
                    <a:pt x="505" y="253"/>
                  </a:cubicBezTo>
                  <a:cubicBezTo>
                    <a:pt x="505" y="115"/>
                    <a:pt x="393" y="1"/>
                    <a:pt x="25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4" name="Google Shape;4634;p72"/>
            <p:cNvSpPr/>
            <p:nvPr/>
          </p:nvSpPr>
          <p:spPr>
            <a:xfrm>
              <a:off x="4246468" y="354009"/>
              <a:ext cx="24357" cy="24118"/>
            </a:xfrm>
            <a:custGeom>
              <a:rect b="b" l="l" r="r" t="t"/>
              <a:pathLst>
                <a:path extrusionOk="0" h="506" w="511">
                  <a:moveTo>
                    <a:pt x="255" y="0"/>
                  </a:moveTo>
                  <a:cubicBezTo>
                    <a:pt x="118" y="0"/>
                    <a:pt x="5" y="110"/>
                    <a:pt x="2" y="249"/>
                  </a:cubicBezTo>
                  <a:cubicBezTo>
                    <a:pt x="0" y="389"/>
                    <a:pt x="112" y="504"/>
                    <a:pt x="252" y="506"/>
                  </a:cubicBezTo>
                  <a:cubicBezTo>
                    <a:pt x="253" y="506"/>
                    <a:pt x="254" y="506"/>
                    <a:pt x="255" y="506"/>
                  </a:cubicBezTo>
                  <a:cubicBezTo>
                    <a:pt x="393" y="506"/>
                    <a:pt x="506" y="395"/>
                    <a:pt x="508" y="257"/>
                  </a:cubicBezTo>
                  <a:cubicBezTo>
                    <a:pt x="510" y="117"/>
                    <a:pt x="399" y="2"/>
                    <a:pt x="259" y="0"/>
                  </a:cubicBezTo>
                  <a:cubicBezTo>
                    <a:pt x="258" y="0"/>
                    <a:pt x="256" y="0"/>
                    <a:pt x="25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5" name="Google Shape;4635;p72"/>
            <p:cNvSpPr/>
            <p:nvPr/>
          </p:nvSpPr>
          <p:spPr>
            <a:xfrm>
              <a:off x="4170252" y="366163"/>
              <a:ext cx="24166" cy="24166"/>
            </a:xfrm>
            <a:custGeom>
              <a:rect b="b" l="l" r="r" t="t"/>
              <a:pathLst>
                <a:path extrusionOk="0" h="507" w="507">
                  <a:moveTo>
                    <a:pt x="254" y="1"/>
                  </a:moveTo>
                  <a:cubicBezTo>
                    <a:pt x="114" y="1"/>
                    <a:pt x="1" y="114"/>
                    <a:pt x="1" y="253"/>
                  </a:cubicBezTo>
                  <a:cubicBezTo>
                    <a:pt x="1" y="393"/>
                    <a:pt x="114" y="506"/>
                    <a:pt x="254" y="506"/>
                  </a:cubicBezTo>
                  <a:cubicBezTo>
                    <a:pt x="393" y="506"/>
                    <a:pt x="506" y="392"/>
                    <a:pt x="506" y="253"/>
                  </a:cubicBezTo>
                  <a:cubicBezTo>
                    <a:pt x="506" y="115"/>
                    <a:pt x="393" y="1"/>
                    <a:pt x="254"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6" name="Google Shape;4636;p72"/>
            <p:cNvSpPr/>
            <p:nvPr/>
          </p:nvSpPr>
          <p:spPr>
            <a:xfrm>
              <a:off x="4040460" y="402007"/>
              <a:ext cx="24166" cy="24071"/>
            </a:xfrm>
            <a:custGeom>
              <a:rect b="b" l="l" r="r" t="t"/>
              <a:pathLst>
                <a:path extrusionOk="0" h="505" w="507">
                  <a:moveTo>
                    <a:pt x="253" y="0"/>
                  </a:moveTo>
                  <a:cubicBezTo>
                    <a:pt x="114" y="0"/>
                    <a:pt x="1" y="112"/>
                    <a:pt x="1" y="253"/>
                  </a:cubicBezTo>
                  <a:cubicBezTo>
                    <a:pt x="1" y="393"/>
                    <a:pt x="114" y="505"/>
                    <a:pt x="253" y="505"/>
                  </a:cubicBezTo>
                  <a:cubicBezTo>
                    <a:pt x="394" y="505"/>
                    <a:pt x="507" y="393"/>
                    <a:pt x="507" y="253"/>
                  </a:cubicBezTo>
                  <a:cubicBezTo>
                    <a:pt x="507" y="113"/>
                    <a:pt x="394" y="0"/>
                    <a:pt x="25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7" name="Google Shape;4637;p72"/>
            <p:cNvSpPr/>
            <p:nvPr/>
          </p:nvSpPr>
          <p:spPr>
            <a:xfrm>
              <a:off x="4142844" y="267449"/>
              <a:ext cx="12250" cy="12345"/>
            </a:xfrm>
            <a:custGeom>
              <a:rect b="b" l="l" r="r" t="t"/>
              <a:pathLst>
                <a:path extrusionOk="0" h="259" w="257">
                  <a:moveTo>
                    <a:pt x="129" y="1"/>
                  </a:moveTo>
                  <a:cubicBezTo>
                    <a:pt x="58" y="1"/>
                    <a:pt x="0" y="60"/>
                    <a:pt x="0" y="130"/>
                  </a:cubicBezTo>
                  <a:cubicBezTo>
                    <a:pt x="0" y="201"/>
                    <a:pt x="58" y="258"/>
                    <a:pt x="129" y="258"/>
                  </a:cubicBezTo>
                  <a:cubicBezTo>
                    <a:pt x="129" y="258"/>
                    <a:pt x="130" y="258"/>
                    <a:pt x="131" y="258"/>
                  </a:cubicBezTo>
                  <a:cubicBezTo>
                    <a:pt x="200" y="258"/>
                    <a:pt x="257" y="201"/>
                    <a:pt x="257" y="130"/>
                  </a:cubicBezTo>
                  <a:cubicBezTo>
                    <a:pt x="257" y="60"/>
                    <a:pt x="199" y="1"/>
                    <a:pt x="129"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8" name="Google Shape;4638;p72"/>
            <p:cNvSpPr/>
            <p:nvPr/>
          </p:nvSpPr>
          <p:spPr>
            <a:xfrm>
              <a:off x="4186172" y="457394"/>
              <a:ext cx="12298" cy="12250"/>
            </a:xfrm>
            <a:custGeom>
              <a:rect b="b" l="l" r="r" t="t"/>
              <a:pathLst>
                <a:path extrusionOk="0" h="257" w="258">
                  <a:moveTo>
                    <a:pt x="130" y="0"/>
                  </a:moveTo>
                  <a:cubicBezTo>
                    <a:pt x="58" y="0"/>
                    <a:pt x="1" y="58"/>
                    <a:pt x="1" y="128"/>
                  </a:cubicBezTo>
                  <a:cubicBezTo>
                    <a:pt x="1" y="199"/>
                    <a:pt x="58" y="257"/>
                    <a:pt x="130" y="257"/>
                  </a:cubicBezTo>
                  <a:cubicBezTo>
                    <a:pt x="200" y="256"/>
                    <a:pt x="257" y="199"/>
                    <a:pt x="257" y="128"/>
                  </a:cubicBezTo>
                  <a:cubicBezTo>
                    <a:pt x="257" y="58"/>
                    <a:pt x="200" y="0"/>
                    <a:pt x="13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639" name="Google Shape;4639;p72"/>
          <p:cNvGrpSpPr/>
          <p:nvPr/>
        </p:nvGrpSpPr>
        <p:grpSpPr>
          <a:xfrm>
            <a:off x="2303209" y="1360160"/>
            <a:ext cx="446753" cy="307144"/>
            <a:chOff x="5807116" y="-753678"/>
            <a:chExt cx="145807" cy="100239"/>
          </a:xfrm>
        </p:grpSpPr>
        <p:sp>
          <p:nvSpPr>
            <p:cNvPr id="4640" name="Google Shape;4640;p72"/>
            <p:cNvSpPr/>
            <p:nvPr/>
          </p:nvSpPr>
          <p:spPr>
            <a:xfrm>
              <a:off x="5807116" y="-753678"/>
              <a:ext cx="84272" cy="84319"/>
            </a:xfrm>
            <a:custGeom>
              <a:rect b="b" l="l" r="r" t="t"/>
              <a:pathLst>
                <a:path extrusionOk="0" h="1769" w="1768">
                  <a:moveTo>
                    <a:pt x="904" y="0"/>
                  </a:moveTo>
                  <a:cubicBezTo>
                    <a:pt x="787" y="0"/>
                    <a:pt x="607" y="606"/>
                    <a:pt x="607" y="606"/>
                  </a:cubicBezTo>
                  <a:cubicBezTo>
                    <a:pt x="607" y="606"/>
                    <a:pt x="442" y="577"/>
                    <a:pt x="287" y="577"/>
                  </a:cubicBezTo>
                  <a:cubicBezTo>
                    <a:pt x="150" y="577"/>
                    <a:pt x="20" y="599"/>
                    <a:pt x="14" y="684"/>
                  </a:cubicBezTo>
                  <a:cubicBezTo>
                    <a:pt x="1" y="865"/>
                    <a:pt x="503" y="1032"/>
                    <a:pt x="503" y="1032"/>
                  </a:cubicBezTo>
                  <a:cubicBezTo>
                    <a:pt x="503" y="1032"/>
                    <a:pt x="219" y="1611"/>
                    <a:pt x="336" y="1701"/>
                  </a:cubicBezTo>
                  <a:cubicBezTo>
                    <a:pt x="346" y="1709"/>
                    <a:pt x="358" y="1713"/>
                    <a:pt x="373" y="1713"/>
                  </a:cubicBezTo>
                  <a:cubicBezTo>
                    <a:pt x="525" y="1713"/>
                    <a:pt x="890" y="1315"/>
                    <a:pt x="890" y="1315"/>
                  </a:cubicBezTo>
                  <a:cubicBezTo>
                    <a:pt x="890" y="1315"/>
                    <a:pt x="1144" y="1769"/>
                    <a:pt x="1307" y="1769"/>
                  </a:cubicBezTo>
                  <a:cubicBezTo>
                    <a:pt x="1324" y="1769"/>
                    <a:pt x="1340" y="1764"/>
                    <a:pt x="1355" y="1752"/>
                  </a:cubicBezTo>
                  <a:cubicBezTo>
                    <a:pt x="1509" y="1636"/>
                    <a:pt x="1291" y="1134"/>
                    <a:pt x="1291" y="1134"/>
                  </a:cubicBezTo>
                  <a:cubicBezTo>
                    <a:pt x="1291" y="1134"/>
                    <a:pt x="1743" y="940"/>
                    <a:pt x="1755" y="785"/>
                  </a:cubicBezTo>
                  <a:cubicBezTo>
                    <a:pt x="1768" y="631"/>
                    <a:pt x="1148" y="606"/>
                    <a:pt x="1148" y="606"/>
                  </a:cubicBezTo>
                  <a:cubicBezTo>
                    <a:pt x="1148" y="606"/>
                    <a:pt x="1019" y="0"/>
                    <a:pt x="90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1" name="Google Shape;4641;p72"/>
            <p:cNvSpPr/>
            <p:nvPr/>
          </p:nvSpPr>
          <p:spPr>
            <a:xfrm>
              <a:off x="5875991" y="-697100"/>
              <a:ext cx="76931" cy="31507"/>
            </a:xfrm>
            <a:custGeom>
              <a:rect b="b" l="l" r="r" t="t"/>
              <a:pathLst>
                <a:path extrusionOk="0" h="661" w="1614">
                  <a:moveTo>
                    <a:pt x="177" y="1"/>
                  </a:moveTo>
                  <a:cubicBezTo>
                    <a:pt x="66" y="1"/>
                    <a:pt x="0" y="9"/>
                    <a:pt x="0" y="9"/>
                  </a:cubicBezTo>
                  <a:cubicBezTo>
                    <a:pt x="1181" y="291"/>
                    <a:pt x="1475" y="661"/>
                    <a:pt x="1476" y="661"/>
                  </a:cubicBezTo>
                  <a:cubicBezTo>
                    <a:pt x="1476" y="661"/>
                    <a:pt x="1476" y="661"/>
                    <a:pt x="1476" y="661"/>
                  </a:cubicBezTo>
                  <a:lnTo>
                    <a:pt x="1614" y="417"/>
                  </a:lnTo>
                  <a:cubicBezTo>
                    <a:pt x="1614" y="417"/>
                    <a:pt x="1380" y="230"/>
                    <a:pt x="843" y="88"/>
                  </a:cubicBezTo>
                  <a:cubicBezTo>
                    <a:pt x="571" y="16"/>
                    <a:pt x="331" y="1"/>
                    <a:pt x="177"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2" name="Google Shape;4642;p72"/>
            <p:cNvSpPr/>
            <p:nvPr/>
          </p:nvSpPr>
          <p:spPr>
            <a:xfrm>
              <a:off x="5881378" y="-705394"/>
              <a:ext cx="66064" cy="16492"/>
            </a:xfrm>
            <a:custGeom>
              <a:rect b="b" l="l" r="r" t="t"/>
              <a:pathLst>
                <a:path extrusionOk="0" h="346" w="1386">
                  <a:moveTo>
                    <a:pt x="643" y="1"/>
                  </a:moveTo>
                  <a:cubicBezTo>
                    <a:pt x="268" y="1"/>
                    <a:pt x="0" y="99"/>
                    <a:pt x="0" y="99"/>
                  </a:cubicBezTo>
                  <a:cubicBezTo>
                    <a:pt x="1011" y="103"/>
                    <a:pt x="1320" y="346"/>
                    <a:pt x="1320" y="346"/>
                  </a:cubicBezTo>
                  <a:cubicBezTo>
                    <a:pt x="1320" y="346"/>
                    <a:pt x="1320" y="346"/>
                    <a:pt x="1320" y="346"/>
                  </a:cubicBezTo>
                  <a:lnTo>
                    <a:pt x="1385" y="121"/>
                  </a:lnTo>
                  <a:cubicBezTo>
                    <a:pt x="1385" y="121"/>
                    <a:pt x="1160" y="15"/>
                    <a:pt x="699" y="1"/>
                  </a:cubicBezTo>
                  <a:cubicBezTo>
                    <a:pt x="680" y="1"/>
                    <a:pt x="661" y="1"/>
                    <a:pt x="643"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3" name="Google Shape;4643;p72"/>
            <p:cNvSpPr/>
            <p:nvPr/>
          </p:nvSpPr>
          <p:spPr>
            <a:xfrm>
              <a:off x="5875991" y="-689759"/>
              <a:ext cx="59963" cy="36321"/>
            </a:xfrm>
            <a:custGeom>
              <a:rect b="b" l="l" r="r" t="t"/>
              <a:pathLst>
                <a:path extrusionOk="0" h="762" w="1258">
                  <a:moveTo>
                    <a:pt x="0" y="0"/>
                  </a:moveTo>
                  <a:lnTo>
                    <a:pt x="0" y="0"/>
                  </a:lnTo>
                  <a:cubicBezTo>
                    <a:pt x="923" y="412"/>
                    <a:pt x="1107" y="760"/>
                    <a:pt x="1107" y="761"/>
                  </a:cubicBezTo>
                  <a:lnTo>
                    <a:pt x="1107" y="761"/>
                  </a:lnTo>
                  <a:lnTo>
                    <a:pt x="1258" y="582"/>
                  </a:lnTo>
                  <a:cubicBezTo>
                    <a:pt x="1258" y="582"/>
                    <a:pt x="1095" y="394"/>
                    <a:pt x="679" y="195"/>
                  </a:cubicBezTo>
                  <a:cubicBezTo>
                    <a:pt x="313" y="20"/>
                    <a:pt x="0" y="0"/>
                    <a:pt x="0" y="0"/>
                  </a:cubicBezTo>
                  <a:close/>
                  <a:moveTo>
                    <a:pt x="1107" y="761"/>
                  </a:moveTo>
                  <a:lnTo>
                    <a:pt x="1107" y="761"/>
                  </a:lnTo>
                  <a:cubicBezTo>
                    <a:pt x="1107" y="761"/>
                    <a:pt x="1107" y="761"/>
                    <a:pt x="1107" y="76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644" name="Google Shape;4644;p72"/>
          <p:cNvSpPr/>
          <p:nvPr/>
        </p:nvSpPr>
        <p:spPr>
          <a:xfrm>
            <a:off x="6210443" y="3552594"/>
            <a:ext cx="59653" cy="59653"/>
          </a:xfrm>
          <a:custGeom>
            <a:rect b="b" l="l" r="r" t="t"/>
            <a:pathLst>
              <a:path extrusionOk="0" h="524" w="524">
                <a:moveTo>
                  <a:pt x="254" y="0"/>
                </a:moveTo>
                <a:cubicBezTo>
                  <a:pt x="254" y="0"/>
                  <a:pt x="236" y="121"/>
                  <a:pt x="232" y="234"/>
                </a:cubicBezTo>
                <a:cubicBezTo>
                  <a:pt x="143" y="240"/>
                  <a:pt x="1" y="269"/>
                  <a:pt x="1" y="269"/>
                </a:cubicBezTo>
                <a:cubicBezTo>
                  <a:pt x="1" y="269"/>
                  <a:pt x="121" y="287"/>
                  <a:pt x="232" y="291"/>
                </a:cubicBezTo>
                <a:cubicBezTo>
                  <a:pt x="235" y="405"/>
                  <a:pt x="255" y="524"/>
                  <a:pt x="255" y="524"/>
                </a:cubicBezTo>
                <a:cubicBezTo>
                  <a:pt x="255" y="524"/>
                  <a:pt x="283" y="381"/>
                  <a:pt x="290" y="292"/>
                </a:cubicBezTo>
                <a:cubicBezTo>
                  <a:pt x="404" y="290"/>
                  <a:pt x="523" y="269"/>
                  <a:pt x="523" y="269"/>
                </a:cubicBezTo>
                <a:cubicBezTo>
                  <a:pt x="523" y="269"/>
                  <a:pt x="379" y="239"/>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5" name="Google Shape;4645;p72"/>
          <p:cNvSpPr/>
          <p:nvPr/>
        </p:nvSpPr>
        <p:spPr>
          <a:xfrm>
            <a:off x="7610694" y="3279175"/>
            <a:ext cx="59540" cy="59653"/>
          </a:xfrm>
          <a:custGeom>
            <a:rect b="b" l="l" r="r" t="t"/>
            <a:pathLst>
              <a:path extrusionOk="0" h="524" w="523">
                <a:moveTo>
                  <a:pt x="255" y="0"/>
                </a:moveTo>
                <a:cubicBezTo>
                  <a:pt x="255" y="0"/>
                  <a:pt x="236" y="121"/>
                  <a:pt x="232" y="233"/>
                </a:cubicBezTo>
                <a:cubicBezTo>
                  <a:pt x="143" y="240"/>
                  <a:pt x="0" y="268"/>
                  <a:pt x="0" y="268"/>
                </a:cubicBezTo>
                <a:cubicBezTo>
                  <a:pt x="0" y="268"/>
                  <a:pt x="121" y="286"/>
                  <a:pt x="232" y="290"/>
                </a:cubicBezTo>
                <a:cubicBezTo>
                  <a:pt x="235" y="405"/>
                  <a:pt x="256" y="524"/>
                  <a:pt x="256" y="524"/>
                </a:cubicBezTo>
                <a:cubicBezTo>
                  <a:pt x="256" y="524"/>
                  <a:pt x="283" y="379"/>
                  <a:pt x="290" y="293"/>
                </a:cubicBezTo>
                <a:cubicBezTo>
                  <a:pt x="403" y="289"/>
                  <a:pt x="523" y="268"/>
                  <a:pt x="523" y="268"/>
                </a:cubicBezTo>
                <a:cubicBezTo>
                  <a:pt x="523" y="268"/>
                  <a:pt x="378" y="238"/>
                  <a:pt x="290"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6" name="Google Shape;4646;p72"/>
          <p:cNvSpPr/>
          <p:nvPr/>
        </p:nvSpPr>
        <p:spPr>
          <a:xfrm>
            <a:off x="4881156" y="3612243"/>
            <a:ext cx="59540" cy="59653"/>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7" name="Google Shape;4647;p72"/>
          <p:cNvSpPr/>
          <p:nvPr/>
        </p:nvSpPr>
        <p:spPr>
          <a:xfrm>
            <a:off x="1033673" y="1956119"/>
            <a:ext cx="59653" cy="59767"/>
          </a:xfrm>
          <a:custGeom>
            <a:rect b="b" l="l" r="r" t="t"/>
            <a:pathLst>
              <a:path extrusionOk="0" h="525" w="524">
                <a:moveTo>
                  <a:pt x="255" y="1"/>
                </a:moveTo>
                <a:cubicBezTo>
                  <a:pt x="255" y="1"/>
                  <a:pt x="238" y="121"/>
                  <a:pt x="233" y="234"/>
                </a:cubicBezTo>
                <a:cubicBezTo>
                  <a:pt x="144" y="241"/>
                  <a:pt x="1" y="269"/>
                  <a:pt x="1" y="269"/>
                </a:cubicBezTo>
                <a:cubicBezTo>
                  <a:pt x="1" y="269"/>
                  <a:pt x="121" y="288"/>
                  <a:pt x="233" y="292"/>
                </a:cubicBezTo>
                <a:cubicBezTo>
                  <a:pt x="235" y="405"/>
                  <a:pt x="256" y="524"/>
                  <a:pt x="256" y="524"/>
                </a:cubicBezTo>
                <a:cubicBezTo>
                  <a:pt x="256" y="524"/>
                  <a:pt x="285" y="381"/>
                  <a:pt x="291" y="293"/>
                </a:cubicBezTo>
                <a:cubicBezTo>
                  <a:pt x="405" y="291"/>
                  <a:pt x="523" y="269"/>
                  <a:pt x="523" y="269"/>
                </a:cubicBezTo>
                <a:cubicBezTo>
                  <a:pt x="523" y="269"/>
                  <a:pt x="380" y="240"/>
                  <a:pt x="291" y="234"/>
                </a:cubicBezTo>
                <a:cubicBezTo>
                  <a:pt x="285"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8" name="Google Shape;4648;p72"/>
          <p:cNvSpPr/>
          <p:nvPr/>
        </p:nvSpPr>
        <p:spPr>
          <a:xfrm>
            <a:off x="7987003" y="3950596"/>
            <a:ext cx="59767" cy="59767"/>
          </a:xfrm>
          <a:custGeom>
            <a:rect b="b" l="l" r="r" t="t"/>
            <a:pathLst>
              <a:path extrusionOk="0" h="525" w="525">
                <a:moveTo>
                  <a:pt x="256" y="1"/>
                </a:moveTo>
                <a:cubicBezTo>
                  <a:pt x="256" y="1"/>
                  <a:pt x="238" y="121"/>
                  <a:pt x="234" y="234"/>
                </a:cubicBezTo>
                <a:cubicBezTo>
                  <a:pt x="145" y="241"/>
                  <a:pt x="1" y="269"/>
                  <a:pt x="1" y="269"/>
                </a:cubicBezTo>
                <a:cubicBezTo>
                  <a:pt x="1" y="269"/>
                  <a:pt x="121" y="288"/>
                  <a:pt x="233" y="292"/>
                </a:cubicBezTo>
                <a:cubicBezTo>
                  <a:pt x="235" y="405"/>
                  <a:pt x="256" y="524"/>
                  <a:pt x="256" y="524"/>
                </a:cubicBezTo>
                <a:cubicBezTo>
                  <a:pt x="256" y="524"/>
                  <a:pt x="286" y="381"/>
                  <a:pt x="292" y="293"/>
                </a:cubicBezTo>
                <a:cubicBezTo>
                  <a:pt x="406" y="291"/>
                  <a:pt x="524" y="269"/>
                  <a:pt x="524" y="269"/>
                </a:cubicBezTo>
                <a:cubicBezTo>
                  <a:pt x="524" y="269"/>
                  <a:pt x="381" y="240"/>
                  <a:pt x="292" y="234"/>
                </a:cubicBezTo>
                <a:cubicBezTo>
                  <a:pt x="286" y="145"/>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9" name="Google Shape;4649;p72"/>
          <p:cNvSpPr/>
          <p:nvPr/>
        </p:nvSpPr>
        <p:spPr>
          <a:xfrm>
            <a:off x="2751606" y="3740035"/>
            <a:ext cx="59540" cy="59653"/>
          </a:xfrm>
          <a:custGeom>
            <a:rect b="b" l="l" r="r" t="t"/>
            <a:pathLst>
              <a:path extrusionOk="0" h="524" w="523">
                <a:moveTo>
                  <a:pt x="255" y="0"/>
                </a:moveTo>
                <a:cubicBezTo>
                  <a:pt x="255" y="0"/>
                  <a:pt x="236" y="121"/>
                  <a:pt x="233" y="234"/>
                </a:cubicBezTo>
                <a:cubicBezTo>
                  <a:pt x="144" y="240"/>
                  <a:pt x="0" y="269"/>
                  <a:pt x="0" y="269"/>
                </a:cubicBezTo>
                <a:cubicBezTo>
                  <a:pt x="0" y="269"/>
                  <a:pt x="121" y="287"/>
                  <a:pt x="233" y="291"/>
                </a:cubicBezTo>
                <a:cubicBezTo>
                  <a:pt x="235" y="406"/>
                  <a:pt x="256" y="524"/>
                  <a:pt x="256" y="524"/>
                </a:cubicBezTo>
                <a:cubicBezTo>
                  <a:pt x="256" y="524"/>
                  <a:pt x="283" y="381"/>
                  <a:pt x="290" y="293"/>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0" name="Google Shape;4650;p72"/>
          <p:cNvSpPr/>
          <p:nvPr/>
        </p:nvSpPr>
        <p:spPr>
          <a:xfrm>
            <a:off x="3207648" y="1243944"/>
            <a:ext cx="59653" cy="59767"/>
          </a:xfrm>
          <a:custGeom>
            <a:rect b="b" l="l" r="r" t="t"/>
            <a:pathLst>
              <a:path extrusionOk="0" h="525" w="524">
                <a:moveTo>
                  <a:pt x="255" y="1"/>
                </a:moveTo>
                <a:cubicBezTo>
                  <a:pt x="255" y="1"/>
                  <a:pt x="237" y="121"/>
                  <a:pt x="232" y="233"/>
                </a:cubicBezTo>
                <a:cubicBezTo>
                  <a:pt x="143" y="240"/>
                  <a:pt x="0" y="269"/>
                  <a:pt x="0" y="269"/>
                </a:cubicBezTo>
                <a:cubicBezTo>
                  <a:pt x="0" y="269"/>
                  <a:pt x="120" y="288"/>
                  <a:pt x="231" y="291"/>
                </a:cubicBezTo>
                <a:cubicBezTo>
                  <a:pt x="235" y="405"/>
                  <a:pt x="255" y="524"/>
                  <a:pt x="255" y="524"/>
                </a:cubicBezTo>
                <a:cubicBezTo>
                  <a:pt x="255"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1" name="Google Shape;4651;p72"/>
          <p:cNvSpPr/>
          <p:nvPr/>
        </p:nvSpPr>
        <p:spPr>
          <a:xfrm>
            <a:off x="4215052" y="4153506"/>
            <a:ext cx="59540" cy="59767"/>
          </a:xfrm>
          <a:custGeom>
            <a:rect b="b" l="l" r="r" t="t"/>
            <a:pathLst>
              <a:path extrusionOk="0" h="525" w="523">
                <a:moveTo>
                  <a:pt x="255" y="1"/>
                </a:moveTo>
                <a:cubicBezTo>
                  <a:pt x="255" y="1"/>
                  <a:pt x="236" y="121"/>
                  <a:pt x="232" y="233"/>
                </a:cubicBezTo>
                <a:cubicBezTo>
                  <a:pt x="144" y="241"/>
                  <a:pt x="0" y="269"/>
                  <a:pt x="0" y="269"/>
                </a:cubicBezTo>
                <a:cubicBezTo>
                  <a:pt x="0" y="269"/>
                  <a:pt x="121" y="287"/>
                  <a:pt x="232" y="291"/>
                </a:cubicBezTo>
                <a:cubicBezTo>
                  <a:pt x="235" y="405"/>
                  <a:pt x="256" y="524"/>
                  <a:pt x="256" y="524"/>
                </a:cubicBezTo>
                <a:cubicBezTo>
                  <a:pt x="256" y="524"/>
                  <a:pt x="283" y="382"/>
                  <a:pt x="290" y="293"/>
                </a:cubicBezTo>
                <a:cubicBezTo>
                  <a:pt x="403" y="290"/>
                  <a:pt x="523" y="269"/>
                  <a:pt x="523" y="269"/>
                </a:cubicBezTo>
                <a:cubicBezTo>
                  <a:pt x="523" y="269"/>
                  <a:pt x="379" y="239"/>
                  <a:pt x="290"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2" name="Google Shape;4652;p72"/>
          <p:cNvSpPr/>
          <p:nvPr/>
        </p:nvSpPr>
        <p:spPr>
          <a:xfrm>
            <a:off x="7048098" y="4416539"/>
            <a:ext cx="59653" cy="59767"/>
          </a:xfrm>
          <a:custGeom>
            <a:rect b="b" l="l" r="r" t="t"/>
            <a:pathLst>
              <a:path extrusionOk="0" h="525" w="524">
                <a:moveTo>
                  <a:pt x="255" y="1"/>
                </a:moveTo>
                <a:cubicBezTo>
                  <a:pt x="255" y="1"/>
                  <a:pt x="237" y="121"/>
                  <a:pt x="232" y="234"/>
                </a:cubicBezTo>
                <a:cubicBezTo>
                  <a:pt x="143" y="241"/>
                  <a:pt x="0" y="270"/>
                  <a:pt x="0" y="270"/>
                </a:cubicBezTo>
                <a:cubicBezTo>
                  <a:pt x="0" y="270"/>
                  <a:pt x="120" y="288"/>
                  <a:pt x="231" y="292"/>
                </a:cubicBezTo>
                <a:cubicBezTo>
                  <a:pt x="235" y="405"/>
                  <a:pt x="255" y="524"/>
                  <a:pt x="255" y="524"/>
                </a:cubicBezTo>
                <a:cubicBezTo>
                  <a:pt x="255" y="524"/>
                  <a:pt x="284" y="381"/>
                  <a:pt x="290" y="293"/>
                </a:cubicBezTo>
                <a:cubicBezTo>
                  <a:pt x="404" y="291"/>
                  <a:pt x="523" y="270"/>
                  <a:pt x="523" y="270"/>
                </a:cubicBezTo>
                <a:cubicBezTo>
                  <a:pt x="523" y="270"/>
                  <a:pt x="379" y="240"/>
                  <a:pt x="290" y="234"/>
                </a:cubicBezTo>
                <a:cubicBezTo>
                  <a:pt x="284"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3" name="Google Shape;4653;p72"/>
          <p:cNvSpPr/>
          <p:nvPr/>
        </p:nvSpPr>
        <p:spPr>
          <a:xfrm>
            <a:off x="7829095" y="615502"/>
            <a:ext cx="59540" cy="59653"/>
          </a:xfrm>
          <a:custGeom>
            <a:rect b="b" l="l" r="r" t="t"/>
            <a:pathLst>
              <a:path extrusionOk="0" h="524" w="523">
                <a:moveTo>
                  <a:pt x="254" y="0"/>
                </a:moveTo>
                <a:cubicBezTo>
                  <a:pt x="254" y="0"/>
                  <a:pt x="236" y="121"/>
                  <a:pt x="232" y="234"/>
                </a:cubicBezTo>
                <a:cubicBezTo>
                  <a:pt x="143" y="240"/>
                  <a:pt x="0" y="269"/>
                  <a:pt x="0" y="269"/>
                </a:cubicBezTo>
                <a:cubicBezTo>
                  <a:pt x="0" y="269"/>
                  <a:pt x="121" y="287"/>
                  <a:pt x="232" y="291"/>
                </a:cubicBezTo>
                <a:cubicBezTo>
                  <a:pt x="235" y="404"/>
                  <a:pt x="256" y="524"/>
                  <a:pt x="256" y="524"/>
                </a:cubicBezTo>
                <a:cubicBezTo>
                  <a:pt x="256" y="524"/>
                  <a:pt x="283" y="381"/>
                  <a:pt x="289" y="292"/>
                </a:cubicBezTo>
                <a:cubicBezTo>
                  <a:pt x="403" y="290"/>
                  <a:pt x="523" y="269"/>
                  <a:pt x="523" y="269"/>
                </a:cubicBezTo>
                <a:cubicBezTo>
                  <a:pt x="523" y="269"/>
                  <a:pt x="378" y="239"/>
                  <a:pt x="289"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4" name="Google Shape;4654;p72"/>
          <p:cNvSpPr/>
          <p:nvPr/>
        </p:nvSpPr>
        <p:spPr>
          <a:xfrm>
            <a:off x="1441775" y="3707842"/>
            <a:ext cx="59653" cy="59653"/>
          </a:xfrm>
          <a:custGeom>
            <a:rect b="b" l="l" r="r" t="t"/>
            <a:pathLst>
              <a:path extrusionOk="0" h="524" w="524">
                <a:moveTo>
                  <a:pt x="255" y="0"/>
                </a:moveTo>
                <a:cubicBezTo>
                  <a:pt x="255" y="0"/>
                  <a:pt x="236" y="121"/>
                  <a:pt x="232" y="234"/>
                </a:cubicBezTo>
                <a:cubicBezTo>
                  <a:pt x="144" y="240"/>
                  <a:pt x="1" y="268"/>
                  <a:pt x="1" y="268"/>
                </a:cubicBezTo>
                <a:cubicBezTo>
                  <a:pt x="1" y="268"/>
                  <a:pt x="121" y="287"/>
                  <a:pt x="232" y="291"/>
                </a:cubicBezTo>
                <a:cubicBezTo>
                  <a:pt x="235" y="404"/>
                  <a:pt x="256" y="524"/>
                  <a:pt x="256" y="524"/>
                </a:cubicBezTo>
                <a:cubicBezTo>
                  <a:pt x="256" y="524"/>
                  <a:pt x="283" y="381"/>
                  <a:pt x="291" y="292"/>
                </a:cubicBezTo>
                <a:cubicBezTo>
                  <a:pt x="404" y="290"/>
                  <a:pt x="523" y="268"/>
                  <a:pt x="523" y="268"/>
                </a:cubicBezTo>
                <a:cubicBezTo>
                  <a:pt x="523" y="268"/>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5" name="Google Shape;4655;p72"/>
          <p:cNvSpPr/>
          <p:nvPr/>
        </p:nvSpPr>
        <p:spPr>
          <a:xfrm>
            <a:off x="5402264" y="1658748"/>
            <a:ext cx="67395" cy="67167"/>
          </a:xfrm>
          <a:custGeom>
            <a:rect b="b" l="l" r="r" t="t"/>
            <a:pathLst>
              <a:path extrusionOk="0" h="590" w="592">
                <a:moveTo>
                  <a:pt x="286" y="0"/>
                </a:moveTo>
                <a:cubicBezTo>
                  <a:pt x="286" y="0"/>
                  <a:pt x="265" y="136"/>
                  <a:pt x="262" y="263"/>
                </a:cubicBezTo>
                <a:cubicBezTo>
                  <a:pt x="163" y="269"/>
                  <a:pt x="1" y="304"/>
                  <a:pt x="1" y="304"/>
                </a:cubicBezTo>
                <a:cubicBezTo>
                  <a:pt x="1" y="304"/>
                  <a:pt x="137" y="325"/>
                  <a:pt x="262" y="328"/>
                </a:cubicBezTo>
                <a:cubicBezTo>
                  <a:pt x="264" y="456"/>
                  <a:pt x="288" y="589"/>
                  <a:pt x="288" y="589"/>
                </a:cubicBezTo>
                <a:cubicBezTo>
                  <a:pt x="288" y="589"/>
                  <a:pt x="321" y="427"/>
                  <a:pt x="328" y="328"/>
                </a:cubicBezTo>
                <a:cubicBezTo>
                  <a:pt x="458" y="326"/>
                  <a:pt x="592" y="302"/>
                  <a:pt x="592" y="302"/>
                </a:cubicBezTo>
                <a:cubicBezTo>
                  <a:pt x="592" y="302"/>
                  <a:pt x="428" y="268"/>
                  <a:pt x="328" y="262"/>
                </a:cubicBezTo>
                <a:cubicBezTo>
                  <a:pt x="320" y="163"/>
                  <a:pt x="286" y="0"/>
                  <a:pt x="28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6" name="Google Shape;4656;p72"/>
          <p:cNvSpPr/>
          <p:nvPr/>
        </p:nvSpPr>
        <p:spPr>
          <a:xfrm>
            <a:off x="8218948" y="2446226"/>
            <a:ext cx="67395" cy="67281"/>
          </a:xfrm>
          <a:custGeom>
            <a:rect b="b" l="l" r="r" t="t"/>
            <a:pathLst>
              <a:path extrusionOk="0" h="591" w="592">
                <a:moveTo>
                  <a:pt x="287" y="1"/>
                </a:moveTo>
                <a:cubicBezTo>
                  <a:pt x="287" y="1"/>
                  <a:pt x="266" y="136"/>
                  <a:pt x="262" y="264"/>
                </a:cubicBezTo>
                <a:cubicBezTo>
                  <a:pt x="163" y="270"/>
                  <a:pt x="0" y="305"/>
                  <a:pt x="0" y="305"/>
                </a:cubicBezTo>
                <a:cubicBezTo>
                  <a:pt x="0" y="305"/>
                  <a:pt x="136" y="326"/>
                  <a:pt x="262" y="329"/>
                </a:cubicBezTo>
                <a:cubicBezTo>
                  <a:pt x="264" y="457"/>
                  <a:pt x="288" y="590"/>
                  <a:pt x="288" y="590"/>
                </a:cubicBezTo>
                <a:cubicBezTo>
                  <a:pt x="288" y="590"/>
                  <a:pt x="321" y="428"/>
                  <a:pt x="329" y="329"/>
                </a:cubicBezTo>
                <a:cubicBezTo>
                  <a:pt x="458" y="327"/>
                  <a:pt x="592" y="302"/>
                  <a:pt x="592" y="302"/>
                </a:cubicBezTo>
                <a:cubicBezTo>
                  <a:pt x="592" y="302"/>
                  <a:pt x="428" y="269"/>
                  <a:pt x="329" y="263"/>
                </a:cubicBezTo>
                <a:cubicBezTo>
                  <a:pt x="321"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7" name="Google Shape;4657;p72"/>
          <p:cNvSpPr/>
          <p:nvPr/>
        </p:nvSpPr>
        <p:spPr>
          <a:xfrm>
            <a:off x="1874979" y="706805"/>
            <a:ext cx="134790" cy="134790"/>
          </a:xfrm>
          <a:custGeom>
            <a:rect b="b" l="l" r="r" t="t"/>
            <a:pathLst>
              <a:path extrusionOk="0" h="1184" w="1184">
                <a:moveTo>
                  <a:pt x="577" y="1"/>
                </a:moveTo>
                <a:cubicBezTo>
                  <a:pt x="577" y="1"/>
                  <a:pt x="534" y="273"/>
                  <a:pt x="526" y="527"/>
                </a:cubicBezTo>
                <a:cubicBezTo>
                  <a:pt x="325" y="542"/>
                  <a:pt x="1" y="608"/>
                  <a:pt x="1" y="608"/>
                </a:cubicBezTo>
                <a:cubicBezTo>
                  <a:pt x="1" y="608"/>
                  <a:pt x="272" y="650"/>
                  <a:pt x="524" y="659"/>
                </a:cubicBezTo>
                <a:cubicBezTo>
                  <a:pt x="530" y="917"/>
                  <a:pt x="577" y="1183"/>
                  <a:pt x="577" y="1183"/>
                </a:cubicBezTo>
                <a:cubicBezTo>
                  <a:pt x="577" y="1183"/>
                  <a:pt x="644" y="861"/>
                  <a:pt x="658" y="660"/>
                </a:cubicBezTo>
                <a:cubicBezTo>
                  <a:pt x="916" y="655"/>
                  <a:pt x="1184" y="608"/>
                  <a:pt x="1184" y="608"/>
                </a:cubicBezTo>
                <a:cubicBezTo>
                  <a:pt x="1184" y="608"/>
                  <a:pt x="858" y="541"/>
                  <a:pt x="658" y="527"/>
                </a:cubicBezTo>
                <a:cubicBezTo>
                  <a:pt x="644" y="327"/>
                  <a:pt x="577" y="1"/>
                  <a:pt x="57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8" name="Google Shape;4658;p72"/>
          <p:cNvSpPr/>
          <p:nvPr/>
        </p:nvSpPr>
        <p:spPr>
          <a:xfrm>
            <a:off x="4881153" y="4247082"/>
            <a:ext cx="269124" cy="269238"/>
          </a:xfrm>
          <a:custGeom>
            <a:rect b="b" l="l" r="r" t="t"/>
            <a:pathLst>
              <a:path extrusionOk="0" h="2365" w="2364">
                <a:moveTo>
                  <a:pt x="1150" y="1"/>
                </a:moveTo>
                <a:cubicBezTo>
                  <a:pt x="1150" y="1"/>
                  <a:pt x="1065" y="546"/>
                  <a:pt x="1048" y="1052"/>
                </a:cubicBezTo>
                <a:cubicBezTo>
                  <a:pt x="647" y="1080"/>
                  <a:pt x="0" y="1214"/>
                  <a:pt x="0" y="1214"/>
                </a:cubicBezTo>
                <a:cubicBezTo>
                  <a:pt x="0" y="1214"/>
                  <a:pt x="541" y="1299"/>
                  <a:pt x="1047" y="1316"/>
                </a:cubicBezTo>
                <a:cubicBezTo>
                  <a:pt x="1058" y="1832"/>
                  <a:pt x="1150" y="2365"/>
                  <a:pt x="1150" y="2365"/>
                </a:cubicBezTo>
                <a:cubicBezTo>
                  <a:pt x="1150" y="2365"/>
                  <a:pt x="1283" y="1718"/>
                  <a:pt x="1312" y="1318"/>
                </a:cubicBezTo>
                <a:cubicBezTo>
                  <a:pt x="1828" y="1305"/>
                  <a:pt x="2364" y="1214"/>
                  <a:pt x="2364" y="1214"/>
                </a:cubicBezTo>
                <a:cubicBezTo>
                  <a:pt x="2364"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9" name="Google Shape;4659;p72"/>
          <p:cNvSpPr/>
          <p:nvPr/>
        </p:nvSpPr>
        <p:spPr>
          <a:xfrm>
            <a:off x="5996476" y="1040106"/>
            <a:ext cx="67395" cy="67395"/>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60" name="Google Shape;4660;p72"/>
          <p:cNvSpPr/>
          <p:nvPr/>
        </p:nvSpPr>
        <p:spPr>
          <a:xfrm>
            <a:off x="3957025" y="1690656"/>
            <a:ext cx="134790" cy="134790"/>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61" name="Google Shape;4661;p72"/>
          <p:cNvSpPr/>
          <p:nvPr/>
        </p:nvSpPr>
        <p:spPr>
          <a:xfrm>
            <a:off x="6626397" y="1555866"/>
            <a:ext cx="134790" cy="134790"/>
          </a:xfrm>
          <a:custGeom>
            <a:rect b="b" l="l" r="r" t="t"/>
            <a:pathLst>
              <a:path extrusionOk="0" h="1184" w="1184">
                <a:moveTo>
                  <a:pt x="576" y="1"/>
                </a:moveTo>
                <a:cubicBezTo>
                  <a:pt x="576" y="1"/>
                  <a:pt x="533" y="273"/>
                  <a:pt x="525" y="527"/>
                </a:cubicBezTo>
                <a:cubicBezTo>
                  <a:pt x="325" y="541"/>
                  <a:pt x="0" y="608"/>
                  <a:pt x="0" y="608"/>
                </a:cubicBezTo>
                <a:cubicBezTo>
                  <a:pt x="0" y="608"/>
                  <a:pt x="271" y="650"/>
                  <a:pt x="524" y="659"/>
                </a:cubicBezTo>
                <a:cubicBezTo>
                  <a:pt x="529" y="917"/>
                  <a:pt x="576" y="1184"/>
                  <a:pt x="576" y="1184"/>
                </a:cubicBezTo>
                <a:cubicBezTo>
                  <a:pt x="576" y="1184"/>
                  <a:pt x="643" y="860"/>
                  <a:pt x="657" y="660"/>
                </a:cubicBezTo>
                <a:cubicBezTo>
                  <a:pt x="915" y="655"/>
                  <a:pt x="1183" y="608"/>
                  <a:pt x="1183" y="608"/>
                </a:cubicBezTo>
                <a:cubicBezTo>
                  <a:pt x="1183" y="608"/>
                  <a:pt x="858" y="541"/>
                  <a:pt x="657" y="527"/>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662" name="Google Shape;4662;p72"/>
          <p:cNvCxnSpPr/>
          <p:nvPr/>
        </p:nvCxnSpPr>
        <p:spPr>
          <a:xfrm flipH="1" rot="10800000">
            <a:off x="3207638" y="2781338"/>
            <a:ext cx="4612500" cy="5400"/>
          </a:xfrm>
          <a:prstGeom prst="straightConnector1">
            <a:avLst/>
          </a:prstGeom>
          <a:noFill/>
          <a:ln cap="flat" cmpd="sng" w="9525">
            <a:solidFill>
              <a:schemeClr val="dk2"/>
            </a:solidFill>
            <a:prstDash val="solid"/>
            <a:round/>
            <a:headEnd len="med" w="med" type="none"/>
            <a:tailEnd len="med" w="med" type="none"/>
          </a:ln>
        </p:spPr>
      </p:cxnSp>
      <p:sp>
        <p:nvSpPr>
          <p:cNvPr id="4663" name="Google Shape;4663;p72"/>
          <p:cNvSpPr txBox="1"/>
          <p:nvPr/>
        </p:nvSpPr>
        <p:spPr>
          <a:xfrm>
            <a:off x="0" y="4791250"/>
            <a:ext cx="78921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u="sng">
                <a:solidFill>
                  <a:schemeClr val="hlink"/>
                </a:solidFill>
                <a:latin typeface="Exo"/>
                <a:ea typeface="Exo"/>
                <a:cs typeface="Exo"/>
                <a:sym typeface="Exo"/>
                <a:hlinkClick r:id="rId3"/>
              </a:rPr>
              <a:t>https://kerbalspacechallenge.fr/2020/08/25/ksp-suivez-lguide-n4-les-points-de-manoeuvre/</a:t>
            </a:r>
            <a:endParaRPr sz="1000">
              <a:latin typeface="Exo"/>
              <a:ea typeface="Exo"/>
              <a:cs typeface="Exo"/>
              <a:sym typeface="Exo"/>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67" name="Shape 4667"/>
        <p:cNvGrpSpPr/>
        <p:nvPr/>
      </p:nvGrpSpPr>
      <p:grpSpPr>
        <a:xfrm>
          <a:off x="0" y="0"/>
          <a:ext cx="0" cy="0"/>
          <a:chOff x="0" y="0"/>
          <a:chExt cx="0" cy="0"/>
        </a:xfrm>
      </p:grpSpPr>
      <p:sp>
        <p:nvSpPr>
          <p:cNvPr id="4668" name="Google Shape;4668;p73"/>
          <p:cNvSpPr txBox="1"/>
          <p:nvPr>
            <p:ph type="title"/>
          </p:nvPr>
        </p:nvSpPr>
        <p:spPr>
          <a:xfrm>
            <a:off x="491400" y="3114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Dans l’espace, pour “tourner”, il faut… Accélérer !</a:t>
            </a:r>
            <a:endParaRPr/>
          </a:p>
        </p:txBody>
      </p:sp>
      <p:pic>
        <p:nvPicPr>
          <p:cNvPr id="4669" name="Google Shape;4669;p73"/>
          <p:cNvPicPr preferRelativeResize="0"/>
          <p:nvPr/>
        </p:nvPicPr>
        <p:blipFill rotWithShape="1">
          <a:blip r:embed="rId3">
            <a:alphaModFix/>
          </a:blip>
          <a:srcRect b="0" l="11509" r="18944" t="0"/>
          <a:stretch/>
        </p:blipFill>
        <p:spPr>
          <a:xfrm>
            <a:off x="4702050" y="1410075"/>
            <a:ext cx="4186826" cy="3379000"/>
          </a:xfrm>
          <a:prstGeom prst="rect">
            <a:avLst/>
          </a:prstGeom>
          <a:noFill/>
          <a:ln>
            <a:noFill/>
          </a:ln>
        </p:spPr>
      </p:pic>
      <p:pic>
        <p:nvPicPr>
          <p:cNvPr id="4670" name="Google Shape;4670;p73"/>
          <p:cNvPicPr preferRelativeResize="0"/>
          <p:nvPr/>
        </p:nvPicPr>
        <p:blipFill rotWithShape="1">
          <a:blip r:embed="rId4">
            <a:alphaModFix/>
          </a:blip>
          <a:srcRect b="0" l="24596" r="3357" t="0"/>
          <a:stretch/>
        </p:blipFill>
        <p:spPr>
          <a:xfrm>
            <a:off x="425100" y="1410075"/>
            <a:ext cx="4048644" cy="3379000"/>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74" name="Shape 4674"/>
        <p:cNvGrpSpPr/>
        <p:nvPr/>
      </p:nvGrpSpPr>
      <p:grpSpPr>
        <a:xfrm>
          <a:off x="0" y="0"/>
          <a:ext cx="0" cy="0"/>
          <a:chOff x="0" y="0"/>
          <a:chExt cx="0" cy="0"/>
        </a:xfrm>
      </p:grpSpPr>
      <p:sp>
        <p:nvSpPr>
          <p:cNvPr id="4675" name="Google Shape;4675;p74"/>
          <p:cNvSpPr txBox="1"/>
          <p:nvPr>
            <p:ph type="title"/>
          </p:nvPr>
        </p:nvSpPr>
        <p:spPr>
          <a:xfrm>
            <a:off x="491400" y="2352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Les nœuds de manœuvre, des petits calculateurs prédictifs</a:t>
            </a:r>
            <a:endParaRPr/>
          </a:p>
        </p:txBody>
      </p:sp>
      <p:pic>
        <p:nvPicPr>
          <p:cNvPr id="4676" name="Google Shape;4676;p74"/>
          <p:cNvPicPr preferRelativeResize="0"/>
          <p:nvPr/>
        </p:nvPicPr>
        <p:blipFill rotWithShape="1">
          <a:blip r:embed="rId3">
            <a:alphaModFix/>
          </a:blip>
          <a:srcRect b="0" l="21945" r="18949" t="0"/>
          <a:stretch/>
        </p:blipFill>
        <p:spPr>
          <a:xfrm>
            <a:off x="355525" y="1117375"/>
            <a:ext cx="4002638" cy="3809275"/>
          </a:xfrm>
          <a:prstGeom prst="rect">
            <a:avLst/>
          </a:prstGeom>
          <a:noFill/>
          <a:ln>
            <a:noFill/>
          </a:ln>
        </p:spPr>
      </p:pic>
      <p:pic>
        <p:nvPicPr>
          <p:cNvPr id="4677" name="Google Shape;4677;p74"/>
          <p:cNvPicPr preferRelativeResize="0"/>
          <p:nvPr/>
        </p:nvPicPr>
        <p:blipFill rotWithShape="1">
          <a:blip r:embed="rId4">
            <a:alphaModFix/>
          </a:blip>
          <a:srcRect b="0" l="0" r="78078" t="82801"/>
          <a:stretch/>
        </p:blipFill>
        <p:spPr>
          <a:xfrm>
            <a:off x="4807625" y="3169275"/>
            <a:ext cx="4002650" cy="1766357"/>
          </a:xfrm>
          <a:prstGeom prst="rect">
            <a:avLst/>
          </a:prstGeom>
          <a:noFill/>
          <a:ln>
            <a:noFill/>
          </a:ln>
        </p:spPr>
      </p:pic>
      <p:pic>
        <p:nvPicPr>
          <p:cNvPr id="4678" name="Google Shape;4678;p74"/>
          <p:cNvPicPr preferRelativeResize="0"/>
          <p:nvPr/>
        </p:nvPicPr>
        <p:blipFill rotWithShape="1">
          <a:blip r:embed="rId5">
            <a:alphaModFix/>
          </a:blip>
          <a:srcRect b="41359" l="46783" r="29669" t="40505"/>
          <a:stretch/>
        </p:blipFill>
        <p:spPr>
          <a:xfrm>
            <a:off x="4807625" y="1117363"/>
            <a:ext cx="4002650" cy="1734027"/>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82" name="Shape 4682"/>
        <p:cNvGrpSpPr/>
        <p:nvPr/>
      </p:nvGrpSpPr>
      <p:grpSpPr>
        <a:xfrm>
          <a:off x="0" y="0"/>
          <a:ext cx="0" cy="0"/>
          <a:chOff x="0" y="0"/>
          <a:chExt cx="0" cy="0"/>
        </a:xfrm>
      </p:grpSpPr>
      <p:sp>
        <p:nvSpPr>
          <p:cNvPr id="4683" name="Google Shape;4683;p75"/>
          <p:cNvSpPr txBox="1"/>
          <p:nvPr>
            <p:ph type="title"/>
          </p:nvPr>
        </p:nvSpPr>
        <p:spPr>
          <a:xfrm>
            <a:off x="589942" y="1354450"/>
            <a:ext cx="1645200" cy="7830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4600">
                <a:solidFill>
                  <a:srgbClr val="99CC00"/>
                </a:solidFill>
              </a:rPr>
              <a:t>Vert</a:t>
            </a:r>
            <a:endParaRPr sz="4600">
              <a:solidFill>
                <a:srgbClr val="99CC00"/>
              </a:solidFill>
            </a:endParaRPr>
          </a:p>
        </p:txBody>
      </p:sp>
      <p:sp>
        <p:nvSpPr>
          <p:cNvPr id="4684" name="Google Shape;4684;p75"/>
          <p:cNvSpPr txBox="1"/>
          <p:nvPr>
            <p:ph idx="3" type="title"/>
          </p:nvPr>
        </p:nvSpPr>
        <p:spPr>
          <a:xfrm>
            <a:off x="438900" y="372850"/>
            <a:ext cx="69249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Les 3 axes d’une manoeuvre orbitale</a:t>
            </a:r>
            <a:endParaRPr/>
          </a:p>
        </p:txBody>
      </p:sp>
      <p:sp>
        <p:nvSpPr>
          <p:cNvPr id="4685" name="Google Shape;4685;p75"/>
          <p:cNvSpPr txBox="1"/>
          <p:nvPr>
            <p:ph idx="4" type="title"/>
          </p:nvPr>
        </p:nvSpPr>
        <p:spPr>
          <a:xfrm>
            <a:off x="580200" y="2876175"/>
            <a:ext cx="1782600" cy="434700"/>
          </a:xfrm>
          <a:prstGeom prst="rect">
            <a:avLst/>
          </a:prstGeom>
        </p:spPr>
        <p:txBody>
          <a:bodyPr anchorCtr="0" anchor="b" bIns="91425" lIns="91425" spcFirstLastPara="1" rIns="91425" wrap="square" tIns="91425">
            <a:noAutofit/>
          </a:bodyPr>
          <a:lstStyle/>
          <a:p>
            <a:pPr indent="0" lvl="0" marL="0" marR="50800" rtl="0" algn="ctr">
              <a:lnSpc>
                <a:spcPct val="122222"/>
              </a:lnSpc>
              <a:spcBef>
                <a:spcPts val="0"/>
              </a:spcBef>
              <a:spcAft>
                <a:spcPts val="1600"/>
              </a:spcAft>
              <a:buNone/>
            </a:pPr>
            <a:r>
              <a:rPr lang="en" sz="1800"/>
              <a:t>Prograde Rétrograde</a:t>
            </a:r>
            <a:endParaRPr sz="1800"/>
          </a:p>
        </p:txBody>
      </p:sp>
      <p:sp>
        <p:nvSpPr>
          <p:cNvPr id="4686" name="Google Shape;4686;p75"/>
          <p:cNvSpPr txBox="1"/>
          <p:nvPr>
            <p:ph idx="1" type="subTitle"/>
          </p:nvPr>
        </p:nvSpPr>
        <p:spPr>
          <a:xfrm>
            <a:off x="580200" y="3006075"/>
            <a:ext cx="1782600" cy="783000"/>
          </a:xfrm>
          <a:prstGeom prst="rect">
            <a:avLst/>
          </a:prstGeom>
        </p:spPr>
        <p:txBody>
          <a:bodyPr anchorCtr="0" anchor="t" bIns="91425" lIns="91425" spcFirstLastPara="1" rIns="91425" wrap="square" tIns="91425">
            <a:noAutofit/>
          </a:bodyPr>
          <a:lstStyle/>
          <a:p>
            <a:pPr indent="0" lvl="0" marL="0" marR="50800" rtl="0" algn="ctr">
              <a:lnSpc>
                <a:spcPct val="122222"/>
              </a:lnSpc>
              <a:spcBef>
                <a:spcPts val="0"/>
              </a:spcBef>
              <a:spcAft>
                <a:spcPts val="1600"/>
              </a:spcAft>
              <a:buNone/>
            </a:pPr>
            <a:r>
              <a:rPr lang="en" sz="1100"/>
              <a:t>permet d'excentrer votre orbite : vue de votre vaisseau, c'est "vers l'avant" ou "vers l'arrière"</a:t>
            </a:r>
            <a:endParaRPr sz="1100"/>
          </a:p>
        </p:txBody>
      </p:sp>
      <p:sp>
        <p:nvSpPr>
          <p:cNvPr id="4687" name="Google Shape;4687;p75"/>
          <p:cNvSpPr txBox="1"/>
          <p:nvPr>
            <p:ph idx="5" type="title"/>
          </p:nvPr>
        </p:nvSpPr>
        <p:spPr>
          <a:xfrm>
            <a:off x="2648950" y="2876163"/>
            <a:ext cx="1923600" cy="434700"/>
          </a:xfrm>
          <a:prstGeom prst="rect">
            <a:avLst/>
          </a:prstGeom>
        </p:spPr>
        <p:txBody>
          <a:bodyPr anchorCtr="0" anchor="b" bIns="91425" lIns="91425" spcFirstLastPara="1" rIns="91425" wrap="square" tIns="91425">
            <a:noAutofit/>
          </a:bodyPr>
          <a:lstStyle/>
          <a:p>
            <a:pPr indent="0" lvl="0" marL="0" marR="50800" rtl="0" algn="ctr">
              <a:lnSpc>
                <a:spcPct val="122222"/>
              </a:lnSpc>
              <a:spcBef>
                <a:spcPts val="0"/>
              </a:spcBef>
              <a:spcAft>
                <a:spcPts val="1600"/>
              </a:spcAft>
              <a:buNone/>
            </a:pPr>
            <a:r>
              <a:rPr lang="en" sz="1800"/>
              <a:t>Normal</a:t>
            </a:r>
            <a:br>
              <a:rPr lang="en" sz="1800"/>
            </a:br>
            <a:r>
              <a:rPr lang="en" sz="1800"/>
              <a:t>AntiNormal</a:t>
            </a:r>
            <a:endParaRPr sz="1800"/>
          </a:p>
        </p:txBody>
      </p:sp>
      <p:sp>
        <p:nvSpPr>
          <p:cNvPr id="4688" name="Google Shape;4688;p75"/>
          <p:cNvSpPr txBox="1"/>
          <p:nvPr>
            <p:ph idx="6" type="subTitle"/>
          </p:nvPr>
        </p:nvSpPr>
        <p:spPr>
          <a:xfrm>
            <a:off x="2648951" y="3006063"/>
            <a:ext cx="1923600" cy="783000"/>
          </a:xfrm>
          <a:prstGeom prst="rect">
            <a:avLst/>
          </a:prstGeom>
        </p:spPr>
        <p:txBody>
          <a:bodyPr anchorCtr="0" anchor="t" bIns="91425" lIns="91425" spcFirstLastPara="1" rIns="91425" wrap="square" tIns="91425">
            <a:noAutofit/>
          </a:bodyPr>
          <a:lstStyle/>
          <a:p>
            <a:pPr indent="0" lvl="0" marL="0" marR="50800" rtl="0" algn="ctr">
              <a:lnSpc>
                <a:spcPct val="122222"/>
              </a:lnSpc>
              <a:spcBef>
                <a:spcPts val="0"/>
              </a:spcBef>
              <a:spcAft>
                <a:spcPts val="1600"/>
              </a:spcAft>
              <a:buNone/>
            </a:pPr>
            <a:r>
              <a:rPr lang="en" sz="1100"/>
              <a:t>permet d'incliner votre orbite : vue de profil, c'est "vers le haut" ou "vers le bas"</a:t>
            </a:r>
            <a:endParaRPr sz="1100"/>
          </a:p>
        </p:txBody>
      </p:sp>
      <p:sp>
        <p:nvSpPr>
          <p:cNvPr id="4689" name="Google Shape;4689;p75"/>
          <p:cNvSpPr txBox="1"/>
          <p:nvPr>
            <p:ph idx="7" type="title"/>
          </p:nvPr>
        </p:nvSpPr>
        <p:spPr>
          <a:xfrm>
            <a:off x="4888475" y="2647575"/>
            <a:ext cx="1923600" cy="434700"/>
          </a:xfrm>
          <a:prstGeom prst="rect">
            <a:avLst/>
          </a:prstGeom>
        </p:spPr>
        <p:txBody>
          <a:bodyPr anchorCtr="0" anchor="b" bIns="91425" lIns="91425" spcFirstLastPara="1" rIns="91425" wrap="square" tIns="91425">
            <a:noAutofit/>
          </a:bodyPr>
          <a:lstStyle/>
          <a:p>
            <a:pPr indent="0" lvl="0" marL="0" marR="0" rtl="0" algn="ctr">
              <a:lnSpc>
                <a:spcPct val="100000"/>
              </a:lnSpc>
              <a:spcBef>
                <a:spcPts val="0"/>
              </a:spcBef>
              <a:spcAft>
                <a:spcPts val="0"/>
              </a:spcAft>
              <a:buNone/>
            </a:pPr>
            <a:r>
              <a:rPr lang="en" sz="1800"/>
              <a:t>Radial </a:t>
            </a:r>
            <a:endParaRPr sz="1800"/>
          </a:p>
          <a:p>
            <a:pPr indent="0" lvl="0" marL="0" marR="0" rtl="0" algn="ctr">
              <a:lnSpc>
                <a:spcPct val="100000"/>
              </a:lnSpc>
              <a:spcBef>
                <a:spcPts val="0"/>
              </a:spcBef>
              <a:spcAft>
                <a:spcPts val="0"/>
              </a:spcAft>
              <a:buNone/>
            </a:pPr>
            <a:r>
              <a:rPr lang="en" sz="1800"/>
              <a:t>AntiRadial</a:t>
            </a:r>
            <a:endParaRPr sz="1800"/>
          </a:p>
        </p:txBody>
      </p:sp>
      <p:sp>
        <p:nvSpPr>
          <p:cNvPr id="4690" name="Google Shape;4690;p75"/>
          <p:cNvSpPr txBox="1"/>
          <p:nvPr>
            <p:ph idx="8" type="subTitle"/>
          </p:nvPr>
        </p:nvSpPr>
        <p:spPr>
          <a:xfrm>
            <a:off x="4888476" y="3006075"/>
            <a:ext cx="1923600" cy="783000"/>
          </a:xfrm>
          <a:prstGeom prst="rect">
            <a:avLst/>
          </a:prstGeom>
        </p:spPr>
        <p:txBody>
          <a:bodyPr anchorCtr="0" anchor="t" bIns="91425" lIns="91425" spcFirstLastPara="1" rIns="91425" wrap="square" tIns="91425">
            <a:noAutofit/>
          </a:bodyPr>
          <a:lstStyle/>
          <a:p>
            <a:pPr indent="0" lvl="0" marL="0" marR="50800" rtl="0" algn="ctr">
              <a:lnSpc>
                <a:spcPct val="122222"/>
              </a:lnSpc>
              <a:spcBef>
                <a:spcPts val="0"/>
              </a:spcBef>
              <a:spcAft>
                <a:spcPts val="1600"/>
              </a:spcAft>
              <a:buNone/>
            </a:pPr>
            <a:r>
              <a:rPr lang="en" sz="1100"/>
              <a:t>permet de faire pivoter votre orbite : vue de dessus, c'est "vers l'extérieur" ou "vers l'intérieur"</a:t>
            </a:r>
            <a:endParaRPr sz="1100"/>
          </a:p>
        </p:txBody>
      </p:sp>
      <p:sp>
        <p:nvSpPr>
          <p:cNvPr id="4691" name="Google Shape;4691;p75"/>
          <p:cNvSpPr txBox="1"/>
          <p:nvPr>
            <p:ph idx="9" type="title"/>
          </p:nvPr>
        </p:nvSpPr>
        <p:spPr>
          <a:xfrm>
            <a:off x="2723048" y="1354438"/>
            <a:ext cx="1775400" cy="7830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4600">
                <a:solidFill>
                  <a:srgbClr val="9900FF"/>
                </a:solidFill>
              </a:rPr>
              <a:t>Violet</a:t>
            </a:r>
            <a:endParaRPr sz="4600">
              <a:solidFill>
                <a:srgbClr val="9900FF"/>
              </a:solidFill>
            </a:endParaRPr>
          </a:p>
        </p:txBody>
      </p:sp>
      <p:pic>
        <p:nvPicPr>
          <p:cNvPr id="4692" name="Google Shape;4692;p75"/>
          <p:cNvPicPr preferRelativeResize="0"/>
          <p:nvPr/>
        </p:nvPicPr>
        <p:blipFill rotWithShape="1">
          <a:blip r:embed="rId3">
            <a:alphaModFix/>
          </a:blip>
          <a:srcRect b="19107" l="15628" r="19280" t="29652"/>
          <a:stretch/>
        </p:blipFill>
        <p:spPr>
          <a:xfrm>
            <a:off x="6812075" y="1660850"/>
            <a:ext cx="2113500" cy="1993550"/>
          </a:xfrm>
          <a:prstGeom prst="rect">
            <a:avLst/>
          </a:prstGeom>
          <a:noFill/>
          <a:ln>
            <a:noFill/>
          </a:ln>
        </p:spPr>
      </p:pic>
      <p:sp>
        <p:nvSpPr>
          <p:cNvPr id="4693" name="Google Shape;4693;p75"/>
          <p:cNvSpPr txBox="1"/>
          <p:nvPr>
            <p:ph idx="2" type="title"/>
          </p:nvPr>
        </p:nvSpPr>
        <p:spPr>
          <a:xfrm>
            <a:off x="4986346" y="1354450"/>
            <a:ext cx="1728000" cy="7830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4600"/>
              <a:t>Bleu</a:t>
            </a:r>
            <a:endParaRPr sz="4600"/>
          </a:p>
        </p:txBody>
      </p:sp>
      <p:sp>
        <p:nvSpPr>
          <p:cNvPr id="4694" name="Google Shape;4694;p75"/>
          <p:cNvSpPr txBox="1"/>
          <p:nvPr/>
        </p:nvSpPr>
        <p:spPr>
          <a:xfrm>
            <a:off x="592800" y="4117500"/>
            <a:ext cx="4141500" cy="820800"/>
          </a:xfrm>
          <a:prstGeom prst="rect">
            <a:avLst/>
          </a:prstGeom>
          <a:noFill/>
          <a:ln>
            <a:noFill/>
          </a:ln>
        </p:spPr>
        <p:txBody>
          <a:bodyPr anchorCtr="0" anchor="t" bIns="91425" lIns="91425" spcFirstLastPara="1" rIns="91425" wrap="square" tIns="91425">
            <a:spAutoFit/>
          </a:bodyPr>
          <a:lstStyle/>
          <a:p>
            <a:pPr indent="0" lvl="0" marL="0" marR="50800" rtl="0" algn="just">
              <a:lnSpc>
                <a:spcPct val="122222"/>
              </a:lnSpc>
              <a:spcBef>
                <a:spcPts val="0"/>
              </a:spcBef>
              <a:spcAft>
                <a:spcPts val="1600"/>
              </a:spcAft>
              <a:buNone/>
            </a:pPr>
            <a:r>
              <a:rPr lang="en" sz="1200">
                <a:solidFill>
                  <a:schemeClr val="dk1"/>
                </a:solidFill>
                <a:latin typeface="Barlow"/>
                <a:ea typeface="Barlow"/>
                <a:cs typeface="Barlow"/>
                <a:sym typeface="Barlow"/>
              </a:rPr>
              <a:t>En général, on n’agit que sur un axe à la fois, correspondant à un type de manœuvre en particulier. </a:t>
            </a:r>
            <a:r>
              <a:rPr lang="en" sz="1200">
                <a:solidFill>
                  <a:schemeClr val="dk1"/>
                </a:solidFill>
                <a:latin typeface="Barlow"/>
                <a:ea typeface="Barlow"/>
                <a:cs typeface="Barlow"/>
                <a:sym typeface="Barlow"/>
              </a:rPr>
              <a:t>Le</a:t>
            </a:r>
            <a:r>
              <a:rPr lang="en" sz="1200">
                <a:solidFill>
                  <a:srgbClr val="79B6F9"/>
                </a:solidFill>
                <a:latin typeface="Barlow"/>
                <a:ea typeface="Barlow"/>
                <a:cs typeface="Barlow"/>
                <a:sym typeface="Barlow"/>
              </a:rPr>
              <a:t> </a:t>
            </a:r>
            <a:r>
              <a:rPr b="1" lang="en" sz="1200">
                <a:solidFill>
                  <a:srgbClr val="79B6F9"/>
                </a:solidFill>
                <a:latin typeface="Barlow"/>
                <a:ea typeface="Barlow"/>
                <a:cs typeface="Barlow"/>
                <a:sym typeface="Barlow"/>
              </a:rPr>
              <a:t>Bleu</a:t>
            </a:r>
            <a:r>
              <a:rPr b="1" lang="en" sz="1200">
                <a:solidFill>
                  <a:srgbClr val="79B6F9"/>
                </a:solidFill>
                <a:latin typeface="Barlow"/>
                <a:ea typeface="Barlow"/>
                <a:cs typeface="Barlow"/>
                <a:sym typeface="Barlow"/>
              </a:rPr>
              <a:t> </a:t>
            </a:r>
            <a:r>
              <a:rPr lang="en" sz="1200">
                <a:solidFill>
                  <a:srgbClr val="79B6F9"/>
                </a:solidFill>
                <a:latin typeface="Barlow"/>
                <a:ea typeface="Barlow"/>
                <a:cs typeface="Barlow"/>
                <a:sym typeface="Barlow"/>
              </a:rPr>
              <a:t>(radial - antiradial) </a:t>
            </a:r>
            <a:r>
              <a:rPr lang="en" sz="1200">
                <a:solidFill>
                  <a:schemeClr val="dk1"/>
                </a:solidFill>
                <a:latin typeface="Barlow"/>
                <a:ea typeface="Barlow"/>
                <a:cs typeface="Barlow"/>
                <a:sym typeface="Barlow"/>
              </a:rPr>
              <a:t>est à limiter autant que possible.</a:t>
            </a:r>
            <a:endParaRPr sz="1200">
              <a:solidFill>
                <a:schemeClr val="dk1"/>
              </a:solidFill>
              <a:latin typeface="Barlow"/>
              <a:ea typeface="Barlow"/>
              <a:cs typeface="Barlow"/>
              <a:sym typeface="Barlow"/>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98" name="Shape 4698"/>
        <p:cNvGrpSpPr/>
        <p:nvPr/>
      </p:nvGrpSpPr>
      <p:grpSpPr>
        <a:xfrm>
          <a:off x="0" y="0"/>
          <a:ext cx="0" cy="0"/>
          <a:chOff x="0" y="0"/>
          <a:chExt cx="0" cy="0"/>
        </a:xfrm>
      </p:grpSpPr>
      <p:sp>
        <p:nvSpPr>
          <p:cNvPr id="4699" name="Google Shape;4699;p76"/>
          <p:cNvSpPr txBox="1"/>
          <p:nvPr>
            <p:ph type="title"/>
          </p:nvPr>
        </p:nvSpPr>
        <p:spPr>
          <a:xfrm>
            <a:off x="311700" y="387600"/>
            <a:ext cx="83814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Les manoeuvres orbitales en équation (1/2)</a:t>
            </a:r>
            <a:endParaRPr/>
          </a:p>
        </p:txBody>
      </p:sp>
      <p:sp>
        <p:nvSpPr>
          <p:cNvPr id="4700" name="Google Shape;4700;p76"/>
          <p:cNvSpPr txBox="1"/>
          <p:nvPr/>
        </p:nvSpPr>
        <p:spPr>
          <a:xfrm>
            <a:off x="126675" y="1053800"/>
            <a:ext cx="8805900" cy="834600"/>
          </a:xfrm>
          <a:prstGeom prst="rect">
            <a:avLst/>
          </a:prstGeom>
          <a:noFill/>
          <a:ln>
            <a:noFill/>
          </a:ln>
        </p:spPr>
        <p:txBody>
          <a:bodyPr anchorCtr="0" anchor="t" bIns="91425" lIns="91425" spcFirstLastPara="1" rIns="91425" wrap="square" tIns="91425">
            <a:spAutoFit/>
          </a:bodyPr>
          <a:lstStyle/>
          <a:p>
            <a:pPr indent="0" lvl="0" marL="0" marR="50800" rtl="0" algn="just">
              <a:lnSpc>
                <a:spcPct val="122222"/>
              </a:lnSpc>
              <a:spcBef>
                <a:spcPts val="0"/>
              </a:spcBef>
              <a:spcAft>
                <a:spcPts val="1600"/>
              </a:spcAft>
              <a:buNone/>
            </a:pPr>
            <a:r>
              <a:rPr lang="en" sz="1900">
                <a:solidFill>
                  <a:schemeClr val="dk1"/>
                </a:solidFill>
                <a:latin typeface="Barlow"/>
                <a:ea typeface="Barlow"/>
                <a:cs typeface="Barlow"/>
                <a:sym typeface="Barlow"/>
              </a:rPr>
              <a:t>Le transfert de Hohmann permet de modifier l’altitude du véhicule. Pour passer d’une orbite de rayon </a:t>
            </a:r>
            <a:r>
              <a:rPr b="1" lang="en" sz="1900">
                <a:solidFill>
                  <a:schemeClr val="dk1"/>
                </a:solidFill>
                <a:latin typeface="Average"/>
                <a:ea typeface="Average"/>
                <a:cs typeface="Average"/>
                <a:sym typeface="Average"/>
              </a:rPr>
              <a:t>r0</a:t>
            </a:r>
            <a:r>
              <a:rPr lang="en" sz="1900">
                <a:solidFill>
                  <a:schemeClr val="dk1"/>
                </a:solidFill>
                <a:latin typeface="Barlow"/>
                <a:ea typeface="Barlow"/>
                <a:cs typeface="Barlow"/>
                <a:sym typeface="Barlow"/>
              </a:rPr>
              <a:t> vers le rayon </a:t>
            </a:r>
            <a:r>
              <a:rPr b="1" lang="en" sz="1900">
                <a:solidFill>
                  <a:schemeClr val="dk1"/>
                </a:solidFill>
                <a:latin typeface="Average"/>
                <a:ea typeface="Average"/>
                <a:cs typeface="Average"/>
                <a:sym typeface="Average"/>
              </a:rPr>
              <a:t>r1</a:t>
            </a:r>
            <a:r>
              <a:rPr lang="en" sz="1900">
                <a:solidFill>
                  <a:schemeClr val="dk1"/>
                </a:solidFill>
                <a:latin typeface="Barlow"/>
                <a:ea typeface="Barlow"/>
                <a:cs typeface="Barlow"/>
                <a:sym typeface="Barlow"/>
              </a:rPr>
              <a:t>, le </a:t>
            </a:r>
            <a:r>
              <a:rPr b="1" lang="en" sz="1900">
                <a:solidFill>
                  <a:schemeClr val="dk1"/>
                </a:solidFill>
                <a:latin typeface="Average"/>
                <a:ea typeface="Average"/>
                <a:cs typeface="Average"/>
                <a:sym typeface="Average"/>
              </a:rPr>
              <a:t>DV</a:t>
            </a:r>
            <a:r>
              <a:rPr lang="en" sz="1900">
                <a:solidFill>
                  <a:schemeClr val="dk1"/>
                </a:solidFill>
                <a:latin typeface="Barlow"/>
                <a:ea typeface="Barlow"/>
                <a:cs typeface="Barlow"/>
                <a:sym typeface="Barlow"/>
              </a:rPr>
              <a:t> est donné par : </a:t>
            </a:r>
            <a:endParaRPr sz="1900">
              <a:solidFill>
                <a:schemeClr val="dk1"/>
              </a:solidFill>
              <a:latin typeface="Barlow"/>
              <a:ea typeface="Barlow"/>
              <a:cs typeface="Barlow"/>
              <a:sym typeface="Barlow"/>
            </a:endParaRPr>
          </a:p>
        </p:txBody>
      </p:sp>
      <p:pic>
        <p:nvPicPr>
          <p:cNvPr id="4701" name="Google Shape;4701;p76"/>
          <p:cNvPicPr preferRelativeResize="0"/>
          <p:nvPr/>
        </p:nvPicPr>
        <p:blipFill>
          <a:blip r:embed="rId3">
            <a:alphaModFix/>
          </a:blip>
          <a:stretch>
            <a:fillRect/>
          </a:stretch>
        </p:blipFill>
        <p:spPr>
          <a:xfrm>
            <a:off x="1394413" y="3474600"/>
            <a:ext cx="3019200" cy="1099200"/>
          </a:xfrm>
          <a:prstGeom prst="roundRect">
            <a:avLst>
              <a:gd fmla="val 16667" name="adj"/>
            </a:avLst>
          </a:prstGeom>
          <a:noFill/>
          <a:ln>
            <a:noFill/>
          </a:ln>
        </p:spPr>
      </p:pic>
      <p:sp>
        <p:nvSpPr>
          <p:cNvPr id="4702" name="Google Shape;4702;p76"/>
          <p:cNvSpPr txBox="1"/>
          <p:nvPr/>
        </p:nvSpPr>
        <p:spPr>
          <a:xfrm>
            <a:off x="126688" y="2982000"/>
            <a:ext cx="5460900" cy="477000"/>
          </a:xfrm>
          <a:prstGeom prst="rect">
            <a:avLst/>
          </a:prstGeom>
          <a:noFill/>
          <a:ln>
            <a:noFill/>
          </a:ln>
        </p:spPr>
        <p:txBody>
          <a:bodyPr anchorCtr="0" anchor="t" bIns="91425" lIns="91425" spcFirstLastPara="1" rIns="91425" wrap="square" tIns="91425">
            <a:spAutoFit/>
          </a:bodyPr>
          <a:lstStyle/>
          <a:p>
            <a:pPr indent="0" lvl="0" marL="0" marR="50800" rtl="0" algn="just">
              <a:lnSpc>
                <a:spcPct val="122222"/>
              </a:lnSpc>
              <a:spcBef>
                <a:spcPts val="0"/>
              </a:spcBef>
              <a:spcAft>
                <a:spcPts val="1600"/>
              </a:spcAft>
              <a:buNone/>
            </a:pPr>
            <a:r>
              <a:rPr lang="en" sz="1900">
                <a:solidFill>
                  <a:schemeClr val="dk1"/>
                </a:solidFill>
                <a:latin typeface="Barlow"/>
                <a:ea typeface="Barlow"/>
                <a:cs typeface="Barlow"/>
                <a:sym typeface="Barlow"/>
              </a:rPr>
              <a:t>L’angle de phase permettant un rendez-vous est :</a:t>
            </a:r>
            <a:endParaRPr sz="1900">
              <a:solidFill>
                <a:schemeClr val="dk1"/>
              </a:solidFill>
              <a:latin typeface="Barlow"/>
              <a:ea typeface="Barlow"/>
              <a:cs typeface="Barlow"/>
              <a:sym typeface="Barlow"/>
            </a:endParaRPr>
          </a:p>
        </p:txBody>
      </p:sp>
      <p:pic>
        <p:nvPicPr>
          <p:cNvPr id="4703" name="Google Shape;4703;p76"/>
          <p:cNvPicPr preferRelativeResize="0"/>
          <p:nvPr/>
        </p:nvPicPr>
        <p:blipFill>
          <a:blip r:embed="rId4">
            <a:alphaModFix/>
          </a:blip>
          <a:stretch>
            <a:fillRect/>
          </a:stretch>
        </p:blipFill>
        <p:spPr>
          <a:xfrm>
            <a:off x="5410941" y="1998800"/>
            <a:ext cx="3639600" cy="2926800"/>
          </a:xfrm>
          <a:prstGeom prst="roundRect">
            <a:avLst>
              <a:gd fmla="val 16667" name="adj"/>
            </a:avLst>
          </a:prstGeom>
          <a:noFill/>
          <a:ln>
            <a:noFill/>
          </a:ln>
        </p:spPr>
      </p:pic>
      <p:sp>
        <p:nvSpPr>
          <p:cNvPr id="4704" name="Google Shape;4704;p76"/>
          <p:cNvSpPr txBox="1"/>
          <p:nvPr/>
        </p:nvSpPr>
        <p:spPr>
          <a:xfrm>
            <a:off x="126688" y="4573900"/>
            <a:ext cx="5460900" cy="492600"/>
          </a:xfrm>
          <a:prstGeom prst="rect">
            <a:avLst/>
          </a:prstGeom>
          <a:noFill/>
          <a:ln>
            <a:noFill/>
          </a:ln>
        </p:spPr>
        <p:txBody>
          <a:bodyPr anchorCtr="0" anchor="t" bIns="91425" lIns="91425" spcFirstLastPara="1" rIns="91425" wrap="square" tIns="91425">
            <a:spAutoFit/>
          </a:bodyPr>
          <a:lstStyle/>
          <a:p>
            <a:pPr indent="0" lvl="0" marL="0" marR="50800" rtl="0" algn="just">
              <a:lnSpc>
                <a:spcPct val="122222"/>
              </a:lnSpc>
              <a:spcBef>
                <a:spcPts val="0"/>
              </a:spcBef>
              <a:spcAft>
                <a:spcPts val="1600"/>
              </a:spcAft>
              <a:buNone/>
            </a:pPr>
            <a:r>
              <a:rPr lang="en" sz="2000">
                <a:solidFill>
                  <a:srgbClr val="FF0000"/>
                </a:solidFill>
                <a:latin typeface="Average"/>
                <a:ea typeface="Average"/>
                <a:cs typeface="Average"/>
                <a:sym typeface="Average"/>
              </a:rPr>
              <a:t>ΔV</a:t>
            </a:r>
            <a:r>
              <a:rPr baseline="-25000" lang="en" sz="2000">
                <a:solidFill>
                  <a:srgbClr val="FF0000"/>
                </a:solidFill>
                <a:latin typeface="Average"/>
                <a:ea typeface="Average"/>
                <a:cs typeface="Average"/>
                <a:sym typeface="Average"/>
              </a:rPr>
              <a:t>2</a:t>
            </a:r>
            <a:r>
              <a:rPr lang="en" sz="2000">
                <a:solidFill>
                  <a:schemeClr val="accent3"/>
                </a:solidFill>
                <a:latin typeface="Average"/>
                <a:ea typeface="Average"/>
                <a:cs typeface="Average"/>
                <a:sym typeface="Average"/>
              </a:rPr>
              <a:t> </a:t>
            </a:r>
            <a:r>
              <a:rPr lang="en" sz="1900">
                <a:solidFill>
                  <a:schemeClr val="dk1"/>
                </a:solidFill>
                <a:latin typeface="Barlow"/>
                <a:ea typeface="Barlow"/>
                <a:cs typeface="Barlow"/>
                <a:sym typeface="Barlow"/>
              </a:rPr>
              <a:t>est la vitesse de rentrée dans la SOI de Mun</a:t>
            </a:r>
            <a:endParaRPr sz="1900">
              <a:solidFill>
                <a:schemeClr val="dk1"/>
              </a:solidFill>
              <a:latin typeface="Barlow"/>
              <a:ea typeface="Barlow"/>
              <a:cs typeface="Barlow"/>
              <a:sym typeface="Barlow"/>
            </a:endParaRPr>
          </a:p>
        </p:txBody>
      </p:sp>
      <p:pic>
        <p:nvPicPr>
          <p:cNvPr id="4705" name="Google Shape;4705;p76"/>
          <p:cNvPicPr preferRelativeResize="0"/>
          <p:nvPr/>
        </p:nvPicPr>
        <p:blipFill>
          <a:blip r:embed="rId5">
            <a:alphaModFix/>
          </a:blip>
          <a:stretch>
            <a:fillRect/>
          </a:stretch>
        </p:blipFill>
        <p:spPr>
          <a:xfrm>
            <a:off x="311696" y="1998796"/>
            <a:ext cx="4928100" cy="1007700"/>
          </a:xfrm>
          <a:prstGeom prst="roundRect">
            <a:avLst>
              <a:gd fmla="val 16667" name="adj"/>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09" name="Shape 4709"/>
        <p:cNvGrpSpPr/>
        <p:nvPr/>
      </p:nvGrpSpPr>
      <p:grpSpPr>
        <a:xfrm>
          <a:off x="0" y="0"/>
          <a:ext cx="0" cy="0"/>
          <a:chOff x="0" y="0"/>
          <a:chExt cx="0" cy="0"/>
        </a:xfrm>
      </p:grpSpPr>
      <p:sp>
        <p:nvSpPr>
          <p:cNvPr id="4710" name="Google Shape;4710;p77"/>
          <p:cNvSpPr txBox="1"/>
          <p:nvPr>
            <p:ph type="title"/>
          </p:nvPr>
        </p:nvSpPr>
        <p:spPr>
          <a:xfrm>
            <a:off x="246400" y="311400"/>
            <a:ext cx="85083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Les manoeuvres orbitales en équation (2/2)</a:t>
            </a:r>
            <a:endParaRPr/>
          </a:p>
        </p:txBody>
      </p:sp>
      <p:sp>
        <p:nvSpPr>
          <p:cNvPr id="4711" name="Google Shape;4711;p77"/>
          <p:cNvSpPr txBox="1"/>
          <p:nvPr/>
        </p:nvSpPr>
        <p:spPr>
          <a:xfrm>
            <a:off x="169050" y="911050"/>
            <a:ext cx="8805900" cy="3160500"/>
          </a:xfrm>
          <a:prstGeom prst="rect">
            <a:avLst/>
          </a:prstGeom>
          <a:noFill/>
          <a:ln>
            <a:noFill/>
          </a:ln>
        </p:spPr>
        <p:txBody>
          <a:bodyPr anchorCtr="0" anchor="t" bIns="91425" lIns="91425" spcFirstLastPara="1" rIns="91425" wrap="square" tIns="91425">
            <a:spAutoFit/>
          </a:bodyPr>
          <a:lstStyle/>
          <a:p>
            <a:pPr indent="0" lvl="0" marL="0" marR="50800" rtl="0" algn="just">
              <a:lnSpc>
                <a:spcPct val="122222"/>
              </a:lnSpc>
              <a:spcBef>
                <a:spcPts val="0"/>
              </a:spcBef>
              <a:spcAft>
                <a:spcPts val="0"/>
              </a:spcAft>
              <a:buNone/>
            </a:pPr>
            <a:r>
              <a:rPr lang="en" sz="1900">
                <a:solidFill>
                  <a:schemeClr val="dk1"/>
                </a:solidFill>
                <a:latin typeface="Barlow"/>
                <a:ea typeface="Barlow"/>
                <a:cs typeface="Barlow"/>
                <a:sym typeface="Barlow"/>
              </a:rPr>
              <a:t>Une fois dans la sphère d’influence de Mun le véhicule est attiré et accélère. On peut déterminer la vitesse au périastre avec la conservation de l’énergie. A l’entrée dans la SOI puis au périastre on a :</a:t>
            </a:r>
            <a:endParaRPr sz="1900">
              <a:solidFill>
                <a:schemeClr val="dk1"/>
              </a:solidFill>
              <a:latin typeface="Barlow"/>
              <a:ea typeface="Barlow"/>
              <a:cs typeface="Barlow"/>
              <a:sym typeface="Barlow"/>
            </a:endParaRPr>
          </a:p>
          <a:p>
            <a:pPr indent="0" lvl="0" marL="0" marR="50800" rtl="0" algn="just">
              <a:lnSpc>
                <a:spcPct val="122222"/>
              </a:lnSpc>
              <a:spcBef>
                <a:spcPts val="1600"/>
              </a:spcBef>
              <a:spcAft>
                <a:spcPts val="0"/>
              </a:spcAft>
              <a:buNone/>
            </a:pPr>
            <a:r>
              <a:t/>
            </a:r>
            <a:endParaRPr sz="1900">
              <a:solidFill>
                <a:schemeClr val="dk1"/>
              </a:solidFill>
              <a:latin typeface="Barlow"/>
              <a:ea typeface="Barlow"/>
              <a:cs typeface="Barlow"/>
              <a:sym typeface="Barlow"/>
            </a:endParaRPr>
          </a:p>
          <a:p>
            <a:pPr indent="0" lvl="0" marL="0" marR="50800" rtl="0" algn="just">
              <a:lnSpc>
                <a:spcPct val="122222"/>
              </a:lnSpc>
              <a:spcBef>
                <a:spcPts val="1600"/>
              </a:spcBef>
              <a:spcAft>
                <a:spcPts val="0"/>
              </a:spcAft>
              <a:buNone/>
            </a:pPr>
            <a:r>
              <a:t/>
            </a:r>
            <a:endParaRPr sz="1900">
              <a:solidFill>
                <a:schemeClr val="dk1"/>
              </a:solidFill>
              <a:latin typeface="Barlow"/>
              <a:ea typeface="Barlow"/>
              <a:cs typeface="Barlow"/>
              <a:sym typeface="Barlow"/>
            </a:endParaRPr>
          </a:p>
          <a:p>
            <a:pPr indent="0" lvl="0" marL="0" marR="50800" rtl="0" algn="just">
              <a:lnSpc>
                <a:spcPct val="122222"/>
              </a:lnSpc>
              <a:spcBef>
                <a:spcPts val="1600"/>
              </a:spcBef>
              <a:spcAft>
                <a:spcPts val="0"/>
              </a:spcAft>
              <a:buNone/>
            </a:pPr>
            <a:r>
              <a:t/>
            </a:r>
            <a:endParaRPr sz="400">
              <a:solidFill>
                <a:schemeClr val="dk1"/>
              </a:solidFill>
              <a:latin typeface="Barlow"/>
              <a:ea typeface="Barlow"/>
              <a:cs typeface="Barlow"/>
              <a:sym typeface="Barlow"/>
            </a:endParaRPr>
          </a:p>
          <a:p>
            <a:pPr indent="0" lvl="0" marL="0" marR="50800" rtl="0" algn="just">
              <a:lnSpc>
                <a:spcPct val="122222"/>
              </a:lnSpc>
              <a:spcBef>
                <a:spcPts val="1600"/>
              </a:spcBef>
              <a:spcAft>
                <a:spcPts val="1600"/>
              </a:spcAft>
              <a:buNone/>
            </a:pPr>
            <a:r>
              <a:rPr lang="en" sz="1900">
                <a:solidFill>
                  <a:schemeClr val="dk1"/>
                </a:solidFill>
                <a:latin typeface="Barlow"/>
                <a:ea typeface="Barlow"/>
                <a:cs typeface="Barlow"/>
                <a:sym typeface="Barlow"/>
              </a:rPr>
              <a:t>Finalement la vitesse au périastre est :</a:t>
            </a:r>
            <a:endParaRPr sz="1900">
              <a:solidFill>
                <a:schemeClr val="dk1"/>
              </a:solidFill>
              <a:latin typeface="Barlow"/>
              <a:ea typeface="Barlow"/>
              <a:cs typeface="Barlow"/>
              <a:sym typeface="Barlow"/>
            </a:endParaRPr>
          </a:p>
        </p:txBody>
      </p:sp>
      <p:pic>
        <p:nvPicPr>
          <p:cNvPr id="4712" name="Google Shape;4712;p77"/>
          <p:cNvPicPr preferRelativeResize="0"/>
          <p:nvPr/>
        </p:nvPicPr>
        <p:blipFill>
          <a:blip r:embed="rId3">
            <a:alphaModFix/>
          </a:blip>
          <a:stretch>
            <a:fillRect/>
          </a:stretch>
        </p:blipFill>
        <p:spPr>
          <a:xfrm>
            <a:off x="1410513" y="2101825"/>
            <a:ext cx="2336400" cy="1519500"/>
          </a:xfrm>
          <a:prstGeom prst="roundRect">
            <a:avLst>
              <a:gd fmla="val 16667" name="adj"/>
            </a:avLst>
          </a:prstGeom>
          <a:noFill/>
          <a:ln>
            <a:noFill/>
          </a:ln>
        </p:spPr>
      </p:pic>
      <p:pic>
        <p:nvPicPr>
          <p:cNvPr id="4713" name="Google Shape;4713;p77"/>
          <p:cNvPicPr preferRelativeResize="0"/>
          <p:nvPr/>
        </p:nvPicPr>
        <p:blipFill>
          <a:blip r:embed="rId4">
            <a:alphaModFix/>
          </a:blip>
          <a:stretch>
            <a:fillRect/>
          </a:stretch>
        </p:blipFill>
        <p:spPr>
          <a:xfrm>
            <a:off x="990360" y="4013350"/>
            <a:ext cx="3176700" cy="989700"/>
          </a:xfrm>
          <a:prstGeom prst="roundRect">
            <a:avLst>
              <a:gd fmla="val 16667" name="adj"/>
            </a:avLst>
          </a:prstGeom>
          <a:noFill/>
          <a:ln>
            <a:noFill/>
          </a:ln>
        </p:spPr>
      </p:pic>
      <p:pic>
        <p:nvPicPr>
          <p:cNvPr id="4714" name="Google Shape;4714;p77"/>
          <p:cNvPicPr preferRelativeResize="0"/>
          <p:nvPr/>
        </p:nvPicPr>
        <p:blipFill>
          <a:blip r:embed="rId5">
            <a:alphaModFix/>
          </a:blip>
          <a:stretch>
            <a:fillRect/>
          </a:stretch>
        </p:blipFill>
        <p:spPr>
          <a:xfrm>
            <a:off x="4542750" y="2101825"/>
            <a:ext cx="4279800" cy="2850600"/>
          </a:xfrm>
          <a:prstGeom prst="roundRect">
            <a:avLst>
              <a:gd fmla="val 16667" name="adj"/>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18" name="Shape 4718"/>
        <p:cNvGrpSpPr/>
        <p:nvPr/>
      </p:nvGrpSpPr>
      <p:grpSpPr>
        <a:xfrm>
          <a:off x="0" y="0"/>
          <a:ext cx="0" cy="0"/>
          <a:chOff x="0" y="0"/>
          <a:chExt cx="0" cy="0"/>
        </a:xfrm>
      </p:grpSpPr>
      <p:sp>
        <p:nvSpPr>
          <p:cNvPr id="4719" name="Google Shape;4719;p78"/>
          <p:cNvSpPr txBox="1"/>
          <p:nvPr/>
        </p:nvSpPr>
        <p:spPr>
          <a:xfrm>
            <a:off x="4215350" y="1017725"/>
            <a:ext cx="4745700" cy="3747300"/>
          </a:xfrm>
          <a:prstGeom prst="rect">
            <a:avLst/>
          </a:prstGeom>
          <a:noFill/>
          <a:ln>
            <a:noFill/>
          </a:ln>
        </p:spPr>
        <p:txBody>
          <a:bodyPr anchorCtr="0" anchor="t" bIns="91425" lIns="91425" spcFirstLastPara="1" rIns="91425" wrap="square" tIns="91425">
            <a:spAutoFit/>
          </a:bodyPr>
          <a:lstStyle/>
          <a:p>
            <a:pPr indent="0" lvl="0" marL="0" marR="50800" rtl="0" algn="just">
              <a:lnSpc>
                <a:spcPct val="122222"/>
              </a:lnSpc>
              <a:spcBef>
                <a:spcPts val="0"/>
              </a:spcBef>
              <a:spcAft>
                <a:spcPts val="0"/>
              </a:spcAft>
              <a:buNone/>
            </a:pPr>
            <a:r>
              <a:rPr b="1" lang="en" sz="1900">
                <a:solidFill>
                  <a:srgbClr val="99CC00"/>
                </a:solidFill>
                <a:latin typeface="Barlow"/>
                <a:ea typeface="Barlow"/>
                <a:cs typeface="Barlow"/>
                <a:sym typeface="Barlow"/>
              </a:rPr>
              <a:t>Vert </a:t>
            </a:r>
            <a:r>
              <a:rPr lang="en" sz="1900">
                <a:solidFill>
                  <a:schemeClr val="dk1"/>
                </a:solidFill>
                <a:latin typeface="Barlow"/>
                <a:ea typeface="Barlow"/>
                <a:cs typeface="Barlow"/>
                <a:sym typeface="Barlow"/>
              </a:rPr>
              <a:t>pour Prograde / Rétrograde : permet d'excentrer votre orbite : vue de votre vaisseau, c'est "vers l'avant", "vers l'arrière"</a:t>
            </a:r>
            <a:endParaRPr sz="1900">
              <a:solidFill>
                <a:schemeClr val="dk1"/>
              </a:solidFill>
              <a:latin typeface="Barlow"/>
              <a:ea typeface="Barlow"/>
              <a:cs typeface="Barlow"/>
              <a:sym typeface="Barlow"/>
            </a:endParaRPr>
          </a:p>
          <a:p>
            <a:pPr indent="0" lvl="0" marL="0" marR="50800" rtl="0" algn="just">
              <a:lnSpc>
                <a:spcPct val="122222"/>
              </a:lnSpc>
              <a:spcBef>
                <a:spcPts val="1600"/>
              </a:spcBef>
              <a:spcAft>
                <a:spcPts val="0"/>
              </a:spcAft>
              <a:buNone/>
            </a:pPr>
            <a:r>
              <a:rPr b="1" lang="en" sz="1900">
                <a:solidFill>
                  <a:srgbClr val="9900FF"/>
                </a:solidFill>
                <a:latin typeface="Barlow"/>
                <a:ea typeface="Barlow"/>
                <a:cs typeface="Barlow"/>
                <a:sym typeface="Barlow"/>
              </a:rPr>
              <a:t>Violet </a:t>
            </a:r>
            <a:r>
              <a:rPr lang="en" sz="1900">
                <a:solidFill>
                  <a:schemeClr val="dk1"/>
                </a:solidFill>
                <a:latin typeface="Barlow"/>
                <a:ea typeface="Barlow"/>
                <a:cs typeface="Barlow"/>
                <a:sym typeface="Barlow"/>
              </a:rPr>
              <a:t>pour Normal / AntiNormal : permet d'incliner votre orbite : vue de profil, c'est "vers le haut" ou "vers le bas"</a:t>
            </a:r>
            <a:endParaRPr sz="1900">
              <a:solidFill>
                <a:schemeClr val="dk1"/>
              </a:solidFill>
              <a:latin typeface="Barlow"/>
              <a:ea typeface="Barlow"/>
              <a:cs typeface="Barlow"/>
              <a:sym typeface="Barlow"/>
            </a:endParaRPr>
          </a:p>
          <a:p>
            <a:pPr indent="0" lvl="0" marL="0" marR="50800" rtl="0" algn="just">
              <a:lnSpc>
                <a:spcPct val="122222"/>
              </a:lnSpc>
              <a:spcBef>
                <a:spcPts val="1600"/>
              </a:spcBef>
              <a:spcAft>
                <a:spcPts val="1600"/>
              </a:spcAft>
              <a:buNone/>
            </a:pPr>
            <a:r>
              <a:rPr b="1" lang="en" sz="1900">
                <a:solidFill>
                  <a:srgbClr val="79B6F9"/>
                </a:solidFill>
                <a:latin typeface="Barlow"/>
                <a:ea typeface="Barlow"/>
                <a:cs typeface="Barlow"/>
                <a:sym typeface="Barlow"/>
              </a:rPr>
              <a:t>Bleu </a:t>
            </a:r>
            <a:r>
              <a:rPr lang="en" sz="1900">
                <a:solidFill>
                  <a:schemeClr val="dk1"/>
                </a:solidFill>
                <a:latin typeface="Barlow"/>
                <a:ea typeface="Barlow"/>
                <a:cs typeface="Barlow"/>
                <a:sym typeface="Barlow"/>
              </a:rPr>
              <a:t>pour Radial / AntiRadial : permet de faire pivoter votre orbite : vue de dessus, c'est "vers l'extérieur" ou "vers l'intérieur"</a:t>
            </a:r>
            <a:endParaRPr sz="1900">
              <a:solidFill>
                <a:schemeClr val="dk1"/>
              </a:solidFill>
              <a:latin typeface="Barlow"/>
              <a:ea typeface="Barlow"/>
              <a:cs typeface="Barlow"/>
              <a:sym typeface="Barlow"/>
            </a:endParaRPr>
          </a:p>
        </p:txBody>
      </p:sp>
      <p:sp>
        <p:nvSpPr>
          <p:cNvPr id="4720" name="Google Shape;4720;p78"/>
          <p:cNvSpPr txBox="1"/>
          <p:nvPr/>
        </p:nvSpPr>
        <p:spPr>
          <a:xfrm>
            <a:off x="235525" y="1116225"/>
            <a:ext cx="3910200" cy="3288900"/>
          </a:xfrm>
          <a:prstGeom prst="rect">
            <a:avLst/>
          </a:prstGeom>
          <a:noFill/>
          <a:ln>
            <a:noFill/>
          </a:ln>
        </p:spPr>
        <p:txBody>
          <a:bodyPr anchorCtr="0" anchor="ctr" bIns="91425" lIns="91425" spcFirstLastPara="1" rIns="91425" wrap="square" tIns="91425">
            <a:spAutoFit/>
          </a:bodyPr>
          <a:lstStyle/>
          <a:p>
            <a:pPr indent="0" lvl="0" marL="0" marR="0" rtl="0" algn="l">
              <a:lnSpc>
                <a:spcPct val="115000"/>
              </a:lnSpc>
              <a:spcBef>
                <a:spcPts val="0"/>
              </a:spcBef>
              <a:spcAft>
                <a:spcPts val="0"/>
              </a:spcAft>
              <a:buNone/>
            </a:pPr>
            <a:r>
              <a:rPr lang="en" sz="2000">
                <a:solidFill>
                  <a:schemeClr val="dk1"/>
                </a:solidFill>
                <a:latin typeface="Barlow"/>
                <a:ea typeface="Barlow"/>
                <a:cs typeface="Barlow"/>
                <a:sym typeface="Barlow"/>
              </a:rPr>
              <a:t>KSC - Sl'G4 - MunAR 100km</a:t>
            </a:r>
            <a:endParaRPr sz="2000">
              <a:solidFill>
                <a:schemeClr val="dk1"/>
              </a:solidFill>
              <a:latin typeface="Barlow"/>
              <a:ea typeface="Barlow"/>
              <a:cs typeface="Barlow"/>
              <a:sym typeface="Barlow"/>
            </a:endParaRPr>
          </a:p>
          <a:p>
            <a:pPr indent="0" lvl="0" marL="0" marR="0" rtl="0" algn="l">
              <a:lnSpc>
                <a:spcPct val="115000"/>
              </a:lnSpc>
              <a:spcBef>
                <a:spcPts val="1600"/>
              </a:spcBef>
              <a:spcAft>
                <a:spcPts val="0"/>
              </a:spcAft>
              <a:buNone/>
            </a:pPr>
            <a:r>
              <a:rPr lang="en" sz="2000">
                <a:solidFill>
                  <a:schemeClr val="dk1"/>
                </a:solidFill>
                <a:latin typeface="Barlow"/>
                <a:ea typeface="Barlow"/>
                <a:cs typeface="Barlow"/>
                <a:sym typeface="Barlow"/>
              </a:rPr>
              <a:t>⇒ 500km circulaire</a:t>
            </a:r>
            <a:endParaRPr sz="2000">
              <a:solidFill>
                <a:schemeClr val="dk1"/>
              </a:solidFill>
              <a:latin typeface="Barlow"/>
              <a:ea typeface="Barlow"/>
              <a:cs typeface="Barlow"/>
              <a:sym typeface="Barlow"/>
            </a:endParaRPr>
          </a:p>
          <a:p>
            <a:pPr indent="0" lvl="0" marL="0" marR="0" rtl="0" algn="l">
              <a:lnSpc>
                <a:spcPct val="115000"/>
              </a:lnSpc>
              <a:spcBef>
                <a:spcPts val="1600"/>
              </a:spcBef>
              <a:spcAft>
                <a:spcPts val="0"/>
              </a:spcAft>
              <a:buNone/>
            </a:pPr>
            <a:r>
              <a:rPr lang="en" sz="2000">
                <a:solidFill>
                  <a:schemeClr val="dk1"/>
                </a:solidFill>
                <a:latin typeface="Barlow"/>
                <a:ea typeface="Barlow"/>
                <a:cs typeface="Barlow"/>
                <a:sym typeface="Barlow"/>
              </a:rPr>
              <a:t>KSC - Sl'G4 - Station Orbitale</a:t>
            </a:r>
            <a:endParaRPr sz="2000">
              <a:solidFill>
                <a:schemeClr val="dk1"/>
              </a:solidFill>
              <a:latin typeface="Barlow"/>
              <a:ea typeface="Barlow"/>
              <a:cs typeface="Barlow"/>
              <a:sym typeface="Barlow"/>
            </a:endParaRPr>
          </a:p>
          <a:p>
            <a:pPr indent="0" lvl="0" marL="0" marR="0" rtl="0" algn="l">
              <a:lnSpc>
                <a:spcPct val="115000"/>
              </a:lnSpc>
              <a:spcBef>
                <a:spcPts val="1600"/>
              </a:spcBef>
              <a:spcAft>
                <a:spcPts val="0"/>
              </a:spcAft>
              <a:buNone/>
            </a:pPr>
            <a:r>
              <a:rPr lang="en" sz="2000">
                <a:solidFill>
                  <a:schemeClr val="dk1"/>
                </a:solidFill>
                <a:latin typeface="Barlow"/>
                <a:ea typeface="Barlow"/>
                <a:cs typeface="Barlow"/>
                <a:sym typeface="Barlow"/>
              </a:rPr>
              <a:t>⇒ Alignement plan équatorial</a:t>
            </a:r>
            <a:endParaRPr sz="2000">
              <a:solidFill>
                <a:schemeClr val="dk1"/>
              </a:solidFill>
              <a:latin typeface="Barlow"/>
              <a:ea typeface="Barlow"/>
              <a:cs typeface="Barlow"/>
              <a:sym typeface="Barlow"/>
            </a:endParaRPr>
          </a:p>
          <a:p>
            <a:pPr indent="0" lvl="0" marL="0" marR="0" rtl="0" algn="l">
              <a:lnSpc>
                <a:spcPct val="115000"/>
              </a:lnSpc>
              <a:spcBef>
                <a:spcPts val="1600"/>
              </a:spcBef>
              <a:spcAft>
                <a:spcPts val="0"/>
              </a:spcAft>
              <a:buNone/>
            </a:pPr>
            <a:r>
              <a:rPr lang="en" sz="2000">
                <a:solidFill>
                  <a:schemeClr val="dk1"/>
                </a:solidFill>
                <a:latin typeface="Barlow"/>
                <a:ea typeface="Barlow"/>
                <a:cs typeface="Barlow"/>
                <a:sym typeface="Barlow"/>
              </a:rPr>
              <a:t>KSC - Sl'G4 - MunAR 200km</a:t>
            </a:r>
            <a:endParaRPr sz="2000">
              <a:solidFill>
                <a:schemeClr val="dk1"/>
              </a:solidFill>
              <a:latin typeface="Barlow"/>
              <a:ea typeface="Barlow"/>
              <a:cs typeface="Barlow"/>
              <a:sym typeface="Barlow"/>
            </a:endParaRPr>
          </a:p>
          <a:p>
            <a:pPr indent="0" lvl="0" marL="0" marR="0" rtl="0" algn="l">
              <a:lnSpc>
                <a:spcPct val="115000"/>
              </a:lnSpc>
              <a:spcBef>
                <a:spcPts val="1600"/>
              </a:spcBef>
              <a:spcAft>
                <a:spcPts val="1600"/>
              </a:spcAft>
              <a:buNone/>
            </a:pPr>
            <a:r>
              <a:rPr lang="en" sz="2000">
                <a:solidFill>
                  <a:schemeClr val="dk1"/>
                </a:solidFill>
                <a:latin typeface="Barlow"/>
                <a:ea typeface="Barlow"/>
                <a:cs typeface="Barlow"/>
                <a:sym typeface="Barlow"/>
              </a:rPr>
              <a:t>⇒ Interception de la Mun</a:t>
            </a:r>
            <a:endParaRPr sz="2000">
              <a:solidFill>
                <a:schemeClr val="dk1"/>
              </a:solidFill>
              <a:latin typeface="Barlow"/>
              <a:ea typeface="Barlow"/>
              <a:cs typeface="Barlow"/>
              <a:sym typeface="Barlow"/>
            </a:endParaRPr>
          </a:p>
        </p:txBody>
      </p:sp>
      <p:sp>
        <p:nvSpPr>
          <p:cNvPr id="4721" name="Google Shape;4721;p78"/>
          <p:cNvSpPr txBox="1"/>
          <p:nvPr/>
        </p:nvSpPr>
        <p:spPr>
          <a:xfrm>
            <a:off x="1143000" y="228600"/>
            <a:ext cx="5430000" cy="661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3100">
                <a:solidFill>
                  <a:schemeClr val="accent4"/>
                </a:solidFill>
                <a:latin typeface="Exo Medium"/>
                <a:ea typeface="Exo Medium"/>
                <a:cs typeface="Exo Medium"/>
                <a:sym typeface="Exo Medium"/>
              </a:rPr>
              <a:t>Exercices + Cheat-Sheet :</a:t>
            </a:r>
            <a:endParaRPr sz="3100">
              <a:solidFill>
                <a:schemeClr val="accent4"/>
              </a:solidFill>
              <a:latin typeface="Exo Medium"/>
              <a:ea typeface="Exo Medium"/>
              <a:cs typeface="Exo Medium"/>
              <a:sym typeface="Exo Medium"/>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25" name="Shape 4725"/>
        <p:cNvGrpSpPr/>
        <p:nvPr/>
      </p:nvGrpSpPr>
      <p:grpSpPr>
        <a:xfrm>
          <a:off x="0" y="0"/>
          <a:ext cx="0" cy="0"/>
          <a:chOff x="0" y="0"/>
          <a:chExt cx="0" cy="0"/>
        </a:xfrm>
      </p:grpSpPr>
      <p:grpSp>
        <p:nvGrpSpPr>
          <p:cNvPr id="4726" name="Google Shape;4726;p79"/>
          <p:cNvGrpSpPr/>
          <p:nvPr/>
        </p:nvGrpSpPr>
        <p:grpSpPr>
          <a:xfrm>
            <a:off x="1375456" y="1796713"/>
            <a:ext cx="1550072" cy="1550072"/>
            <a:chOff x="530505" y="2179769"/>
            <a:chExt cx="2442212" cy="2442212"/>
          </a:xfrm>
        </p:grpSpPr>
        <p:sp>
          <p:nvSpPr>
            <p:cNvPr id="4727" name="Google Shape;4727;p79"/>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28" name="Google Shape;4728;p79"/>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29" name="Google Shape;4729;p79"/>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30" name="Google Shape;4730;p79"/>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731" name="Google Shape;4731;p79"/>
          <p:cNvSpPr txBox="1"/>
          <p:nvPr>
            <p:ph type="title"/>
          </p:nvPr>
        </p:nvSpPr>
        <p:spPr>
          <a:xfrm>
            <a:off x="3207650" y="1883775"/>
            <a:ext cx="51633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3000"/>
              <a:t>De Kerbin à la Mun</a:t>
            </a:r>
            <a:endParaRPr sz="3000"/>
          </a:p>
        </p:txBody>
      </p:sp>
      <p:sp>
        <p:nvSpPr>
          <p:cNvPr id="4732" name="Google Shape;4732;p79"/>
          <p:cNvSpPr txBox="1"/>
          <p:nvPr>
            <p:ph idx="2" type="title"/>
          </p:nvPr>
        </p:nvSpPr>
        <p:spPr>
          <a:xfrm>
            <a:off x="1512425" y="2106474"/>
            <a:ext cx="1276200" cy="930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t>07</a:t>
            </a:r>
            <a:endParaRPr sz="5000"/>
          </a:p>
        </p:txBody>
      </p:sp>
      <p:sp>
        <p:nvSpPr>
          <p:cNvPr id="4733" name="Google Shape;4733;p79"/>
          <p:cNvSpPr txBox="1"/>
          <p:nvPr>
            <p:ph idx="1" type="subTitle"/>
          </p:nvPr>
        </p:nvSpPr>
        <p:spPr>
          <a:xfrm rot="497">
            <a:off x="3207650" y="2846163"/>
            <a:ext cx="4152900" cy="40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On tente votre premier “amunissage” ?</a:t>
            </a:r>
            <a:endParaRPr/>
          </a:p>
        </p:txBody>
      </p:sp>
      <p:grpSp>
        <p:nvGrpSpPr>
          <p:cNvPr id="4734" name="Google Shape;4734;p79"/>
          <p:cNvGrpSpPr/>
          <p:nvPr/>
        </p:nvGrpSpPr>
        <p:grpSpPr>
          <a:xfrm rot="-1319439">
            <a:off x="3635463" y="-416053"/>
            <a:ext cx="1996481" cy="1826244"/>
            <a:chOff x="7078965" y="5331432"/>
            <a:chExt cx="404914" cy="370357"/>
          </a:xfrm>
        </p:grpSpPr>
        <p:sp>
          <p:nvSpPr>
            <p:cNvPr id="4735" name="Google Shape;4735;p79"/>
            <p:cNvSpPr/>
            <p:nvPr/>
          </p:nvSpPr>
          <p:spPr>
            <a:xfrm>
              <a:off x="7078965" y="5331432"/>
              <a:ext cx="383417" cy="365495"/>
            </a:xfrm>
            <a:custGeom>
              <a:rect b="b" l="l" r="r" t="t"/>
              <a:pathLst>
                <a:path extrusionOk="0" h="7668" w="8044">
                  <a:moveTo>
                    <a:pt x="4210" y="0"/>
                  </a:moveTo>
                  <a:cubicBezTo>
                    <a:pt x="3228" y="0"/>
                    <a:pt x="2247" y="374"/>
                    <a:pt x="1498" y="1123"/>
                  </a:cubicBezTo>
                  <a:cubicBezTo>
                    <a:pt x="1" y="2620"/>
                    <a:pt x="1" y="5048"/>
                    <a:pt x="1498" y="6546"/>
                  </a:cubicBezTo>
                  <a:cubicBezTo>
                    <a:pt x="2217" y="7264"/>
                    <a:pt x="3193" y="7668"/>
                    <a:pt x="4209" y="7668"/>
                  </a:cubicBezTo>
                  <a:cubicBezTo>
                    <a:pt x="5226" y="7668"/>
                    <a:pt x="6201" y="7264"/>
                    <a:pt x="6921" y="6546"/>
                  </a:cubicBezTo>
                  <a:cubicBezTo>
                    <a:pt x="7640" y="5826"/>
                    <a:pt x="8044" y="4851"/>
                    <a:pt x="8044" y="3834"/>
                  </a:cubicBezTo>
                  <a:cubicBezTo>
                    <a:pt x="8044" y="2818"/>
                    <a:pt x="7640" y="1842"/>
                    <a:pt x="6921" y="1123"/>
                  </a:cubicBezTo>
                  <a:cubicBezTo>
                    <a:pt x="6172" y="374"/>
                    <a:pt x="5191" y="0"/>
                    <a:pt x="4210"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36" name="Google Shape;4736;p79"/>
            <p:cNvSpPr/>
            <p:nvPr/>
          </p:nvSpPr>
          <p:spPr>
            <a:xfrm>
              <a:off x="7099032" y="5460747"/>
              <a:ext cx="145235" cy="229459"/>
            </a:xfrm>
            <a:custGeom>
              <a:rect b="b" l="l" r="r" t="t"/>
              <a:pathLst>
                <a:path extrusionOk="0" h="4814" w="3047">
                  <a:moveTo>
                    <a:pt x="124" y="0"/>
                  </a:moveTo>
                  <a:cubicBezTo>
                    <a:pt x="69" y="179"/>
                    <a:pt x="28" y="360"/>
                    <a:pt x="1" y="542"/>
                  </a:cubicBezTo>
                  <a:cubicBezTo>
                    <a:pt x="28" y="543"/>
                    <a:pt x="54" y="544"/>
                    <a:pt x="82" y="548"/>
                  </a:cubicBezTo>
                  <a:cubicBezTo>
                    <a:pt x="618" y="595"/>
                    <a:pt x="1115" y="833"/>
                    <a:pt x="1449" y="1260"/>
                  </a:cubicBezTo>
                  <a:cubicBezTo>
                    <a:pt x="1771" y="1674"/>
                    <a:pt x="1925" y="2196"/>
                    <a:pt x="1970" y="2712"/>
                  </a:cubicBezTo>
                  <a:cubicBezTo>
                    <a:pt x="2017" y="3259"/>
                    <a:pt x="1948" y="3820"/>
                    <a:pt x="1771" y="4338"/>
                  </a:cubicBezTo>
                  <a:cubicBezTo>
                    <a:pt x="1768" y="4350"/>
                    <a:pt x="1763" y="4361"/>
                    <a:pt x="1758" y="4374"/>
                  </a:cubicBezTo>
                  <a:lnTo>
                    <a:pt x="1770" y="4381"/>
                  </a:lnTo>
                  <a:cubicBezTo>
                    <a:pt x="2083" y="4575"/>
                    <a:pt x="2414" y="4717"/>
                    <a:pt x="2752" y="4813"/>
                  </a:cubicBezTo>
                  <a:cubicBezTo>
                    <a:pt x="2818" y="4622"/>
                    <a:pt x="2880" y="4431"/>
                    <a:pt x="2930" y="4238"/>
                  </a:cubicBezTo>
                  <a:cubicBezTo>
                    <a:pt x="2973" y="4067"/>
                    <a:pt x="3008" y="3893"/>
                    <a:pt x="3027" y="3717"/>
                  </a:cubicBezTo>
                  <a:cubicBezTo>
                    <a:pt x="3046" y="3555"/>
                    <a:pt x="3036" y="3388"/>
                    <a:pt x="3022" y="3225"/>
                  </a:cubicBezTo>
                  <a:cubicBezTo>
                    <a:pt x="2993" y="2877"/>
                    <a:pt x="2917" y="2529"/>
                    <a:pt x="2806" y="2198"/>
                  </a:cubicBezTo>
                  <a:cubicBezTo>
                    <a:pt x="2590" y="1550"/>
                    <a:pt x="2224" y="937"/>
                    <a:pt x="1656" y="540"/>
                  </a:cubicBezTo>
                  <a:cubicBezTo>
                    <a:pt x="1205" y="224"/>
                    <a:pt x="670" y="50"/>
                    <a:pt x="12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37" name="Google Shape;4737;p79"/>
            <p:cNvSpPr/>
            <p:nvPr/>
          </p:nvSpPr>
          <p:spPr>
            <a:xfrm>
              <a:off x="7192408" y="5331623"/>
              <a:ext cx="158629" cy="80506"/>
            </a:xfrm>
            <a:custGeom>
              <a:rect b="b" l="l" r="r" t="t"/>
              <a:pathLst>
                <a:path extrusionOk="0" h="1689" w="3328">
                  <a:moveTo>
                    <a:pt x="1955" y="1"/>
                  </a:moveTo>
                  <a:cubicBezTo>
                    <a:pt x="1867" y="400"/>
                    <a:pt x="1599" y="826"/>
                    <a:pt x="1183" y="919"/>
                  </a:cubicBezTo>
                  <a:cubicBezTo>
                    <a:pt x="1134" y="930"/>
                    <a:pt x="1086" y="935"/>
                    <a:pt x="1041" y="935"/>
                  </a:cubicBezTo>
                  <a:cubicBezTo>
                    <a:pt x="694" y="935"/>
                    <a:pt x="462" y="633"/>
                    <a:pt x="319" y="310"/>
                  </a:cubicBezTo>
                  <a:cubicBezTo>
                    <a:pt x="210" y="355"/>
                    <a:pt x="104" y="407"/>
                    <a:pt x="0" y="464"/>
                  </a:cubicBezTo>
                  <a:cubicBezTo>
                    <a:pt x="147" y="762"/>
                    <a:pt x="343" y="1039"/>
                    <a:pt x="586" y="1264"/>
                  </a:cubicBezTo>
                  <a:cubicBezTo>
                    <a:pt x="860" y="1517"/>
                    <a:pt x="1209" y="1689"/>
                    <a:pt x="1582" y="1689"/>
                  </a:cubicBezTo>
                  <a:cubicBezTo>
                    <a:pt x="1635" y="1689"/>
                    <a:pt x="1689" y="1685"/>
                    <a:pt x="1743" y="1678"/>
                  </a:cubicBezTo>
                  <a:cubicBezTo>
                    <a:pt x="2136" y="1624"/>
                    <a:pt x="2473" y="1421"/>
                    <a:pt x="2746" y="1142"/>
                  </a:cubicBezTo>
                  <a:cubicBezTo>
                    <a:pt x="2984" y="898"/>
                    <a:pt x="3175" y="608"/>
                    <a:pt x="3327" y="302"/>
                  </a:cubicBezTo>
                  <a:cubicBezTo>
                    <a:pt x="2884" y="114"/>
                    <a:pt x="2418" y="14"/>
                    <a:pt x="1955"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38" name="Google Shape;4738;p79"/>
            <p:cNvSpPr/>
            <p:nvPr/>
          </p:nvSpPr>
          <p:spPr>
            <a:xfrm>
              <a:off x="7146316" y="5364655"/>
              <a:ext cx="288612" cy="120020"/>
            </a:xfrm>
            <a:custGeom>
              <a:rect b="b" l="l" r="r" t="t"/>
              <a:pathLst>
                <a:path extrusionOk="0" h="2518" w="6055">
                  <a:moveTo>
                    <a:pt x="594" y="1"/>
                  </a:moveTo>
                  <a:cubicBezTo>
                    <a:pt x="381" y="149"/>
                    <a:pt x="182" y="321"/>
                    <a:pt x="0" y="515"/>
                  </a:cubicBezTo>
                  <a:cubicBezTo>
                    <a:pt x="368" y="1099"/>
                    <a:pt x="862" y="1616"/>
                    <a:pt x="1431" y="1993"/>
                  </a:cubicBezTo>
                  <a:cubicBezTo>
                    <a:pt x="1747" y="2202"/>
                    <a:pt x="2092" y="2365"/>
                    <a:pt x="2463" y="2448"/>
                  </a:cubicBezTo>
                  <a:cubicBezTo>
                    <a:pt x="2669" y="2495"/>
                    <a:pt x="2880" y="2517"/>
                    <a:pt x="3091" y="2517"/>
                  </a:cubicBezTo>
                  <a:cubicBezTo>
                    <a:pt x="3195" y="2517"/>
                    <a:pt x="3299" y="2512"/>
                    <a:pt x="3402" y="2501"/>
                  </a:cubicBezTo>
                  <a:cubicBezTo>
                    <a:pt x="4034" y="2433"/>
                    <a:pt x="4625" y="2168"/>
                    <a:pt x="5151" y="1823"/>
                  </a:cubicBezTo>
                  <a:cubicBezTo>
                    <a:pt x="5472" y="1614"/>
                    <a:pt x="5771" y="1373"/>
                    <a:pt x="6054" y="1115"/>
                  </a:cubicBezTo>
                  <a:cubicBezTo>
                    <a:pt x="5853" y="788"/>
                    <a:pt x="5600" y="490"/>
                    <a:pt x="5299" y="231"/>
                  </a:cubicBezTo>
                  <a:cubicBezTo>
                    <a:pt x="5274" y="260"/>
                    <a:pt x="5250" y="289"/>
                    <a:pt x="5226" y="316"/>
                  </a:cubicBezTo>
                  <a:cubicBezTo>
                    <a:pt x="4893" y="692"/>
                    <a:pt x="4507" y="1026"/>
                    <a:pt x="4080" y="1289"/>
                  </a:cubicBezTo>
                  <a:cubicBezTo>
                    <a:pt x="3705" y="1521"/>
                    <a:pt x="3280" y="1712"/>
                    <a:pt x="2835" y="1739"/>
                  </a:cubicBezTo>
                  <a:cubicBezTo>
                    <a:pt x="2803" y="1740"/>
                    <a:pt x="2772" y="1741"/>
                    <a:pt x="2740" y="1741"/>
                  </a:cubicBezTo>
                  <a:cubicBezTo>
                    <a:pt x="2185" y="1741"/>
                    <a:pt x="1695" y="1448"/>
                    <a:pt x="1319" y="1049"/>
                  </a:cubicBezTo>
                  <a:cubicBezTo>
                    <a:pt x="1028" y="738"/>
                    <a:pt x="796" y="377"/>
                    <a:pt x="594"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39" name="Google Shape;4739;p79"/>
            <p:cNvSpPr/>
            <p:nvPr/>
          </p:nvSpPr>
          <p:spPr>
            <a:xfrm>
              <a:off x="7277442" y="5449260"/>
              <a:ext cx="179983" cy="247667"/>
            </a:xfrm>
            <a:custGeom>
              <a:rect b="b" l="l" r="r" t="t"/>
              <a:pathLst>
                <a:path extrusionOk="0" h="5196" w="3776">
                  <a:moveTo>
                    <a:pt x="3628" y="0"/>
                  </a:moveTo>
                  <a:cubicBezTo>
                    <a:pt x="3178" y="211"/>
                    <a:pt x="2739" y="449"/>
                    <a:pt x="2346" y="755"/>
                  </a:cubicBezTo>
                  <a:cubicBezTo>
                    <a:pt x="1873" y="1125"/>
                    <a:pt x="1497" y="1586"/>
                    <a:pt x="1165" y="2085"/>
                  </a:cubicBezTo>
                  <a:cubicBezTo>
                    <a:pt x="816" y="2610"/>
                    <a:pt x="528" y="3175"/>
                    <a:pt x="324" y="3770"/>
                  </a:cubicBezTo>
                  <a:cubicBezTo>
                    <a:pt x="166" y="4234"/>
                    <a:pt x="58" y="4711"/>
                    <a:pt x="0" y="5196"/>
                  </a:cubicBezTo>
                  <a:cubicBezTo>
                    <a:pt x="9" y="5196"/>
                    <a:pt x="17" y="5196"/>
                    <a:pt x="26" y="5196"/>
                  </a:cubicBezTo>
                  <a:cubicBezTo>
                    <a:pt x="188" y="5196"/>
                    <a:pt x="348" y="5186"/>
                    <a:pt x="507" y="5168"/>
                  </a:cubicBezTo>
                  <a:cubicBezTo>
                    <a:pt x="694" y="4346"/>
                    <a:pt x="1051" y="3563"/>
                    <a:pt x="1469" y="2835"/>
                  </a:cubicBezTo>
                  <a:cubicBezTo>
                    <a:pt x="1592" y="2622"/>
                    <a:pt x="1721" y="2411"/>
                    <a:pt x="1856" y="2204"/>
                  </a:cubicBezTo>
                  <a:cubicBezTo>
                    <a:pt x="1912" y="2119"/>
                    <a:pt x="1968" y="2037"/>
                    <a:pt x="2037" y="1962"/>
                  </a:cubicBezTo>
                  <a:cubicBezTo>
                    <a:pt x="2173" y="1814"/>
                    <a:pt x="2322" y="1678"/>
                    <a:pt x="2471" y="1544"/>
                  </a:cubicBezTo>
                  <a:cubicBezTo>
                    <a:pt x="2890" y="1171"/>
                    <a:pt x="3328" y="820"/>
                    <a:pt x="3775" y="482"/>
                  </a:cubicBezTo>
                  <a:cubicBezTo>
                    <a:pt x="3738" y="318"/>
                    <a:pt x="3688" y="157"/>
                    <a:pt x="362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0" name="Google Shape;4740;p79"/>
            <p:cNvSpPr/>
            <p:nvPr/>
          </p:nvSpPr>
          <p:spPr>
            <a:xfrm>
              <a:off x="7347605" y="5514132"/>
              <a:ext cx="114777" cy="169687"/>
            </a:xfrm>
            <a:custGeom>
              <a:rect b="b" l="l" r="r" t="t"/>
              <a:pathLst>
                <a:path extrusionOk="0" h="3560" w="2408">
                  <a:moveTo>
                    <a:pt x="2408" y="0"/>
                  </a:moveTo>
                  <a:cubicBezTo>
                    <a:pt x="1766" y="422"/>
                    <a:pt x="1180" y="940"/>
                    <a:pt x="737" y="1568"/>
                  </a:cubicBezTo>
                  <a:cubicBezTo>
                    <a:pt x="479" y="1936"/>
                    <a:pt x="271" y="2341"/>
                    <a:pt x="142" y="2773"/>
                  </a:cubicBezTo>
                  <a:cubicBezTo>
                    <a:pt x="66" y="3030"/>
                    <a:pt x="19" y="3294"/>
                    <a:pt x="0" y="3559"/>
                  </a:cubicBezTo>
                  <a:cubicBezTo>
                    <a:pt x="180" y="3487"/>
                    <a:pt x="354" y="3403"/>
                    <a:pt x="522" y="3304"/>
                  </a:cubicBezTo>
                  <a:cubicBezTo>
                    <a:pt x="522" y="3214"/>
                    <a:pt x="527" y="3124"/>
                    <a:pt x="538" y="3035"/>
                  </a:cubicBezTo>
                  <a:cubicBezTo>
                    <a:pt x="614" y="2464"/>
                    <a:pt x="909" y="1947"/>
                    <a:pt x="1282" y="1518"/>
                  </a:cubicBezTo>
                  <a:cubicBezTo>
                    <a:pt x="1586" y="1168"/>
                    <a:pt x="1954" y="867"/>
                    <a:pt x="2358" y="632"/>
                  </a:cubicBezTo>
                  <a:cubicBezTo>
                    <a:pt x="2392" y="422"/>
                    <a:pt x="2408" y="211"/>
                    <a:pt x="240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1" name="Google Shape;4741;p79"/>
            <p:cNvSpPr/>
            <p:nvPr/>
          </p:nvSpPr>
          <p:spPr>
            <a:xfrm>
              <a:off x="7096840" y="5502835"/>
              <a:ext cx="70354" cy="135512"/>
            </a:xfrm>
            <a:custGeom>
              <a:rect b="b" l="l" r="r" t="t"/>
              <a:pathLst>
                <a:path extrusionOk="0" h="2843" w="1476">
                  <a:moveTo>
                    <a:pt x="11" y="1"/>
                  </a:moveTo>
                  <a:lnTo>
                    <a:pt x="11" y="1"/>
                  </a:lnTo>
                  <a:cubicBezTo>
                    <a:pt x="1" y="164"/>
                    <a:pt x="1" y="326"/>
                    <a:pt x="12" y="488"/>
                  </a:cubicBezTo>
                  <a:cubicBezTo>
                    <a:pt x="53" y="481"/>
                    <a:pt x="94" y="477"/>
                    <a:pt x="136" y="477"/>
                  </a:cubicBezTo>
                  <a:cubicBezTo>
                    <a:pt x="271" y="477"/>
                    <a:pt x="407" y="518"/>
                    <a:pt x="529" y="599"/>
                  </a:cubicBezTo>
                  <a:cubicBezTo>
                    <a:pt x="739" y="739"/>
                    <a:pt x="893" y="961"/>
                    <a:pt x="950" y="1205"/>
                  </a:cubicBezTo>
                  <a:cubicBezTo>
                    <a:pt x="1011" y="1470"/>
                    <a:pt x="950" y="1737"/>
                    <a:pt x="837" y="1978"/>
                  </a:cubicBezTo>
                  <a:cubicBezTo>
                    <a:pt x="779" y="2105"/>
                    <a:pt x="707" y="2222"/>
                    <a:pt x="631" y="2336"/>
                  </a:cubicBezTo>
                  <a:cubicBezTo>
                    <a:pt x="744" y="2515"/>
                    <a:pt x="877" y="2685"/>
                    <a:pt x="1024" y="2843"/>
                  </a:cubicBezTo>
                  <a:cubicBezTo>
                    <a:pt x="1077" y="2740"/>
                    <a:pt x="1130" y="2635"/>
                    <a:pt x="1177" y="2530"/>
                  </a:cubicBezTo>
                  <a:cubicBezTo>
                    <a:pt x="1252" y="2360"/>
                    <a:pt x="1307" y="2179"/>
                    <a:pt x="1355" y="2000"/>
                  </a:cubicBezTo>
                  <a:cubicBezTo>
                    <a:pt x="1424" y="1748"/>
                    <a:pt x="1476" y="1481"/>
                    <a:pt x="1445" y="1217"/>
                  </a:cubicBezTo>
                  <a:cubicBezTo>
                    <a:pt x="1416" y="953"/>
                    <a:pt x="1294" y="694"/>
                    <a:pt x="1111" y="500"/>
                  </a:cubicBezTo>
                  <a:cubicBezTo>
                    <a:pt x="828" y="198"/>
                    <a:pt x="423" y="48"/>
                    <a:pt x="11"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2" name="Google Shape;4742;p79"/>
            <p:cNvSpPr/>
            <p:nvPr/>
          </p:nvSpPr>
          <p:spPr>
            <a:xfrm>
              <a:off x="7090548" y="5331432"/>
              <a:ext cx="173739" cy="370357"/>
            </a:xfrm>
            <a:custGeom>
              <a:rect b="b" l="l" r="r" t="t"/>
              <a:pathLst>
                <a:path extrusionOk="0" h="7770" w="3645">
                  <a:moveTo>
                    <a:pt x="3303" y="0"/>
                  </a:moveTo>
                  <a:cubicBezTo>
                    <a:pt x="3302" y="0"/>
                    <a:pt x="3301" y="0"/>
                    <a:pt x="3299" y="1"/>
                  </a:cubicBezTo>
                  <a:cubicBezTo>
                    <a:pt x="1384" y="298"/>
                    <a:pt x="1" y="2094"/>
                    <a:pt x="78" y="4005"/>
                  </a:cubicBezTo>
                  <a:cubicBezTo>
                    <a:pt x="158" y="5942"/>
                    <a:pt x="1665" y="7576"/>
                    <a:pt x="3605" y="7769"/>
                  </a:cubicBezTo>
                  <a:cubicBezTo>
                    <a:pt x="3606" y="7769"/>
                    <a:pt x="3607" y="7769"/>
                    <a:pt x="3608" y="7769"/>
                  </a:cubicBezTo>
                  <a:cubicBezTo>
                    <a:pt x="3637" y="7769"/>
                    <a:pt x="3644" y="7720"/>
                    <a:pt x="3614" y="7715"/>
                  </a:cubicBezTo>
                  <a:cubicBezTo>
                    <a:pt x="1733" y="7408"/>
                    <a:pt x="245" y="5890"/>
                    <a:pt x="203" y="3944"/>
                  </a:cubicBezTo>
                  <a:cubicBezTo>
                    <a:pt x="161" y="2027"/>
                    <a:pt x="1504" y="507"/>
                    <a:pt x="3305" y="22"/>
                  </a:cubicBezTo>
                  <a:cubicBezTo>
                    <a:pt x="3317" y="18"/>
                    <a:pt x="3315" y="0"/>
                    <a:pt x="33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3" name="Google Shape;4743;p79"/>
            <p:cNvSpPr/>
            <p:nvPr/>
          </p:nvSpPr>
          <p:spPr>
            <a:xfrm>
              <a:off x="7370866" y="5355312"/>
              <a:ext cx="113014" cy="211537"/>
            </a:xfrm>
            <a:custGeom>
              <a:rect b="b" l="l" r="r" t="t"/>
              <a:pathLst>
                <a:path extrusionOk="0" h="4438" w="2371">
                  <a:moveTo>
                    <a:pt x="26" y="1"/>
                  </a:moveTo>
                  <a:cubicBezTo>
                    <a:pt x="10" y="1"/>
                    <a:pt x="1" y="22"/>
                    <a:pt x="17" y="34"/>
                  </a:cubicBezTo>
                  <a:cubicBezTo>
                    <a:pt x="744" y="572"/>
                    <a:pt x="1326" y="1202"/>
                    <a:pt x="1647" y="2063"/>
                  </a:cubicBezTo>
                  <a:cubicBezTo>
                    <a:pt x="1935" y="2839"/>
                    <a:pt x="1934" y="3604"/>
                    <a:pt x="1814" y="4411"/>
                  </a:cubicBezTo>
                  <a:cubicBezTo>
                    <a:pt x="1812" y="4428"/>
                    <a:pt x="1825" y="4438"/>
                    <a:pt x="1839" y="4438"/>
                  </a:cubicBezTo>
                  <a:cubicBezTo>
                    <a:pt x="1850" y="4438"/>
                    <a:pt x="1861" y="4432"/>
                    <a:pt x="1866" y="4420"/>
                  </a:cubicBezTo>
                  <a:cubicBezTo>
                    <a:pt x="2370" y="2783"/>
                    <a:pt x="1533" y="812"/>
                    <a:pt x="35" y="3"/>
                  </a:cubicBezTo>
                  <a:cubicBezTo>
                    <a:pt x="31" y="2"/>
                    <a:pt x="28" y="1"/>
                    <a:pt x="2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4" name="Google Shape;4744;p79"/>
            <p:cNvSpPr/>
            <p:nvPr/>
          </p:nvSpPr>
          <p:spPr>
            <a:xfrm>
              <a:off x="7181350" y="5521711"/>
              <a:ext cx="35272" cy="30935"/>
            </a:xfrm>
            <a:custGeom>
              <a:rect b="b" l="l" r="r" t="t"/>
              <a:pathLst>
                <a:path extrusionOk="0" h="649" w="740">
                  <a:moveTo>
                    <a:pt x="370" y="1"/>
                  </a:moveTo>
                  <a:cubicBezTo>
                    <a:pt x="262" y="1"/>
                    <a:pt x="156" y="55"/>
                    <a:pt x="94" y="154"/>
                  </a:cubicBezTo>
                  <a:cubicBezTo>
                    <a:pt x="0" y="306"/>
                    <a:pt x="47" y="506"/>
                    <a:pt x="199" y="600"/>
                  </a:cubicBezTo>
                  <a:cubicBezTo>
                    <a:pt x="252" y="633"/>
                    <a:pt x="311" y="648"/>
                    <a:pt x="369" y="648"/>
                  </a:cubicBezTo>
                  <a:cubicBezTo>
                    <a:pt x="478" y="648"/>
                    <a:pt x="584" y="594"/>
                    <a:pt x="645" y="495"/>
                  </a:cubicBezTo>
                  <a:cubicBezTo>
                    <a:pt x="739" y="344"/>
                    <a:pt x="692" y="144"/>
                    <a:pt x="540" y="49"/>
                  </a:cubicBezTo>
                  <a:cubicBezTo>
                    <a:pt x="487" y="17"/>
                    <a:pt x="428" y="1"/>
                    <a:pt x="37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5" name="Google Shape;4745;p79"/>
            <p:cNvSpPr/>
            <p:nvPr/>
          </p:nvSpPr>
          <p:spPr>
            <a:xfrm>
              <a:off x="7120243" y="5544924"/>
              <a:ext cx="59629" cy="52289"/>
            </a:xfrm>
            <a:custGeom>
              <a:rect b="b" l="l" r="r" t="t"/>
              <a:pathLst>
                <a:path extrusionOk="0" h="1097" w="1251">
                  <a:moveTo>
                    <a:pt x="626" y="1"/>
                  </a:moveTo>
                  <a:cubicBezTo>
                    <a:pt x="443" y="1"/>
                    <a:pt x="264" y="93"/>
                    <a:pt x="161" y="260"/>
                  </a:cubicBezTo>
                  <a:cubicBezTo>
                    <a:pt x="1" y="517"/>
                    <a:pt x="80" y="855"/>
                    <a:pt x="337" y="1014"/>
                  </a:cubicBezTo>
                  <a:cubicBezTo>
                    <a:pt x="426" y="1070"/>
                    <a:pt x="526" y="1097"/>
                    <a:pt x="625" y="1097"/>
                  </a:cubicBezTo>
                  <a:cubicBezTo>
                    <a:pt x="808" y="1097"/>
                    <a:pt x="987" y="1005"/>
                    <a:pt x="1091" y="836"/>
                  </a:cubicBezTo>
                  <a:cubicBezTo>
                    <a:pt x="1251" y="579"/>
                    <a:pt x="1171" y="242"/>
                    <a:pt x="915" y="83"/>
                  </a:cubicBezTo>
                  <a:cubicBezTo>
                    <a:pt x="824" y="27"/>
                    <a:pt x="725" y="1"/>
                    <a:pt x="626"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6" name="Google Shape;4746;p79"/>
            <p:cNvSpPr/>
            <p:nvPr/>
          </p:nvSpPr>
          <p:spPr>
            <a:xfrm>
              <a:off x="7270150" y="5576716"/>
              <a:ext cx="35272" cy="30982"/>
            </a:xfrm>
            <a:custGeom>
              <a:rect b="b" l="l" r="r" t="t"/>
              <a:pathLst>
                <a:path extrusionOk="0" h="650" w="740">
                  <a:moveTo>
                    <a:pt x="371" y="1"/>
                  </a:moveTo>
                  <a:cubicBezTo>
                    <a:pt x="262" y="1"/>
                    <a:pt x="156" y="55"/>
                    <a:pt x="95" y="154"/>
                  </a:cubicBezTo>
                  <a:cubicBezTo>
                    <a:pt x="0" y="306"/>
                    <a:pt x="48" y="507"/>
                    <a:pt x="199" y="601"/>
                  </a:cubicBezTo>
                  <a:cubicBezTo>
                    <a:pt x="252" y="634"/>
                    <a:pt x="311" y="649"/>
                    <a:pt x="369" y="649"/>
                  </a:cubicBezTo>
                  <a:cubicBezTo>
                    <a:pt x="478" y="649"/>
                    <a:pt x="584" y="595"/>
                    <a:pt x="645" y="496"/>
                  </a:cubicBezTo>
                  <a:cubicBezTo>
                    <a:pt x="740" y="344"/>
                    <a:pt x="692" y="143"/>
                    <a:pt x="541" y="49"/>
                  </a:cubicBezTo>
                  <a:cubicBezTo>
                    <a:pt x="488" y="16"/>
                    <a:pt x="429" y="1"/>
                    <a:pt x="37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7" name="Google Shape;4747;p79"/>
            <p:cNvSpPr/>
            <p:nvPr/>
          </p:nvSpPr>
          <p:spPr>
            <a:xfrm>
              <a:off x="7249368" y="5625001"/>
              <a:ext cx="59581" cy="52289"/>
            </a:xfrm>
            <a:custGeom>
              <a:rect b="b" l="l" r="r" t="t"/>
              <a:pathLst>
                <a:path extrusionOk="0" h="1097" w="1250">
                  <a:moveTo>
                    <a:pt x="625" y="1"/>
                  </a:moveTo>
                  <a:cubicBezTo>
                    <a:pt x="442" y="1"/>
                    <a:pt x="263" y="92"/>
                    <a:pt x="159" y="260"/>
                  </a:cubicBezTo>
                  <a:cubicBezTo>
                    <a:pt x="1" y="516"/>
                    <a:pt x="80" y="854"/>
                    <a:pt x="336" y="1014"/>
                  </a:cubicBezTo>
                  <a:cubicBezTo>
                    <a:pt x="426" y="1070"/>
                    <a:pt x="526" y="1097"/>
                    <a:pt x="625" y="1097"/>
                  </a:cubicBezTo>
                  <a:cubicBezTo>
                    <a:pt x="808" y="1097"/>
                    <a:pt x="987" y="1005"/>
                    <a:pt x="1091" y="837"/>
                  </a:cubicBezTo>
                  <a:cubicBezTo>
                    <a:pt x="1250" y="580"/>
                    <a:pt x="1171" y="243"/>
                    <a:pt x="914" y="83"/>
                  </a:cubicBezTo>
                  <a:cubicBezTo>
                    <a:pt x="824" y="27"/>
                    <a:pt x="724" y="1"/>
                    <a:pt x="625"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8" name="Google Shape;4748;p79"/>
            <p:cNvSpPr/>
            <p:nvPr/>
          </p:nvSpPr>
          <p:spPr>
            <a:xfrm>
              <a:off x="7199510" y="5571378"/>
              <a:ext cx="33937" cy="26549"/>
            </a:xfrm>
            <a:custGeom>
              <a:rect b="b" l="l" r="r" t="t"/>
              <a:pathLst>
                <a:path extrusionOk="0" h="557" w="712">
                  <a:moveTo>
                    <a:pt x="112" y="0"/>
                  </a:moveTo>
                  <a:cubicBezTo>
                    <a:pt x="86" y="0"/>
                    <a:pt x="62" y="16"/>
                    <a:pt x="52" y="42"/>
                  </a:cubicBezTo>
                  <a:cubicBezTo>
                    <a:pt x="14" y="146"/>
                    <a:pt x="0" y="377"/>
                    <a:pt x="211" y="508"/>
                  </a:cubicBezTo>
                  <a:cubicBezTo>
                    <a:pt x="265" y="542"/>
                    <a:pt x="319" y="557"/>
                    <a:pt x="370" y="557"/>
                  </a:cubicBezTo>
                  <a:cubicBezTo>
                    <a:pt x="518" y="557"/>
                    <a:pt x="639" y="435"/>
                    <a:pt x="693" y="348"/>
                  </a:cubicBezTo>
                  <a:cubicBezTo>
                    <a:pt x="712" y="318"/>
                    <a:pt x="703" y="279"/>
                    <a:pt x="672" y="261"/>
                  </a:cubicBezTo>
                  <a:cubicBezTo>
                    <a:pt x="662" y="254"/>
                    <a:pt x="650" y="252"/>
                    <a:pt x="639" y="252"/>
                  </a:cubicBezTo>
                  <a:cubicBezTo>
                    <a:pt x="618" y="252"/>
                    <a:pt x="597" y="262"/>
                    <a:pt x="584" y="281"/>
                  </a:cubicBezTo>
                  <a:cubicBezTo>
                    <a:pt x="579" y="289"/>
                    <a:pt x="492" y="428"/>
                    <a:pt x="372" y="428"/>
                  </a:cubicBezTo>
                  <a:cubicBezTo>
                    <a:pt x="342" y="428"/>
                    <a:pt x="311" y="420"/>
                    <a:pt x="279" y="400"/>
                  </a:cubicBezTo>
                  <a:cubicBezTo>
                    <a:pt x="103" y="291"/>
                    <a:pt x="170" y="93"/>
                    <a:pt x="173" y="86"/>
                  </a:cubicBezTo>
                  <a:cubicBezTo>
                    <a:pt x="183" y="53"/>
                    <a:pt x="166" y="16"/>
                    <a:pt x="133" y="4"/>
                  </a:cubicBezTo>
                  <a:cubicBezTo>
                    <a:pt x="126" y="2"/>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9" name="Google Shape;4749;p79"/>
            <p:cNvSpPr/>
            <p:nvPr/>
          </p:nvSpPr>
          <p:spPr>
            <a:xfrm>
              <a:off x="7222961" y="5586011"/>
              <a:ext cx="33842" cy="26454"/>
            </a:xfrm>
            <a:custGeom>
              <a:rect b="b" l="l" r="r" t="t"/>
              <a:pathLst>
                <a:path extrusionOk="0" h="555" w="710">
                  <a:moveTo>
                    <a:pt x="112" y="0"/>
                  </a:moveTo>
                  <a:cubicBezTo>
                    <a:pt x="86" y="0"/>
                    <a:pt x="62" y="16"/>
                    <a:pt x="53" y="41"/>
                  </a:cubicBezTo>
                  <a:cubicBezTo>
                    <a:pt x="14" y="145"/>
                    <a:pt x="0" y="375"/>
                    <a:pt x="211" y="506"/>
                  </a:cubicBezTo>
                  <a:cubicBezTo>
                    <a:pt x="262" y="539"/>
                    <a:pt x="316" y="554"/>
                    <a:pt x="370" y="554"/>
                  </a:cubicBezTo>
                  <a:cubicBezTo>
                    <a:pt x="435" y="554"/>
                    <a:pt x="500" y="532"/>
                    <a:pt x="562" y="487"/>
                  </a:cubicBezTo>
                  <a:cubicBezTo>
                    <a:pt x="642" y="429"/>
                    <a:pt x="689" y="351"/>
                    <a:pt x="692" y="349"/>
                  </a:cubicBezTo>
                  <a:cubicBezTo>
                    <a:pt x="710" y="319"/>
                    <a:pt x="702" y="280"/>
                    <a:pt x="671" y="261"/>
                  </a:cubicBezTo>
                  <a:cubicBezTo>
                    <a:pt x="660" y="254"/>
                    <a:pt x="648" y="251"/>
                    <a:pt x="637" y="251"/>
                  </a:cubicBezTo>
                  <a:cubicBezTo>
                    <a:pt x="616" y="251"/>
                    <a:pt x="595" y="262"/>
                    <a:pt x="583" y="281"/>
                  </a:cubicBezTo>
                  <a:cubicBezTo>
                    <a:pt x="579" y="289"/>
                    <a:pt x="490" y="427"/>
                    <a:pt x="370" y="427"/>
                  </a:cubicBezTo>
                  <a:cubicBezTo>
                    <a:pt x="341" y="427"/>
                    <a:pt x="310" y="418"/>
                    <a:pt x="278" y="398"/>
                  </a:cubicBezTo>
                  <a:cubicBezTo>
                    <a:pt x="103" y="292"/>
                    <a:pt x="168" y="95"/>
                    <a:pt x="171" y="84"/>
                  </a:cubicBezTo>
                  <a:cubicBezTo>
                    <a:pt x="183" y="52"/>
                    <a:pt x="166" y="15"/>
                    <a:pt x="133" y="4"/>
                  </a:cubicBezTo>
                  <a:cubicBezTo>
                    <a:pt x="126" y="1"/>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750" name="Google Shape;4750;p79"/>
          <p:cNvGrpSpPr/>
          <p:nvPr/>
        </p:nvGrpSpPr>
        <p:grpSpPr>
          <a:xfrm rot="-545041">
            <a:off x="5463947" y="3904225"/>
            <a:ext cx="906977" cy="853220"/>
            <a:chOff x="4849812" y="4937475"/>
            <a:chExt cx="398098" cy="374552"/>
          </a:xfrm>
        </p:grpSpPr>
        <p:sp>
          <p:nvSpPr>
            <p:cNvPr id="4751" name="Google Shape;4751;p79"/>
            <p:cNvSpPr/>
            <p:nvPr/>
          </p:nvSpPr>
          <p:spPr>
            <a:xfrm>
              <a:off x="4880651" y="4941860"/>
              <a:ext cx="367259" cy="367306"/>
            </a:xfrm>
            <a:custGeom>
              <a:rect b="b" l="l" r="r" t="t"/>
              <a:pathLst>
                <a:path extrusionOk="0" h="7706" w="7705">
                  <a:moveTo>
                    <a:pt x="3853" y="0"/>
                  </a:moveTo>
                  <a:cubicBezTo>
                    <a:pt x="1725" y="0"/>
                    <a:pt x="1" y="1725"/>
                    <a:pt x="1" y="3853"/>
                  </a:cubicBezTo>
                  <a:cubicBezTo>
                    <a:pt x="1" y="5980"/>
                    <a:pt x="1725" y="7705"/>
                    <a:pt x="3853" y="7705"/>
                  </a:cubicBezTo>
                  <a:cubicBezTo>
                    <a:pt x="5980" y="7705"/>
                    <a:pt x="7705" y="5980"/>
                    <a:pt x="7705" y="3853"/>
                  </a:cubicBezTo>
                  <a:cubicBezTo>
                    <a:pt x="7705" y="1725"/>
                    <a:pt x="5980" y="0"/>
                    <a:pt x="3853"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2" name="Google Shape;4752;p79"/>
            <p:cNvSpPr/>
            <p:nvPr/>
          </p:nvSpPr>
          <p:spPr>
            <a:xfrm>
              <a:off x="4880556" y="5098059"/>
              <a:ext cx="367259" cy="73595"/>
            </a:xfrm>
            <a:custGeom>
              <a:rect b="b" l="l" r="r" t="t"/>
              <a:pathLst>
                <a:path extrusionOk="0" h="1544" w="7705">
                  <a:moveTo>
                    <a:pt x="45" y="1"/>
                  </a:moveTo>
                  <a:cubicBezTo>
                    <a:pt x="16" y="188"/>
                    <a:pt x="1" y="379"/>
                    <a:pt x="1" y="575"/>
                  </a:cubicBezTo>
                  <a:cubicBezTo>
                    <a:pt x="1" y="622"/>
                    <a:pt x="4" y="667"/>
                    <a:pt x="6" y="714"/>
                  </a:cubicBezTo>
                  <a:cubicBezTo>
                    <a:pt x="620" y="747"/>
                    <a:pt x="1219" y="862"/>
                    <a:pt x="1809" y="1040"/>
                  </a:cubicBezTo>
                  <a:cubicBezTo>
                    <a:pt x="2150" y="1143"/>
                    <a:pt x="2484" y="1271"/>
                    <a:pt x="2824" y="1377"/>
                  </a:cubicBezTo>
                  <a:cubicBezTo>
                    <a:pt x="3161" y="1484"/>
                    <a:pt x="3511" y="1544"/>
                    <a:pt x="3865" y="1544"/>
                  </a:cubicBezTo>
                  <a:cubicBezTo>
                    <a:pt x="3868" y="1544"/>
                    <a:pt x="3871" y="1544"/>
                    <a:pt x="3874" y="1544"/>
                  </a:cubicBezTo>
                  <a:cubicBezTo>
                    <a:pt x="4517" y="1543"/>
                    <a:pt x="5130" y="1345"/>
                    <a:pt x="5747" y="1188"/>
                  </a:cubicBezTo>
                  <a:cubicBezTo>
                    <a:pt x="6083" y="1101"/>
                    <a:pt x="6426" y="1021"/>
                    <a:pt x="6772" y="990"/>
                  </a:cubicBezTo>
                  <a:cubicBezTo>
                    <a:pt x="6883" y="980"/>
                    <a:pt x="6995" y="975"/>
                    <a:pt x="7106" y="975"/>
                  </a:cubicBezTo>
                  <a:cubicBezTo>
                    <a:pt x="7298" y="975"/>
                    <a:pt x="7489" y="989"/>
                    <a:pt x="7678" y="1015"/>
                  </a:cubicBezTo>
                  <a:cubicBezTo>
                    <a:pt x="7695" y="870"/>
                    <a:pt x="7704" y="723"/>
                    <a:pt x="7704" y="575"/>
                  </a:cubicBezTo>
                  <a:cubicBezTo>
                    <a:pt x="7704" y="531"/>
                    <a:pt x="7703" y="487"/>
                    <a:pt x="7700" y="444"/>
                  </a:cubicBezTo>
                  <a:cubicBezTo>
                    <a:pt x="7098" y="235"/>
                    <a:pt x="6456" y="162"/>
                    <a:pt x="5818" y="152"/>
                  </a:cubicBezTo>
                  <a:cubicBezTo>
                    <a:pt x="5768" y="151"/>
                    <a:pt x="5717" y="150"/>
                    <a:pt x="5667" y="150"/>
                  </a:cubicBezTo>
                  <a:cubicBezTo>
                    <a:pt x="5039" y="150"/>
                    <a:pt x="4415" y="208"/>
                    <a:pt x="3790" y="262"/>
                  </a:cubicBezTo>
                  <a:cubicBezTo>
                    <a:pt x="3282" y="304"/>
                    <a:pt x="2772" y="344"/>
                    <a:pt x="2263" y="344"/>
                  </a:cubicBezTo>
                  <a:cubicBezTo>
                    <a:pt x="2099" y="344"/>
                    <a:pt x="1935" y="340"/>
                    <a:pt x="1772" y="331"/>
                  </a:cubicBezTo>
                  <a:cubicBezTo>
                    <a:pt x="1183" y="298"/>
                    <a:pt x="601" y="194"/>
                    <a:pt x="45"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3" name="Google Shape;4753;p79"/>
            <p:cNvSpPr/>
            <p:nvPr/>
          </p:nvSpPr>
          <p:spPr>
            <a:xfrm>
              <a:off x="4934703" y="4963691"/>
              <a:ext cx="255961" cy="44185"/>
            </a:xfrm>
            <a:custGeom>
              <a:rect b="b" l="l" r="r" t="t"/>
              <a:pathLst>
                <a:path extrusionOk="0" h="927" w="5370">
                  <a:moveTo>
                    <a:pt x="4542" y="1"/>
                  </a:moveTo>
                  <a:cubicBezTo>
                    <a:pt x="4481" y="24"/>
                    <a:pt x="4423" y="48"/>
                    <a:pt x="4364" y="70"/>
                  </a:cubicBezTo>
                  <a:cubicBezTo>
                    <a:pt x="3726" y="301"/>
                    <a:pt x="3056" y="410"/>
                    <a:pt x="2380" y="419"/>
                  </a:cubicBezTo>
                  <a:cubicBezTo>
                    <a:pt x="2344" y="420"/>
                    <a:pt x="2308" y="420"/>
                    <a:pt x="2272" y="420"/>
                  </a:cubicBezTo>
                  <a:cubicBezTo>
                    <a:pt x="1667" y="420"/>
                    <a:pt x="1062" y="355"/>
                    <a:pt x="463" y="274"/>
                  </a:cubicBezTo>
                  <a:cubicBezTo>
                    <a:pt x="299" y="393"/>
                    <a:pt x="144" y="524"/>
                    <a:pt x="1" y="666"/>
                  </a:cubicBezTo>
                  <a:cubicBezTo>
                    <a:pt x="548" y="834"/>
                    <a:pt x="1124" y="902"/>
                    <a:pt x="1695" y="920"/>
                  </a:cubicBezTo>
                  <a:cubicBezTo>
                    <a:pt x="1843" y="924"/>
                    <a:pt x="1992" y="927"/>
                    <a:pt x="2141" y="927"/>
                  </a:cubicBezTo>
                  <a:cubicBezTo>
                    <a:pt x="2530" y="927"/>
                    <a:pt x="2921" y="909"/>
                    <a:pt x="3305" y="855"/>
                  </a:cubicBezTo>
                  <a:cubicBezTo>
                    <a:pt x="3767" y="789"/>
                    <a:pt x="4227" y="702"/>
                    <a:pt x="4690" y="647"/>
                  </a:cubicBezTo>
                  <a:cubicBezTo>
                    <a:pt x="4912" y="620"/>
                    <a:pt x="5141" y="603"/>
                    <a:pt x="5370" y="600"/>
                  </a:cubicBezTo>
                  <a:cubicBezTo>
                    <a:pt x="5123" y="365"/>
                    <a:pt x="4844" y="164"/>
                    <a:pt x="4542"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4" name="Google Shape;4754;p79"/>
            <p:cNvSpPr/>
            <p:nvPr/>
          </p:nvSpPr>
          <p:spPr>
            <a:xfrm>
              <a:off x="4889803" y="5034807"/>
              <a:ext cx="352101" cy="60964"/>
            </a:xfrm>
            <a:custGeom>
              <a:rect b="b" l="l" r="r" t="t"/>
              <a:pathLst>
                <a:path extrusionOk="0" h="1279" w="7387">
                  <a:moveTo>
                    <a:pt x="2295" y="0"/>
                  </a:moveTo>
                  <a:cubicBezTo>
                    <a:pt x="2259" y="0"/>
                    <a:pt x="2222" y="1"/>
                    <a:pt x="2185" y="2"/>
                  </a:cubicBezTo>
                  <a:cubicBezTo>
                    <a:pt x="1522" y="17"/>
                    <a:pt x="871" y="152"/>
                    <a:pt x="212" y="191"/>
                  </a:cubicBezTo>
                  <a:cubicBezTo>
                    <a:pt x="129" y="356"/>
                    <a:pt x="58" y="527"/>
                    <a:pt x="0" y="705"/>
                  </a:cubicBezTo>
                  <a:cubicBezTo>
                    <a:pt x="538" y="883"/>
                    <a:pt x="1079" y="1054"/>
                    <a:pt x="1636" y="1160"/>
                  </a:cubicBezTo>
                  <a:cubicBezTo>
                    <a:pt x="2042" y="1239"/>
                    <a:pt x="2453" y="1279"/>
                    <a:pt x="2864" y="1279"/>
                  </a:cubicBezTo>
                  <a:cubicBezTo>
                    <a:pt x="3101" y="1279"/>
                    <a:pt x="3338" y="1266"/>
                    <a:pt x="3574" y="1239"/>
                  </a:cubicBezTo>
                  <a:cubicBezTo>
                    <a:pt x="4258" y="1162"/>
                    <a:pt x="4926" y="993"/>
                    <a:pt x="5606" y="896"/>
                  </a:cubicBezTo>
                  <a:cubicBezTo>
                    <a:pt x="5923" y="849"/>
                    <a:pt x="6239" y="818"/>
                    <a:pt x="6559" y="818"/>
                  </a:cubicBezTo>
                  <a:cubicBezTo>
                    <a:pt x="6574" y="818"/>
                    <a:pt x="6590" y="818"/>
                    <a:pt x="6605" y="818"/>
                  </a:cubicBezTo>
                  <a:cubicBezTo>
                    <a:pt x="6870" y="820"/>
                    <a:pt x="7132" y="860"/>
                    <a:pt x="7387" y="925"/>
                  </a:cubicBezTo>
                  <a:cubicBezTo>
                    <a:pt x="7358" y="812"/>
                    <a:pt x="7322" y="699"/>
                    <a:pt x="7282" y="590"/>
                  </a:cubicBezTo>
                  <a:cubicBezTo>
                    <a:pt x="6991" y="648"/>
                    <a:pt x="6692" y="674"/>
                    <a:pt x="6394" y="674"/>
                  </a:cubicBezTo>
                  <a:cubicBezTo>
                    <a:pt x="6212" y="674"/>
                    <a:pt x="6031" y="664"/>
                    <a:pt x="5851" y="647"/>
                  </a:cubicBezTo>
                  <a:cubicBezTo>
                    <a:pt x="5646" y="629"/>
                    <a:pt x="5442" y="598"/>
                    <a:pt x="5239" y="556"/>
                  </a:cubicBezTo>
                  <a:cubicBezTo>
                    <a:pt x="5076" y="522"/>
                    <a:pt x="4910" y="500"/>
                    <a:pt x="4748" y="463"/>
                  </a:cubicBezTo>
                  <a:cubicBezTo>
                    <a:pt x="4580" y="427"/>
                    <a:pt x="4413" y="384"/>
                    <a:pt x="4247" y="341"/>
                  </a:cubicBezTo>
                  <a:cubicBezTo>
                    <a:pt x="3919" y="255"/>
                    <a:pt x="3593" y="165"/>
                    <a:pt x="3259" y="100"/>
                  </a:cubicBezTo>
                  <a:cubicBezTo>
                    <a:pt x="2940" y="37"/>
                    <a:pt x="2619" y="0"/>
                    <a:pt x="2295"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5" name="Google Shape;4755;p79"/>
            <p:cNvSpPr/>
            <p:nvPr/>
          </p:nvSpPr>
          <p:spPr>
            <a:xfrm>
              <a:off x="4888373" y="5176277"/>
              <a:ext cx="351243" cy="91231"/>
            </a:xfrm>
            <a:custGeom>
              <a:rect b="b" l="l" r="r" t="t"/>
              <a:pathLst>
                <a:path extrusionOk="0" h="1914" w="7369">
                  <a:moveTo>
                    <a:pt x="6350" y="1"/>
                  </a:moveTo>
                  <a:cubicBezTo>
                    <a:pt x="6273" y="1"/>
                    <a:pt x="6196" y="2"/>
                    <a:pt x="6119" y="6"/>
                  </a:cubicBezTo>
                  <a:cubicBezTo>
                    <a:pt x="5804" y="18"/>
                    <a:pt x="5491" y="55"/>
                    <a:pt x="5180" y="102"/>
                  </a:cubicBezTo>
                  <a:cubicBezTo>
                    <a:pt x="4553" y="196"/>
                    <a:pt x="3934" y="332"/>
                    <a:pt x="3308" y="430"/>
                  </a:cubicBezTo>
                  <a:cubicBezTo>
                    <a:pt x="2888" y="494"/>
                    <a:pt x="2463" y="542"/>
                    <a:pt x="2038" y="542"/>
                  </a:cubicBezTo>
                  <a:cubicBezTo>
                    <a:pt x="1846" y="542"/>
                    <a:pt x="1654" y="533"/>
                    <a:pt x="1462" y="510"/>
                  </a:cubicBezTo>
                  <a:cubicBezTo>
                    <a:pt x="945" y="448"/>
                    <a:pt x="451" y="289"/>
                    <a:pt x="0" y="35"/>
                  </a:cubicBezTo>
                  <a:lnTo>
                    <a:pt x="0" y="35"/>
                  </a:lnTo>
                  <a:cubicBezTo>
                    <a:pt x="40" y="168"/>
                    <a:pt x="86" y="297"/>
                    <a:pt x="139" y="424"/>
                  </a:cubicBezTo>
                  <a:cubicBezTo>
                    <a:pt x="562" y="658"/>
                    <a:pt x="1055" y="731"/>
                    <a:pt x="1534" y="762"/>
                  </a:cubicBezTo>
                  <a:cubicBezTo>
                    <a:pt x="2083" y="799"/>
                    <a:pt x="2636" y="791"/>
                    <a:pt x="3180" y="883"/>
                  </a:cubicBezTo>
                  <a:cubicBezTo>
                    <a:pt x="3663" y="966"/>
                    <a:pt x="4138" y="1101"/>
                    <a:pt x="4601" y="1259"/>
                  </a:cubicBezTo>
                  <a:cubicBezTo>
                    <a:pt x="5116" y="1434"/>
                    <a:pt x="5621" y="1642"/>
                    <a:pt x="6100" y="1898"/>
                  </a:cubicBezTo>
                  <a:cubicBezTo>
                    <a:pt x="6108" y="1903"/>
                    <a:pt x="6119" y="1909"/>
                    <a:pt x="6128" y="1914"/>
                  </a:cubicBezTo>
                  <a:cubicBezTo>
                    <a:pt x="6706" y="1442"/>
                    <a:pt x="7143" y="806"/>
                    <a:pt x="7369" y="76"/>
                  </a:cubicBezTo>
                  <a:cubicBezTo>
                    <a:pt x="7266" y="61"/>
                    <a:pt x="7162" y="50"/>
                    <a:pt x="7058" y="39"/>
                  </a:cubicBezTo>
                  <a:cubicBezTo>
                    <a:pt x="6822" y="15"/>
                    <a:pt x="6587" y="1"/>
                    <a:pt x="6350"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6" name="Google Shape;4756;p79"/>
            <p:cNvSpPr/>
            <p:nvPr/>
          </p:nvSpPr>
          <p:spPr>
            <a:xfrm>
              <a:off x="4917687" y="5229900"/>
              <a:ext cx="235513" cy="74071"/>
            </a:xfrm>
            <a:custGeom>
              <a:rect b="b" l="l" r="r" t="t"/>
              <a:pathLst>
                <a:path extrusionOk="0" h="1554" w="4941">
                  <a:moveTo>
                    <a:pt x="948" y="0"/>
                  </a:moveTo>
                  <a:cubicBezTo>
                    <a:pt x="629" y="0"/>
                    <a:pt x="311" y="47"/>
                    <a:pt x="1" y="129"/>
                  </a:cubicBezTo>
                  <a:cubicBezTo>
                    <a:pt x="117" y="283"/>
                    <a:pt x="244" y="428"/>
                    <a:pt x="382" y="562"/>
                  </a:cubicBezTo>
                  <a:cubicBezTo>
                    <a:pt x="535" y="515"/>
                    <a:pt x="693" y="496"/>
                    <a:pt x="853" y="496"/>
                  </a:cubicBezTo>
                  <a:cubicBezTo>
                    <a:pt x="1108" y="496"/>
                    <a:pt x="1366" y="545"/>
                    <a:pt x="1611" y="610"/>
                  </a:cubicBezTo>
                  <a:cubicBezTo>
                    <a:pt x="2296" y="792"/>
                    <a:pt x="2919" y="1158"/>
                    <a:pt x="3577" y="1416"/>
                  </a:cubicBezTo>
                  <a:cubicBezTo>
                    <a:pt x="3707" y="1467"/>
                    <a:pt x="3841" y="1513"/>
                    <a:pt x="3975" y="1553"/>
                  </a:cubicBezTo>
                  <a:cubicBezTo>
                    <a:pt x="4318" y="1473"/>
                    <a:pt x="4640" y="1344"/>
                    <a:pt x="4941" y="1178"/>
                  </a:cubicBezTo>
                  <a:cubicBezTo>
                    <a:pt x="4658" y="1155"/>
                    <a:pt x="4380" y="1105"/>
                    <a:pt x="4108" y="1019"/>
                  </a:cubicBezTo>
                  <a:cubicBezTo>
                    <a:pt x="3875" y="948"/>
                    <a:pt x="3647" y="871"/>
                    <a:pt x="3423" y="772"/>
                  </a:cubicBezTo>
                  <a:cubicBezTo>
                    <a:pt x="3202" y="676"/>
                    <a:pt x="2984" y="568"/>
                    <a:pt x="2764" y="468"/>
                  </a:cubicBezTo>
                  <a:cubicBezTo>
                    <a:pt x="2329" y="268"/>
                    <a:pt x="1873" y="100"/>
                    <a:pt x="1397" y="32"/>
                  </a:cubicBezTo>
                  <a:cubicBezTo>
                    <a:pt x="1247" y="11"/>
                    <a:pt x="1097" y="0"/>
                    <a:pt x="948"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7" name="Google Shape;4757;p79"/>
            <p:cNvSpPr/>
            <p:nvPr/>
          </p:nvSpPr>
          <p:spPr>
            <a:xfrm>
              <a:off x="4849812" y="5008877"/>
              <a:ext cx="344618" cy="303149"/>
            </a:xfrm>
            <a:custGeom>
              <a:rect b="b" l="l" r="r" t="t"/>
              <a:pathLst>
                <a:path extrusionOk="0" h="6360" w="7230">
                  <a:moveTo>
                    <a:pt x="1514" y="0"/>
                  </a:moveTo>
                  <a:cubicBezTo>
                    <a:pt x="1513" y="0"/>
                    <a:pt x="1512" y="1"/>
                    <a:pt x="1510" y="2"/>
                  </a:cubicBezTo>
                  <a:cubicBezTo>
                    <a:pt x="1" y="1463"/>
                    <a:pt x="523" y="4184"/>
                    <a:pt x="1997" y="5463"/>
                  </a:cubicBezTo>
                  <a:cubicBezTo>
                    <a:pt x="2684" y="6058"/>
                    <a:pt x="3589" y="6360"/>
                    <a:pt x="4491" y="6360"/>
                  </a:cubicBezTo>
                  <a:cubicBezTo>
                    <a:pt x="5504" y="6360"/>
                    <a:pt x="6513" y="5980"/>
                    <a:pt x="7209" y="5210"/>
                  </a:cubicBezTo>
                  <a:cubicBezTo>
                    <a:pt x="7230" y="5187"/>
                    <a:pt x="7209" y="5155"/>
                    <a:pt x="7184" y="5155"/>
                  </a:cubicBezTo>
                  <a:cubicBezTo>
                    <a:pt x="7177" y="5155"/>
                    <a:pt x="7169" y="5158"/>
                    <a:pt x="7162" y="5164"/>
                  </a:cubicBezTo>
                  <a:cubicBezTo>
                    <a:pt x="6433" y="5879"/>
                    <a:pt x="5444" y="6259"/>
                    <a:pt x="4459" y="6259"/>
                  </a:cubicBezTo>
                  <a:cubicBezTo>
                    <a:pt x="3608" y="6259"/>
                    <a:pt x="2759" y="5975"/>
                    <a:pt x="2083" y="5377"/>
                  </a:cubicBezTo>
                  <a:cubicBezTo>
                    <a:pt x="615" y="4080"/>
                    <a:pt x="190" y="1552"/>
                    <a:pt x="1519" y="11"/>
                  </a:cubicBezTo>
                  <a:cubicBezTo>
                    <a:pt x="1523" y="7"/>
                    <a:pt x="1519" y="0"/>
                    <a:pt x="151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8" name="Google Shape;4758;p79"/>
            <p:cNvSpPr/>
            <p:nvPr/>
          </p:nvSpPr>
          <p:spPr>
            <a:xfrm>
              <a:off x="4984132" y="4937475"/>
              <a:ext cx="246142" cy="101955"/>
            </a:xfrm>
            <a:custGeom>
              <a:rect b="b" l="l" r="r" t="t"/>
              <a:pathLst>
                <a:path extrusionOk="0" h="2139" w="5164">
                  <a:moveTo>
                    <a:pt x="1680" y="0"/>
                  </a:moveTo>
                  <a:cubicBezTo>
                    <a:pt x="1076" y="0"/>
                    <a:pt x="472" y="138"/>
                    <a:pt x="14" y="477"/>
                  </a:cubicBezTo>
                  <a:cubicBezTo>
                    <a:pt x="0" y="487"/>
                    <a:pt x="7" y="507"/>
                    <a:pt x="21" y="507"/>
                  </a:cubicBezTo>
                  <a:cubicBezTo>
                    <a:pt x="23" y="507"/>
                    <a:pt x="26" y="506"/>
                    <a:pt x="29" y="505"/>
                  </a:cubicBezTo>
                  <a:cubicBezTo>
                    <a:pt x="498" y="234"/>
                    <a:pt x="1063" y="117"/>
                    <a:pt x="1629" y="117"/>
                  </a:cubicBezTo>
                  <a:cubicBezTo>
                    <a:pt x="2096" y="117"/>
                    <a:pt x="2563" y="197"/>
                    <a:pt x="2977" y="337"/>
                  </a:cubicBezTo>
                  <a:cubicBezTo>
                    <a:pt x="3909" y="652"/>
                    <a:pt x="4610" y="1279"/>
                    <a:pt x="5100" y="2124"/>
                  </a:cubicBezTo>
                  <a:cubicBezTo>
                    <a:pt x="5106" y="2135"/>
                    <a:pt x="5115" y="2139"/>
                    <a:pt x="5124" y="2139"/>
                  </a:cubicBezTo>
                  <a:cubicBezTo>
                    <a:pt x="5144" y="2139"/>
                    <a:pt x="5163" y="2118"/>
                    <a:pt x="5153" y="2095"/>
                  </a:cubicBezTo>
                  <a:cubicBezTo>
                    <a:pt x="4736" y="1224"/>
                    <a:pt x="3925" y="525"/>
                    <a:pt x="3012" y="217"/>
                  </a:cubicBezTo>
                  <a:cubicBezTo>
                    <a:pt x="2612" y="82"/>
                    <a:pt x="2146" y="0"/>
                    <a:pt x="168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9" name="Google Shape;4759;p79"/>
            <p:cNvSpPr/>
            <p:nvPr/>
          </p:nvSpPr>
          <p:spPr>
            <a:xfrm>
              <a:off x="4959822"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0" name="Google Shape;4760;p79"/>
            <p:cNvSpPr/>
            <p:nvPr/>
          </p:nvSpPr>
          <p:spPr>
            <a:xfrm>
              <a:off x="4929651" y="5062596"/>
              <a:ext cx="45854" cy="45854"/>
            </a:xfrm>
            <a:custGeom>
              <a:rect b="b" l="l" r="r" t="t"/>
              <a:pathLst>
                <a:path extrusionOk="0" h="962" w="962">
                  <a:moveTo>
                    <a:pt x="481" y="1"/>
                  </a:moveTo>
                  <a:cubicBezTo>
                    <a:pt x="215" y="1"/>
                    <a:pt x="1" y="215"/>
                    <a:pt x="1" y="481"/>
                  </a:cubicBezTo>
                  <a:cubicBezTo>
                    <a:pt x="1" y="747"/>
                    <a:pt x="215" y="962"/>
                    <a:pt x="481" y="962"/>
                  </a:cubicBezTo>
                  <a:cubicBezTo>
                    <a:pt x="747" y="962"/>
                    <a:pt x="962" y="747"/>
                    <a:pt x="962" y="481"/>
                  </a:cubicBezTo>
                  <a:cubicBezTo>
                    <a:pt x="962" y="215"/>
                    <a:pt x="747"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1" name="Google Shape;4761;p79"/>
            <p:cNvSpPr/>
            <p:nvPr/>
          </p:nvSpPr>
          <p:spPr>
            <a:xfrm>
              <a:off x="5051387"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2" name="Google Shape;4762;p79"/>
            <p:cNvSpPr/>
            <p:nvPr/>
          </p:nvSpPr>
          <p:spPr>
            <a:xfrm>
              <a:off x="5062827" y="5062596"/>
              <a:ext cx="45806" cy="45854"/>
            </a:xfrm>
            <a:custGeom>
              <a:rect b="b" l="l" r="r" t="t"/>
              <a:pathLst>
                <a:path extrusionOk="0" h="962" w="961">
                  <a:moveTo>
                    <a:pt x="481" y="1"/>
                  </a:moveTo>
                  <a:cubicBezTo>
                    <a:pt x="215" y="1"/>
                    <a:pt x="1" y="215"/>
                    <a:pt x="1" y="481"/>
                  </a:cubicBezTo>
                  <a:cubicBezTo>
                    <a:pt x="1" y="747"/>
                    <a:pt x="215" y="962"/>
                    <a:pt x="481" y="962"/>
                  </a:cubicBezTo>
                  <a:cubicBezTo>
                    <a:pt x="746" y="962"/>
                    <a:pt x="961" y="747"/>
                    <a:pt x="961" y="481"/>
                  </a:cubicBezTo>
                  <a:cubicBezTo>
                    <a:pt x="961" y="215"/>
                    <a:pt x="746"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3" name="Google Shape;4763;p79"/>
            <p:cNvSpPr/>
            <p:nvPr/>
          </p:nvSpPr>
          <p:spPr>
            <a:xfrm>
              <a:off x="4998860" y="5051585"/>
              <a:ext cx="49810" cy="28933"/>
            </a:xfrm>
            <a:custGeom>
              <a:rect b="b" l="l" r="r" t="t"/>
              <a:pathLst>
                <a:path extrusionOk="0" h="607" w="1045">
                  <a:moveTo>
                    <a:pt x="959" y="1"/>
                  </a:moveTo>
                  <a:cubicBezTo>
                    <a:pt x="957" y="1"/>
                    <a:pt x="955" y="1"/>
                    <a:pt x="952" y="1"/>
                  </a:cubicBezTo>
                  <a:cubicBezTo>
                    <a:pt x="913" y="4"/>
                    <a:pt x="881" y="39"/>
                    <a:pt x="883" y="80"/>
                  </a:cubicBezTo>
                  <a:cubicBezTo>
                    <a:pt x="884" y="116"/>
                    <a:pt x="894" y="435"/>
                    <a:pt x="542" y="456"/>
                  </a:cubicBezTo>
                  <a:cubicBezTo>
                    <a:pt x="529" y="456"/>
                    <a:pt x="516" y="457"/>
                    <a:pt x="504" y="457"/>
                  </a:cubicBezTo>
                  <a:cubicBezTo>
                    <a:pt x="399" y="457"/>
                    <a:pt x="316" y="429"/>
                    <a:pt x="256" y="374"/>
                  </a:cubicBezTo>
                  <a:cubicBezTo>
                    <a:pt x="154" y="278"/>
                    <a:pt x="150" y="126"/>
                    <a:pt x="150" y="123"/>
                  </a:cubicBezTo>
                  <a:cubicBezTo>
                    <a:pt x="150" y="81"/>
                    <a:pt x="117" y="48"/>
                    <a:pt x="76" y="48"/>
                  </a:cubicBezTo>
                  <a:cubicBezTo>
                    <a:pt x="34" y="48"/>
                    <a:pt x="1" y="83"/>
                    <a:pt x="1" y="123"/>
                  </a:cubicBezTo>
                  <a:cubicBezTo>
                    <a:pt x="1" y="132"/>
                    <a:pt x="3" y="340"/>
                    <a:pt x="153" y="482"/>
                  </a:cubicBezTo>
                  <a:cubicBezTo>
                    <a:pt x="241" y="563"/>
                    <a:pt x="359" y="606"/>
                    <a:pt x="502" y="606"/>
                  </a:cubicBezTo>
                  <a:cubicBezTo>
                    <a:pt x="519" y="606"/>
                    <a:pt x="536" y="604"/>
                    <a:pt x="550" y="603"/>
                  </a:cubicBezTo>
                  <a:cubicBezTo>
                    <a:pt x="702" y="594"/>
                    <a:pt x="822" y="540"/>
                    <a:pt x="907" y="445"/>
                  </a:cubicBezTo>
                  <a:cubicBezTo>
                    <a:pt x="1045" y="289"/>
                    <a:pt x="1031" y="80"/>
                    <a:pt x="1031" y="70"/>
                  </a:cubicBezTo>
                  <a:cubicBezTo>
                    <a:pt x="1029" y="33"/>
                    <a:pt x="997" y="1"/>
                    <a:pt x="95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764" name="Google Shape;4764;p79"/>
          <p:cNvGrpSpPr/>
          <p:nvPr/>
        </p:nvGrpSpPr>
        <p:grpSpPr>
          <a:xfrm>
            <a:off x="310809" y="-109565"/>
            <a:ext cx="1127479" cy="1509825"/>
            <a:chOff x="343086" y="2700509"/>
            <a:chExt cx="453294" cy="607014"/>
          </a:xfrm>
        </p:grpSpPr>
        <p:sp>
          <p:nvSpPr>
            <p:cNvPr id="4765" name="Google Shape;4765;p79"/>
            <p:cNvSpPr/>
            <p:nvPr/>
          </p:nvSpPr>
          <p:spPr>
            <a:xfrm>
              <a:off x="354430" y="2713093"/>
              <a:ext cx="248001" cy="308679"/>
            </a:xfrm>
            <a:custGeom>
              <a:rect b="b" l="l" r="r" t="t"/>
              <a:pathLst>
                <a:path extrusionOk="0" h="6476" w="5203">
                  <a:moveTo>
                    <a:pt x="4463" y="0"/>
                  </a:moveTo>
                  <a:lnTo>
                    <a:pt x="4416" y="3026"/>
                  </a:lnTo>
                  <a:lnTo>
                    <a:pt x="4416" y="3028"/>
                  </a:lnTo>
                  <a:lnTo>
                    <a:pt x="5151" y="5943"/>
                  </a:lnTo>
                  <a:lnTo>
                    <a:pt x="4179" y="6418"/>
                  </a:lnTo>
                  <a:lnTo>
                    <a:pt x="2830" y="4769"/>
                  </a:lnTo>
                  <a:lnTo>
                    <a:pt x="29" y="2368"/>
                  </a:lnTo>
                  <a:lnTo>
                    <a:pt x="0" y="2404"/>
                  </a:lnTo>
                  <a:lnTo>
                    <a:pt x="2797" y="4800"/>
                  </a:lnTo>
                  <a:lnTo>
                    <a:pt x="4156" y="6460"/>
                  </a:lnTo>
                  <a:lnTo>
                    <a:pt x="4168" y="6475"/>
                  </a:lnTo>
                  <a:lnTo>
                    <a:pt x="5203" y="5967"/>
                  </a:lnTo>
                  <a:lnTo>
                    <a:pt x="4461" y="3023"/>
                  </a:lnTo>
                  <a:lnTo>
                    <a:pt x="4509" y="1"/>
                  </a:lnTo>
                  <a:lnTo>
                    <a:pt x="446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6" name="Google Shape;4766;p79"/>
            <p:cNvSpPr/>
            <p:nvPr/>
          </p:nvSpPr>
          <p:spPr>
            <a:xfrm>
              <a:off x="483650" y="2856564"/>
              <a:ext cx="83175" cy="90278"/>
            </a:xfrm>
            <a:custGeom>
              <a:rect b="b" l="l" r="r" t="t"/>
              <a:pathLst>
                <a:path extrusionOk="0" h="1894" w="1745">
                  <a:moveTo>
                    <a:pt x="1710" y="0"/>
                  </a:moveTo>
                  <a:lnTo>
                    <a:pt x="0" y="1862"/>
                  </a:lnTo>
                  <a:lnTo>
                    <a:pt x="34" y="1894"/>
                  </a:lnTo>
                  <a:lnTo>
                    <a:pt x="1744" y="31"/>
                  </a:lnTo>
                  <a:lnTo>
                    <a:pt x="171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7" name="Google Shape;4767;p79"/>
            <p:cNvSpPr/>
            <p:nvPr/>
          </p:nvSpPr>
          <p:spPr>
            <a:xfrm>
              <a:off x="604767" y="3000036"/>
              <a:ext cx="179316" cy="297906"/>
            </a:xfrm>
            <a:custGeom>
              <a:rect b="b" l="l" r="r" t="t"/>
              <a:pathLst>
                <a:path extrusionOk="0" h="6250" w="3762">
                  <a:moveTo>
                    <a:pt x="35" y="1"/>
                  </a:moveTo>
                  <a:lnTo>
                    <a:pt x="0" y="31"/>
                  </a:lnTo>
                  <a:lnTo>
                    <a:pt x="3691" y="4191"/>
                  </a:lnTo>
                  <a:lnTo>
                    <a:pt x="474" y="6212"/>
                  </a:lnTo>
                  <a:lnTo>
                    <a:pt x="497" y="6249"/>
                  </a:lnTo>
                  <a:lnTo>
                    <a:pt x="3761" y="4202"/>
                  </a:lnTo>
                  <a:lnTo>
                    <a:pt x="3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8" name="Google Shape;4768;p79"/>
            <p:cNvSpPr/>
            <p:nvPr/>
          </p:nvSpPr>
          <p:spPr>
            <a:xfrm>
              <a:off x="407052" y="3025251"/>
              <a:ext cx="158963" cy="193186"/>
            </a:xfrm>
            <a:custGeom>
              <a:rect b="b" l="l" r="r" t="t"/>
              <a:pathLst>
                <a:path extrusionOk="0" h="4053" w="3335">
                  <a:moveTo>
                    <a:pt x="45" y="0"/>
                  </a:moveTo>
                  <a:lnTo>
                    <a:pt x="0" y="2"/>
                  </a:lnTo>
                  <a:lnTo>
                    <a:pt x="102" y="4053"/>
                  </a:lnTo>
                  <a:lnTo>
                    <a:pt x="3335" y="2299"/>
                  </a:lnTo>
                  <a:lnTo>
                    <a:pt x="2947" y="62"/>
                  </a:lnTo>
                  <a:lnTo>
                    <a:pt x="2902" y="70"/>
                  </a:lnTo>
                  <a:lnTo>
                    <a:pt x="3283" y="2275"/>
                  </a:lnTo>
                  <a:lnTo>
                    <a:pt x="147" y="3977"/>
                  </a:lnTo>
                  <a:lnTo>
                    <a:pt x="45"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9" name="Google Shape;4769;p79"/>
            <p:cNvSpPr/>
            <p:nvPr/>
          </p:nvSpPr>
          <p:spPr>
            <a:xfrm>
              <a:off x="554147" y="2846745"/>
              <a:ext cx="23642" cy="21116"/>
            </a:xfrm>
            <a:custGeom>
              <a:rect b="b" l="l" r="r" t="t"/>
              <a:pathLst>
                <a:path extrusionOk="0" h="443" w="496">
                  <a:moveTo>
                    <a:pt x="248" y="1"/>
                  </a:moveTo>
                  <a:cubicBezTo>
                    <a:pt x="186" y="1"/>
                    <a:pt x="124" y="27"/>
                    <a:pt x="81" y="77"/>
                  </a:cubicBezTo>
                  <a:cubicBezTo>
                    <a:pt x="1" y="170"/>
                    <a:pt x="11" y="311"/>
                    <a:pt x="104" y="389"/>
                  </a:cubicBezTo>
                  <a:cubicBezTo>
                    <a:pt x="146" y="425"/>
                    <a:pt x="198" y="443"/>
                    <a:pt x="249" y="443"/>
                  </a:cubicBezTo>
                  <a:cubicBezTo>
                    <a:pt x="311" y="443"/>
                    <a:pt x="373" y="416"/>
                    <a:pt x="416" y="365"/>
                  </a:cubicBezTo>
                  <a:cubicBezTo>
                    <a:pt x="496" y="273"/>
                    <a:pt x="485" y="133"/>
                    <a:pt x="392" y="54"/>
                  </a:cubicBezTo>
                  <a:cubicBezTo>
                    <a:pt x="350" y="18"/>
                    <a:pt x="299" y="1"/>
                    <a:pt x="248"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0" name="Google Shape;4770;p79"/>
            <p:cNvSpPr/>
            <p:nvPr/>
          </p:nvSpPr>
          <p:spPr>
            <a:xfrm>
              <a:off x="540181" y="3011476"/>
              <a:ext cx="23594" cy="21116"/>
            </a:xfrm>
            <a:custGeom>
              <a:rect b="b" l="l" r="r" t="t"/>
              <a:pathLst>
                <a:path extrusionOk="0" h="443" w="495">
                  <a:moveTo>
                    <a:pt x="246" y="1"/>
                  </a:moveTo>
                  <a:cubicBezTo>
                    <a:pt x="184" y="1"/>
                    <a:pt x="122" y="27"/>
                    <a:pt x="79" y="78"/>
                  </a:cubicBezTo>
                  <a:cubicBezTo>
                    <a:pt x="0" y="170"/>
                    <a:pt x="10" y="310"/>
                    <a:pt x="103" y="389"/>
                  </a:cubicBezTo>
                  <a:cubicBezTo>
                    <a:pt x="144" y="425"/>
                    <a:pt x="195" y="442"/>
                    <a:pt x="246" y="442"/>
                  </a:cubicBezTo>
                  <a:cubicBezTo>
                    <a:pt x="308" y="442"/>
                    <a:pt x="370" y="416"/>
                    <a:pt x="414" y="366"/>
                  </a:cubicBezTo>
                  <a:cubicBezTo>
                    <a:pt x="495" y="273"/>
                    <a:pt x="484" y="132"/>
                    <a:pt x="391" y="54"/>
                  </a:cubicBezTo>
                  <a:cubicBezTo>
                    <a:pt x="349" y="18"/>
                    <a:pt x="298" y="1"/>
                    <a:pt x="24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1" name="Google Shape;4771;p79"/>
            <p:cNvSpPr/>
            <p:nvPr/>
          </p:nvSpPr>
          <p:spPr>
            <a:xfrm>
              <a:off x="616063" y="3286407"/>
              <a:ext cx="23642" cy="21116"/>
            </a:xfrm>
            <a:custGeom>
              <a:rect b="b" l="l" r="r" t="t"/>
              <a:pathLst>
                <a:path extrusionOk="0" h="443" w="496">
                  <a:moveTo>
                    <a:pt x="249" y="1"/>
                  </a:moveTo>
                  <a:cubicBezTo>
                    <a:pt x="186" y="1"/>
                    <a:pt x="124" y="27"/>
                    <a:pt x="81" y="78"/>
                  </a:cubicBezTo>
                  <a:cubicBezTo>
                    <a:pt x="1" y="170"/>
                    <a:pt x="11" y="311"/>
                    <a:pt x="104" y="389"/>
                  </a:cubicBezTo>
                  <a:cubicBezTo>
                    <a:pt x="146" y="425"/>
                    <a:pt x="198" y="443"/>
                    <a:pt x="249" y="443"/>
                  </a:cubicBezTo>
                  <a:cubicBezTo>
                    <a:pt x="312" y="443"/>
                    <a:pt x="373" y="417"/>
                    <a:pt x="416" y="366"/>
                  </a:cubicBezTo>
                  <a:cubicBezTo>
                    <a:pt x="496" y="273"/>
                    <a:pt x="485" y="133"/>
                    <a:pt x="392" y="54"/>
                  </a:cubicBezTo>
                  <a:cubicBezTo>
                    <a:pt x="351" y="18"/>
                    <a:pt x="300" y="1"/>
                    <a:pt x="249"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2" name="Google Shape;4772;p79"/>
            <p:cNvSpPr/>
            <p:nvPr/>
          </p:nvSpPr>
          <p:spPr>
            <a:xfrm>
              <a:off x="587083" y="2984402"/>
              <a:ext cx="28122" cy="25119"/>
            </a:xfrm>
            <a:custGeom>
              <a:rect b="b" l="l" r="r" t="t"/>
              <a:pathLst>
                <a:path extrusionOk="0" h="527" w="590">
                  <a:moveTo>
                    <a:pt x="297" y="0"/>
                  </a:moveTo>
                  <a:cubicBezTo>
                    <a:pt x="222" y="0"/>
                    <a:pt x="148" y="32"/>
                    <a:pt x="95" y="92"/>
                  </a:cubicBezTo>
                  <a:cubicBezTo>
                    <a:pt x="0" y="202"/>
                    <a:pt x="14" y="369"/>
                    <a:pt x="124" y="464"/>
                  </a:cubicBezTo>
                  <a:cubicBezTo>
                    <a:pt x="173" y="506"/>
                    <a:pt x="234" y="527"/>
                    <a:pt x="294" y="527"/>
                  </a:cubicBezTo>
                  <a:cubicBezTo>
                    <a:pt x="369" y="527"/>
                    <a:pt x="443" y="495"/>
                    <a:pt x="496" y="435"/>
                  </a:cubicBezTo>
                  <a:cubicBezTo>
                    <a:pt x="590" y="325"/>
                    <a:pt x="576" y="159"/>
                    <a:pt x="466" y="63"/>
                  </a:cubicBezTo>
                  <a:cubicBezTo>
                    <a:pt x="417" y="21"/>
                    <a:pt x="357" y="0"/>
                    <a:pt x="297"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3" name="Google Shape;4773;p79"/>
            <p:cNvSpPr/>
            <p:nvPr/>
          </p:nvSpPr>
          <p:spPr>
            <a:xfrm>
              <a:off x="398902" y="3204090"/>
              <a:ext cx="28170" cy="25119"/>
            </a:xfrm>
            <a:custGeom>
              <a:rect b="b" l="l" r="r" t="t"/>
              <a:pathLst>
                <a:path extrusionOk="0" h="527" w="591">
                  <a:moveTo>
                    <a:pt x="296" y="0"/>
                  </a:moveTo>
                  <a:cubicBezTo>
                    <a:pt x="221" y="0"/>
                    <a:pt x="147" y="31"/>
                    <a:pt x="95" y="91"/>
                  </a:cubicBezTo>
                  <a:cubicBezTo>
                    <a:pt x="1" y="201"/>
                    <a:pt x="14" y="368"/>
                    <a:pt x="124" y="463"/>
                  </a:cubicBezTo>
                  <a:cubicBezTo>
                    <a:pt x="174" y="506"/>
                    <a:pt x="235" y="526"/>
                    <a:pt x="296" y="526"/>
                  </a:cubicBezTo>
                  <a:cubicBezTo>
                    <a:pt x="371" y="526"/>
                    <a:pt x="444" y="495"/>
                    <a:pt x="496" y="435"/>
                  </a:cubicBezTo>
                  <a:cubicBezTo>
                    <a:pt x="590" y="325"/>
                    <a:pt x="577" y="158"/>
                    <a:pt x="467" y="63"/>
                  </a:cubicBezTo>
                  <a:cubicBezTo>
                    <a:pt x="417" y="21"/>
                    <a:pt x="356"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4" name="Google Shape;4774;p79"/>
            <p:cNvSpPr/>
            <p:nvPr/>
          </p:nvSpPr>
          <p:spPr>
            <a:xfrm>
              <a:off x="768305" y="3187455"/>
              <a:ext cx="28075" cy="25167"/>
            </a:xfrm>
            <a:custGeom>
              <a:rect b="b" l="l" r="r" t="t"/>
              <a:pathLst>
                <a:path extrusionOk="0" h="528" w="589">
                  <a:moveTo>
                    <a:pt x="296" y="1"/>
                  </a:moveTo>
                  <a:cubicBezTo>
                    <a:pt x="222" y="1"/>
                    <a:pt x="147" y="32"/>
                    <a:pt x="95" y="93"/>
                  </a:cubicBezTo>
                  <a:cubicBezTo>
                    <a:pt x="1" y="203"/>
                    <a:pt x="13" y="369"/>
                    <a:pt x="123" y="465"/>
                  </a:cubicBezTo>
                  <a:cubicBezTo>
                    <a:pt x="173" y="507"/>
                    <a:pt x="234" y="527"/>
                    <a:pt x="294" y="527"/>
                  </a:cubicBezTo>
                  <a:cubicBezTo>
                    <a:pt x="369" y="527"/>
                    <a:pt x="443" y="496"/>
                    <a:pt x="495" y="435"/>
                  </a:cubicBezTo>
                  <a:cubicBezTo>
                    <a:pt x="589" y="325"/>
                    <a:pt x="575" y="160"/>
                    <a:pt x="466" y="64"/>
                  </a:cubicBezTo>
                  <a:cubicBezTo>
                    <a:pt x="417" y="21"/>
                    <a:pt x="357" y="1"/>
                    <a:pt x="29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5" name="Google Shape;4775;p79"/>
            <p:cNvSpPr/>
            <p:nvPr/>
          </p:nvSpPr>
          <p:spPr>
            <a:xfrm>
              <a:off x="554147" y="2700509"/>
              <a:ext cx="28122" cy="25215"/>
            </a:xfrm>
            <a:custGeom>
              <a:rect b="b" l="l" r="r" t="t"/>
              <a:pathLst>
                <a:path extrusionOk="0" h="529" w="590">
                  <a:moveTo>
                    <a:pt x="296" y="0"/>
                  </a:moveTo>
                  <a:cubicBezTo>
                    <a:pt x="222" y="0"/>
                    <a:pt x="148" y="32"/>
                    <a:pt x="95" y="93"/>
                  </a:cubicBezTo>
                  <a:cubicBezTo>
                    <a:pt x="1" y="203"/>
                    <a:pt x="14" y="369"/>
                    <a:pt x="124" y="464"/>
                  </a:cubicBezTo>
                  <a:cubicBezTo>
                    <a:pt x="174" y="507"/>
                    <a:pt x="235" y="528"/>
                    <a:pt x="296" y="528"/>
                  </a:cubicBezTo>
                  <a:cubicBezTo>
                    <a:pt x="370" y="528"/>
                    <a:pt x="444" y="497"/>
                    <a:pt x="496" y="436"/>
                  </a:cubicBezTo>
                  <a:cubicBezTo>
                    <a:pt x="590" y="326"/>
                    <a:pt x="576" y="160"/>
                    <a:pt x="466" y="64"/>
                  </a:cubicBezTo>
                  <a:cubicBezTo>
                    <a:pt x="417" y="21"/>
                    <a:pt x="357"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6" name="Google Shape;4776;p79"/>
            <p:cNvSpPr/>
            <p:nvPr/>
          </p:nvSpPr>
          <p:spPr>
            <a:xfrm>
              <a:off x="557578" y="3127873"/>
              <a:ext cx="14347" cy="12822"/>
            </a:xfrm>
            <a:custGeom>
              <a:rect b="b" l="l" r="r" t="t"/>
              <a:pathLst>
                <a:path extrusionOk="0" h="269" w="301">
                  <a:moveTo>
                    <a:pt x="150" y="0"/>
                  </a:moveTo>
                  <a:cubicBezTo>
                    <a:pt x="112" y="0"/>
                    <a:pt x="75" y="16"/>
                    <a:pt x="49" y="47"/>
                  </a:cubicBezTo>
                  <a:cubicBezTo>
                    <a:pt x="1" y="103"/>
                    <a:pt x="7" y="188"/>
                    <a:pt x="64" y="235"/>
                  </a:cubicBezTo>
                  <a:cubicBezTo>
                    <a:pt x="89" y="258"/>
                    <a:pt x="120" y="268"/>
                    <a:pt x="151" y="268"/>
                  </a:cubicBezTo>
                  <a:cubicBezTo>
                    <a:pt x="188" y="268"/>
                    <a:pt x="226" y="252"/>
                    <a:pt x="252" y="222"/>
                  </a:cubicBezTo>
                  <a:cubicBezTo>
                    <a:pt x="300" y="165"/>
                    <a:pt x="294" y="80"/>
                    <a:pt x="237" y="33"/>
                  </a:cubicBezTo>
                  <a:cubicBezTo>
                    <a:pt x="212" y="11"/>
                    <a:pt x="181" y="0"/>
                    <a:pt x="150"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7" name="Google Shape;4777;p79"/>
            <p:cNvSpPr/>
            <p:nvPr/>
          </p:nvSpPr>
          <p:spPr>
            <a:xfrm>
              <a:off x="402095" y="3014335"/>
              <a:ext cx="14347" cy="12822"/>
            </a:xfrm>
            <a:custGeom>
              <a:rect b="b" l="l" r="r" t="t"/>
              <a:pathLst>
                <a:path extrusionOk="0" h="269" w="301">
                  <a:moveTo>
                    <a:pt x="150" y="1"/>
                  </a:moveTo>
                  <a:cubicBezTo>
                    <a:pt x="112" y="1"/>
                    <a:pt x="75" y="17"/>
                    <a:pt x="49" y="47"/>
                  </a:cubicBezTo>
                  <a:cubicBezTo>
                    <a:pt x="1" y="104"/>
                    <a:pt x="7" y="189"/>
                    <a:pt x="64" y="236"/>
                  </a:cubicBezTo>
                  <a:cubicBezTo>
                    <a:pt x="88" y="258"/>
                    <a:pt x="119" y="269"/>
                    <a:pt x="150" y="269"/>
                  </a:cubicBezTo>
                  <a:cubicBezTo>
                    <a:pt x="188" y="269"/>
                    <a:pt x="226" y="253"/>
                    <a:pt x="252" y="222"/>
                  </a:cubicBezTo>
                  <a:cubicBezTo>
                    <a:pt x="300" y="166"/>
                    <a:pt x="294" y="81"/>
                    <a:pt x="237" y="34"/>
                  </a:cubicBezTo>
                  <a:cubicBezTo>
                    <a:pt x="212" y="12"/>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8" name="Google Shape;4778;p79"/>
            <p:cNvSpPr/>
            <p:nvPr/>
          </p:nvSpPr>
          <p:spPr>
            <a:xfrm>
              <a:off x="481505" y="2934830"/>
              <a:ext cx="14299" cy="12822"/>
            </a:xfrm>
            <a:custGeom>
              <a:rect b="b" l="l" r="r" t="t"/>
              <a:pathLst>
                <a:path extrusionOk="0" h="269" w="300">
                  <a:moveTo>
                    <a:pt x="150" y="1"/>
                  </a:moveTo>
                  <a:cubicBezTo>
                    <a:pt x="112" y="1"/>
                    <a:pt x="74" y="17"/>
                    <a:pt x="49" y="48"/>
                  </a:cubicBezTo>
                  <a:cubicBezTo>
                    <a:pt x="0" y="103"/>
                    <a:pt x="7" y="189"/>
                    <a:pt x="63" y="236"/>
                  </a:cubicBezTo>
                  <a:cubicBezTo>
                    <a:pt x="88" y="258"/>
                    <a:pt x="119" y="268"/>
                    <a:pt x="150" y="268"/>
                  </a:cubicBezTo>
                  <a:cubicBezTo>
                    <a:pt x="188" y="268"/>
                    <a:pt x="225" y="253"/>
                    <a:pt x="252" y="221"/>
                  </a:cubicBezTo>
                  <a:cubicBezTo>
                    <a:pt x="300" y="165"/>
                    <a:pt x="293" y="80"/>
                    <a:pt x="237" y="33"/>
                  </a:cubicBezTo>
                  <a:cubicBezTo>
                    <a:pt x="212" y="11"/>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9" name="Google Shape;4779;p79"/>
            <p:cNvSpPr/>
            <p:nvPr/>
          </p:nvSpPr>
          <p:spPr>
            <a:xfrm>
              <a:off x="343086" y="2816240"/>
              <a:ext cx="14347" cy="12822"/>
            </a:xfrm>
            <a:custGeom>
              <a:rect b="b" l="l" r="r" t="t"/>
              <a:pathLst>
                <a:path extrusionOk="0" h="269" w="301">
                  <a:moveTo>
                    <a:pt x="151" y="1"/>
                  </a:moveTo>
                  <a:cubicBezTo>
                    <a:pt x="113" y="1"/>
                    <a:pt x="75" y="17"/>
                    <a:pt x="50" y="47"/>
                  </a:cubicBezTo>
                  <a:cubicBezTo>
                    <a:pt x="0" y="104"/>
                    <a:pt x="8" y="189"/>
                    <a:pt x="63" y="236"/>
                  </a:cubicBezTo>
                  <a:cubicBezTo>
                    <a:pt x="89" y="258"/>
                    <a:pt x="120" y="269"/>
                    <a:pt x="151" y="269"/>
                  </a:cubicBezTo>
                  <a:cubicBezTo>
                    <a:pt x="188" y="269"/>
                    <a:pt x="226" y="253"/>
                    <a:pt x="252" y="222"/>
                  </a:cubicBezTo>
                  <a:cubicBezTo>
                    <a:pt x="301" y="166"/>
                    <a:pt x="294" y="81"/>
                    <a:pt x="238" y="34"/>
                  </a:cubicBezTo>
                  <a:cubicBezTo>
                    <a:pt x="213" y="12"/>
                    <a:pt x="181" y="1"/>
                    <a:pt x="15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780" name="Google Shape;4780;p79"/>
          <p:cNvGrpSpPr/>
          <p:nvPr/>
        </p:nvGrpSpPr>
        <p:grpSpPr>
          <a:xfrm rot="-626566">
            <a:off x="7127970" y="872902"/>
            <a:ext cx="779336" cy="952468"/>
            <a:chOff x="1562309" y="2509229"/>
            <a:chExt cx="347240" cy="424361"/>
          </a:xfrm>
        </p:grpSpPr>
        <p:sp>
          <p:nvSpPr>
            <p:cNvPr id="4781" name="Google Shape;4781;p79"/>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2" name="Google Shape;4782;p79"/>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3" name="Google Shape;4783;p79"/>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4" name="Google Shape;4784;p79"/>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5" name="Google Shape;4785;p79"/>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6" name="Google Shape;4786;p79"/>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7" name="Google Shape;4787;p79"/>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8" name="Google Shape;4788;p79"/>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9" name="Google Shape;4789;p79"/>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0" name="Google Shape;4790;p79"/>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1" name="Google Shape;4791;p79"/>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2" name="Google Shape;4792;p79"/>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3" name="Google Shape;4793;p79"/>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794" name="Google Shape;4794;p79"/>
          <p:cNvGrpSpPr/>
          <p:nvPr/>
        </p:nvGrpSpPr>
        <p:grpSpPr>
          <a:xfrm rot="1560014">
            <a:off x="2980198" y="3603712"/>
            <a:ext cx="1121187" cy="1132994"/>
            <a:chOff x="4040460" y="135322"/>
            <a:chExt cx="330843" cy="334322"/>
          </a:xfrm>
        </p:grpSpPr>
        <p:sp>
          <p:nvSpPr>
            <p:cNvPr id="4795" name="Google Shape;4795;p79"/>
            <p:cNvSpPr/>
            <p:nvPr/>
          </p:nvSpPr>
          <p:spPr>
            <a:xfrm>
              <a:off x="4149756" y="146809"/>
              <a:ext cx="134225" cy="232605"/>
            </a:xfrm>
            <a:custGeom>
              <a:rect b="b" l="l" r="r" t="t"/>
              <a:pathLst>
                <a:path extrusionOk="0" h="4880" w="2816">
                  <a:moveTo>
                    <a:pt x="1482" y="1"/>
                  </a:moveTo>
                  <a:lnTo>
                    <a:pt x="1444" y="23"/>
                  </a:lnTo>
                  <a:lnTo>
                    <a:pt x="2768" y="2325"/>
                  </a:lnTo>
                  <a:lnTo>
                    <a:pt x="2266" y="4583"/>
                  </a:lnTo>
                  <a:lnTo>
                    <a:pt x="700" y="4831"/>
                  </a:lnTo>
                  <a:lnTo>
                    <a:pt x="48" y="2665"/>
                  </a:lnTo>
                  <a:lnTo>
                    <a:pt x="1482" y="275"/>
                  </a:lnTo>
                  <a:lnTo>
                    <a:pt x="1444" y="253"/>
                  </a:lnTo>
                  <a:lnTo>
                    <a:pt x="5" y="2650"/>
                  </a:lnTo>
                  <a:lnTo>
                    <a:pt x="1" y="2659"/>
                  </a:lnTo>
                  <a:lnTo>
                    <a:pt x="669" y="4880"/>
                  </a:lnTo>
                  <a:lnTo>
                    <a:pt x="2302" y="4622"/>
                  </a:lnTo>
                  <a:lnTo>
                    <a:pt x="2812" y="2326"/>
                  </a:lnTo>
                  <a:lnTo>
                    <a:pt x="2816" y="2316"/>
                  </a:lnTo>
                  <a:lnTo>
                    <a:pt x="1482"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6" name="Google Shape;4796;p79"/>
            <p:cNvSpPr/>
            <p:nvPr/>
          </p:nvSpPr>
          <p:spPr>
            <a:xfrm>
              <a:off x="4258527" y="365067"/>
              <a:ext cx="102813" cy="12155"/>
            </a:xfrm>
            <a:custGeom>
              <a:rect b="b" l="l" r="r" t="t"/>
              <a:pathLst>
                <a:path extrusionOk="0" h="255" w="2157">
                  <a:moveTo>
                    <a:pt x="5" y="1"/>
                  </a:moveTo>
                  <a:lnTo>
                    <a:pt x="1" y="43"/>
                  </a:lnTo>
                  <a:lnTo>
                    <a:pt x="2152" y="255"/>
                  </a:lnTo>
                  <a:lnTo>
                    <a:pt x="2156" y="212"/>
                  </a:lnTo>
                  <a:lnTo>
                    <a:pt x="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7" name="Google Shape;4797;p79"/>
            <p:cNvSpPr/>
            <p:nvPr/>
          </p:nvSpPr>
          <p:spPr>
            <a:xfrm>
              <a:off x="4052138" y="390091"/>
              <a:ext cx="143567" cy="79076"/>
            </a:xfrm>
            <a:custGeom>
              <a:rect b="b" l="l" r="r" t="t"/>
              <a:pathLst>
                <a:path extrusionOk="0" h="1659" w="3012">
                  <a:moveTo>
                    <a:pt x="2754" y="0"/>
                  </a:moveTo>
                  <a:lnTo>
                    <a:pt x="2711" y="6"/>
                  </a:lnTo>
                  <a:lnTo>
                    <a:pt x="2958" y="1591"/>
                  </a:lnTo>
                  <a:lnTo>
                    <a:pt x="17" y="483"/>
                  </a:lnTo>
                  <a:lnTo>
                    <a:pt x="1" y="523"/>
                  </a:lnTo>
                  <a:lnTo>
                    <a:pt x="3012" y="1658"/>
                  </a:lnTo>
                  <a:lnTo>
                    <a:pt x="2754"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8" name="Google Shape;4798;p79"/>
            <p:cNvSpPr/>
            <p:nvPr/>
          </p:nvSpPr>
          <p:spPr>
            <a:xfrm>
              <a:off x="4272684" y="247239"/>
              <a:ext cx="20258" cy="20258"/>
            </a:xfrm>
            <a:custGeom>
              <a:rect b="b" l="l" r="r" t="t"/>
              <a:pathLst>
                <a:path extrusionOk="0" h="425" w="425">
                  <a:moveTo>
                    <a:pt x="212" y="1"/>
                  </a:moveTo>
                  <a:cubicBezTo>
                    <a:pt x="95" y="1"/>
                    <a:pt x="1" y="96"/>
                    <a:pt x="1" y="213"/>
                  </a:cubicBezTo>
                  <a:cubicBezTo>
                    <a:pt x="1" y="331"/>
                    <a:pt x="95" y="425"/>
                    <a:pt x="212" y="425"/>
                  </a:cubicBezTo>
                  <a:cubicBezTo>
                    <a:pt x="330" y="425"/>
                    <a:pt x="425" y="331"/>
                    <a:pt x="425" y="213"/>
                  </a:cubicBezTo>
                  <a:cubicBezTo>
                    <a:pt x="425" y="96"/>
                    <a:pt x="330"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9" name="Google Shape;4799;p79"/>
            <p:cNvSpPr/>
            <p:nvPr/>
          </p:nvSpPr>
          <p:spPr>
            <a:xfrm>
              <a:off x="4351045" y="366163"/>
              <a:ext cx="20258" cy="20258"/>
            </a:xfrm>
            <a:custGeom>
              <a:rect b="b" l="l" r="r" t="t"/>
              <a:pathLst>
                <a:path extrusionOk="0" h="425" w="425">
                  <a:moveTo>
                    <a:pt x="212" y="1"/>
                  </a:moveTo>
                  <a:cubicBezTo>
                    <a:pt x="95" y="1"/>
                    <a:pt x="1" y="96"/>
                    <a:pt x="1" y="213"/>
                  </a:cubicBezTo>
                  <a:cubicBezTo>
                    <a:pt x="1" y="329"/>
                    <a:pt x="95" y="425"/>
                    <a:pt x="212" y="425"/>
                  </a:cubicBezTo>
                  <a:cubicBezTo>
                    <a:pt x="329" y="425"/>
                    <a:pt x="425" y="329"/>
                    <a:pt x="425" y="213"/>
                  </a:cubicBezTo>
                  <a:cubicBezTo>
                    <a:pt x="425" y="96"/>
                    <a:pt x="329"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00" name="Google Shape;4800;p79"/>
            <p:cNvSpPr/>
            <p:nvPr/>
          </p:nvSpPr>
          <p:spPr>
            <a:xfrm>
              <a:off x="4207383" y="135322"/>
              <a:ext cx="24118" cy="24118"/>
            </a:xfrm>
            <a:custGeom>
              <a:rect b="b" l="l" r="r" t="t"/>
              <a:pathLst>
                <a:path extrusionOk="0" h="506" w="506">
                  <a:moveTo>
                    <a:pt x="253" y="1"/>
                  </a:moveTo>
                  <a:cubicBezTo>
                    <a:pt x="114" y="1"/>
                    <a:pt x="1" y="113"/>
                    <a:pt x="1" y="253"/>
                  </a:cubicBezTo>
                  <a:cubicBezTo>
                    <a:pt x="1" y="393"/>
                    <a:pt x="114" y="505"/>
                    <a:pt x="253" y="505"/>
                  </a:cubicBezTo>
                  <a:cubicBezTo>
                    <a:pt x="393" y="505"/>
                    <a:pt x="505" y="392"/>
                    <a:pt x="505" y="253"/>
                  </a:cubicBezTo>
                  <a:cubicBezTo>
                    <a:pt x="505" y="115"/>
                    <a:pt x="393" y="1"/>
                    <a:pt x="25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01" name="Google Shape;4801;p79"/>
            <p:cNvSpPr/>
            <p:nvPr/>
          </p:nvSpPr>
          <p:spPr>
            <a:xfrm>
              <a:off x="4246468" y="354009"/>
              <a:ext cx="24357" cy="24118"/>
            </a:xfrm>
            <a:custGeom>
              <a:rect b="b" l="l" r="r" t="t"/>
              <a:pathLst>
                <a:path extrusionOk="0" h="506" w="511">
                  <a:moveTo>
                    <a:pt x="255" y="0"/>
                  </a:moveTo>
                  <a:cubicBezTo>
                    <a:pt x="118" y="0"/>
                    <a:pt x="5" y="110"/>
                    <a:pt x="2" y="249"/>
                  </a:cubicBezTo>
                  <a:cubicBezTo>
                    <a:pt x="0" y="389"/>
                    <a:pt x="112" y="504"/>
                    <a:pt x="252" y="506"/>
                  </a:cubicBezTo>
                  <a:cubicBezTo>
                    <a:pt x="253" y="506"/>
                    <a:pt x="254" y="506"/>
                    <a:pt x="255" y="506"/>
                  </a:cubicBezTo>
                  <a:cubicBezTo>
                    <a:pt x="393" y="506"/>
                    <a:pt x="506" y="395"/>
                    <a:pt x="508" y="257"/>
                  </a:cubicBezTo>
                  <a:cubicBezTo>
                    <a:pt x="510" y="117"/>
                    <a:pt x="399" y="2"/>
                    <a:pt x="259" y="0"/>
                  </a:cubicBezTo>
                  <a:cubicBezTo>
                    <a:pt x="258" y="0"/>
                    <a:pt x="256" y="0"/>
                    <a:pt x="25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02" name="Google Shape;4802;p79"/>
            <p:cNvSpPr/>
            <p:nvPr/>
          </p:nvSpPr>
          <p:spPr>
            <a:xfrm>
              <a:off x="4170252" y="366163"/>
              <a:ext cx="24166" cy="24166"/>
            </a:xfrm>
            <a:custGeom>
              <a:rect b="b" l="l" r="r" t="t"/>
              <a:pathLst>
                <a:path extrusionOk="0" h="507" w="507">
                  <a:moveTo>
                    <a:pt x="254" y="1"/>
                  </a:moveTo>
                  <a:cubicBezTo>
                    <a:pt x="114" y="1"/>
                    <a:pt x="1" y="114"/>
                    <a:pt x="1" y="253"/>
                  </a:cubicBezTo>
                  <a:cubicBezTo>
                    <a:pt x="1" y="393"/>
                    <a:pt x="114" y="506"/>
                    <a:pt x="254" y="506"/>
                  </a:cubicBezTo>
                  <a:cubicBezTo>
                    <a:pt x="393" y="506"/>
                    <a:pt x="506" y="392"/>
                    <a:pt x="506" y="253"/>
                  </a:cubicBezTo>
                  <a:cubicBezTo>
                    <a:pt x="506" y="115"/>
                    <a:pt x="393" y="1"/>
                    <a:pt x="254"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03" name="Google Shape;4803;p79"/>
            <p:cNvSpPr/>
            <p:nvPr/>
          </p:nvSpPr>
          <p:spPr>
            <a:xfrm>
              <a:off x="4040460" y="402007"/>
              <a:ext cx="24166" cy="24071"/>
            </a:xfrm>
            <a:custGeom>
              <a:rect b="b" l="l" r="r" t="t"/>
              <a:pathLst>
                <a:path extrusionOk="0" h="505" w="507">
                  <a:moveTo>
                    <a:pt x="253" y="0"/>
                  </a:moveTo>
                  <a:cubicBezTo>
                    <a:pt x="114" y="0"/>
                    <a:pt x="1" y="112"/>
                    <a:pt x="1" y="253"/>
                  </a:cubicBezTo>
                  <a:cubicBezTo>
                    <a:pt x="1" y="393"/>
                    <a:pt x="114" y="505"/>
                    <a:pt x="253" y="505"/>
                  </a:cubicBezTo>
                  <a:cubicBezTo>
                    <a:pt x="394" y="505"/>
                    <a:pt x="507" y="393"/>
                    <a:pt x="507" y="253"/>
                  </a:cubicBezTo>
                  <a:cubicBezTo>
                    <a:pt x="507" y="113"/>
                    <a:pt x="394" y="0"/>
                    <a:pt x="25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04" name="Google Shape;4804;p79"/>
            <p:cNvSpPr/>
            <p:nvPr/>
          </p:nvSpPr>
          <p:spPr>
            <a:xfrm>
              <a:off x="4142844" y="267449"/>
              <a:ext cx="12250" cy="12345"/>
            </a:xfrm>
            <a:custGeom>
              <a:rect b="b" l="l" r="r" t="t"/>
              <a:pathLst>
                <a:path extrusionOk="0" h="259" w="257">
                  <a:moveTo>
                    <a:pt x="129" y="1"/>
                  </a:moveTo>
                  <a:cubicBezTo>
                    <a:pt x="58" y="1"/>
                    <a:pt x="0" y="60"/>
                    <a:pt x="0" y="130"/>
                  </a:cubicBezTo>
                  <a:cubicBezTo>
                    <a:pt x="0" y="201"/>
                    <a:pt x="58" y="258"/>
                    <a:pt x="129" y="258"/>
                  </a:cubicBezTo>
                  <a:cubicBezTo>
                    <a:pt x="129" y="258"/>
                    <a:pt x="130" y="258"/>
                    <a:pt x="131" y="258"/>
                  </a:cubicBezTo>
                  <a:cubicBezTo>
                    <a:pt x="200" y="258"/>
                    <a:pt x="257" y="201"/>
                    <a:pt x="257" y="130"/>
                  </a:cubicBezTo>
                  <a:cubicBezTo>
                    <a:pt x="257" y="60"/>
                    <a:pt x="199" y="1"/>
                    <a:pt x="129"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05" name="Google Shape;4805;p79"/>
            <p:cNvSpPr/>
            <p:nvPr/>
          </p:nvSpPr>
          <p:spPr>
            <a:xfrm>
              <a:off x="4186172" y="457394"/>
              <a:ext cx="12298" cy="12250"/>
            </a:xfrm>
            <a:custGeom>
              <a:rect b="b" l="l" r="r" t="t"/>
              <a:pathLst>
                <a:path extrusionOk="0" h="257" w="258">
                  <a:moveTo>
                    <a:pt x="130" y="0"/>
                  </a:moveTo>
                  <a:cubicBezTo>
                    <a:pt x="58" y="0"/>
                    <a:pt x="1" y="58"/>
                    <a:pt x="1" y="128"/>
                  </a:cubicBezTo>
                  <a:cubicBezTo>
                    <a:pt x="1" y="199"/>
                    <a:pt x="58" y="257"/>
                    <a:pt x="130" y="257"/>
                  </a:cubicBezTo>
                  <a:cubicBezTo>
                    <a:pt x="200" y="256"/>
                    <a:pt x="257" y="199"/>
                    <a:pt x="257" y="128"/>
                  </a:cubicBezTo>
                  <a:cubicBezTo>
                    <a:pt x="257" y="58"/>
                    <a:pt x="200" y="0"/>
                    <a:pt x="13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806" name="Google Shape;4806;p79"/>
          <p:cNvGrpSpPr/>
          <p:nvPr/>
        </p:nvGrpSpPr>
        <p:grpSpPr>
          <a:xfrm>
            <a:off x="2303209" y="1360160"/>
            <a:ext cx="446753" cy="307144"/>
            <a:chOff x="5807116" y="-753678"/>
            <a:chExt cx="145807" cy="100239"/>
          </a:xfrm>
        </p:grpSpPr>
        <p:sp>
          <p:nvSpPr>
            <p:cNvPr id="4807" name="Google Shape;4807;p79"/>
            <p:cNvSpPr/>
            <p:nvPr/>
          </p:nvSpPr>
          <p:spPr>
            <a:xfrm>
              <a:off x="5807116" y="-753678"/>
              <a:ext cx="84272" cy="84319"/>
            </a:xfrm>
            <a:custGeom>
              <a:rect b="b" l="l" r="r" t="t"/>
              <a:pathLst>
                <a:path extrusionOk="0" h="1769" w="1768">
                  <a:moveTo>
                    <a:pt x="904" y="0"/>
                  </a:moveTo>
                  <a:cubicBezTo>
                    <a:pt x="787" y="0"/>
                    <a:pt x="607" y="606"/>
                    <a:pt x="607" y="606"/>
                  </a:cubicBezTo>
                  <a:cubicBezTo>
                    <a:pt x="607" y="606"/>
                    <a:pt x="442" y="577"/>
                    <a:pt x="287" y="577"/>
                  </a:cubicBezTo>
                  <a:cubicBezTo>
                    <a:pt x="150" y="577"/>
                    <a:pt x="20" y="599"/>
                    <a:pt x="14" y="684"/>
                  </a:cubicBezTo>
                  <a:cubicBezTo>
                    <a:pt x="1" y="865"/>
                    <a:pt x="503" y="1032"/>
                    <a:pt x="503" y="1032"/>
                  </a:cubicBezTo>
                  <a:cubicBezTo>
                    <a:pt x="503" y="1032"/>
                    <a:pt x="219" y="1611"/>
                    <a:pt x="336" y="1701"/>
                  </a:cubicBezTo>
                  <a:cubicBezTo>
                    <a:pt x="346" y="1709"/>
                    <a:pt x="358" y="1713"/>
                    <a:pt x="373" y="1713"/>
                  </a:cubicBezTo>
                  <a:cubicBezTo>
                    <a:pt x="525" y="1713"/>
                    <a:pt x="890" y="1315"/>
                    <a:pt x="890" y="1315"/>
                  </a:cubicBezTo>
                  <a:cubicBezTo>
                    <a:pt x="890" y="1315"/>
                    <a:pt x="1144" y="1769"/>
                    <a:pt x="1307" y="1769"/>
                  </a:cubicBezTo>
                  <a:cubicBezTo>
                    <a:pt x="1324" y="1769"/>
                    <a:pt x="1340" y="1764"/>
                    <a:pt x="1355" y="1752"/>
                  </a:cubicBezTo>
                  <a:cubicBezTo>
                    <a:pt x="1509" y="1636"/>
                    <a:pt x="1291" y="1134"/>
                    <a:pt x="1291" y="1134"/>
                  </a:cubicBezTo>
                  <a:cubicBezTo>
                    <a:pt x="1291" y="1134"/>
                    <a:pt x="1743" y="940"/>
                    <a:pt x="1755" y="785"/>
                  </a:cubicBezTo>
                  <a:cubicBezTo>
                    <a:pt x="1768" y="631"/>
                    <a:pt x="1148" y="606"/>
                    <a:pt x="1148" y="606"/>
                  </a:cubicBezTo>
                  <a:cubicBezTo>
                    <a:pt x="1148" y="606"/>
                    <a:pt x="1019" y="0"/>
                    <a:pt x="90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08" name="Google Shape;4808;p79"/>
            <p:cNvSpPr/>
            <p:nvPr/>
          </p:nvSpPr>
          <p:spPr>
            <a:xfrm>
              <a:off x="5875991" y="-697100"/>
              <a:ext cx="76931" cy="31507"/>
            </a:xfrm>
            <a:custGeom>
              <a:rect b="b" l="l" r="r" t="t"/>
              <a:pathLst>
                <a:path extrusionOk="0" h="661" w="1614">
                  <a:moveTo>
                    <a:pt x="177" y="1"/>
                  </a:moveTo>
                  <a:cubicBezTo>
                    <a:pt x="66" y="1"/>
                    <a:pt x="0" y="9"/>
                    <a:pt x="0" y="9"/>
                  </a:cubicBezTo>
                  <a:cubicBezTo>
                    <a:pt x="1181" y="291"/>
                    <a:pt x="1475" y="661"/>
                    <a:pt x="1476" y="661"/>
                  </a:cubicBezTo>
                  <a:cubicBezTo>
                    <a:pt x="1476" y="661"/>
                    <a:pt x="1476" y="661"/>
                    <a:pt x="1476" y="661"/>
                  </a:cubicBezTo>
                  <a:lnTo>
                    <a:pt x="1614" y="417"/>
                  </a:lnTo>
                  <a:cubicBezTo>
                    <a:pt x="1614" y="417"/>
                    <a:pt x="1380" y="230"/>
                    <a:pt x="843" y="88"/>
                  </a:cubicBezTo>
                  <a:cubicBezTo>
                    <a:pt x="571" y="16"/>
                    <a:pt x="331" y="1"/>
                    <a:pt x="177"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09" name="Google Shape;4809;p79"/>
            <p:cNvSpPr/>
            <p:nvPr/>
          </p:nvSpPr>
          <p:spPr>
            <a:xfrm>
              <a:off x="5881378" y="-705394"/>
              <a:ext cx="66064" cy="16492"/>
            </a:xfrm>
            <a:custGeom>
              <a:rect b="b" l="l" r="r" t="t"/>
              <a:pathLst>
                <a:path extrusionOk="0" h="346" w="1386">
                  <a:moveTo>
                    <a:pt x="643" y="1"/>
                  </a:moveTo>
                  <a:cubicBezTo>
                    <a:pt x="268" y="1"/>
                    <a:pt x="0" y="99"/>
                    <a:pt x="0" y="99"/>
                  </a:cubicBezTo>
                  <a:cubicBezTo>
                    <a:pt x="1011" y="103"/>
                    <a:pt x="1320" y="346"/>
                    <a:pt x="1320" y="346"/>
                  </a:cubicBezTo>
                  <a:cubicBezTo>
                    <a:pt x="1320" y="346"/>
                    <a:pt x="1320" y="346"/>
                    <a:pt x="1320" y="346"/>
                  </a:cubicBezTo>
                  <a:lnTo>
                    <a:pt x="1385" y="121"/>
                  </a:lnTo>
                  <a:cubicBezTo>
                    <a:pt x="1385" y="121"/>
                    <a:pt x="1160" y="15"/>
                    <a:pt x="699" y="1"/>
                  </a:cubicBezTo>
                  <a:cubicBezTo>
                    <a:pt x="680" y="1"/>
                    <a:pt x="661" y="1"/>
                    <a:pt x="643"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0" name="Google Shape;4810;p79"/>
            <p:cNvSpPr/>
            <p:nvPr/>
          </p:nvSpPr>
          <p:spPr>
            <a:xfrm>
              <a:off x="5875991" y="-689759"/>
              <a:ext cx="59963" cy="36321"/>
            </a:xfrm>
            <a:custGeom>
              <a:rect b="b" l="l" r="r" t="t"/>
              <a:pathLst>
                <a:path extrusionOk="0" h="762" w="1258">
                  <a:moveTo>
                    <a:pt x="0" y="0"/>
                  </a:moveTo>
                  <a:lnTo>
                    <a:pt x="0" y="0"/>
                  </a:lnTo>
                  <a:cubicBezTo>
                    <a:pt x="923" y="412"/>
                    <a:pt x="1107" y="760"/>
                    <a:pt x="1107" y="761"/>
                  </a:cubicBezTo>
                  <a:lnTo>
                    <a:pt x="1107" y="761"/>
                  </a:lnTo>
                  <a:lnTo>
                    <a:pt x="1258" y="582"/>
                  </a:lnTo>
                  <a:cubicBezTo>
                    <a:pt x="1258" y="582"/>
                    <a:pt x="1095" y="394"/>
                    <a:pt x="679" y="195"/>
                  </a:cubicBezTo>
                  <a:cubicBezTo>
                    <a:pt x="313" y="20"/>
                    <a:pt x="0" y="0"/>
                    <a:pt x="0" y="0"/>
                  </a:cubicBezTo>
                  <a:close/>
                  <a:moveTo>
                    <a:pt x="1107" y="761"/>
                  </a:moveTo>
                  <a:lnTo>
                    <a:pt x="1107" y="761"/>
                  </a:lnTo>
                  <a:cubicBezTo>
                    <a:pt x="1107" y="761"/>
                    <a:pt x="1107" y="761"/>
                    <a:pt x="1107" y="76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811" name="Google Shape;4811;p79"/>
          <p:cNvSpPr/>
          <p:nvPr/>
        </p:nvSpPr>
        <p:spPr>
          <a:xfrm>
            <a:off x="6210443" y="3552594"/>
            <a:ext cx="59653" cy="59653"/>
          </a:xfrm>
          <a:custGeom>
            <a:rect b="b" l="l" r="r" t="t"/>
            <a:pathLst>
              <a:path extrusionOk="0" h="524" w="524">
                <a:moveTo>
                  <a:pt x="254" y="0"/>
                </a:moveTo>
                <a:cubicBezTo>
                  <a:pt x="254" y="0"/>
                  <a:pt x="236" y="121"/>
                  <a:pt x="232" y="234"/>
                </a:cubicBezTo>
                <a:cubicBezTo>
                  <a:pt x="143" y="240"/>
                  <a:pt x="1" y="269"/>
                  <a:pt x="1" y="269"/>
                </a:cubicBezTo>
                <a:cubicBezTo>
                  <a:pt x="1" y="269"/>
                  <a:pt x="121" y="287"/>
                  <a:pt x="232" y="291"/>
                </a:cubicBezTo>
                <a:cubicBezTo>
                  <a:pt x="235" y="405"/>
                  <a:pt x="255" y="524"/>
                  <a:pt x="255" y="524"/>
                </a:cubicBezTo>
                <a:cubicBezTo>
                  <a:pt x="255" y="524"/>
                  <a:pt x="283" y="381"/>
                  <a:pt x="290" y="292"/>
                </a:cubicBezTo>
                <a:cubicBezTo>
                  <a:pt x="404" y="290"/>
                  <a:pt x="523" y="269"/>
                  <a:pt x="523" y="269"/>
                </a:cubicBezTo>
                <a:cubicBezTo>
                  <a:pt x="523" y="269"/>
                  <a:pt x="379" y="239"/>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2" name="Google Shape;4812;p79"/>
          <p:cNvSpPr/>
          <p:nvPr/>
        </p:nvSpPr>
        <p:spPr>
          <a:xfrm>
            <a:off x="7610694" y="3279175"/>
            <a:ext cx="59540" cy="59653"/>
          </a:xfrm>
          <a:custGeom>
            <a:rect b="b" l="l" r="r" t="t"/>
            <a:pathLst>
              <a:path extrusionOk="0" h="524" w="523">
                <a:moveTo>
                  <a:pt x="255" y="0"/>
                </a:moveTo>
                <a:cubicBezTo>
                  <a:pt x="255" y="0"/>
                  <a:pt x="236" y="121"/>
                  <a:pt x="232" y="233"/>
                </a:cubicBezTo>
                <a:cubicBezTo>
                  <a:pt x="143" y="240"/>
                  <a:pt x="0" y="268"/>
                  <a:pt x="0" y="268"/>
                </a:cubicBezTo>
                <a:cubicBezTo>
                  <a:pt x="0" y="268"/>
                  <a:pt x="121" y="286"/>
                  <a:pt x="232" y="290"/>
                </a:cubicBezTo>
                <a:cubicBezTo>
                  <a:pt x="235" y="405"/>
                  <a:pt x="256" y="524"/>
                  <a:pt x="256" y="524"/>
                </a:cubicBezTo>
                <a:cubicBezTo>
                  <a:pt x="256" y="524"/>
                  <a:pt x="283" y="379"/>
                  <a:pt x="290" y="293"/>
                </a:cubicBezTo>
                <a:cubicBezTo>
                  <a:pt x="403" y="289"/>
                  <a:pt x="523" y="268"/>
                  <a:pt x="523" y="268"/>
                </a:cubicBezTo>
                <a:cubicBezTo>
                  <a:pt x="523" y="268"/>
                  <a:pt x="378" y="238"/>
                  <a:pt x="290"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3" name="Google Shape;4813;p79"/>
          <p:cNvSpPr/>
          <p:nvPr/>
        </p:nvSpPr>
        <p:spPr>
          <a:xfrm>
            <a:off x="4881156" y="3612243"/>
            <a:ext cx="59540" cy="59653"/>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4" name="Google Shape;4814;p79"/>
          <p:cNvSpPr/>
          <p:nvPr/>
        </p:nvSpPr>
        <p:spPr>
          <a:xfrm>
            <a:off x="1033673" y="1956119"/>
            <a:ext cx="59653" cy="59767"/>
          </a:xfrm>
          <a:custGeom>
            <a:rect b="b" l="l" r="r" t="t"/>
            <a:pathLst>
              <a:path extrusionOk="0" h="525" w="524">
                <a:moveTo>
                  <a:pt x="255" y="1"/>
                </a:moveTo>
                <a:cubicBezTo>
                  <a:pt x="255" y="1"/>
                  <a:pt x="238" y="121"/>
                  <a:pt x="233" y="234"/>
                </a:cubicBezTo>
                <a:cubicBezTo>
                  <a:pt x="144" y="241"/>
                  <a:pt x="1" y="269"/>
                  <a:pt x="1" y="269"/>
                </a:cubicBezTo>
                <a:cubicBezTo>
                  <a:pt x="1" y="269"/>
                  <a:pt x="121" y="288"/>
                  <a:pt x="233" y="292"/>
                </a:cubicBezTo>
                <a:cubicBezTo>
                  <a:pt x="235" y="405"/>
                  <a:pt x="256" y="524"/>
                  <a:pt x="256" y="524"/>
                </a:cubicBezTo>
                <a:cubicBezTo>
                  <a:pt x="256" y="524"/>
                  <a:pt x="285" y="381"/>
                  <a:pt x="291" y="293"/>
                </a:cubicBezTo>
                <a:cubicBezTo>
                  <a:pt x="405" y="291"/>
                  <a:pt x="523" y="269"/>
                  <a:pt x="523" y="269"/>
                </a:cubicBezTo>
                <a:cubicBezTo>
                  <a:pt x="523" y="269"/>
                  <a:pt x="380" y="240"/>
                  <a:pt x="291" y="234"/>
                </a:cubicBezTo>
                <a:cubicBezTo>
                  <a:pt x="285"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5" name="Google Shape;4815;p79"/>
          <p:cNvSpPr/>
          <p:nvPr/>
        </p:nvSpPr>
        <p:spPr>
          <a:xfrm>
            <a:off x="7987003" y="3950596"/>
            <a:ext cx="59767" cy="59767"/>
          </a:xfrm>
          <a:custGeom>
            <a:rect b="b" l="l" r="r" t="t"/>
            <a:pathLst>
              <a:path extrusionOk="0" h="525" w="525">
                <a:moveTo>
                  <a:pt x="256" y="1"/>
                </a:moveTo>
                <a:cubicBezTo>
                  <a:pt x="256" y="1"/>
                  <a:pt x="238" y="121"/>
                  <a:pt x="234" y="234"/>
                </a:cubicBezTo>
                <a:cubicBezTo>
                  <a:pt x="145" y="241"/>
                  <a:pt x="1" y="269"/>
                  <a:pt x="1" y="269"/>
                </a:cubicBezTo>
                <a:cubicBezTo>
                  <a:pt x="1" y="269"/>
                  <a:pt x="121" y="288"/>
                  <a:pt x="233" y="292"/>
                </a:cubicBezTo>
                <a:cubicBezTo>
                  <a:pt x="235" y="405"/>
                  <a:pt x="256" y="524"/>
                  <a:pt x="256" y="524"/>
                </a:cubicBezTo>
                <a:cubicBezTo>
                  <a:pt x="256" y="524"/>
                  <a:pt x="286" y="381"/>
                  <a:pt x="292" y="293"/>
                </a:cubicBezTo>
                <a:cubicBezTo>
                  <a:pt x="406" y="291"/>
                  <a:pt x="524" y="269"/>
                  <a:pt x="524" y="269"/>
                </a:cubicBezTo>
                <a:cubicBezTo>
                  <a:pt x="524" y="269"/>
                  <a:pt x="381" y="240"/>
                  <a:pt x="292" y="234"/>
                </a:cubicBezTo>
                <a:cubicBezTo>
                  <a:pt x="286" y="145"/>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6" name="Google Shape;4816;p79"/>
          <p:cNvSpPr/>
          <p:nvPr/>
        </p:nvSpPr>
        <p:spPr>
          <a:xfrm>
            <a:off x="2751606" y="3740035"/>
            <a:ext cx="59540" cy="59653"/>
          </a:xfrm>
          <a:custGeom>
            <a:rect b="b" l="l" r="r" t="t"/>
            <a:pathLst>
              <a:path extrusionOk="0" h="524" w="523">
                <a:moveTo>
                  <a:pt x="255" y="0"/>
                </a:moveTo>
                <a:cubicBezTo>
                  <a:pt x="255" y="0"/>
                  <a:pt x="236" y="121"/>
                  <a:pt x="233" y="234"/>
                </a:cubicBezTo>
                <a:cubicBezTo>
                  <a:pt x="144" y="240"/>
                  <a:pt x="0" y="269"/>
                  <a:pt x="0" y="269"/>
                </a:cubicBezTo>
                <a:cubicBezTo>
                  <a:pt x="0" y="269"/>
                  <a:pt x="121" y="287"/>
                  <a:pt x="233" y="291"/>
                </a:cubicBezTo>
                <a:cubicBezTo>
                  <a:pt x="235" y="406"/>
                  <a:pt x="256" y="524"/>
                  <a:pt x="256" y="524"/>
                </a:cubicBezTo>
                <a:cubicBezTo>
                  <a:pt x="256" y="524"/>
                  <a:pt x="283" y="381"/>
                  <a:pt x="290" y="293"/>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7" name="Google Shape;4817;p79"/>
          <p:cNvSpPr/>
          <p:nvPr/>
        </p:nvSpPr>
        <p:spPr>
          <a:xfrm>
            <a:off x="3207648" y="1243944"/>
            <a:ext cx="59653" cy="59767"/>
          </a:xfrm>
          <a:custGeom>
            <a:rect b="b" l="l" r="r" t="t"/>
            <a:pathLst>
              <a:path extrusionOk="0" h="525" w="524">
                <a:moveTo>
                  <a:pt x="255" y="1"/>
                </a:moveTo>
                <a:cubicBezTo>
                  <a:pt x="255" y="1"/>
                  <a:pt x="237" y="121"/>
                  <a:pt x="232" y="233"/>
                </a:cubicBezTo>
                <a:cubicBezTo>
                  <a:pt x="143" y="240"/>
                  <a:pt x="0" y="269"/>
                  <a:pt x="0" y="269"/>
                </a:cubicBezTo>
                <a:cubicBezTo>
                  <a:pt x="0" y="269"/>
                  <a:pt x="120" y="288"/>
                  <a:pt x="231" y="291"/>
                </a:cubicBezTo>
                <a:cubicBezTo>
                  <a:pt x="235" y="405"/>
                  <a:pt x="255" y="524"/>
                  <a:pt x="255" y="524"/>
                </a:cubicBezTo>
                <a:cubicBezTo>
                  <a:pt x="255"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8" name="Google Shape;4818;p79"/>
          <p:cNvSpPr/>
          <p:nvPr/>
        </p:nvSpPr>
        <p:spPr>
          <a:xfrm>
            <a:off x="4215052" y="4153506"/>
            <a:ext cx="59540" cy="59767"/>
          </a:xfrm>
          <a:custGeom>
            <a:rect b="b" l="l" r="r" t="t"/>
            <a:pathLst>
              <a:path extrusionOk="0" h="525" w="523">
                <a:moveTo>
                  <a:pt x="255" y="1"/>
                </a:moveTo>
                <a:cubicBezTo>
                  <a:pt x="255" y="1"/>
                  <a:pt x="236" y="121"/>
                  <a:pt x="232" y="233"/>
                </a:cubicBezTo>
                <a:cubicBezTo>
                  <a:pt x="144" y="241"/>
                  <a:pt x="0" y="269"/>
                  <a:pt x="0" y="269"/>
                </a:cubicBezTo>
                <a:cubicBezTo>
                  <a:pt x="0" y="269"/>
                  <a:pt x="121" y="287"/>
                  <a:pt x="232" y="291"/>
                </a:cubicBezTo>
                <a:cubicBezTo>
                  <a:pt x="235" y="405"/>
                  <a:pt x="256" y="524"/>
                  <a:pt x="256" y="524"/>
                </a:cubicBezTo>
                <a:cubicBezTo>
                  <a:pt x="256" y="524"/>
                  <a:pt x="283" y="382"/>
                  <a:pt x="290" y="293"/>
                </a:cubicBezTo>
                <a:cubicBezTo>
                  <a:pt x="403" y="290"/>
                  <a:pt x="523" y="269"/>
                  <a:pt x="523" y="269"/>
                </a:cubicBezTo>
                <a:cubicBezTo>
                  <a:pt x="523" y="269"/>
                  <a:pt x="379" y="239"/>
                  <a:pt x="290"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9" name="Google Shape;4819;p79"/>
          <p:cNvSpPr/>
          <p:nvPr/>
        </p:nvSpPr>
        <p:spPr>
          <a:xfrm>
            <a:off x="7048098" y="4416539"/>
            <a:ext cx="59653" cy="59767"/>
          </a:xfrm>
          <a:custGeom>
            <a:rect b="b" l="l" r="r" t="t"/>
            <a:pathLst>
              <a:path extrusionOk="0" h="525" w="524">
                <a:moveTo>
                  <a:pt x="255" y="1"/>
                </a:moveTo>
                <a:cubicBezTo>
                  <a:pt x="255" y="1"/>
                  <a:pt x="237" y="121"/>
                  <a:pt x="232" y="234"/>
                </a:cubicBezTo>
                <a:cubicBezTo>
                  <a:pt x="143" y="241"/>
                  <a:pt x="0" y="270"/>
                  <a:pt x="0" y="270"/>
                </a:cubicBezTo>
                <a:cubicBezTo>
                  <a:pt x="0" y="270"/>
                  <a:pt x="120" y="288"/>
                  <a:pt x="231" y="292"/>
                </a:cubicBezTo>
                <a:cubicBezTo>
                  <a:pt x="235" y="405"/>
                  <a:pt x="255" y="524"/>
                  <a:pt x="255" y="524"/>
                </a:cubicBezTo>
                <a:cubicBezTo>
                  <a:pt x="255" y="524"/>
                  <a:pt x="284" y="381"/>
                  <a:pt x="290" y="293"/>
                </a:cubicBezTo>
                <a:cubicBezTo>
                  <a:pt x="404" y="291"/>
                  <a:pt x="523" y="270"/>
                  <a:pt x="523" y="270"/>
                </a:cubicBezTo>
                <a:cubicBezTo>
                  <a:pt x="523" y="270"/>
                  <a:pt x="379" y="240"/>
                  <a:pt x="290" y="234"/>
                </a:cubicBezTo>
                <a:cubicBezTo>
                  <a:pt x="284"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0" name="Google Shape;4820;p79"/>
          <p:cNvSpPr/>
          <p:nvPr/>
        </p:nvSpPr>
        <p:spPr>
          <a:xfrm>
            <a:off x="7829095" y="615502"/>
            <a:ext cx="59540" cy="59653"/>
          </a:xfrm>
          <a:custGeom>
            <a:rect b="b" l="l" r="r" t="t"/>
            <a:pathLst>
              <a:path extrusionOk="0" h="524" w="523">
                <a:moveTo>
                  <a:pt x="254" y="0"/>
                </a:moveTo>
                <a:cubicBezTo>
                  <a:pt x="254" y="0"/>
                  <a:pt x="236" y="121"/>
                  <a:pt x="232" y="234"/>
                </a:cubicBezTo>
                <a:cubicBezTo>
                  <a:pt x="143" y="240"/>
                  <a:pt x="0" y="269"/>
                  <a:pt x="0" y="269"/>
                </a:cubicBezTo>
                <a:cubicBezTo>
                  <a:pt x="0" y="269"/>
                  <a:pt x="121" y="287"/>
                  <a:pt x="232" y="291"/>
                </a:cubicBezTo>
                <a:cubicBezTo>
                  <a:pt x="235" y="404"/>
                  <a:pt x="256" y="524"/>
                  <a:pt x="256" y="524"/>
                </a:cubicBezTo>
                <a:cubicBezTo>
                  <a:pt x="256" y="524"/>
                  <a:pt x="283" y="381"/>
                  <a:pt x="289" y="292"/>
                </a:cubicBezTo>
                <a:cubicBezTo>
                  <a:pt x="403" y="290"/>
                  <a:pt x="523" y="269"/>
                  <a:pt x="523" y="269"/>
                </a:cubicBezTo>
                <a:cubicBezTo>
                  <a:pt x="523" y="269"/>
                  <a:pt x="378" y="239"/>
                  <a:pt x="289"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1" name="Google Shape;4821;p79"/>
          <p:cNvSpPr/>
          <p:nvPr/>
        </p:nvSpPr>
        <p:spPr>
          <a:xfrm>
            <a:off x="1441775" y="3707842"/>
            <a:ext cx="59653" cy="59653"/>
          </a:xfrm>
          <a:custGeom>
            <a:rect b="b" l="l" r="r" t="t"/>
            <a:pathLst>
              <a:path extrusionOk="0" h="524" w="524">
                <a:moveTo>
                  <a:pt x="255" y="0"/>
                </a:moveTo>
                <a:cubicBezTo>
                  <a:pt x="255" y="0"/>
                  <a:pt x="236" y="121"/>
                  <a:pt x="232" y="234"/>
                </a:cubicBezTo>
                <a:cubicBezTo>
                  <a:pt x="144" y="240"/>
                  <a:pt x="1" y="268"/>
                  <a:pt x="1" y="268"/>
                </a:cubicBezTo>
                <a:cubicBezTo>
                  <a:pt x="1" y="268"/>
                  <a:pt x="121" y="287"/>
                  <a:pt x="232" y="291"/>
                </a:cubicBezTo>
                <a:cubicBezTo>
                  <a:pt x="235" y="404"/>
                  <a:pt x="256" y="524"/>
                  <a:pt x="256" y="524"/>
                </a:cubicBezTo>
                <a:cubicBezTo>
                  <a:pt x="256" y="524"/>
                  <a:pt x="283" y="381"/>
                  <a:pt x="291" y="292"/>
                </a:cubicBezTo>
                <a:cubicBezTo>
                  <a:pt x="404" y="290"/>
                  <a:pt x="523" y="268"/>
                  <a:pt x="523" y="268"/>
                </a:cubicBezTo>
                <a:cubicBezTo>
                  <a:pt x="523" y="268"/>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2" name="Google Shape;4822;p79"/>
          <p:cNvSpPr/>
          <p:nvPr/>
        </p:nvSpPr>
        <p:spPr>
          <a:xfrm>
            <a:off x="5402264" y="1658748"/>
            <a:ext cx="67395" cy="67167"/>
          </a:xfrm>
          <a:custGeom>
            <a:rect b="b" l="l" r="r" t="t"/>
            <a:pathLst>
              <a:path extrusionOk="0" h="590" w="592">
                <a:moveTo>
                  <a:pt x="286" y="0"/>
                </a:moveTo>
                <a:cubicBezTo>
                  <a:pt x="286" y="0"/>
                  <a:pt x="265" y="136"/>
                  <a:pt x="262" y="263"/>
                </a:cubicBezTo>
                <a:cubicBezTo>
                  <a:pt x="163" y="269"/>
                  <a:pt x="1" y="304"/>
                  <a:pt x="1" y="304"/>
                </a:cubicBezTo>
                <a:cubicBezTo>
                  <a:pt x="1" y="304"/>
                  <a:pt x="137" y="325"/>
                  <a:pt x="262" y="328"/>
                </a:cubicBezTo>
                <a:cubicBezTo>
                  <a:pt x="264" y="456"/>
                  <a:pt x="288" y="589"/>
                  <a:pt x="288" y="589"/>
                </a:cubicBezTo>
                <a:cubicBezTo>
                  <a:pt x="288" y="589"/>
                  <a:pt x="321" y="427"/>
                  <a:pt x="328" y="328"/>
                </a:cubicBezTo>
                <a:cubicBezTo>
                  <a:pt x="458" y="326"/>
                  <a:pt x="592" y="302"/>
                  <a:pt x="592" y="302"/>
                </a:cubicBezTo>
                <a:cubicBezTo>
                  <a:pt x="592" y="302"/>
                  <a:pt x="428" y="268"/>
                  <a:pt x="328" y="262"/>
                </a:cubicBezTo>
                <a:cubicBezTo>
                  <a:pt x="320" y="163"/>
                  <a:pt x="286" y="0"/>
                  <a:pt x="28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3" name="Google Shape;4823;p79"/>
          <p:cNvSpPr/>
          <p:nvPr/>
        </p:nvSpPr>
        <p:spPr>
          <a:xfrm>
            <a:off x="8218948" y="2446226"/>
            <a:ext cx="67395" cy="67281"/>
          </a:xfrm>
          <a:custGeom>
            <a:rect b="b" l="l" r="r" t="t"/>
            <a:pathLst>
              <a:path extrusionOk="0" h="591" w="592">
                <a:moveTo>
                  <a:pt x="287" y="1"/>
                </a:moveTo>
                <a:cubicBezTo>
                  <a:pt x="287" y="1"/>
                  <a:pt x="266" y="136"/>
                  <a:pt x="262" y="264"/>
                </a:cubicBezTo>
                <a:cubicBezTo>
                  <a:pt x="163" y="270"/>
                  <a:pt x="0" y="305"/>
                  <a:pt x="0" y="305"/>
                </a:cubicBezTo>
                <a:cubicBezTo>
                  <a:pt x="0" y="305"/>
                  <a:pt x="136" y="326"/>
                  <a:pt x="262" y="329"/>
                </a:cubicBezTo>
                <a:cubicBezTo>
                  <a:pt x="264" y="457"/>
                  <a:pt x="288" y="590"/>
                  <a:pt x="288" y="590"/>
                </a:cubicBezTo>
                <a:cubicBezTo>
                  <a:pt x="288" y="590"/>
                  <a:pt x="321" y="428"/>
                  <a:pt x="329" y="329"/>
                </a:cubicBezTo>
                <a:cubicBezTo>
                  <a:pt x="458" y="327"/>
                  <a:pt x="592" y="302"/>
                  <a:pt x="592" y="302"/>
                </a:cubicBezTo>
                <a:cubicBezTo>
                  <a:pt x="592" y="302"/>
                  <a:pt x="428" y="269"/>
                  <a:pt x="329" y="263"/>
                </a:cubicBezTo>
                <a:cubicBezTo>
                  <a:pt x="321"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4" name="Google Shape;4824;p79"/>
          <p:cNvSpPr/>
          <p:nvPr/>
        </p:nvSpPr>
        <p:spPr>
          <a:xfrm>
            <a:off x="1874979" y="706805"/>
            <a:ext cx="134790" cy="134790"/>
          </a:xfrm>
          <a:custGeom>
            <a:rect b="b" l="l" r="r" t="t"/>
            <a:pathLst>
              <a:path extrusionOk="0" h="1184" w="1184">
                <a:moveTo>
                  <a:pt x="577" y="1"/>
                </a:moveTo>
                <a:cubicBezTo>
                  <a:pt x="577" y="1"/>
                  <a:pt x="534" y="273"/>
                  <a:pt x="526" y="527"/>
                </a:cubicBezTo>
                <a:cubicBezTo>
                  <a:pt x="325" y="542"/>
                  <a:pt x="1" y="608"/>
                  <a:pt x="1" y="608"/>
                </a:cubicBezTo>
                <a:cubicBezTo>
                  <a:pt x="1" y="608"/>
                  <a:pt x="272" y="650"/>
                  <a:pt x="524" y="659"/>
                </a:cubicBezTo>
                <a:cubicBezTo>
                  <a:pt x="530" y="917"/>
                  <a:pt x="577" y="1183"/>
                  <a:pt x="577" y="1183"/>
                </a:cubicBezTo>
                <a:cubicBezTo>
                  <a:pt x="577" y="1183"/>
                  <a:pt x="644" y="861"/>
                  <a:pt x="658" y="660"/>
                </a:cubicBezTo>
                <a:cubicBezTo>
                  <a:pt x="916" y="655"/>
                  <a:pt x="1184" y="608"/>
                  <a:pt x="1184" y="608"/>
                </a:cubicBezTo>
                <a:cubicBezTo>
                  <a:pt x="1184" y="608"/>
                  <a:pt x="858" y="541"/>
                  <a:pt x="658" y="527"/>
                </a:cubicBezTo>
                <a:cubicBezTo>
                  <a:pt x="644" y="327"/>
                  <a:pt x="577" y="1"/>
                  <a:pt x="57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5" name="Google Shape;4825;p79"/>
          <p:cNvSpPr/>
          <p:nvPr/>
        </p:nvSpPr>
        <p:spPr>
          <a:xfrm>
            <a:off x="4881153" y="4247082"/>
            <a:ext cx="269124" cy="269238"/>
          </a:xfrm>
          <a:custGeom>
            <a:rect b="b" l="l" r="r" t="t"/>
            <a:pathLst>
              <a:path extrusionOk="0" h="2365" w="2364">
                <a:moveTo>
                  <a:pt x="1150" y="1"/>
                </a:moveTo>
                <a:cubicBezTo>
                  <a:pt x="1150" y="1"/>
                  <a:pt x="1065" y="546"/>
                  <a:pt x="1048" y="1052"/>
                </a:cubicBezTo>
                <a:cubicBezTo>
                  <a:pt x="647" y="1080"/>
                  <a:pt x="0" y="1214"/>
                  <a:pt x="0" y="1214"/>
                </a:cubicBezTo>
                <a:cubicBezTo>
                  <a:pt x="0" y="1214"/>
                  <a:pt x="541" y="1299"/>
                  <a:pt x="1047" y="1316"/>
                </a:cubicBezTo>
                <a:cubicBezTo>
                  <a:pt x="1058" y="1832"/>
                  <a:pt x="1150" y="2365"/>
                  <a:pt x="1150" y="2365"/>
                </a:cubicBezTo>
                <a:cubicBezTo>
                  <a:pt x="1150" y="2365"/>
                  <a:pt x="1283" y="1718"/>
                  <a:pt x="1312" y="1318"/>
                </a:cubicBezTo>
                <a:cubicBezTo>
                  <a:pt x="1828" y="1305"/>
                  <a:pt x="2364" y="1214"/>
                  <a:pt x="2364" y="1214"/>
                </a:cubicBezTo>
                <a:cubicBezTo>
                  <a:pt x="2364"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6" name="Google Shape;4826;p79"/>
          <p:cNvSpPr/>
          <p:nvPr/>
        </p:nvSpPr>
        <p:spPr>
          <a:xfrm>
            <a:off x="5996476" y="1040106"/>
            <a:ext cx="67395" cy="67395"/>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7" name="Google Shape;4827;p79"/>
          <p:cNvSpPr/>
          <p:nvPr/>
        </p:nvSpPr>
        <p:spPr>
          <a:xfrm>
            <a:off x="3957025" y="1690656"/>
            <a:ext cx="134790" cy="134790"/>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8" name="Google Shape;4828;p79"/>
          <p:cNvSpPr/>
          <p:nvPr/>
        </p:nvSpPr>
        <p:spPr>
          <a:xfrm>
            <a:off x="6626397" y="1555866"/>
            <a:ext cx="134790" cy="134790"/>
          </a:xfrm>
          <a:custGeom>
            <a:rect b="b" l="l" r="r" t="t"/>
            <a:pathLst>
              <a:path extrusionOk="0" h="1184" w="1184">
                <a:moveTo>
                  <a:pt x="576" y="1"/>
                </a:moveTo>
                <a:cubicBezTo>
                  <a:pt x="576" y="1"/>
                  <a:pt x="533" y="273"/>
                  <a:pt x="525" y="527"/>
                </a:cubicBezTo>
                <a:cubicBezTo>
                  <a:pt x="325" y="541"/>
                  <a:pt x="0" y="608"/>
                  <a:pt x="0" y="608"/>
                </a:cubicBezTo>
                <a:cubicBezTo>
                  <a:pt x="0" y="608"/>
                  <a:pt x="271" y="650"/>
                  <a:pt x="524" y="659"/>
                </a:cubicBezTo>
                <a:cubicBezTo>
                  <a:pt x="529" y="917"/>
                  <a:pt x="576" y="1184"/>
                  <a:pt x="576" y="1184"/>
                </a:cubicBezTo>
                <a:cubicBezTo>
                  <a:pt x="576" y="1184"/>
                  <a:pt x="643" y="860"/>
                  <a:pt x="657" y="660"/>
                </a:cubicBezTo>
                <a:cubicBezTo>
                  <a:pt x="915" y="655"/>
                  <a:pt x="1183" y="608"/>
                  <a:pt x="1183" y="608"/>
                </a:cubicBezTo>
                <a:cubicBezTo>
                  <a:pt x="1183" y="608"/>
                  <a:pt x="858" y="541"/>
                  <a:pt x="657" y="527"/>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829" name="Google Shape;4829;p79"/>
          <p:cNvCxnSpPr/>
          <p:nvPr/>
        </p:nvCxnSpPr>
        <p:spPr>
          <a:xfrm flipH="1" rot="10800000">
            <a:off x="3207638" y="2781338"/>
            <a:ext cx="4612500" cy="5400"/>
          </a:xfrm>
          <a:prstGeom prst="straightConnector1">
            <a:avLst/>
          </a:prstGeom>
          <a:noFill/>
          <a:ln cap="flat" cmpd="sng" w="9525">
            <a:solidFill>
              <a:schemeClr val="dk2"/>
            </a:solidFill>
            <a:prstDash val="solid"/>
            <a:round/>
            <a:headEnd len="med" w="med" type="none"/>
            <a:tailEnd len="med" w="med" type="none"/>
          </a:ln>
        </p:spPr>
      </p:cxn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33" name="Shape 4833"/>
        <p:cNvGrpSpPr/>
        <p:nvPr/>
      </p:nvGrpSpPr>
      <p:grpSpPr>
        <a:xfrm>
          <a:off x="0" y="0"/>
          <a:ext cx="0" cy="0"/>
          <a:chOff x="0" y="0"/>
          <a:chExt cx="0" cy="0"/>
        </a:xfrm>
      </p:grpSpPr>
      <p:pic>
        <p:nvPicPr>
          <p:cNvPr id="4834" name="Google Shape;4834;p80"/>
          <p:cNvPicPr preferRelativeResize="0"/>
          <p:nvPr/>
        </p:nvPicPr>
        <p:blipFill rotWithShape="1">
          <a:blip r:embed="rId3">
            <a:alphaModFix/>
          </a:blip>
          <a:srcRect b="3110" l="40303" r="38591" t="0"/>
          <a:stretch/>
        </p:blipFill>
        <p:spPr>
          <a:xfrm>
            <a:off x="7489400" y="109275"/>
            <a:ext cx="1567974" cy="4932000"/>
          </a:xfrm>
          <a:prstGeom prst="rect">
            <a:avLst/>
          </a:prstGeom>
          <a:noFill/>
          <a:ln>
            <a:noFill/>
          </a:ln>
        </p:spPr>
      </p:pic>
      <p:sp>
        <p:nvSpPr>
          <p:cNvPr id="4835" name="Google Shape;4835;p80"/>
          <p:cNvSpPr txBox="1"/>
          <p:nvPr>
            <p:ph type="title"/>
          </p:nvPr>
        </p:nvSpPr>
        <p:spPr>
          <a:xfrm>
            <a:off x="235500" y="292625"/>
            <a:ext cx="8520600" cy="57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Une mission qui exploite tous les</a:t>
            </a:r>
            <a:endParaRPr/>
          </a:p>
          <a:p>
            <a:pPr indent="0" lvl="0" marL="0" rtl="0" algn="l">
              <a:spcBef>
                <a:spcPts val="0"/>
              </a:spcBef>
              <a:spcAft>
                <a:spcPts val="0"/>
              </a:spcAft>
              <a:buNone/>
            </a:pPr>
            <a:r>
              <a:rPr lang="en"/>
              <a:t>précédents chapitres…</a:t>
            </a:r>
            <a:endParaRPr/>
          </a:p>
        </p:txBody>
      </p:sp>
      <p:pic>
        <p:nvPicPr>
          <p:cNvPr id="4836" name="Google Shape;4836;p80"/>
          <p:cNvPicPr preferRelativeResize="0"/>
          <p:nvPr/>
        </p:nvPicPr>
        <p:blipFill rotWithShape="1">
          <a:blip r:embed="rId4">
            <a:alphaModFix/>
          </a:blip>
          <a:srcRect b="14261" l="4413" r="664" t="7893"/>
          <a:stretch/>
        </p:blipFill>
        <p:spPr>
          <a:xfrm>
            <a:off x="94700" y="2673525"/>
            <a:ext cx="4655400" cy="2367750"/>
          </a:xfrm>
          <a:prstGeom prst="rect">
            <a:avLst/>
          </a:prstGeom>
          <a:noFill/>
          <a:ln>
            <a:noFill/>
          </a:ln>
        </p:spPr>
      </p:pic>
      <p:sp>
        <p:nvSpPr>
          <p:cNvPr id="4837" name="Google Shape;4837;p80"/>
          <p:cNvSpPr txBox="1"/>
          <p:nvPr>
            <p:ph idx="1" type="body"/>
          </p:nvPr>
        </p:nvSpPr>
        <p:spPr>
          <a:xfrm>
            <a:off x="503875" y="1076275"/>
            <a:ext cx="4977600" cy="34164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 sz="2000"/>
              <a:t>Conception d’une fusée bien pensée</a:t>
            </a:r>
            <a:br>
              <a:rPr lang="en" sz="2000"/>
            </a:br>
            <a:r>
              <a:rPr lang="en" sz="2000"/>
              <a:t>Mise en orbite via Gravity Turn</a:t>
            </a:r>
            <a:br>
              <a:rPr lang="en" sz="2000"/>
            </a:br>
            <a:r>
              <a:rPr lang="en" sz="2000"/>
              <a:t>Alignement des orbites</a:t>
            </a:r>
            <a:br>
              <a:rPr lang="en" sz="2000"/>
            </a:br>
            <a:r>
              <a:rPr lang="en" sz="2000"/>
              <a:t>Manœuvre d’interception de la Mun</a:t>
            </a:r>
            <a:endParaRPr sz="2000"/>
          </a:p>
        </p:txBody>
      </p:sp>
      <p:pic>
        <p:nvPicPr>
          <p:cNvPr id="4838" name="Google Shape;4838;p80"/>
          <p:cNvPicPr preferRelativeResize="0"/>
          <p:nvPr/>
        </p:nvPicPr>
        <p:blipFill rotWithShape="1">
          <a:blip r:embed="rId5">
            <a:alphaModFix/>
          </a:blip>
          <a:srcRect b="0" l="9455" r="18638" t="0"/>
          <a:stretch/>
        </p:blipFill>
        <p:spPr>
          <a:xfrm>
            <a:off x="4822950" y="2331775"/>
            <a:ext cx="2593600" cy="2709500"/>
          </a:xfrm>
          <a:prstGeom prst="rect">
            <a:avLst/>
          </a:prstGeom>
          <a:noFill/>
          <a:ln>
            <a:noFill/>
          </a:ln>
        </p:spPr>
      </p:pic>
      <p:pic>
        <p:nvPicPr>
          <p:cNvPr id="4839" name="Google Shape;4839;p80"/>
          <p:cNvPicPr preferRelativeResize="0"/>
          <p:nvPr/>
        </p:nvPicPr>
        <p:blipFill rotWithShape="1">
          <a:blip r:embed="rId6">
            <a:alphaModFix/>
          </a:blip>
          <a:srcRect b="0" l="0" r="0" t="0"/>
          <a:stretch/>
        </p:blipFill>
        <p:spPr>
          <a:xfrm>
            <a:off x="4822950" y="801800"/>
            <a:ext cx="2593600" cy="1455675"/>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43" name="Shape 4843"/>
        <p:cNvGrpSpPr/>
        <p:nvPr/>
      </p:nvGrpSpPr>
      <p:grpSpPr>
        <a:xfrm>
          <a:off x="0" y="0"/>
          <a:ext cx="0" cy="0"/>
          <a:chOff x="0" y="0"/>
          <a:chExt cx="0" cy="0"/>
        </a:xfrm>
      </p:grpSpPr>
      <p:pic>
        <p:nvPicPr>
          <p:cNvPr id="4844" name="Google Shape;4844;p81"/>
          <p:cNvPicPr preferRelativeResize="0"/>
          <p:nvPr/>
        </p:nvPicPr>
        <p:blipFill rotWithShape="1">
          <a:blip r:embed="rId3">
            <a:alphaModFix/>
          </a:blip>
          <a:srcRect b="4488" l="0" r="1244" t="3902"/>
          <a:stretch/>
        </p:blipFill>
        <p:spPr>
          <a:xfrm>
            <a:off x="5025975" y="2243900"/>
            <a:ext cx="4061250" cy="2825726"/>
          </a:xfrm>
          <a:prstGeom prst="rect">
            <a:avLst/>
          </a:prstGeom>
          <a:noFill/>
          <a:ln>
            <a:noFill/>
          </a:ln>
        </p:spPr>
      </p:pic>
      <p:pic>
        <p:nvPicPr>
          <p:cNvPr id="4845" name="Google Shape;4845;p81"/>
          <p:cNvPicPr preferRelativeResize="0"/>
          <p:nvPr/>
        </p:nvPicPr>
        <p:blipFill>
          <a:blip r:embed="rId4">
            <a:alphaModFix/>
          </a:blip>
          <a:stretch>
            <a:fillRect/>
          </a:stretch>
        </p:blipFill>
        <p:spPr>
          <a:xfrm>
            <a:off x="93138" y="2344050"/>
            <a:ext cx="4845476" cy="2725575"/>
          </a:xfrm>
          <a:prstGeom prst="rect">
            <a:avLst/>
          </a:prstGeom>
          <a:noFill/>
          <a:ln>
            <a:noFill/>
          </a:ln>
        </p:spPr>
      </p:pic>
      <p:pic>
        <p:nvPicPr>
          <p:cNvPr id="4846" name="Google Shape;4846;p81"/>
          <p:cNvPicPr preferRelativeResize="0"/>
          <p:nvPr/>
        </p:nvPicPr>
        <p:blipFill>
          <a:blip r:embed="rId5">
            <a:alphaModFix/>
          </a:blip>
          <a:stretch>
            <a:fillRect/>
          </a:stretch>
        </p:blipFill>
        <p:spPr>
          <a:xfrm>
            <a:off x="5369275" y="83175"/>
            <a:ext cx="3717950" cy="2087750"/>
          </a:xfrm>
          <a:prstGeom prst="rect">
            <a:avLst/>
          </a:prstGeom>
          <a:noFill/>
          <a:ln>
            <a:noFill/>
          </a:ln>
        </p:spPr>
      </p:pic>
      <p:sp>
        <p:nvSpPr>
          <p:cNvPr id="4847" name="Google Shape;4847;p81"/>
          <p:cNvSpPr txBox="1"/>
          <p:nvPr>
            <p:ph type="title"/>
          </p:nvPr>
        </p:nvSpPr>
        <p:spPr>
          <a:xfrm>
            <a:off x="311700" y="253650"/>
            <a:ext cx="8520600" cy="57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 Ainsi que son lot de </a:t>
            </a:r>
            <a:endParaRPr/>
          </a:p>
          <a:p>
            <a:pPr indent="0" lvl="0" marL="0" rtl="0" algn="l">
              <a:spcBef>
                <a:spcPts val="0"/>
              </a:spcBef>
              <a:spcAft>
                <a:spcPts val="0"/>
              </a:spcAft>
              <a:buNone/>
            </a:pPr>
            <a:r>
              <a:rPr lang="en"/>
              <a:t>nouveaux défis !</a:t>
            </a:r>
            <a:endParaRPr/>
          </a:p>
        </p:txBody>
      </p:sp>
      <p:sp>
        <p:nvSpPr>
          <p:cNvPr id="4848" name="Google Shape;4848;p81"/>
          <p:cNvSpPr txBox="1"/>
          <p:nvPr>
            <p:ph idx="1" type="body"/>
          </p:nvPr>
        </p:nvSpPr>
        <p:spPr>
          <a:xfrm>
            <a:off x="46675" y="1187100"/>
            <a:ext cx="5094000" cy="3416400"/>
          </a:xfrm>
          <a:prstGeom prst="rect">
            <a:avLst/>
          </a:prstGeom>
        </p:spPr>
        <p:txBody>
          <a:bodyPr anchorCtr="0" anchor="t" bIns="91425" lIns="91425" spcFirstLastPara="1" rIns="91425" wrap="square" tIns="91425">
            <a:noAutofit/>
          </a:bodyPr>
          <a:lstStyle/>
          <a:p>
            <a:pPr indent="0" lvl="0" marL="457200" rtl="0" algn="l">
              <a:lnSpc>
                <a:spcPct val="115000"/>
              </a:lnSpc>
              <a:spcBef>
                <a:spcPts val="0"/>
              </a:spcBef>
              <a:spcAft>
                <a:spcPts val="1600"/>
              </a:spcAft>
              <a:buNone/>
            </a:pPr>
            <a:r>
              <a:rPr lang="en" sz="2000"/>
              <a:t>Changement de Sphère d’Influence (SOI)</a:t>
            </a:r>
            <a:br>
              <a:rPr lang="en" sz="2000"/>
            </a:br>
            <a:r>
              <a:rPr lang="en" sz="2000"/>
              <a:t>Manœuvres de capture</a:t>
            </a:r>
            <a:br>
              <a:rPr lang="en" sz="2000"/>
            </a:br>
            <a:r>
              <a:rPr lang="en" sz="2000"/>
              <a:t>Burn de descente puis Suicide Burn</a:t>
            </a:r>
            <a:endParaRPr sz="2000"/>
          </a:p>
        </p:txBody>
      </p:sp>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52" name="Shape 4852"/>
        <p:cNvGrpSpPr/>
        <p:nvPr/>
      </p:nvGrpSpPr>
      <p:grpSpPr>
        <a:xfrm>
          <a:off x="0" y="0"/>
          <a:ext cx="0" cy="0"/>
          <a:chOff x="0" y="0"/>
          <a:chExt cx="0" cy="0"/>
        </a:xfrm>
      </p:grpSpPr>
      <p:sp>
        <p:nvSpPr>
          <p:cNvPr id="4853" name="Google Shape;4853;p82"/>
          <p:cNvSpPr txBox="1"/>
          <p:nvPr>
            <p:ph type="title"/>
          </p:nvPr>
        </p:nvSpPr>
        <p:spPr>
          <a:xfrm>
            <a:off x="339000" y="2352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L’atterrissage en équation (1/2)</a:t>
            </a:r>
            <a:endParaRPr/>
          </a:p>
        </p:txBody>
      </p:sp>
      <p:sp>
        <p:nvSpPr>
          <p:cNvPr id="4854" name="Google Shape;4854;p82"/>
          <p:cNvSpPr txBox="1"/>
          <p:nvPr>
            <p:ph idx="1" type="body"/>
          </p:nvPr>
        </p:nvSpPr>
        <p:spPr>
          <a:xfrm>
            <a:off x="339000" y="932275"/>
            <a:ext cx="7704000" cy="33663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rPr lang="en" sz="1500"/>
              <a:t>Pour atterrir sur un astre depuis une orbit parking, 3 phases sont conseillées :</a:t>
            </a:r>
            <a:endParaRPr sz="1500"/>
          </a:p>
          <a:p>
            <a:pPr indent="0" lvl="0" marL="0" rtl="0" algn="just">
              <a:spcBef>
                <a:spcPts val="0"/>
              </a:spcBef>
              <a:spcAft>
                <a:spcPts val="0"/>
              </a:spcAft>
              <a:buNone/>
            </a:pPr>
            <a:r>
              <a:t/>
            </a:r>
            <a:endParaRPr sz="1500"/>
          </a:p>
          <a:p>
            <a:pPr indent="-323850" lvl="0" marL="457200" rtl="0" algn="just">
              <a:lnSpc>
                <a:spcPct val="115000"/>
              </a:lnSpc>
              <a:spcBef>
                <a:spcPts val="0"/>
              </a:spcBef>
              <a:spcAft>
                <a:spcPts val="0"/>
              </a:spcAft>
              <a:buSzPts val="1500"/>
              <a:buAutoNum type="arabicPeriod"/>
            </a:pPr>
            <a:r>
              <a:rPr lang="en" sz="1500"/>
              <a:t>une phase d’approche pour abaisser le périastre au dessus du site d’atterrissage (DV1)</a:t>
            </a:r>
            <a:endParaRPr sz="1500"/>
          </a:p>
          <a:p>
            <a:pPr indent="-323850" lvl="0" marL="457200" marR="0" rtl="0" algn="just">
              <a:lnSpc>
                <a:spcPct val="115000"/>
              </a:lnSpc>
              <a:spcBef>
                <a:spcPts val="0"/>
              </a:spcBef>
              <a:spcAft>
                <a:spcPts val="0"/>
              </a:spcAft>
              <a:buSzPts val="1500"/>
              <a:buAutoNum type="arabicPeriod"/>
            </a:pPr>
            <a:r>
              <a:rPr lang="en" sz="1500"/>
              <a:t>une </a:t>
            </a:r>
            <a:r>
              <a:rPr lang="en" sz="1500"/>
              <a:t>phase</a:t>
            </a:r>
            <a:r>
              <a:rPr lang="en" sz="1500"/>
              <a:t> d’annulation de la vitesse tangentielle au dessus du site (DV2)</a:t>
            </a:r>
            <a:endParaRPr sz="1500"/>
          </a:p>
          <a:p>
            <a:pPr indent="-323850" lvl="0" marL="457200" rtl="0" algn="just">
              <a:lnSpc>
                <a:spcPct val="115000"/>
              </a:lnSpc>
              <a:spcBef>
                <a:spcPts val="0"/>
              </a:spcBef>
              <a:spcAft>
                <a:spcPts val="0"/>
              </a:spcAft>
              <a:buSzPts val="1500"/>
              <a:buAutoNum type="arabicPeriod"/>
            </a:pPr>
            <a:r>
              <a:rPr lang="en" sz="1500"/>
              <a:t>un suicide burn à la fin de la descente finale (DV3)</a:t>
            </a:r>
            <a:endParaRPr sz="1500"/>
          </a:p>
          <a:p>
            <a:pPr indent="0" lvl="0" marL="0" rtl="0" algn="just">
              <a:spcBef>
                <a:spcPts val="0"/>
              </a:spcBef>
              <a:spcAft>
                <a:spcPts val="0"/>
              </a:spcAft>
              <a:buNone/>
            </a:pPr>
            <a:r>
              <a:t/>
            </a:r>
            <a:endParaRPr/>
          </a:p>
          <a:p>
            <a:pPr indent="0" lvl="0" marL="0" rtl="0" algn="just">
              <a:spcBef>
                <a:spcPts val="0"/>
              </a:spcBef>
              <a:spcAft>
                <a:spcPts val="0"/>
              </a:spcAft>
              <a:buNone/>
            </a:pPr>
            <a:r>
              <a:t/>
            </a:r>
            <a:endParaRPr/>
          </a:p>
          <a:p>
            <a:pPr indent="0" lvl="0" marL="0" rtl="0" algn="just">
              <a:spcBef>
                <a:spcPts val="0"/>
              </a:spcBef>
              <a:spcAft>
                <a:spcPts val="0"/>
              </a:spcAft>
              <a:buNone/>
            </a:pPr>
            <a:r>
              <a:t/>
            </a:r>
            <a:endParaRPr/>
          </a:p>
          <a:p>
            <a:pPr indent="0" lvl="0" marL="0" rtl="0" algn="just">
              <a:spcBef>
                <a:spcPts val="0"/>
              </a:spcBef>
              <a:spcAft>
                <a:spcPts val="0"/>
              </a:spcAft>
              <a:buNone/>
            </a:pPr>
            <a:r>
              <a:t/>
            </a:r>
            <a:endParaRPr/>
          </a:p>
          <a:p>
            <a:pPr indent="0" lvl="0" marL="0" rtl="0" algn="l">
              <a:spcBef>
                <a:spcPts val="0"/>
              </a:spcBef>
              <a:spcAft>
                <a:spcPts val="0"/>
              </a:spcAft>
              <a:buNone/>
            </a:pPr>
            <a:r>
              <a:t/>
            </a:r>
            <a:endParaRPr/>
          </a:p>
        </p:txBody>
      </p:sp>
      <p:pic>
        <p:nvPicPr>
          <p:cNvPr id="4855" name="Google Shape;4855;p82"/>
          <p:cNvPicPr preferRelativeResize="0"/>
          <p:nvPr/>
        </p:nvPicPr>
        <p:blipFill>
          <a:blip r:embed="rId3">
            <a:alphaModFix/>
          </a:blip>
          <a:stretch>
            <a:fillRect/>
          </a:stretch>
        </p:blipFill>
        <p:spPr>
          <a:xfrm>
            <a:off x="6079531" y="2474475"/>
            <a:ext cx="2689500" cy="2453100"/>
          </a:xfrm>
          <a:prstGeom prst="roundRect">
            <a:avLst>
              <a:gd fmla="val 16667" name="adj"/>
            </a:avLst>
          </a:prstGeom>
          <a:noFill/>
          <a:ln>
            <a:noFill/>
          </a:ln>
        </p:spPr>
      </p:pic>
      <p:pic>
        <p:nvPicPr>
          <p:cNvPr id="4856" name="Google Shape;4856;p82"/>
          <p:cNvPicPr preferRelativeResize="0"/>
          <p:nvPr/>
        </p:nvPicPr>
        <p:blipFill>
          <a:blip r:embed="rId4">
            <a:alphaModFix/>
          </a:blip>
          <a:stretch>
            <a:fillRect/>
          </a:stretch>
        </p:blipFill>
        <p:spPr>
          <a:xfrm>
            <a:off x="210659" y="2474478"/>
            <a:ext cx="5595600" cy="2453100"/>
          </a:xfrm>
          <a:prstGeom prst="roundRect">
            <a:avLst>
              <a:gd fmla="val 10305" name="adj"/>
            </a:avLst>
          </a:prstGeom>
          <a:noFill/>
          <a:ln>
            <a:noFill/>
          </a:ln>
        </p:spPr>
      </p:pic>
      <p:grpSp>
        <p:nvGrpSpPr>
          <p:cNvPr id="4857" name="Google Shape;4857;p82"/>
          <p:cNvGrpSpPr/>
          <p:nvPr/>
        </p:nvGrpSpPr>
        <p:grpSpPr>
          <a:xfrm>
            <a:off x="7774532" y="292622"/>
            <a:ext cx="994469" cy="994469"/>
            <a:chOff x="530505" y="2179769"/>
            <a:chExt cx="2442212" cy="2442212"/>
          </a:xfrm>
        </p:grpSpPr>
        <p:sp>
          <p:nvSpPr>
            <p:cNvPr id="4858" name="Google Shape;4858;p82"/>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59" name="Google Shape;4859;p82"/>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60" name="Google Shape;4860;p82"/>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61" name="Google Shape;4861;p82"/>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862" name="Google Shape;4862;p82"/>
          <p:cNvGrpSpPr/>
          <p:nvPr/>
        </p:nvGrpSpPr>
        <p:grpSpPr>
          <a:xfrm>
            <a:off x="8047734" y="565900"/>
            <a:ext cx="448040" cy="448056"/>
            <a:chOff x="5603029" y="3291575"/>
            <a:chExt cx="371879" cy="373349"/>
          </a:xfrm>
        </p:grpSpPr>
        <p:sp>
          <p:nvSpPr>
            <p:cNvPr id="4863" name="Google Shape;4863;p82"/>
            <p:cNvSpPr/>
            <p:nvPr/>
          </p:nvSpPr>
          <p:spPr>
            <a:xfrm>
              <a:off x="5608174" y="3296991"/>
              <a:ext cx="287778" cy="362440"/>
            </a:xfrm>
            <a:custGeom>
              <a:rect b="b" l="l" r="r" t="t"/>
              <a:pathLst>
                <a:path extrusionOk="0" h="9369" w="7439">
                  <a:moveTo>
                    <a:pt x="4252" y="2404"/>
                  </a:moveTo>
                  <a:cubicBezTo>
                    <a:pt x="4517" y="2404"/>
                    <a:pt x="4733" y="2620"/>
                    <a:pt x="4733" y="2885"/>
                  </a:cubicBezTo>
                  <a:cubicBezTo>
                    <a:pt x="4733" y="3152"/>
                    <a:pt x="4516" y="3367"/>
                    <a:pt x="4252" y="3367"/>
                  </a:cubicBezTo>
                  <a:cubicBezTo>
                    <a:pt x="3985" y="3367"/>
                    <a:pt x="3769" y="3151"/>
                    <a:pt x="3769" y="2885"/>
                  </a:cubicBezTo>
                  <a:cubicBezTo>
                    <a:pt x="3769" y="2620"/>
                    <a:pt x="3986" y="2404"/>
                    <a:pt x="4252" y="2404"/>
                  </a:cubicBezTo>
                  <a:close/>
                  <a:moveTo>
                    <a:pt x="1605" y="4454"/>
                  </a:moveTo>
                  <a:cubicBezTo>
                    <a:pt x="1827" y="4454"/>
                    <a:pt x="2005" y="4633"/>
                    <a:pt x="2005" y="4853"/>
                  </a:cubicBezTo>
                  <a:cubicBezTo>
                    <a:pt x="2005" y="5073"/>
                    <a:pt x="1826" y="5252"/>
                    <a:pt x="1605" y="5252"/>
                  </a:cubicBezTo>
                  <a:cubicBezTo>
                    <a:pt x="1384" y="5252"/>
                    <a:pt x="1206" y="5073"/>
                    <a:pt x="1206" y="4853"/>
                  </a:cubicBezTo>
                  <a:cubicBezTo>
                    <a:pt x="1206" y="4631"/>
                    <a:pt x="1385" y="4454"/>
                    <a:pt x="1605" y="4454"/>
                  </a:cubicBezTo>
                  <a:close/>
                  <a:moveTo>
                    <a:pt x="7439" y="0"/>
                  </a:moveTo>
                  <a:cubicBezTo>
                    <a:pt x="6418" y="2"/>
                    <a:pt x="5428" y="203"/>
                    <a:pt x="4495" y="598"/>
                  </a:cubicBezTo>
                  <a:cubicBezTo>
                    <a:pt x="3833" y="878"/>
                    <a:pt x="3220" y="1247"/>
                    <a:pt x="2666" y="1698"/>
                  </a:cubicBezTo>
                  <a:cubicBezTo>
                    <a:pt x="2501" y="1833"/>
                    <a:pt x="2492" y="2077"/>
                    <a:pt x="2643" y="2228"/>
                  </a:cubicBezTo>
                  <a:cubicBezTo>
                    <a:pt x="2782" y="2367"/>
                    <a:pt x="2782" y="2594"/>
                    <a:pt x="2641" y="2734"/>
                  </a:cubicBezTo>
                  <a:lnTo>
                    <a:pt x="2625" y="2750"/>
                  </a:lnTo>
                  <a:lnTo>
                    <a:pt x="2610" y="2764"/>
                  </a:lnTo>
                  <a:cubicBezTo>
                    <a:pt x="2541" y="2834"/>
                    <a:pt x="2451" y="2868"/>
                    <a:pt x="2360" y="2868"/>
                  </a:cubicBezTo>
                  <a:cubicBezTo>
                    <a:pt x="2266" y="2868"/>
                    <a:pt x="2172" y="2832"/>
                    <a:pt x="2098" y="2761"/>
                  </a:cubicBezTo>
                  <a:cubicBezTo>
                    <a:pt x="2029" y="2694"/>
                    <a:pt x="1939" y="2661"/>
                    <a:pt x="1850" y="2661"/>
                  </a:cubicBezTo>
                  <a:cubicBezTo>
                    <a:pt x="1747" y="2661"/>
                    <a:pt x="1644" y="2705"/>
                    <a:pt x="1574" y="2791"/>
                  </a:cubicBezTo>
                  <a:cubicBezTo>
                    <a:pt x="1122" y="3345"/>
                    <a:pt x="753" y="3957"/>
                    <a:pt x="472" y="4619"/>
                  </a:cubicBezTo>
                  <a:cubicBezTo>
                    <a:pt x="288" y="5057"/>
                    <a:pt x="145" y="5508"/>
                    <a:pt x="47" y="5969"/>
                  </a:cubicBezTo>
                  <a:cubicBezTo>
                    <a:pt x="1" y="6182"/>
                    <a:pt x="137" y="6397"/>
                    <a:pt x="350" y="6438"/>
                  </a:cubicBezTo>
                  <a:cubicBezTo>
                    <a:pt x="549" y="6477"/>
                    <a:pt x="688" y="6661"/>
                    <a:pt x="666" y="6863"/>
                  </a:cubicBezTo>
                  <a:cubicBezTo>
                    <a:pt x="643" y="7094"/>
                    <a:pt x="631" y="7327"/>
                    <a:pt x="631" y="7563"/>
                  </a:cubicBezTo>
                  <a:lnTo>
                    <a:pt x="631" y="8982"/>
                  </a:lnTo>
                  <a:cubicBezTo>
                    <a:pt x="631" y="9187"/>
                    <a:pt x="791" y="9362"/>
                    <a:pt x="995" y="9368"/>
                  </a:cubicBezTo>
                  <a:cubicBezTo>
                    <a:pt x="999" y="9368"/>
                    <a:pt x="1003" y="9369"/>
                    <a:pt x="1008" y="9369"/>
                  </a:cubicBezTo>
                  <a:cubicBezTo>
                    <a:pt x="1216" y="9369"/>
                    <a:pt x="1385" y="9199"/>
                    <a:pt x="1385" y="8992"/>
                  </a:cubicBezTo>
                  <a:lnTo>
                    <a:pt x="1385" y="8554"/>
                  </a:lnTo>
                  <a:cubicBezTo>
                    <a:pt x="1385" y="8353"/>
                    <a:pt x="1541" y="8182"/>
                    <a:pt x="1741" y="8176"/>
                  </a:cubicBezTo>
                  <a:cubicBezTo>
                    <a:pt x="1744" y="8176"/>
                    <a:pt x="1748" y="8176"/>
                    <a:pt x="1752" y="8176"/>
                  </a:cubicBezTo>
                  <a:cubicBezTo>
                    <a:pt x="1955" y="8176"/>
                    <a:pt x="2120" y="8341"/>
                    <a:pt x="2120" y="8544"/>
                  </a:cubicBezTo>
                  <a:lnTo>
                    <a:pt x="2120" y="8603"/>
                  </a:lnTo>
                  <a:cubicBezTo>
                    <a:pt x="2120" y="8779"/>
                    <a:pt x="2235" y="8937"/>
                    <a:pt x="2406" y="8981"/>
                  </a:cubicBezTo>
                  <a:cubicBezTo>
                    <a:pt x="2440" y="8990"/>
                    <a:pt x="2474" y="8994"/>
                    <a:pt x="2506" y="8994"/>
                  </a:cubicBezTo>
                  <a:cubicBezTo>
                    <a:pt x="2720" y="8994"/>
                    <a:pt x="2893" y="8820"/>
                    <a:pt x="2893" y="8608"/>
                  </a:cubicBezTo>
                  <a:lnTo>
                    <a:pt x="2894" y="7838"/>
                  </a:lnTo>
                  <a:cubicBezTo>
                    <a:pt x="2894" y="7622"/>
                    <a:pt x="3070" y="7447"/>
                    <a:pt x="3287" y="7447"/>
                  </a:cubicBezTo>
                  <a:cubicBezTo>
                    <a:pt x="3485" y="7447"/>
                    <a:pt x="3652" y="7299"/>
                    <a:pt x="3677" y="7103"/>
                  </a:cubicBezTo>
                  <a:cubicBezTo>
                    <a:pt x="3907" y="5231"/>
                    <a:pt x="5506" y="3776"/>
                    <a:pt x="7439" y="3776"/>
                  </a:cubicBezTo>
                  <a:lnTo>
                    <a:pt x="7439"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64" name="Google Shape;4864;p82"/>
            <p:cNvSpPr/>
            <p:nvPr/>
          </p:nvSpPr>
          <p:spPr>
            <a:xfrm>
              <a:off x="5819820" y="3296913"/>
              <a:ext cx="152303" cy="146307"/>
            </a:xfrm>
            <a:custGeom>
              <a:rect b="b" l="l" r="r" t="t"/>
              <a:pathLst>
                <a:path extrusionOk="0" h="3782" w="3937">
                  <a:moveTo>
                    <a:pt x="1968" y="0"/>
                  </a:moveTo>
                  <a:cubicBezTo>
                    <a:pt x="1834" y="0"/>
                    <a:pt x="1700" y="78"/>
                    <a:pt x="1652" y="234"/>
                  </a:cubicBezTo>
                  <a:cubicBezTo>
                    <a:pt x="1458" y="879"/>
                    <a:pt x="956" y="1381"/>
                    <a:pt x="313" y="1575"/>
                  </a:cubicBezTo>
                  <a:cubicBezTo>
                    <a:pt x="0" y="1669"/>
                    <a:pt x="0" y="2112"/>
                    <a:pt x="313" y="2206"/>
                  </a:cubicBezTo>
                  <a:cubicBezTo>
                    <a:pt x="956" y="2401"/>
                    <a:pt x="1458" y="2903"/>
                    <a:pt x="1652" y="3546"/>
                  </a:cubicBezTo>
                  <a:cubicBezTo>
                    <a:pt x="1700" y="3703"/>
                    <a:pt x="1834" y="3781"/>
                    <a:pt x="1969" y="3781"/>
                  </a:cubicBezTo>
                  <a:cubicBezTo>
                    <a:pt x="2103" y="3781"/>
                    <a:pt x="2238" y="3703"/>
                    <a:pt x="2284" y="3546"/>
                  </a:cubicBezTo>
                  <a:cubicBezTo>
                    <a:pt x="2479" y="2903"/>
                    <a:pt x="2981" y="2401"/>
                    <a:pt x="3624" y="2206"/>
                  </a:cubicBezTo>
                  <a:cubicBezTo>
                    <a:pt x="3937" y="2111"/>
                    <a:pt x="3937" y="1668"/>
                    <a:pt x="3624" y="1575"/>
                  </a:cubicBezTo>
                  <a:cubicBezTo>
                    <a:pt x="2981" y="1381"/>
                    <a:pt x="2479" y="878"/>
                    <a:pt x="2284" y="234"/>
                  </a:cubicBezTo>
                  <a:cubicBezTo>
                    <a:pt x="2237" y="78"/>
                    <a:pt x="2103" y="0"/>
                    <a:pt x="1968"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65" name="Google Shape;4865;p82"/>
            <p:cNvSpPr/>
            <p:nvPr/>
          </p:nvSpPr>
          <p:spPr>
            <a:xfrm>
              <a:off x="5819820" y="3296952"/>
              <a:ext cx="94894" cy="146307"/>
            </a:xfrm>
            <a:custGeom>
              <a:rect b="b" l="l" r="r" t="t"/>
              <a:pathLst>
                <a:path extrusionOk="0" h="3782" w="2453">
                  <a:moveTo>
                    <a:pt x="1969" y="1"/>
                  </a:moveTo>
                  <a:cubicBezTo>
                    <a:pt x="1834" y="1"/>
                    <a:pt x="1700" y="79"/>
                    <a:pt x="1652" y="236"/>
                  </a:cubicBezTo>
                  <a:cubicBezTo>
                    <a:pt x="1458" y="879"/>
                    <a:pt x="956" y="1381"/>
                    <a:pt x="313" y="1576"/>
                  </a:cubicBezTo>
                  <a:cubicBezTo>
                    <a:pt x="0" y="1669"/>
                    <a:pt x="0" y="2113"/>
                    <a:pt x="313" y="2208"/>
                  </a:cubicBezTo>
                  <a:cubicBezTo>
                    <a:pt x="956" y="2401"/>
                    <a:pt x="1458" y="2903"/>
                    <a:pt x="1652" y="3547"/>
                  </a:cubicBezTo>
                  <a:cubicBezTo>
                    <a:pt x="1699" y="3704"/>
                    <a:pt x="1834" y="3782"/>
                    <a:pt x="1968" y="3782"/>
                  </a:cubicBezTo>
                  <a:cubicBezTo>
                    <a:pt x="2102" y="3782"/>
                    <a:pt x="2237" y="3704"/>
                    <a:pt x="2284" y="3547"/>
                  </a:cubicBezTo>
                  <a:cubicBezTo>
                    <a:pt x="2327" y="3408"/>
                    <a:pt x="2382" y="3276"/>
                    <a:pt x="2452" y="3153"/>
                  </a:cubicBezTo>
                  <a:cubicBezTo>
                    <a:pt x="2152" y="2816"/>
                    <a:pt x="1969" y="2374"/>
                    <a:pt x="1969" y="1891"/>
                  </a:cubicBezTo>
                  <a:cubicBezTo>
                    <a:pt x="1969" y="1407"/>
                    <a:pt x="2150" y="965"/>
                    <a:pt x="2452" y="629"/>
                  </a:cubicBezTo>
                  <a:cubicBezTo>
                    <a:pt x="2384" y="506"/>
                    <a:pt x="2327" y="374"/>
                    <a:pt x="2284" y="236"/>
                  </a:cubicBezTo>
                  <a:cubicBezTo>
                    <a:pt x="2238" y="79"/>
                    <a:pt x="2103" y="1"/>
                    <a:pt x="1969"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66" name="Google Shape;4866;p82"/>
            <p:cNvSpPr/>
            <p:nvPr/>
          </p:nvSpPr>
          <p:spPr>
            <a:xfrm>
              <a:off x="5852122" y="3503066"/>
              <a:ext cx="43830" cy="43830"/>
            </a:xfrm>
            <a:custGeom>
              <a:rect b="b" l="l" r="r" t="t"/>
              <a:pathLst>
                <a:path extrusionOk="0" h="1133" w="1133">
                  <a:moveTo>
                    <a:pt x="566" y="0"/>
                  </a:moveTo>
                  <a:cubicBezTo>
                    <a:pt x="254" y="0"/>
                    <a:pt x="1" y="254"/>
                    <a:pt x="1" y="567"/>
                  </a:cubicBezTo>
                  <a:cubicBezTo>
                    <a:pt x="1" y="879"/>
                    <a:pt x="254" y="1132"/>
                    <a:pt x="566" y="1132"/>
                  </a:cubicBezTo>
                  <a:cubicBezTo>
                    <a:pt x="880" y="1132"/>
                    <a:pt x="1133" y="879"/>
                    <a:pt x="1133" y="567"/>
                  </a:cubicBezTo>
                  <a:cubicBezTo>
                    <a:pt x="1133" y="254"/>
                    <a:pt x="880" y="0"/>
                    <a:pt x="566" y="0"/>
                  </a:cubicBez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67" name="Google Shape;4867;p82"/>
            <p:cNvSpPr/>
            <p:nvPr/>
          </p:nvSpPr>
          <p:spPr>
            <a:xfrm>
              <a:off x="5647285" y="3337958"/>
              <a:ext cx="29246" cy="29246"/>
            </a:xfrm>
            <a:custGeom>
              <a:rect b="b" l="l" r="r" t="t"/>
              <a:pathLst>
                <a:path extrusionOk="0" h="756" w="756">
                  <a:moveTo>
                    <a:pt x="378" y="1"/>
                  </a:moveTo>
                  <a:cubicBezTo>
                    <a:pt x="170" y="1"/>
                    <a:pt x="0" y="169"/>
                    <a:pt x="0" y="378"/>
                  </a:cubicBezTo>
                  <a:cubicBezTo>
                    <a:pt x="0" y="586"/>
                    <a:pt x="170" y="755"/>
                    <a:pt x="378" y="755"/>
                  </a:cubicBezTo>
                  <a:cubicBezTo>
                    <a:pt x="586" y="755"/>
                    <a:pt x="756" y="586"/>
                    <a:pt x="756" y="378"/>
                  </a:cubicBezTo>
                  <a:cubicBezTo>
                    <a:pt x="756" y="169"/>
                    <a:pt x="586" y="1"/>
                    <a:pt x="378" y="1"/>
                  </a:cubicBez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68" name="Google Shape;4868;p82"/>
            <p:cNvSpPr/>
            <p:nvPr/>
          </p:nvSpPr>
          <p:spPr>
            <a:xfrm>
              <a:off x="5818853" y="3569759"/>
              <a:ext cx="29246" cy="29207"/>
            </a:xfrm>
            <a:custGeom>
              <a:rect b="b" l="l" r="r" t="t"/>
              <a:pathLst>
                <a:path extrusionOk="0" h="755" w="756">
                  <a:moveTo>
                    <a:pt x="379" y="0"/>
                  </a:moveTo>
                  <a:cubicBezTo>
                    <a:pt x="170" y="0"/>
                    <a:pt x="1" y="169"/>
                    <a:pt x="1" y="378"/>
                  </a:cubicBezTo>
                  <a:cubicBezTo>
                    <a:pt x="1" y="586"/>
                    <a:pt x="170" y="755"/>
                    <a:pt x="379" y="755"/>
                  </a:cubicBezTo>
                  <a:cubicBezTo>
                    <a:pt x="587" y="755"/>
                    <a:pt x="755" y="586"/>
                    <a:pt x="755" y="378"/>
                  </a:cubicBezTo>
                  <a:cubicBezTo>
                    <a:pt x="755" y="169"/>
                    <a:pt x="587" y="0"/>
                    <a:pt x="379" y="0"/>
                  </a:cubicBez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69" name="Google Shape;4869;p82"/>
            <p:cNvSpPr/>
            <p:nvPr/>
          </p:nvSpPr>
          <p:spPr>
            <a:xfrm>
              <a:off x="5626666" y="3484768"/>
              <a:ext cx="168241" cy="180156"/>
            </a:xfrm>
            <a:custGeom>
              <a:rect b="b" l="l" r="r" t="t"/>
              <a:pathLst>
                <a:path extrusionOk="0" h="4657" w="4349">
                  <a:moveTo>
                    <a:pt x="4190" y="0"/>
                  </a:moveTo>
                  <a:cubicBezTo>
                    <a:pt x="4151" y="0"/>
                    <a:pt x="4114" y="15"/>
                    <a:pt x="4086" y="45"/>
                  </a:cubicBezTo>
                  <a:cubicBezTo>
                    <a:pt x="3521" y="656"/>
                    <a:pt x="3170" y="1412"/>
                    <a:pt x="3069" y="2233"/>
                  </a:cubicBezTo>
                  <a:cubicBezTo>
                    <a:pt x="3053" y="2360"/>
                    <a:pt x="2947" y="2455"/>
                    <a:pt x="2820" y="2455"/>
                  </a:cubicBezTo>
                  <a:cubicBezTo>
                    <a:pt x="2524" y="2455"/>
                    <a:pt x="2284" y="2694"/>
                    <a:pt x="2284" y="2989"/>
                  </a:cubicBezTo>
                  <a:lnTo>
                    <a:pt x="2283" y="3755"/>
                  </a:lnTo>
                  <a:cubicBezTo>
                    <a:pt x="2283" y="3890"/>
                    <a:pt x="2173" y="3999"/>
                    <a:pt x="2038" y="3999"/>
                  </a:cubicBezTo>
                  <a:cubicBezTo>
                    <a:pt x="2013" y="3999"/>
                    <a:pt x="1987" y="3995"/>
                    <a:pt x="1960" y="3987"/>
                  </a:cubicBezTo>
                  <a:cubicBezTo>
                    <a:pt x="1860" y="3955"/>
                    <a:pt x="1793" y="3858"/>
                    <a:pt x="1793" y="3753"/>
                  </a:cubicBezTo>
                  <a:lnTo>
                    <a:pt x="1793" y="3701"/>
                  </a:lnTo>
                  <a:cubicBezTo>
                    <a:pt x="1793" y="3458"/>
                    <a:pt x="1628" y="3242"/>
                    <a:pt x="1390" y="3190"/>
                  </a:cubicBezTo>
                  <a:cubicBezTo>
                    <a:pt x="1351" y="3182"/>
                    <a:pt x="1313" y="3178"/>
                    <a:pt x="1276" y="3178"/>
                  </a:cubicBezTo>
                  <a:cubicBezTo>
                    <a:pt x="989" y="3178"/>
                    <a:pt x="755" y="3410"/>
                    <a:pt x="755" y="3697"/>
                  </a:cubicBezTo>
                  <a:lnTo>
                    <a:pt x="755" y="4132"/>
                  </a:lnTo>
                  <a:cubicBezTo>
                    <a:pt x="755" y="4255"/>
                    <a:pt x="664" y="4365"/>
                    <a:pt x="542" y="4375"/>
                  </a:cubicBezTo>
                  <a:cubicBezTo>
                    <a:pt x="535" y="4376"/>
                    <a:pt x="527" y="4376"/>
                    <a:pt x="520" y="4376"/>
                  </a:cubicBezTo>
                  <a:cubicBezTo>
                    <a:pt x="390" y="4376"/>
                    <a:pt x="284" y="4270"/>
                    <a:pt x="284" y="4140"/>
                  </a:cubicBezTo>
                  <a:lnTo>
                    <a:pt x="284" y="3440"/>
                  </a:lnTo>
                  <a:cubicBezTo>
                    <a:pt x="284" y="3367"/>
                    <a:pt x="233" y="3303"/>
                    <a:pt x="161" y="3294"/>
                  </a:cubicBezTo>
                  <a:cubicBezTo>
                    <a:pt x="155" y="3293"/>
                    <a:pt x="149" y="3293"/>
                    <a:pt x="143" y="3293"/>
                  </a:cubicBezTo>
                  <a:cubicBezTo>
                    <a:pt x="64" y="3293"/>
                    <a:pt x="1" y="3355"/>
                    <a:pt x="1" y="3433"/>
                  </a:cubicBezTo>
                  <a:lnTo>
                    <a:pt x="1" y="4127"/>
                  </a:lnTo>
                  <a:cubicBezTo>
                    <a:pt x="1" y="4409"/>
                    <a:pt x="222" y="4649"/>
                    <a:pt x="505" y="4657"/>
                  </a:cubicBezTo>
                  <a:cubicBezTo>
                    <a:pt x="510" y="4657"/>
                    <a:pt x="515" y="4657"/>
                    <a:pt x="520" y="4657"/>
                  </a:cubicBezTo>
                  <a:cubicBezTo>
                    <a:pt x="807" y="4657"/>
                    <a:pt x="1039" y="4424"/>
                    <a:pt x="1039" y="4139"/>
                  </a:cubicBezTo>
                  <a:lnTo>
                    <a:pt x="1039" y="3697"/>
                  </a:lnTo>
                  <a:cubicBezTo>
                    <a:pt x="1039" y="3595"/>
                    <a:pt x="1102" y="3501"/>
                    <a:pt x="1200" y="3472"/>
                  </a:cubicBezTo>
                  <a:cubicBezTo>
                    <a:pt x="1226" y="3464"/>
                    <a:pt x="1251" y="3460"/>
                    <a:pt x="1275" y="3460"/>
                  </a:cubicBezTo>
                  <a:cubicBezTo>
                    <a:pt x="1405" y="3460"/>
                    <a:pt x="1512" y="3566"/>
                    <a:pt x="1512" y="3696"/>
                  </a:cubicBezTo>
                  <a:lnTo>
                    <a:pt x="1512" y="3748"/>
                  </a:lnTo>
                  <a:cubicBezTo>
                    <a:pt x="1512" y="3996"/>
                    <a:pt x="1680" y="4217"/>
                    <a:pt x="1922" y="4270"/>
                  </a:cubicBezTo>
                  <a:cubicBezTo>
                    <a:pt x="1962" y="4278"/>
                    <a:pt x="2001" y="4282"/>
                    <a:pt x="2039" y="4282"/>
                  </a:cubicBezTo>
                  <a:cubicBezTo>
                    <a:pt x="2329" y="4282"/>
                    <a:pt x="2568" y="4046"/>
                    <a:pt x="2568" y="3755"/>
                  </a:cubicBezTo>
                  <a:lnTo>
                    <a:pt x="2569" y="2989"/>
                  </a:lnTo>
                  <a:cubicBezTo>
                    <a:pt x="2569" y="2853"/>
                    <a:pt x="2677" y="2739"/>
                    <a:pt x="2813" y="2739"/>
                  </a:cubicBezTo>
                  <a:cubicBezTo>
                    <a:pt x="2814" y="2739"/>
                    <a:pt x="2815" y="2739"/>
                    <a:pt x="2817" y="2739"/>
                  </a:cubicBezTo>
                  <a:cubicBezTo>
                    <a:pt x="2817" y="2739"/>
                    <a:pt x="2818" y="2739"/>
                    <a:pt x="2819" y="2739"/>
                  </a:cubicBezTo>
                  <a:cubicBezTo>
                    <a:pt x="3090" y="2739"/>
                    <a:pt x="3318" y="2537"/>
                    <a:pt x="3352" y="2269"/>
                  </a:cubicBezTo>
                  <a:cubicBezTo>
                    <a:pt x="3444" y="1507"/>
                    <a:pt x="3771" y="805"/>
                    <a:pt x="4296" y="238"/>
                  </a:cubicBezTo>
                  <a:cubicBezTo>
                    <a:pt x="4349" y="180"/>
                    <a:pt x="4345" y="90"/>
                    <a:pt x="4287" y="38"/>
                  </a:cubicBezTo>
                  <a:cubicBezTo>
                    <a:pt x="4259" y="13"/>
                    <a:pt x="4224" y="0"/>
                    <a:pt x="4190"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0" name="Google Shape;4870;p82"/>
            <p:cNvSpPr/>
            <p:nvPr/>
          </p:nvSpPr>
          <p:spPr>
            <a:xfrm>
              <a:off x="5649296" y="3463684"/>
              <a:ext cx="41973" cy="41973"/>
            </a:xfrm>
            <a:custGeom>
              <a:rect b="b" l="l" r="r" t="t"/>
              <a:pathLst>
                <a:path extrusionOk="0" h="1085" w="1085">
                  <a:moveTo>
                    <a:pt x="542" y="284"/>
                  </a:moveTo>
                  <a:cubicBezTo>
                    <a:pt x="685" y="284"/>
                    <a:pt x="801" y="400"/>
                    <a:pt x="801" y="543"/>
                  </a:cubicBezTo>
                  <a:cubicBezTo>
                    <a:pt x="801" y="685"/>
                    <a:pt x="685" y="801"/>
                    <a:pt x="542" y="801"/>
                  </a:cubicBezTo>
                  <a:cubicBezTo>
                    <a:pt x="400" y="801"/>
                    <a:pt x="284" y="685"/>
                    <a:pt x="284" y="543"/>
                  </a:cubicBezTo>
                  <a:cubicBezTo>
                    <a:pt x="284" y="400"/>
                    <a:pt x="400" y="284"/>
                    <a:pt x="542" y="284"/>
                  </a:cubicBezTo>
                  <a:close/>
                  <a:moveTo>
                    <a:pt x="542" y="0"/>
                  </a:moveTo>
                  <a:cubicBezTo>
                    <a:pt x="244" y="0"/>
                    <a:pt x="0" y="243"/>
                    <a:pt x="0" y="543"/>
                  </a:cubicBezTo>
                  <a:cubicBezTo>
                    <a:pt x="0" y="842"/>
                    <a:pt x="243" y="1085"/>
                    <a:pt x="542" y="1085"/>
                  </a:cubicBezTo>
                  <a:cubicBezTo>
                    <a:pt x="841" y="1085"/>
                    <a:pt x="1085" y="842"/>
                    <a:pt x="1085" y="543"/>
                  </a:cubicBezTo>
                  <a:cubicBezTo>
                    <a:pt x="1085" y="243"/>
                    <a:pt x="842" y="0"/>
                    <a:pt x="542"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1" name="Google Shape;4871;p82"/>
            <p:cNvSpPr/>
            <p:nvPr/>
          </p:nvSpPr>
          <p:spPr>
            <a:xfrm>
              <a:off x="5748446" y="3384457"/>
              <a:ext cx="48356" cy="48279"/>
            </a:xfrm>
            <a:custGeom>
              <a:rect b="b" l="l" r="r" t="t"/>
              <a:pathLst>
                <a:path extrusionOk="0" h="1248" w="1250">
                  <a:moveTo>
                    <a:pt x="626" y="284"/>
                  </a:moveTo>
                  <a:cubicBezTo>
                    <a:pt x="812" y="284"/>
                    <a:pt x="965" y="437"/>
                    <a:pt x="965" y="624"/>
                  </a:cubicBezTo>
                  <a:cubicBezTo>
                    <a:pt x="965" y="812"/>
                    <a:pt x="812" y="965"/>
                    <a:pt x="626" y="965"/>
                  </a:cubicBezTo>
                  <a:cubicBezTo>
                    <a:pt x="438" y="965"/>
                    <a:pt x="285" y="812"/>
                    <a:pt x="285" y="624"/>
                  </a:cubicBezTo>
                  <a:cubicBezTo>
                    <a:pt x="285" y="437"/>
                    <a:pt x="438" y="284"/>
                    <a:pt x="626" y="284"/>
                  </a:cubicBezTo>
                  <a:close/>
                  <a:moveTo>
                    <a:pt x="626" y="0"/>
                  </a:moveTo>
                  <a:cubicBezTo>
                    <a:pt x="281" y="0"/>
                    <a:pt x="1" y="280"/>
                    <a:pt x="1" y="624"/>
                  </a:cubicBezTo>
                  <a:cubicBezTo>
                    <a:pt x="1" y="969"/>
                    <a:pt x="281" y="1247"/>
                    <a:pt x="626" y="1247"/>
                  </a:cubicBezTo>
                  <a:cubicBezTo>
                    <a:pt x="970" y="1247"/>
                    <a:pt x="1249" y="968"/>
                    <a:pt x="1249" y="624"/>
                  </a:cubicBezTo>
                  <a:cubicBezTo>
                    <a:pt x="1248" y="280"/>
                    <a:pt x="968" y="0"/>
                    <a:pt x="626"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2" name="Google Shape;4872;p82"/>
            <p:cNvSpPr/>
            <p:nvPr/>
          </p:nvSpPr>
          <p:spPr>
            <a:xfrm>
              <a:off x="5603029" y="3291575"/>
              <a:ext cx="371879" cy="311221"/>
            </a:xfrm>
            <a:custGeom>
              <a:rect b="b" l="l" r="r" t="t"/>
              <a:pathLst>
                <a:path extrusionOk="0" h="8045" w="9613">
                  <a:moveTo>
                    <a:pt x="7572" y="280"/>
                  </a:moveTo>
                  <a:cubicBezTo>
                    <a:pt x="7639" y="280"/>
                    <a:pt x="7722" y="315"/>
                    <a:pt x="7752" y="413"/>
                  </a:cubicBezTo>
                  <a:cubicBezTo>
                    <a:pt x="7961" y="1103"/>
                    <a:pt x="8496" y="1639"/>
                    <a:pt x="9187" y="1847"/>
                  </a:cubicBezTo>
                  <a:cubicBezTo>
                    <a:pt x="9286" y="1878"/>
                    <a:pt x="9320" y="1959"/>
                    <a:pt x="9320" y="2028"/>
                  </a:cubicBezTo>
                  <a:cubicBezTo>
                    <a:pt x="9320" y="2096"/>
                    <a:pt x="9286" y="2180"/>
                    <a:pt x="9187" y="2209"/>
                  </a:cubicBezTo>
                  <a:cubicBezTo>
                    <a:pt x="8497" y="2417"/>
                    <a:pt x="7961" y="2953"/>
                    <a:pt x="7752" y="3643"/>
                  </a:cubicBezTo>
                  <a:cubicBezTo>
                    <a:pt x="7722" y="3742"/>
                    <a:pt x="7641" y="3777"/>
                    <a:pt x="7572" y="3777"/>
                  </a:cubicBezTo>
                  <a:cubicBezTo>
                    <a:pt x="7504" y="3777"/>
                    <a:pt x="7421" y="3741"/>
                    <a:pt x="7392" y="3643"/>
                  </a:cubicBezTo>
                  <a:cubicBezTo>
                    <a:pt x="7183" y="2954"/>
                    <a:pt x="6648" y="2417"/>
                    <a:pt x="5957" y="2209"/>
                  </a:cubicBezTo>
                  <a:cubicBezTo>
                    <a:pt x="5857" y="2179"/>
                    <a:pt x="5823" y="2096"/>
                    <a:pt x="5823" y="2028"/>
                  </a:cubicBezTo>
                  <a:cubicBezTo>
                    <a:pt x="5823" y="1960"/>
                    <a:pt x="5859" y="1878"/>
                    <a:pt x="5957" y="1847"/>
                  </a:cubicBezTo>
                  <a:cubicBezTo>
                    <a:pt x="6646" y="1639"/>
                    <a:pt x="7183" y="1104"/>
                    <a:pt x="7392" y="413"/>
                  </a:cubicBezTo>
                  <a:cubicBezTo>
                    <a:pt x="7421" y="313"/>
                    <a:pt x="7503" y="280"/>
                    <a:pt x="7572" y="280"/>
                  </a:cubicBezTo>
                  <a:close/>
                  <a:moveTo>
                    <a:pt x="7569" y="0"/>
                  </a:moveTo>
                  <a:cubicBezTo>
                    <a:pt x="6528" y="0"/>
                    <a:pt x="5519" y="205"/>
                    <a:pt x="4567" y="607"/>
                  </a:cubicBezTo>
                  <a:cubicBezTo>
                    <a:pt x="3895" y="892"/>
                    <a:pt x="3267" y="1268"/>
                    <a:pt x="2703" y="1729"/>
                  </a:cubicBezTo>
                  <a:cubicBezTo>
                    <a:pt x="2593" y="1817"/>
                    <a:pt x="2528" y="1949"/>
                    <a:pt x="2520" y="2090"/>
                  </a:cubicBezTo>
                  <a:cubicBezTo>
                    <a:pt x="2514" y="2230"/>
                    <a:pt x="2566" y="2368"/>
                    <a:pt x="2665" y="2468"/>
                  </a:cubicBezTo>
                  <a:cubicBezTo>
                    <a:pt x="2694" y="2497"/>
                    <a:pt x="2718" y="2536"/>
                    <a:pt x="2726" y="2579"/>
                  </a:cubicBezTo>
                  <a:cubicBezTo>
                    <a:pt x="2741" y="2652"/>
                    <a:pt x="2719" y="2726"/>
                    <a:pt x="2667" y="2777"/>
                  </a:cubicBezTo>
                  <a:lnTo>
                    <a:pt x="2635" y="2809"/>
                  </a:lnTo>
                  <a:cubicBezTo>
                    <a:pt x="2594" y="2851"/>
                    <a:pt x="2539" y="2874"/>
                    <a:pt x="2481" y="2874"/>
                  </a:cubicBezTo>
                  <a:cubicBezTo>
                    <a:pt x="2424" y="2874"/>
                    <a:pt x="2370" y="2852"/>
                    <a:pt x="2330" y="2812"/>
                  </a:cubicBezTo>
                  <a:cubicBezTo>
                    <a:pt x="2236" y="2716"/>
                    <a:pt x="2109" y="2663"/>
                    <a:pt x="1976" y="2663"/>
                  </a:cubicBezTo>
                  <a:cubicBezTo>
                    <a:pt x="1967" y="2663"/>
                    <a:pt x="1958" y="2664"/>
                    <a:pt x="1949" y="2664"/>
                  </a:cubicBezTo>
                  <a:cubicBezTo>
                    <a:pt x="1808" y="2670"/>
                    <a:pt x="1678" y="2738"/>
                    <a:pt x="1589" y="2846"/>
                  </a:cubicBezTo>
                  <a:cubicBezTo>
                    <a:pt x="1128" y="3410"/>
                    <a:pt x="751" y="4037"/>
                    <a:pt x="466" y="4711"/>
                  </a:cubicBezTo>
                  <a:cubicBezTo>
                    <a:pt x="277" y="5156"/>
                    <a:pt x="131" y="5619"/>
                    <a:pt x="30" y="6089"/>
                  </a:cubicBezTo>
                  <a:cubicBezTo>
                    <a:pt x="1" y="6228"/>
                    <a:pt x="28" y="6373"/>
                    <a:pt x="106" y="6492"/>
                  </a:cubicBezTo>
                  <a:cubicBezTo>
                    <a:pt x="185" y="6613"/>
                    <a:pt x="307" y="6696"/>
                    <a:pt x="449" y="6724"/>
                  </a:cubicBezTo>
                  <a:cubicBezTo>
                    <a:pt x="577" y="6750"/>
                    <a:pt x="663" y="6866"/>
                    <a:pt x="651" y="6996"/>
                  </a:cubicBezTo>
                  <a:cubicBezTo>
                    <a:pt x="626" y="7233"/>
                    <a:pt x="614" y="7473"/>
                    <a:pt x="614" y="7710"/>
                  </a:cubicBezTo>
                  <a:lnTo>
                    <a:pt x="614" y="7897"/>
                  </a:lnTo>
                  <a:cubicBezTo>
                    <a:pt x="614" y="7969"/>
                    <a:pt x="665" y="8034"/>
                    <a:pt x="737" y="8044"/>
                  </a:cubicBezTo>
                  <a:cubicBezTo>
                    <a:pt x="743" y="8045"/>
                    <a:pt x="748" y="8045"/>
                    <a:pt x="754" y="8045"/>
                  </a:cubicBezTo>
                  <a:cubicBezTo>
                    <a:pt x="833" y="8045"/>
                    <a:pt x="898" y="7982"/>
                    <a:pt x="898" y="7904"/>
                  </a:cubicBezTo>
                  <a:lnTo>
                    <a:pt x="898" y="7713"/>
                  </a:lnTo>
                  <a:cubicBezTo>
                    <a:pt x="898" y="7485"/>
                    <a:pt x="909" y="7254"/>
                    <a:pt x="932" y="7027"/>
                  </a:cubicBezTo>
                  <a:cubicBezTo>
                    <a:pt x="961" y="6754"/>
                    <a:pt x="779" y="6507"/>
                    <a:pt x="510" y="6450"/>
                  </a:cubicBezTo>
                  <a:cubicBezTo>
                    <a:pt x="458" y="6439"/>
                    <a:pt x="409" y="6415"/>
                    <a:pt x="372" y="6376"/>
                  </a:cubicBezTo>
                  <a:cubicBezTo>
                    <a:pt x="313" y="6315"/>
                    <a:pt x="291" y="6231"/>
                    <a:pt x="308" y="6151"/>
                  </a:cubicBezTo>
                  <a:cubicBezTo>
                    <a:pt x="404" y="5698"/>
                    <a:pt x="545" y="5251"/>
                    <a:pt x="727" y="4823"/>
                  </a:cubicBezTo>
                  <a:cubicBezTo>
                    <a:pt x="1001" y="4175"/>
                    <a:pt x="1365" y="3569"/>
                    <a:pt x="1808" y="3026"/>
                  </a:cubicBezTo>
                  <a:cubicBezTo>
                    <a:pt x="1847" y="2978"/>
                    <a:pt x="1902" y="2951"/>
                    <a:pt x="1964" y="2947"/>
                  </a:cubicBezTo>
                  <a:cubicBezTo>
                    <a:pt x="1967" y="2947"/>
                    <a:pt x="1970" y="2947"/>
                    <a:pt x="1973" y="2947"/>
                  </a:cubicBezTo>
                  <a:cubicBezTo>
                    <a:pt x="2032" y="2947"/>
                    <a:pt x="2087" y="2968"/>
                    <a:pt x="2128" y="3009"/>
                  </a:cubicBezTo>
                  <a:cubicBezTo>
                    <a:pt x="2219" y="3100"/>
                    <a:pt x="2339" y="3156"/>
                    <a:pt x="2466" y="3156"/>
                  </a:cubicBezTo>
                  <a:lnTo>
                    <a:pt x="2481" y="3156"/>
                  </a:lnTo>
                  <a:cubicBezTo>
                    <a:pt x="2615" y="3156"/>
                    <a:pt x="2741" y="3103"/>
                    <a:pt x="2836" y="3008"/>
                  </a:cubicBezTo>
                  <a:lnTo>
                    <a:pt x="2866" y="2977"/>
                  </a:lnTo>
                  <a:cubicBezTo>
                    <a:pt x="2961" y="2882"/>
                    <a:pt x="3014" y="2757"/>
                    <a:pt x="3014" y="2624"/>
                  </a:cubicBezTo>
                  <a:cubicBezTo>
                    <a:pt x="3014" y="2491"/>
                    <a:pt x="2962" y="2367"/>
                    <a:pt x="2871" y="2272"/>
                  </a:cubicBezTo>
                  <a:cubicBezTo>
                    <a:pt x="2839" y="2240"/>
                    <a:pt x="2816" y="2202"/>
                    <a:pt x="2808" y="2159"/>
                  </a:cubicBezTo>
                  <a:cubicBezTo>
                    <a:pt x="2794" y="2075"/>
                    <a:pt x="2823" y="1999"/>
                    <a:pt x="2883" y="1949"/>
                  </a:cubicBezTo>
                  <a:cubicBezTo>
                    <a:pt x="3427" y="1506"/>
                    <a:pt x="4031" y="1142"/>
                    <a:pt x="4680" y="867"/>
                  </a:cubicBezTo>
                  <a:cubicBezTo>
                    <a:pt x="5462" y="536"/>
                    <a:pt x="6286" y="345"/>
                    <a:pt x="7134" y="296"/>
                  </a:cubicBezTo>
                  <a:lnTo>
                    <a:pt x="7134" y="296"/>
                  </a:lnTo>
                  <a:cubicBezTo>
                    <a:pt x="7129" y="309"/>
                    <a:pt x="7125" y="323"/>
                    <a:pt x="7120" y="336"/>
                  </a:cubicBezTo>
                  <a:cubicBezTo>
                    <a:pt x="6941" y="932"/>
                    <a:pt x="6479" y="1396"/>
                    <a:pt x="5884" y="1578"/>
                  </a:cubicBezTo>
                  <a:cubicBezTo>
                    <a:pt x="5693" y="1636"/>
                    <a:pt x="5551" y="1805"/>
                    <a:pt x="5541" y="2005"/>
                  </a:cubicBezTo>
                  <a:cubicBezTo>
                    <a:pt x="5529" y="2229"/>
                    <a:pt x="5662" y="2419"/>
                    <a:pt x="5875" y="2483"/>
                  </a:cubicBezTo>
                  <a:cubicBezTo>
                    <a:pt x="6475" y="2664"/>
                    <a:pt x="6940" y="3129"/>
                    <a:pt x="7120" y="3728"/>
                  </a:cubicBezTo>
                  <a:cubicBezTo>
                    <a:pt x="7129" y="3754"/>
                    <a:pt x="7139" y="3779"/>
                    <a:pt x="7150" y="3804"/>
                  </a:cubicBezTo>
                  <a:cubicBezTo>
                    <a:pt x="6396" y="3885"/>
                    <a:pt x="5673" y="4185"/>
                    <a:pt x="5082" y="4671"/>
                  </a:cubicBezTo>
                  <a:cubicBezTo>
                    <a:pt x="5021" y="4721"/>
                    <a:pt x="5013" y="4809"/>
                    <a:pt x="5062" y="4870"/>
                  </a:cubicBezTo>
                  <a:cubicBezTo>
                    <a:pt x="5089" y="4904"/>
                    <a:pt x="5131" y="4922"/>
                    <a:pt x="5172" y="4922"/>
                  </a:cubicBezTo>
                  <a:cubicBezTo>
                    <a:pt x="5203" y="4922"/>
                    <a:pt x="5235" y="4911"/>
                    <a:pt x="5261" y="4890"/>
                  </a:cubicBezTo>
                  <a:cubicBezTo>
                    <a:pt x="5911" y="4357"/>
                    <a:pt x="6732" y="4064"/>
                    <a:pt x="7571" y="4064"/>
                  </a:cubicBezTo>
                  <a:cubicBezTo>
                    <a:pt x="7783" y="4064"/>
                    <a:pt x="7959" y="3932"/>
                    <a:pt x="8021" y="3730"/>
                  </a:cubicBezTo>
                  <a:cubicBezTo>
                    <a:pt x="8201" y="3135"/>
                    <a:pt x="8661" y="2671"/>
                    <a:pt x="9255" y="2488"/>
                  </a:cubicBezTo>
                  <a:cubicBezTo>
                    <a:pt x="9465" y="2424"/>
                    <a:pt x="9612" y="2229"/>
                    <a:pt x="9602" y="2011"/>
                  </a:cubicBezTo>
                  <a:cubicBezTo>
                    <a:pt x="9591" y="1805"/>
                    <a:pt x="9462" y="1639"/>
                    <a:pt x="9265" y="1579"/>
                  </a:cubicBezTo>
                  <a:cubicBezTo>
                    <a:pt x="8666" y="1399"/>
                    <a:pt x="8201" y="934"/>
                    <a:pt x="8020" y="334"/>
                  </a:cubicBezTo>
                  <a:cubicBezTo>
                    <a:pt x="7958" y="132"/>
                    <a:pt x="7782" y="0"/>
                    <a:pt x="7569"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3" name="Google Shape;4873;p82"/>
            <p:cNvSpPr/>
            <p:nvPr/>
          </p:nvSpPr>
          <p:spPr>
            <a:xfrm>
              <a:off x="5846706" y="3497650"/>
              <a:ext cx="54778" cy="54701"/>
            </a:xfrm>
            <a:custGeom>
              <a:rect b="b" l="l" r="r" t="t"/>
              <a:pathLst>
                <a:path extrusionOk="0" h="1414" w="1416">
                  <a:moveTo>
                    <a:pt x="707" y="282"/>
                  </a:moveTo>
                  <a:cubicBezTo>
                    <a:pt x="942" y="282"/>
                    <a:pt x="1132" y="472"/>
                    <a:pt x="1132" y="707"/>
                  </a:cubicBezTo>
                  <a:cubicBezTo>
                    <a:pt x="1132" y="941"/>
                    <a:pt x="942" y="1131"/>
                    <a:pt x="707" y="1131"/>
                  </a:cubicBezTo>
                  <a:cubicBezTo>
                    <a:pt x="473" y="1131"/>
                    <a:pt x="282" y="941"/>
                    <a:pt x="282" y="707"/>
                  </a:cubicBezTo>
                  <a:cubicBezTo>
                    <a:pt x="282" y="472"/>
                    <a:pt x="472" y="282"/>
                    <a:pt x="707" y="282"/>
                  </a:cubicBezTo>
                  <a:close/>
                  <a:moveTo>
                    <a:pt x="707" y="0"/>
                  </a:moveTo>
                  <a:cubicBezTo>
                    <a:pt x="317" y="0"/>
                    <a:pt x="1" y="318"/>
                    <a:pt x="1" y="707"/>
                  </a:cubicBezTo>
                  <a:cubicBezTo>
                    <a:pt x="1" y="1097"/>
                    <a:pt x="318" y="1414"/>
                    <a:pt x="707" y="1414"/>
                  </a:cubicBezTo>
                  <a:cubicBezTo>
                    <a:pt x="1098" y="1414"/>
                    <a:pt x="1414" y="1095"/>
                    <a:pt x="1414" y="707"/>
                  </a:cubicBezTo>
                  <a:cubicBezTo>
                    <a:pt x="1415" y="317"/>
                    <a:pt x="1098" y="0"/>
                    <a:pt x="707"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4" name="Google Shape;4874;p82"/>
            <p:cNvSpPr/>
            <p:nvPr/>
          </p:nvSpPr>
          <p:spPr>
            <a:xfrm>
              <a:off x="5641830" y="3332542"/>
              <a:ext cx="40155" cy="40116"/>
            </a:xfrm>
            <a:custGeom>
              <a:rect b="b" l="l" r="r" t="t"/>
              <a:pathLst>
                <a:path extrusionOk="0" h="1037" w="1038">
                  <a:moveTo>
                    <a:pt x="519" y="282"/>
                  </a:moveTo>
                  <a:cubicBezTo>
                    <a:pt x="650" y="282"/>
                    <a:pt x="756" y="388"/>
                    <a:pt x="756" y="518"/>
                  </a:cubicBezTo>
                  <a:cubicBezTo>
                    <a:pt x="756" y="649"/>
                    <a:pt x="650" y="755"/>
                    <a:pt x="519" y="755"/>
                  </a:cubicBezTo>
                  <a:cubicBezTo>
                    <a:pt x="388" y="755"/>
                    <a:pt x="283" y="649"/>
                    <a:pt x="283" y="518"/>
                  </a:cubicBezTo>
                  <a:cubicBezTo>
                    <a:pt x="283" y="388"/>
                    <a:pt x="388" y="282"/>
                    <a:pt x="519" y="282"/>
                  </a:cubicBezTo>
                  <a:close/>
                  <a:moveTo>
                    <a:pt x="519" y="0"/>
                  </a:moveTo>
                  <a:cubicBezTo>
                    <a:pt x="233" y="0"/>
                    <a:pt x="1" y="232"/>
                    <a:pt x="1" y="518"/>
                  </a:cubicBezTo>
                  <a:cubicBezTo>
                    <a:pt x="0" y="804"/>
                    <a:pt x="233" y="1036"/>
                    <a:pt x="519" y="1036"/>
                  </a:cubicBezTo>
                  <a:cubicBezTo>
                    <a:pt x="805" y="1036"/>
                    <a:pt x="1037" y="804"/>
                    <a:pt x="1037" y="518"/>
                  </a:cubicBezTo>
                  <a:cubicBezTo>
                    <a:pt x="1037" y="232"/>
                    <a:pt x="805" y="0"/>
                    <a:pt x="519"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5" name="Google Shape;4875;p82"/>
            <p:cNvSpPr/>
            <p:nvPr/>
          </p:nvSpPr>
          <p:spPr>
            <a:xfrm>
              <a:off x="5813437" y="3564304"/>
              <a:ext cx="40116" cy="40155"/>
            </a:xfrm>
            <a:custGeom>
              <a:rect b="b" l="l" r="r" t="t"/>
              <a:pathLst>
                <a:path extrusionOk="0" h="1038" w="1037">
                  <a:moveTo>
                    <a:pt x="519" y="283"/>
                  </a:moveTo>
                  <a:cubicBezTo>
                    <a:pt x="650" y="283"/>
                    <a:pt x="755" y="388"/>
                    <a:pt x="755" y="519"/>
                  </a:cubicBezTo>
                  <a:cubicBezTo>
                    <a:pt x="755" y="649"/>
                    <a:pt x="650" y="754"/>
                    <a:pt x="519" y="754"/>
                  </a:cubicBezTo>
                  <a:cubicBezTo>
                    <a:pt x="388" y="754"/>
                    <a:pt x="282" y="649"/>
                    <a:pt x="282" y="519"/>
                  </a:cubicBezTo>
                  <a:cubicBezTo>
                    <a:pt x="282" y="388"/>
                    <a:pt x="388" y="283"/>
                    <a:pt x="519" y="283"/>
                  </a:cubicBezTo>
                  <a:close/>
                  <a:moveTo>
                    <a:pt x="519" y="0"/>
                  </a:moveTo>
                  <a:cubicBezTo>
                    <a:pt x="232" y="0"/>
                    <a:pt x="1" y="232"/>
                    <a:pt x="1" y="519"/>
                  </a:cubicBezTo>
                  <a:cubicBezTo>
                    <a:pt x="1" y="805"/>
                    <a:pt x="233" y="1037"/>
                    <a:pt x="519" y="1037"/>
                  </a:cubicBezTo>
                  <a:cubicBezTo>
                    <a:pt x="805" y="1037"/>
                    <a:pt x="1037" y="805"/>
                    <a:pt x="1037" y="519"/>
                  </a:cubicBezTo>
                  <a:cubicBezTo>
                    <a:pt x="1037" y="232"/>
                    <a:pt x="805" y="0"/>
                    <a:pt x="519"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79" name="Shape 4879"/>
        <p:cNvGrpSpPr/>
        <p:nvPr/>
      </p:nvGrpSpPr>
      <p:grpSpPr>
        <a:xfrm>
          <a:off x="0" y="0"/>
          <a:ext cx="0" cy="0"/>
          <a:chOff x="0" y="0"/>
          <a:chExt cx="0" cy="0"/>
        </a:xfrm>
      </p:grpSpPr>
      <p:sp>
        <p:nvSpPr>
          <p:cNvPr id="4880" name="Google Shape;4880;p83"/>
          <p:cNvSpPr txBox="1"/>
          <p:nvPr>
            <p:ph type="title"/>
          </p:nvPr>
        </p:nvSpPr>
        <p:spPr>
          <a:xfrm>
            <a:off x="720000" y="3114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L’atterrissage en équation (2/2)</a:t>
            </a:r>
            <a:endParaRPr/>
          </a:p>
        </p:txBody>
      </p:sp>
      <p:sp>
        <p:nvSpPr>
          <p:cNvPr id="4881" name="Google Shape;4881;p83"/>
          <p:cNvSpPr txBox="1"/>
          <p:nvPr>
            <p:ph idx="4294967295" type="body"/>
          </p:nvPr>
        </p:nvSpPr>
        <p:spPr>
          <a:xfrm>
            <a:off x="311700" y="1000075"/>
            <a:ext cx="7673100" cy="34164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rPr lang="en"/>
              <a:t>Un atterrissage consiste à arriver à vitesse nulle à altitude nulle. Pour utiliser un minimum de DV il faut pousser contre la gravité le moins de temps possible et allumer son moteur au dernier moment, on appelle cette manœuvre le suicide burn. </a:t>
            </a:r>
            <a:endParaRPr/>
          </a:p>
          <a:p>
            <a:pPr indent="0" lvl="0" marL="0" rtl="0" algn="just">
              <a:spcBef>
                <a:spcPts val="1600"/>
              </a:spcBef>
              <a:spcAft>
                <a:spcPts val="0"/>
              </a:spcAft>
              <a:buNone/>
            </a:pPr>
            <a:r>
              <a:rPr lang="en"/>
              <a:t>L’altitude d’allumage moteur est :</a:t>
            </a:r>
            <a:endParaRPr/>
          </a:p>
          <a:p>
            <a:pPr indent="0" lvl="0" marL="0" rtl="0" algn="l">
              <a:spcBef>
                <a:spcPts val="1600"/>
              </a:spcBef>
              <a:spcAft>
                <a:spcPts val="0"/>
              </a:spcAft>
              <a:buNone/>
            </a:pPr>
            <a:r>
              <a:t/>
            </a:r>
            <a:endParaRPr/>
          </a:p>
          <a:p>
            <a:pPr indent="0" lvl="0" marL="0" rtl="0" algn="l">
              <a:spcBef>
                <a:spcPts val="1600"/>
              </a:spcBef>
              <a:spcAft>
                <a:spcPts val="0"/>
              </a:spcAft>
              <a:buNone/>
            </a:pPr>
            <a:r>
              <a:t/>
            </a:r>
            <a:endParaRPr/>
          </a:p>
          <a:p>
            <a:pPr indent="0" lvl="0" marL="0" rtl="0" algn="l">
              <a:spcBef>
                <a:spcPts val="1600"/>
              </a:spcBef>
              <a:spcAft>
                <a:spcPts val="0"/>
              </a:spcAft>
              <a:buNone/>
            </a:pPr>
            <a:r>
              <a:rPr lang="en"/>
              <a:t>Le DV nécessaire à l’atterrissage est :</a:t>
            </a:r>
            <a:endParaRPr/>
          </a:p>
          <a:p>
            <a:pPr indent="0" lvl="0" marL="0" rtl="0" algn="l">
              <a:spcBef>
                <a:spcPts val="1600"/>
              </a:spcBef>
              <a:spcAft>
                <a:spcPts val="1600"/>
              </a:spcAft>
              <a:buNone/>
            </a:pPr>
            <a:r>
              <a:t/>
            </a:r>
            <a:endParaRPr/>
          </a:p>
        </p:txBody>
      </p:sp>
      <p:pic>
        <p:nvPicPr>
          <p:cNvPr id="4882" name="Google Shape;4882;p83"/>
          <p:cNvPicPr preferRelativeResize="0"/>
          <p:nvPr/>
        </p:nvPicPr>
        <p:blipFill>
          <a:blip r:embed="rId3">
            <a:alphaModFix/>
          </a:blip>
          <a:stretch>
            <a:fillRect/>
          </a:stretch>
        </p:blipFill>
        <p:spPr>
          <a:xfrm>
            <a:off x="4656725" y="2027800"/>
            <a:ext cx="4035000" cy="2906700"/>
          </a:xfrm>
          <a:prstGeom prst="roundRect">
            <a:avLst>
              <a:gd fmla="val 16667" name="adj"/>
            </a:avLst>
          </a:prstGeom>
          <a:noFill/>
          <a:ln>
            <a:noFill/>
          </a:ln>
        </p:spPr>
      </p:pic>
      <p:pic>
        <p:nvPicPr>
          <p:cNvPr id="4883" name="Google Shape;4883;p83"/>
          <p:cNvPicPr preferRelativeResize="0"/>
          <p:nvPr/>
        </p:nvPicPr>
        <p:blipFill>
          <a:blip r:embed="rId4">
            <a:alphaModFix/>
          </a:blip>
          <a:stretch>
            <a:fillRect/>
          </a:stretch>
        </p:blipFill>
        <p:spPr>
          <a:xfrm>
            <a:off x="1499600" y="2267625"/>
            <a:ext cx="1599600" cy="807600"/>
          </a:xfrm>
          <a:prstGeom prst="roundRect">
            <a:avLst>
              <a:gd fmla="val 16667" name="adj"/>
            </a:avLst>
          </a:prstGeom>
          <a:noFill/>
          <a:ln>
            <a:noFill/>
          </a:ln>
        </p:spPr>
      </p:pic>
      <p:pic>
        <p:nvPicPr>
          <p:cNvPr id="4884" name="Google Shape;4884;p83"/>
          <p:cNvPicPr preferRelativeResize="0"/>
          <p:nvPr/>
        </p:nvPicPr>
        <p:blipFill>
          <a:blip r:embed="rId5">
            <a:alphaModFix/>
          </a:blip>
          <a:stretch>
            <a:fillRect/>
          </a:stretch>
        </p:blipFill>
        <p:spPr>
          <a:xfrm>
            <a:off x="1132347" y="3573800"/>
            <a:ext cx="2334000" cy="1103700"/>
          </a:xfrm>
          <a:prstGeom prst="roundRect">
            <a:avLst>
              <a:gd fmla="val 16667" name="adj"/>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88" name="Shape 4888"/>
        <p:cNvGrpSpPr/>
        <p:nvPr/>
      </p:nvGrpSpPr>
      <p:grpSpPr>
        <a:xfrm>
          <a:off x="0" y="0"/>
          <a:ext cx="0" cy="0"/>
          <a:chOff x="0" y="0"/>
          <a:chExt cx="0" cy="0"/>
        </a:xfrm>
      </p:grpSpPr>
      <p:grpSp>
        <p:nvGrpSpPr>
          <p:cNvPr id="4889" name="Google Shape;4889;p84"/>
          <p:cNvGrpSpPr/>
          <p:nvPr/>
        </p:nvGrpSpPr>
        <p:grpSpPr>
          <a:xfrm>
            <a:off x="1375456" y="1796713"/>
            <a:ext cx="1550072" cy="1550072"/>
            <a:chOff x="530505" y="2179769"/>
            <a:chExt cx="2442212" cy="2442212"/>
          </a:xfrm>
        </p:grpSpPr>
        <p:sp>
          <p:nvSpPr>
            <p:cNvPr id="4890" name="Google Shape;4890;p84"/>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1" name="Google Shape;4891;p84"/>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2" name="Google Shape;4892;p84"/>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3" name="Google Shape;4893;p84"/>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894" name="Google Shape;4894;p84"/>
          <p:cNvSpPr txBox="1"/>
          <p:nvPr>
            <p:ph type="title"/>
          </p:nvPr>
        </p:nvSpPr>
        <p:spPr>
          <a:xfrm>
            <a:off x="3207650" y="1883775"/>
            <a:ext cx="51633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3000"/>
              <a:t>Conclusion</a:t>
            </a:r>
            <a:endParaRPr sz="3000"/>
          </a:p>
        </p:txBody>
      </p:sp>
      <p:sp>
        <p:nvSpPr>
          <p:cNvPr id="4895" name="Google Shape;4895;p84"/>
          <p:cNvSpPr txBox="1"/>
          <p:nvPr>
            <p:ph idx="2" type="title"/>
          </p:nvPr>
        </p:nvSpPr>
        <p:spPr>
          <a:xfrm>
            <a:off x="1512425" y="2106474"/>
            <a:ext cx="1276200" cy="930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t>08</a:t>
            </a:r>
            <a:endParaRPr sz="5000"/>
          </a:p>
        </p:txBody>
      </p:sp>
      <p:sp>
        <p:nvSpPr>
          <p:cNvPr id="4896" name="Google Shape;4896;p84"/>
          <p:cNvSpPr txBox="1"/>
          <p:nvPr>
            <p:ph idx="1" type="subTitle"/>
          </p:nvPr>
        </p:nvSpPr>
        <p:spPr>
          <a:xfrm rot="468">
            <a:off x="3207650" y="2846175"/>
            <a:ext cx="4403100" cy="40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Parce que toutes les bonnes choses ont une fin</a:t>
            </a:r>
            <a:endParaRPr/>
          </a:p>
        </p:txBody>
      </p:sp>
      <p:grpSp>
        <p:nvGrpSpPr>
          <p:cNvPr id="4897" name="Google Shape;4897;p84"/>
          <p:cNvGrpSpPr/>
          <p:nvPr/>
        </p:nvGrpSpPr>
        <p:grpSpPr>
          <a:xfrm rot="-1319439">
            <a:off x="3635463" y="-416053"/>
            <a:ext cx="1996481" cy="1826244"/>
            <a:chOff x="7078965" y="5331432"/>
            <a:chExt cx="404914" cy="370357"/>
          </a:xfrm>
        </p:grpSpPr>
        <p:sp>
          <p:nvSpPr>
            <p:cNvPr id="4898" name="Google Shape;4898;p84"/>
            <p:cNvSpPr/>
            <p:nvPr/>
          </p:nvSpPr>
          <p:spPr>
            <a:xfrm>
              <a:off x="7078965" y="5331432"/>
              <a:ext cx="383417" cy="365495"/>
            </a:xfrm>
            <a:custGeom>
              <a:rect b="b" l="l" r="r" t="t"/>
              <a:pathLst>
                <a:path extrusionOk="0" h="7668" w="8044">
                  <a:moveTo>
                    <a:pt x="4210" y="0"/>
                  </a:moveTo>
                  <a:cubicBezTo>
                    <a:pt x="3228" y="0"/>
                    <a:pt x="2247" y="374"/>
                    <a:pt x="1498" y="1123"/>
                  </a:cubicBezTo>
                  <a:cubicBezTo>
                    <a:pt x="1" y="2620"/>
                    <a:pt x="1" y="5048"/>
                    <a:pt x="1498" y="6546"/>
                  </a:cubicBezTo>
                  <a:cubicBezTo>
                    <a:pt x="2217" y="7264"/>
                    <a:pt x="3193" y="7668"/>
                    <a:pt x="4209" y="7668"/>
                  </a:cubicBezTo>
                  <a:cubicBezTo>
                    <a:pt x="5226" y="7668"/>
                    <a:pt x="6201" y="7264"/>
                    <a:pt x="6921" y="6546"/>
                  </a:cubicBezTo>
                  <a:cubicBezTo>
                    <a:pt x="7640" y="5826"/>
                    <a:pt x="8044" y="4851"/>
                    <a:pt x="8044" y="3834"/>
                  </a:cubicBezTo>
                  <a:cubicBezTo>
                    <a:pt x="8044" y="2818"/>
                    <a:pt x="7640" y="1842"/>
                    <a:pt x="6921" y="1123"/>
                  </a:cubicBezTo>
                  <a:cubicBezTo>
                    <a:pt x="6172" y="374"/>
                    <a:pt x="5191" y="0"/>
                    <a:pt x="4210" y="0"/>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9" name="Google Shape;4899;p84"/>
            <p:cNvSpPr/>
            <p:nvPr/>
          </p:nvSpPr>
          <p:spPr>
            <a:xfrm>
              <a:off x="7099032" y="5460747"/>
              <a:ext cx="145235" cy="229459"/>
            </a:xfrm>
            <a:custGeom>
              <a:rect b="b" l="l" r="r" t="t"/>
              <a:pathLst>
                <a:path extrusionOk="0" h="4814" w="3047">
                  <a:moveTo>
                    <a:pt x="124" y="0"/>
                  </a:moveTo>
                  <a:cubicBezTo>
                    <a:pt x="69" y="179"/>
                    <a:pt x="28" y="360"/>
                    <a:pt x="1" y="542"/>
                  </a:cubicBezTo>
                  <a:cubicBezTo>
                    <a:pt x="28" y="543"/>
                    <a:pt x="54" y="544"/>
                    <a:pt x="82" y="548"/>
                  </a:cubicBezTo>
                  <a:cubicBezTo>
                    <a:pt x="618" y="595"/>
                    <a:pt x="1115" y="833"/>
                    <a:pt x="1449" y="1260"/>
                  </a:cubicBezTo>
                  <a:cubicBezTo>
                    <a:pt x="1771" y="1674"/>
                    <a:pt x="1925" y="2196"/>
                    <a:pt x="1970" y="2712"/>
                  </a:cubicBezTo>
                  <a:cubicBezTo>
                    <a:pt x="2017" y="3259"/>
                    <a:pt x="1948" y="3820"/>
                    <a:pt x="1771" y="4338"/>
                  </a:cubicBezTo>
                  <a:cubicBezTo>
                    <a:pt x="1768" y="4350"/>
                    <a:pt x="1763" y="4361"/>
                    <a:pt x="1758" y="4374"/>
                  </a:cubicBezTo>
                  <a:lnTo>
                    <a:pt x="1770" y="4381"/>
                  </a:lnTo>
                  <a:cubicBezTo>
                    <a:pt x="2083" y="4575"/>
                    <a:pt x="2414" y="4717"/>
                    <a:pt x="2752" y="4813"/>
                  </a:cubicBezTo>
                  <a:cubicBezTo>
                    <a:pt x="2818" y="4622"/>
                    <a:pt x="2880" y="4431"/>
                    <a:pt x="2930" y="4238"/>
                  </a:cubicBezTo>
                  <a:cubicBezTo>
                    <a:pt x="2973" y="4067"/>
                    <a:pt x="3008" y="3893"/>
                    <a:pt x="3027" y="3717"/>
                  </a:cubicBezTo>
                  <a:cubicBezTo>
                    <a:pt x="3046" y="3555"/>
                    <a:pt x="3036" y="3388"/>
                    <a:pt x="3022" y="3225"/>
                  </a:cubicBezTo>
                  <a:cubicBezTo>
                    <a:pt x="2993" y="2877"/>
                    <a:pt x="2917" y="2529"/>
                    <a:pt x="2806" y="2198"/>
                  </a:cubicBezTo>
                  <a:cubicBezTo>
                    <a:pt x="2590" y="1550"/>
                    <a:pt x="2224" y="937"/>
                    <a:pt x="1656" y="540"/>
                  </a:cubicBezTo>
                  <a:cubicBezTo>
                    <a:pt x="1205" y="224"/>
                    <a:pt x="670" y="50"/>
                    <a:pt x="124"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0" name="Google Shape;4900;p84"/>
            <p:cNvSpPr/>
            <p:nvPr/>
          </p:nvSpPr>
          <p:spPr>
            <a:xfrm>
              <a:off x="7192408" y="5331623"/>
              <a:ext cx="158629" cy="80506"/>
            </a:xfrm>
            <a:custGeom>
              <a:rect b="b" l="l" r="r" t="t"/>
              <a:pathLst>
                <a:path extrusionOk="0" h="1689" w="3328">
                  <a:moveTo>
                    <a:pt x="1955" y="1"/>
                  </a:moveTo>
                  <a:cubicBezTo>
                    <a:pt x="1867" y="400"/>
                    <a:pt x="1599" y="826"/>
                    <a:pt x="1183" y="919"/>
                  </a:cubicBezTo>
                  <a:cubicBezTo>
                    <a:pt x="1134" y="930"/>
                    <a:pt x="1086" y="935"/>
                    <a:pt x="1041" y="935"/>
                  </a:cubicBezTo>
                  <a:cubicBezTo>
                    <a:pt x="694" y="935"/>
                    <a:pt x="462" y="633"/>
                    <a:pt x="319" y="310"/>
                  </a:cubicBezTo>
                  <a:cubicBezTo>
                    <a:pt x="210" y="355"/>
                    <a:pt x="104" y="407"/>
                    <a:pt x="0" y="464"/>
                  </a:cubicBezTo>
                  <a:cubicBezTo>
                    <a:pt x="147" y="762"/>
                    <a:pt x="343" y="1039"/>
                    <a:pt x="586" y="1264"/>
                  </a:cubicBezTo>
                  <a:cubicBezTo>
                    <a:pt x="860" y="1517"/>
                    <a:pt x="1209" y="1689"/>
                    <a:pt x="1582" y="1689"/>
                  </a:cubicBezTo>
                  <a:cubicBezTo>
                    <a:pt x="1635" y="1689"/>
                    <a:pt x="1689" y="1685"/>
                    <a:pt x="1743" y="1678"/>
                  </a:cubicBezTo>
                  <a:cubicBezTo>
                    <a:pt x="2136" y="1624"/>
                    <a:pt x="2473" y="1421"/>
                    <a:pt x="2746" y="1142"/>
                  </a:cubicBezTo>
                  <a:cubicBezTo>
                    <a:pt x="2984" y="898"/>
                    <a:pt x="3175" y="608"/>
                    <a:pt x="3327" y="302"/>
                  </a:cubicBezTo>
                  <a:cubicBezTo>
                    <a:pt x="2884" y="114"/>
                    <a:pt x="2418" y="14"/>
                    <a:pt x="1955"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1" name="Google Shape;4901;p84"/>
            <p:cNvSpPr/>
            <p:nvPr/>
          </p:nvSpPr>
          <p:spPr>
            <a:xfrm>
              <a:off x="7146316" y="5364655"/>
              <a:ext cx="288612" cy="120020"/>
            </a:xfrm>
            <a:custGeom>
              <a:rect b="b" l="l" r="r" t="t"/>
              <a:pathLst>
                <a:path extrusionOk="0" h="2518" w="6055">
                  <a:moveTo>
                    <a:pt x="594" y="1"/>
                  </a:moveTo>
                  <a:cubicBezTo>
                    <a:pt x="381" y="149"/>
                    <a:pt x="182" y="321"/>
                    <a:pt x="0" y="515"/>
                  </a:cubicBezTo>
                  <a:cubicBezTo>
                    <a:pt x="368" y="1099"/>
                    <a:pt x="862" y="1616"/>
                    <a:pt x="1431" y="1993"/>
                  </a:cubicBezTo>
                  <a:cubicBezTo>
                    <a:pt x="1747" y="2202"/>
                    <a:pt x="2092" y="2365"/>
                    <a:pt x="2463" y="2448"/>
                  </a:cubicBezTo>
                  <a:cubicBezTo>
                    <a:pt x="2669" y="2495"/>
                    <a:pt x="2880" y="2517"/>
                    <a:pt x="3091" y="2517"/>
                  </a:cubicBezTo>
                  <a:cubicBezTo>
                    <a:pt x="3195" y="2517"/>
                    <a:pt x="3299" y="2512"/>
                    <a:pt x="3402" y="2501"/>
                  </a:cubicBezTo>
                  <a:cubicBezTo>
                    <a:pt x="4034" y="2433"/>
                    <a:pt x="4625" y="2168"/>
                    <a:pt x="5151" y="1823"/>
                  </a:cubicBezTo>
                  <a:cubicBezTo>
                    <a:pt x="5472" y="1614"/>
                    <a:pt x="5771" y="1373"/>
                    <a:pt x="6054" y="1115"/>
                  </a:cubicBezTo>
                  <a:cubicBezTo>
                    <a:pt x="5853" y="788"/>
                    <a:pt x="5600" y="490"/>
                    <a:pt x="5299" y="231"/>
                  </a:cubicBezTo>
                  <a:cubicBezTo>
                    <a:pt x="5274" y="260"/>
                    <a:pt x="5250" y="289"/>
                    <a:pt x="5226" y="316"/>
                  </a:cubicBezTo>
                  <a:cubicBezTo>
                    <a:pt x="4893" y="692"/>
                    <a:pt x="4507" y="1026"/>
                    <a:pt x="4080" y="1289"/>
                  </a:cubicBezTo>
                  <a:cubicBezTo>
                    <a:pt x="3705" y="1521"/>
                    <a:pt x="3280" y="1712"/>
                    <a:pt x="2835" y="1739"/>
                  </a:cubicBezTo>
                  <a:cubicBezTo>
                    <a:pt x="2803" y="1740"/>
                    <a:pt x="2772" y="1741"/>
                    <a:pt x="2740" y="1741"/>
                  </a:cubicBezTo>
                  <a:cubicBezTo>
                    <a:pt x="2185" y="1741"/>
                    <a:pt x="1695" y="1448"/>
                    <a:pt x="1319" y="1049"/>
                  </a:cubicBezTo>
                  <a:cubicBezTo>
                    <a:pt x="1028" y="738"/>
                    <a:pt x="796" y="377"/>
                    <a:pt x="594"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2" name="Google Shape;4902;p84"/>
            <p:cNvSpPr/>
            <p:nvPr/>
          </p:nvSpPr>
          <p:spPr>
            <a:xfrm>
              <a:off x="7277442" y="5449260"/>
              <a:ext cx="179983" cy="247667"/>
            </a:xfrm>
            <a:custGeom>
              <a:rect b="b" l="l" r="r" t="t"/>
              <a:pathLst>
                <a:path extrusionOk="0" h="5196" w="3776">
                  <a:moveTo>
                    <a:pt x="3628" y="0"/>
                  </a:moveTo>
                  <a:cubicBezTo>
                    <a:pt x="3178" y="211"/>
                    <a:pt x="2739" y="449"/>
                    <a:pt x="2346" y="755"/>
                  </a:cubicBezTo>
                  <a:cubicBezTo>
                    <a:pt x="1873" y="1125"/>
                    <a:pt x="1497" y="1586"/>
                    <a:pt x="1165" y="2085"/>
                  </a:cubicBezTo>
                  <a:cubicBezTo>
                    <a:pt x="816" y="2610"/>
                    <a:pt x="528" y="3175"/>
                    <a:pt x="324" y="3770"/>
                  </a:cubicBezTo>
                  <a:cubicBezTo>
                    <a:pt x="166" y="4234"/>
                    <a:pt x="58" y="4711"/>
                    <a:pt x="0" y="5196"/>
                  </a:cubicBezTo>
                  <a:cubicBezTo>
                    <a:pt x="9" y="5196"/>
                    <a:pt x="17" y="5196"/>
                    <a:pt x="26" y="5196"/>
                  </a:cubicBezTo>
                  <a:cubicBezTo>
                    <a:pt x="188" y="5196"/>
                    <a:pt x="348" y="5186"/>
                    <a:pt x="507" y="5168"/>
                  </a:cubicBezTo>
                  <a:cubicBezTo>
                    <a:pt x="694" y="4346"/>
                    <a:pt x="1051" y="3563"/>
                    <a:pt x="1469" y="2835"/>
                  </a:cubicBezTo>
                  <a:cubicBezTo>
                    <a:pt x="1592" y="2622"/>
                    <a:pt x="1721" y="2411"/>
                    <a:pt x="1856" y="2204"/>
                  </a:cubicBezTo>
                  <a:cubicBezTo>
                    <a:pt x="1912" y="2119"/>
                    <a:pt x="1968" y="2037"/>
                    <a:pt x="2037" y="1962"/>
                  </a:cubicBezTo>
                  <a:cubicBezTo>
                    <a:pt x="2173" y="1814"/>
                    <a:pt x="2322" y="1678"/>
                    <a:pt x="2471" y="1544"/>
                  </a:cubicBezTo>
                  <a:cubicBezTo>
                    <a:pt x="2890" y="1171"/>
                    <a:pt x="3328" y="820"/>
                    <a:pt x="3775" y="482"/>
                  </a:cubicBezTo>
                  <a:cubicBezTo>
                    <a:pt x="3738" y="318"/>
                    <a:pt x="3688" y="157"/>
                    <a:pt x="362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3" name="Google Shape;4903;p84"/>
            <p:cNvSpPr/>
            <p:nvPr/>
          </p:nvSpPr>
          <p:spPr>
            <a:xfrm>
              <a:off x="7347605" y="5514132"/>
              <a:ext cx="114777" cy="169687"/>
            </a:xfrm>
            <a:custGeom>
              <a:rect b="b" l="l" r="r" t="t"/>
              <a:pathLst>
                <a:path extrusionOk="0" h="3560" w="2408">
                  <a:moveTo>
                    <a:pt x="2408" y="0"/>
                  </a:moveTo>
                  <a:cubicBezTo>
                    <a:pt x="1766" y="422"/>
                    <a:pt x="1180" y="940"/>
                    <a:pt x="737" y="1568"/>
                  </a:cubicBezTo>
                  <a:cubicBezTo>
                    <a:pt x="479" y="1936"/>
                    <a:pt x="271" y="2341"/>
                    <a:pt x="142" y="2773"/>
                  </a:cubicBezTo>
                  <a:cubicBezTo>
                    <a:pt x="66" y="3030"/>
                    <a:pt x="19" y="3294"/>
                    <a:pt x="0" y="3559"/>
                  </a:cubicBezTo>
                  <a:cubicBezTo>
                    <a:pt x="180" y="3487"/>
                    <a:pt x="354" y="3403"/>
                    <a:pt x="522" y="3304"/>
                  </a:cubicBezTo>
                  <a:cubicBezTo>
                    <a:pt x="522" y="3214"/>
                    <a:pt x="527" y="3124"/>
                    <a:pt x="538" y="3035"/>
                  </a:cubicBezTo>
                  <a:cubicBezTo>
                    <a:pt x="614" y="2464"/>
                    <a:pt x="909" y="1947"/>
                    <a:pt x="1282" y="1518"/>
                  </a:cubicBezTo>
                  <a:cubicBezTo>
                    <a:pt x="1586" y="1168"/>
                    <a:pt x="1954" y="867"/>
                    <a:pt x="2358" y="632"/>
                  </a:cubicBezTo>
                  <a:cubicBezTo>
                    <a:pt x="2392" y="422"/>
                    <a:pt x="2408" y="211"/>
                    <a:pt x="2408" y="0"/>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4" name="Google Shape;4904;p84"/>
            <p:cNvSpPr/>
            <p:nvPr/>
          </p:nvSpPr>
          <p:spPr>
            <a:xfrm>
              <a:off x="7096840" y="5502835"/>
              <a:ext cx="70354" cy="135512"/>
            </a:xfrm>
            <a:custGeom>
              <a:rect b="b" l="l" r="r" t="t"/>
              <a:pathLst>
                <a:path extrusionOk="0" h="2843" w="1476">
                  <a:moveTo>
                    <a:pt x="11" y="1"/>
                  </a:moveTo>
                  <a:lnTo>
                    <a:pt x="11" y="1"/>
                  </a:lnTo>
                  <a:cubicBezTo>
                    <a:pt x="1" y="164"/>
                    <a:pt x="1" y="326"/>
                    <a:pt x="12" y="488"/>
                  </a:cubicBezTo>
                  <a:cubicBezTo>
                    <a:pt x="53" y="481"/>
                    <a:pt x="94" y="477"/>
                    <a:pt x="136" y="477"/>
                  </a:cubicBezTo>
                  <a:cubicBezTo>
                    <a:pt x="271" y="477"/>
                    <a:pt x="407" y="518"/>
                    <a:pt x="529" y="599"/>
                  </a:cubicBezTo>
                  <a:cubicBezTo>
                    <a:pt x="739" y="739"/>
                    <a:pt x="893" y="961"/>
                    <a:pt x="950" y="1205"/>
                  </a:cubicBezTo>
                  <a:cubicBezTo>
                    <a:pt x="1011" y="1470"/>
                    <a:pt x="950" y="1737"/>
                    <a:pt x="837" y="1978"/>
                  </a:cubicBezTo>
                  <a:cubicBezTo>
                    <a:pt x="779" y="2105"/>
                    <a:pt x="707" y="2222"/>
                    <a:pt x="631" y="2336"/>
                  </a:cubicBezTo>
                  <a:cubicBezTo>
                    <a:pt x="744" y="2515"/>
                    <a:pt x="877" y="2685"/>
                    <a:pt x="1024" y="2843"/>
                  </a:cubicBezTo>
                  <a:cubicBezTo>
                    <a:pt x="1077" y="2740"/>
                    <a:pt x="1130" y="2635"/>
                    <a:pt x="1177" y="2530"/>
                  </a:cubicBezTo>
                  <a:cubicBezTo>
                    <a:pt x="1252" y="2360"/>
                    <a:pt x="1307" y="2179"/>
                    <a:pt x="1355" y="2000"/>
                  </a:cubicBezTo>
                  <a:cubicBezTo>
                    <a:pt x="1424" y="1748"/>
                    <a:pt x="1476" y="1481"/>
                    <a:pt x="1445" y="1217"/>
                  </a:cubicBezTo>
                  <a:cubicBezTo>
                    <a:pt x="1416" y="953"/>
                    <a:pt x="1294" y="694"/>
                    <a:pt x="1111" y="500"/>
                  </a:cubicBezTo>
                  <a:cubicBezTo>
                    <a:pt x="828" y="198"/>
                    <a:pt x="423" y="48"/>
                    <a:pt x="11" y="1"/>
                  </a:cubicBezTo>
                  <a:close/>
                </a:path>
              </a:pathLst>
            </a:custGeom>
            <a:solidFill>
              <a:srgbClr val="F0597F">
                <a:alpha val="48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5" name="Google Shape;4905;p84"/>
            <p:cNvSpPr/>
            <p:nvPr/>
          </p:nvSpPr>
          <p:spPr>
            <a:xfrm>
              <a:off x="7090548" y="5331432"/>
              <a:ext cx="173739" cy="370357"/>
            </a:xfrm>
            <a:custGeom>
              <a:rect b="b" l="l" r="r" t="t"/>
              <a:pathLst>
                <a:path extrusionOk="0" h="7770" w="3645">
                  <a:moveTo>
                    <a:pt x="3303" y="0"/>
                  </a:moveTo>
                  <a:cubicBezTo>
                    <a:pt x="3302" y="0"/>
                    <a:pt x="3301" y="0"/>
                    <a:pt x="3299" y="1"/>
                  </a:cubicBezTo>
                  <a:cubicBezTo>
                    <a:pt x="1384" y="298"/>
                    <a:pt x="1" y="2094"/>
                    <a:pt x="78" y="4005"/>
                  </a:cubicBezTo>
                  <a:cubicBezTo>
                    <a:pt x="158" y="5942"/>
                    <a:pt x="1665" y="7576"/>
                    <a:pt x="3605" y="7769"/>
                  </a:cubicBezTo>
                  <a:cubicBezTo>
                    <a:pt x="3606" y="7769"/>
                    <a:pt x="3607" y="7769"/>
                    <a:pt x="3608" y="7769"/>
                  </a:cubicBezTo>
                  <a:cubicBezTo>
                    <a:pt x="3637" y="7769"/>
                    <a:pt x="3644" y="7720"/>
                    <a:pt x="3614" y="7715"/>
                  </a:cubicBezTo>
                  <a:cubicBezTo>
                    <a:pt x="1733" y="7408"/>
                    <a:pt x="245" y="5890"/>
                    <a:pt x="203" y="3944"/>
                  </a:cubicBezTo>
                  <a:cubicBezTo>
                    <a:pt x="161" y="2027"/>
                    <a:pt x="1504" y="507"/>
                    <a:pt x="3305" y="22"/>
                  </a:cubicBezTo>
                  <a:cubicBezTo>
                    <a:pt x="3317" y="18"/>
                    <a:pt x="3315" y="0"/>
                    <a:pt x="33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6" name="Google Shape;4906;p84"/>
            <p:cNvSpPr/>
            <p:nvPr/>
          </p:nvSpPr>
          <p:spPr>
            <a:xfrm>
              <a:off x="7370866" y="5355312"/>
              <a:ext cx="113014" cy="211537"/>
            </a:xfrm>
            <a:custGeom>
              <a:rect b="b" l="l" r="r" t="t"/>
              <a:pathLst>
                <a:path extrusionOk="0" h="4438" w="2371">
                  <a:moveTo>
                    <a:pt x="26" y="1"/>
                  </a:moveTo>
                  <a:cubicBezTo>
                    <a:pt x="10" y="1"/>
                    <a:pt x="1" y="22"/>
                    <a:pt x="17" y="34"/>
                  </a:cubicBezTo>
                  <a:cubicBezTo>
                    <a:pt x="744" y="572"/>
                    <a:pt x="1326" y="1202"/>
                    <a:pt x="1647" y="2063"/>
                  </a:cubicBezTo>
                  <a:cubicBezTo>
                    <a:pt x="1935" y="2839"/>
                    <a:pt x="1934" y="3604"/>
                    <a:pt x="1814" y="4411"/>
                  </a:cubicBezTo>
                  <a:cubicBezTo>
                    <a:pt x="1812" y="4428"/>
                    <a:pt x="1825" y="4438"/>
                    <a:pt x="1839" y="4438"/>
                  </a:cubicBezTo>
                  <a:cubicBezTo>
                    <a:pt x="1850" y="4438"/>
                    <a:pt x="1861" y="4432"/>
                    <a:pt x="1866" y="4420"/>
                  </a:cubicBezTo>
                  <a:cubicBezTo>
                    <a:pt x="2370" y="2783"/>
                    <a:pt x="1533" y="812"/>
                    <a:pt x="35" y="3"/>
                  </a:cubicBezTo>
                  <a:cubicBezTo>
                    <a:pt x="31" y="2"/>
                    <a:pt x="28" y="1"/>
                    <a:pt x="2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7" name="Google Shape;4907;p84"/>
            <p:cNvSpPr/>
            <p:nvPr/>
          </p:nvSpPr>
          <p:spPr>
            <a:xfrm>
              <a:off x="7181350" y="5521711"/>
              <a:ext cx="35272" cy="30935"/>
            </a:xfrm>
            <a:custGeom>
              <a:rect b="b" l="l" r="r" t="t"/>
              <a:pathLst>
                <a:path extrusionOk="0" h="649" w="740">
                  <a:moveTo>
                    <a:pt x="370" y="1"/>
                  </a:moveTo>
                  <a:cubicBezTo>
                    <a:pt x="262" y="1"/>
                    <a:pt x="156" y="55"/>
                    <a:pt x="94" y="154"/>
                  </a:cubicBezTo>
                  <a:cubicBezTo>
                    <a:pt x="0" y="306"/>
                    <a:pt x="47" y="506"/>
                    <a:pt x="199" y="600"/>
                  </a:cubicBezTo>
                  <a:cubicBezTo>
                    <a:pt x="252" y="633"/>
                    <a:pt x="311" y="648"/>
                    <a:pt x="369" y="648"/>
                  </a:cubicBezTo>
                  <a:cubicBezTo>
                    <a:pt x="478" y="648"/>
                    <a:pt x="584" y="594"/>
                    <a:pt x="645" y="495"/>
                  </a:cubicBezTo>
                  <a:cubicBezTo>
                    <a:pt x="739" y="344"/>
                    <a:pt x="692" y="144"/>
                    <a:pt x="540" y="49"/>
                  </a:cubicBezTo>
                  <a:cubicBezTo>
                    <a:pt x="487" y="17"/>
                    <a:pt x="428" y="1"/>
                    <a:pt x="37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8" name="Google Shape;4908;p84"/>
            <p:cNvSpPr/>
            <p:nvPr/>
          </p:nvSpPr>
          <p:spPr>
            <a:xfrm>
              <a:off x="7120243" y="5544924"/>
              <a:ext cx="59629" cy="52289"/>
            </a:xfrm>
            <a:custGeom>
              <a:rect b="b" l="l" r="r" t="t"/>
              <a:pathLst>
                <a:path extrusionOk="0" h="1097" w="1251">
                  <a:moveTo>
                    <a:pt x="626" y="1"/>
                  </a:moveTo>
                  <a:cubicBezTo>
                    <a:pt x="443" y="1"/>
                    <a:pt x="264" y="93"/>
                    <a:pt x="161" y="260"/>
                  </a:cubicBezTo>
                  <a:cubicBezTo>
                    <a:pt x="1" y="517"/>
                    <a:pt x="80" y="855"/>
                    <a:pt x="337" y="1014"/>
                  </a:cubicBezTo>
                  <a:cubicBezTo>
                    <a:pt x="426" y="1070"/>
                    <a:pt x="526" y="1097"/>
                    <a:pt x="625" y="1097"/>
                  </a:cubicBezTo>
                  <a:cubicBezTo>
                    <a:pt x="808" y="1097"/>
                    <a:pt x="987" y="1005"/>
                    <a:pt x="1091" y="836"/>
                  </a:cubicBezTo>
                  <a:cubicBezTo>
                    <a:pt x="1251" y="579"/>
                    <a:pt x="1171" y="242"/>
                    <a:pt x="915" y="83"/>
                  </a:cubicBezTo>
                  <a:cubicBezTo>
                    <a:pt x="824" y="27"/>
                    <a:pt x="725" y="1"/>
                    <a:pt x="626"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9" name="Google Shape;4909;p84"/>
            <p:cNvSpPr/>
            <p:nvPr/>
          </p:nvSpPr>
          <p:spPr>
            <a:xfrm>
              <a:off x="7270150" y="5576716"/>
              <a:ext cx="35272" cy="30982"/>
            </a:xfrm>
            <a:custGeom>
              <a:rect b="b" l="l" r="r" t="t"/>
              <a:pathLst>
                <a:path extrusionOk="0" h="650" w="740">
                  <a:moveTo>
                    <a:pt x="371" y="1"/>
                  </a:moveTo>
                  <a:cubicBezTo>
                    <a:pt x="262" y="1"/>
                    <a:pt x="156" y="55"/>
                    <a:pt x="95" y="154"/>
                  </a:cubicBezTo>
                  <a:cubicBezTo>
                    <a:pt x="0" y="306"/>
                    <a:pt x="48" y="507"/>
                    <a:pt x="199" y="601"/>
                  </a:cubicBezTo>
                  <a:cubicBezTo>
                    <a:pt x="252" y="634"/>
                    <a:pt x="311" y="649"/>
                    <a:pt x="369" y="649"/>
                  </a:cubicBezTo>
                  <a:cubicBezTo>
                    <a:pt x="478" y="649"/>
                    <a:pt x="584" y="595"/>
                    <a:pt x="645" y="496"/>
                  </a:cubicBezTo>
                  <a:cubicBezTo>
                    <a:pt x="740" y="344"/>
                    <a:pt x="692" y="143"/>
                    <a:pt x="541" y="49"/>
                  </a:cubicBezTo>
                  <a:cubicBezTo>
                    <a:pt x="488" y="16"/>
                    <a:pt x="429" y="1"/>
                    <a:pt x="37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10" name="Google Shape;4910;p84"/>
            <p:cNvSpPr/>
            <p:nvPr/>
          </p:nvSpPr>
          <p:spPr>
            <a:xfrm>
              <a:off x="7249368" y="5625001"/>
              <a:ext cx="59581" cy="52289"/>
            </a:xfrm>
            <a:custGeom>
              <a:rect b="b" l="l" r="r" t="t"/>
              <a:pathLst>
                <a:path extrusionOk="0" h="1097" w="1250">
                  <a:moveTo>
                    <a:pt x="625" y="1"/>
                  </a:moveTo>
                  <a:cubicBezTo>
                    <a:pt x="442" y="1"/>
                    <a:pt x="263" y="92"/>
                    <a:pt x="159" y="260"/>
                  </a:cubicBezTo>
                  <a:cubicBezTo>
                    <a:pt x="1" y="516"/>
                    <a:pt x="80" y="854"/>
                    <a:pt x="336" y="1014"/>
                  </a:cubicBezTo>
                  <a:cubicBezTo>
                    <a:pt x="426" y="1070"/>
                    <a:pt x="526" y="1097"/>
                    <a:pt x="625" y="1097"/>
                  </a:cubicBezTo>
                  <a:cubicBezTo>
                    <a:pt x="808" y="1097"/>
                    <a:pt x="987" y="1005"/>
                    <a:pt x="1091" y="837"/>
                  </a:cubicBezTo>
                  <a:cubicBezTo>
                    <a:pt x="1250" y="580"/>
                    <a:pt x="1171" y="243"/>
                    <a:pt x="914" y="83"/>
                  </a:cubicBezTo>
                  <a:cubicBezTo>
                    <a:pt x="824" y="27"/>
                    <a:pt x="724" y="1"/>
                    <a:pt x="625"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11" name="Google Shape;4911;p84"/>
            <p:cNvSpPr/>
            <p:nvPr/>
          </p:nvSpPr>
          <p:spPr>
            <a:xfrm>
              <a:off x="7199510" y="5571378"/>
              <a:ext cx="33937" cy="26549"/>
            </a:xfrm>
            <a:custGeom>
              <a:rect b="b" l="l" r="r" t="t"/>
              <a:pathLst>
                <a:path extrusionOk="0" h="557" w="712">
                  <a:moveTo>
                    <a:pt x="112" y="0"/>
                  </a:moveTo>
                  <a:cubicBezTo>
                    <a:pt x="86" y="0"/>
                    <a:pt x="62" y="16"/>
                    <a:pt x="52" y="42"/>
                  </a:cubicBezTo>
                  <a:cubicBezTo>
                    <a:pt x="14" y="146"/>
                    <a:pt x="0" y="377"/>
                    <a:pt x="211" y="508"/>
                  </a:cubicBezTo>
                  <a:cubicBezTo>
                    <a:pt x="265" y="542"/>
                    <a:pt x="319" y="557"/>
                    <a:pt x="370" y="557"/>
                  </a:cubicBezTo>
                  <a:cubicBezTo>
                    <a:pt x="518" y="557"/>
                    <a:pt x="639" y="435"/>
                    <a:pt x="693" y="348"/>
                  </a:cubicBezTo>
                  <a:cubicBezTo>
                    <a:pt x="712" y="318"/>
                    <a:pt x="703" y="279"/>
                    <a:pt x="672" y="261"/>
                  </a:cubicBezTo>
                  <a:cubicBezTo>
                    <a:pt x="662" y="254"/>
                    <a:pt x="650" y="252"/>
                    <a:pt x="639" y="252"/>
                  </a:cubicBezTo>
                  <a:cubicBezTo>
                    <a:pt x="618" y="252"/>
                    <a:pt x="597" y="262"/>
                    <a:pt x="584" y="281"/>
                  </a:cubicBezTo>
                  <a:cubicBezTo>
                    <a:pt x="579" y="289"/>
                    <a:pt x="492" y="428"/>
                    <a:pt x="372" y="428"/>
                  </a:cubicBezTo>
                  <a:cubicBezTo>
                    <a:pt x="342" y="428"/>
                    <a:pt x="311" y="420"/>
                    <a:pt x="279" y="400"/>
                  </a:cubicBezTo>
                  <a:cubicBezTo>
                    <a:pt x="103" y="291"/>
                    <a:pt x="170" y="93"/>
                    <a:pt x="173" y="86"/>
                  </a:cubicBezTo>
                  <a:cubicBezTo>
                    <a:pt x="183" y="53"/>
                    <a:pt x="166" y="16"/>
                    <a:pt x="133" y="4"/>
                  </a:cubicBezTo>
                  <a:cubicBezTo>
                    <a:pt x="126" y="2"/>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12" name="Google Shape;4912;p84"/>
            <p:cNvSpPr/>
            <p:nvPr/>
          </p:nvSpPr>
          <p:spPr>
            <a:xfrm>
              <a:off x="7222961" y="5586011"/>
              <a:ext cx="33842" cy="26454"/>
            </a:xfrm>
            <a:custGeom>
              <a:rect b="b" l="l" r="r" t="t"/>
              <a:pathLst>
                <a:path extrusionOk="0" h="555" w="710">
                  <a:moveTo>
                    <a:pt x="112" y="0"/>
                  </a:moveTo>
                  <a:cubicBezTo>
                    <a:pt x="86" y="0"/>
                    <a:pt x="62" y="16"/>
                    <a:pt x="53" y="41"/>
                  </a:cubicBezTo>
                  <a:cubicBezTo>
                    <a:pt x="14" y="145"/>
                    <a:pt x="0" y="375"/>
                    <a:pt x="211" y="506"/>
                  </a:cubicBezTo>
                  <a:cubicBezTo>
                    <a:pt x="262" y="539"/>
                    <a:pt x="316" y="554"/>
                    <a:pt x="370" y="554"/>
                  </a:cubicBezTo>
                  <a:cubicBezTo>
                    <a:pt x="435" y="554"/>
                    <a:pt x="500" y="532"/>
                    <a:pt x="562" y="487"/>
                  </a:cubicBezTo>
                  <a:cubicBezTo>
                    <a:pt x="642" y="429"/>
                    <a:pt x="689" y="351"/>
                    <a:pt x="692" y="349"/>
                  </a:cubicBezTo>
                  <a:cubicBezTo>
                    <a:pt x="710" y="319"/>
                    <a:pt x="702" y="280"/>
                    <a:pt x="671" y="261"/>
                  </a:cubicBezTo>
                  <a:cubicBezTo>
                    <a:pt x="660" y="254"/>
                    <a:pt x="648" y="251"/>
                    <a:pt x="637" y="251"/>
                  </a:cubicBezTo>
                  <a:cubicBezTo>
                    <a:pt x="616" y="251"/>
                    <a:pt x="595" y="262"/>
                    <a:pt x="583" y="281"/>
                  </a:cubicBezTo>
                  <a:cubicBezTo>
                    <a:pt x="579" y="289"/>
                    <a:pt x="490" y="427"/>
                    <a:pt x="370" y="427"/>
                  </a:cubicBezTo>
                  <a:cubicBezTo>
                    <a:pt x="341" y="427"/>
                    <a:pt x="310" y="418"/>
                    <a:pt x="278" y="398"/>
                  </a:cubicBezTo>
                  <a:cubicBezTo>
                    <a:pt x="103" y="292"/>
                    <a:pt x="168" y="95"/>
                    <a:pt x="171" y="84"/>
                  </a:cubicBezTo>
                  <a:cubicBezTo>
                    <a:pt x="183" y="52"/>
                    <a:pt x="166" y="15"/>
                    <a:pt x="133" y="4"/>
                  </a:cubicBezTo>
                  <a:cubicBezTo>
                    <a:pt x="126" y="1"/>
                    <a:pt x="119" y="0"/>
                    <a:pt x="11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913" name="Google Shape;4913;p84"/>
          <p:cNvGrpSpPr/>
          <p:nvPr/>
        </p:nvGrpSpPr>
        <p:grpSpPr>
          <a:xfrm rot="-545041">
            <a:off x="5463947" y="3904225"/>
            <a:ext cx="906977" cy="853220"/>
            <a:chOff x="4849812" y="4937475"/>
            <a:chExt cx="398098" cy="374552"/>
          </a:xfrm>
        </p:grpSpPr>
        <p:sp>
          <p:nvSpPr>
            <p:cNvPr id="4914" name="Google Shape;4914;p84"/>
            <p:cNvSpPr/>
            <p:nvPr/>
          </p:nvSpPr>
          <p:spPr>
            <a:xfrm>
              <a:off x="4880651" y="4941860"/>
              <a:ext cx="367259" cy="367306"/>
            </a:xfrm>
            <a:custGeom>
              <a:rect b="b" l="l" r="r" t="t"/>
              <a:pathLst>
                <a:path extrusionOk="0" h="7706" w="7705">
                  <a:moveTo>
                    <a:pt x="3853" y="0"/>
                  </a:moveTo>
                  <a:cubicBezTo>
                    <a:pt x="1725" y="0"/>
                    <a:pt x="1" y="1725"/>
                    <a:pt x="1" y="3853"/>
                  </a:cubicBezTo>
                  <a:cubicBezTo>
                    <a:pt x="1" y="5980"/>
                    <a:pt x="1725" y="7705"/>
                    <a:pt x="3853" y="7705"/>
                  </a:cubicBezTo>
                  <a:cubicBezTo>
                    <a:pt x="5980" y="7705"/>
                    <a:pt x="7705" y="5980"/>
                    <a:pt x="7705" y="3853"/>
                  </a:cubicBezTo>
                  <a:cubicBezTo>
                    <a:pt x="7705" y="1725"/>
                    <a:pt x="5980" y="0"/>
                    <a:pt x="3853"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15" name="Google Shape;4915;p84"/>
            <p:cNvSpPr/>
            <p:nvPr/>
          </p:nvSpPr>
          <p:spPr>
            <a:xfrm>
              <a:off x="4880556" y="5098059"/>
              <a:ext cx="367259" cy="73595"/>
            </a:xfrm>
            <a:custGeom>
              <a:rect b="b" l="l" r="r" t="t"/>
              <a:pathLst>
                <a:path extrusionOk="0" h="1544" w="7705">
                  <a:moveTo>
                    <a:pt x="45" y="1"/>
                  </a:moveTo>
                  <a:cubicBezTo>
                    <a:pt x="16" y="188"/>
                    <a:pt x="1" y="379"/>
                    <a:pt x="1" y="575"/>
                  </a:cubicBezTo>
                  <a:cubicBezTo>
                    <a:pt x="1" y="622"/>
                    <a:pt x="4" y="667"/>
                    <a:pt x="6" y="714"/>
                  </a:cubicBezTo>
                  <a:cubicBezTo>
                    <a:pt x="620" y="747"/>
                    <a:pt x="1219" y="862"/>
                    <a:pt x="1809" y="1040"/>
                  </a:cubicBezTo>
                  <a:cubicBezTo>
                    <a:pt x="2150" y="1143"/>
                    <a:pt x="2484" y="1271"/>
                    <a:pt x="2824" y="1377"/>
                  </a:cubicBezTo>
                  <a:cubicBezTo>
                    <a:pt x="3161" y="1484"/>
                    <a:pt x="3511" y="1544"/>
                    <a:pt x="3865" y="1544"/>
                  </a:cubicBezTo>
                  <a:cubicBezTo>
                    <a:pt x="3868" y="1544"/>
                    <a:pt x="3871" y="1544"/>
                    <a:pt x="3874" y="1544"/>
                  </a:cubicBezTo>
                  <a:cubicBezTo>
                    <a:pt x="4517" y="1543"/>
                    <a:pt x="5130" y="1345"/>
                    <a:pt x="5747" y="1188"/>
                  </a:cubicBezTo>
                  <a:cubicBezTo>
                    <a:pt x="6083" y="1101"/>
                    <a:pt x="6426" y="1021"/>
                    <a:pt x="6772" y="990"/>
                  </a:cubicBezTo>
                  <a:cubicBezTo>
                    <a:pt x="6883" y="980"/>
                    <a:pt x="6995" y="975"/>
                    <a:pt x="7106" y="975"/>
                  </a:cubicBezTo>
                  <a:cubicBezTo>
                    <a:pt x="7298" y="975"/>
                    <a:pt x="7489" y="989"/>
                    <a:pt x="7678" y="1015"/>
                  </a:cubicBezTo>
                  <a:cubicBezTo>
                    <a:pt x="7695" y="870"/>
                    <a:pt x="7704" y="723"/>
                    <a:pt x="7704" y="575"/>
                  </a:cubicBezTo>
                  <a:cubicBezTo>
                    <a:pt x="7704" y="531"/>
                    <a:pt x="7703" y="487"/>
                    <a:pt x="7700" y="444"/>
                  </a:cubicBezTo>
                  <a:cubicBezTo>
                    <a:pt x="7098" y="235"/>
                    <a:pt x="6456" y="162"/>
                    <a:pt x="5818" y="152"/>
                  </a:cubicBezTo>
                  <a:cubicBezTo>
                    <a:pt x="5768" y="151"/>
                    <a:pt x="5717" y="150"/>
                    <a:pt x="5667" y="150"/>
                  </a:cubicBezTo>
                  <a:cubicBezTo>
                    <a:pt x="5039" y="150"/>
                    <a:pt x="4415" y="208"/>
                    <a:pt x="3790" y="262"/>
                  </a:cubicBezTo>
                  <a:cubicBezTo>
                    <a:pt x="3282" y="304"/>
                    <a:pt x="2772" y="344"/>
                    <a:pt x="2263" y="344"/>
                  </a:cubicBezTo>
                  <a:cubicBezTo>
                    <a:pt x="2099" y="344"/>
                    <a:pt x="1935" y="340"/>
                    <a:pt x="1772" y="331"/>
                  </a:cubicBezTo>
                  <a:cubicBezTo>
                    <a:pt x="1183" y="298"/>
                    <a:pt x="601" y="194"/>
                    <a:pt x="45"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16" name="Google Shape;4916;p84"/>
            <p:cNvSpPr/>
            <p:nvPr/>
          </p:nvSpPr>
          <p:spPr>
            <a:xfrm>
              <a:off x="4934703" y="4963691"/>
              <a:ext cx="255961" cy="44185"/>
            </a:xfrm>
            <a:custGeom>
              <a:rect b="b" l="l" r="r" t="t"/>
              <a:pathLst>
                <a:path extrusionOk="0" h="927" w="5370">
                  <a:moveTo>
                    <a:pt x="4542" y="1"/>
                  </a:moveTo>
                  <a:cubicBezTo>
                    <a:pt x="4481" y="24"/>
                    <a:pt x="4423" y="48"/>
                    <a:pt x="4364" y="70"/>
                  </a:cubicBezTo>
                  <a:cubicBezTo>
                    <a:pt x="3726" y="301"/>
                    <a:pt x="3056" y="410"/>
                    <a:pt x="2380" y="419"/>
                  </a:cubicBezTo>
                  <a:cubicBezTo>
                    <a:pt x="2344" y="420"/>
                    <a:pt x="2308" y="420"/>
                    <a:pt x="2272" y="420"/>
                  </a:cubicBezTo>
                  <a:cubicBezTo>
                    <a:pt x="1667" y="420"/>
                    <a:pt x="1062" y="355"/>
                    <a:pt x="463" y="274"/>
                  </a:cubicBezTo>
                  <a:cubicBezTo>
                    <a:pt x="299" y="393"/>
                    <a:pt x="144" y="524"/>
                    <a:pt x="1" y="666"/>
                  </a:cubicBezTo>
                  <a:cubicBezTo>
                    <a:pt x="548" y="834"/>
                    <a:pt x="1124" y="902"/>
                    <a:pt x="1695" y="920"/>
                  </a:cubicBezTo>
                  <a:cubicBezTo>
                    <a:pt x="1843" y="924"/>
                    <a:pt x="1992" y="927"/>
                    <a:pt x="2141" y="927"/>
                  </a:cubicBezTo>
                  <a:cubicBezTo>
                    <a:pt x="2530" y="927"/>
                    <a:pt x="2921" y="909"/>
                    <a:pt x="3305" y="855"/>
                  </a:cubicBezTo>
                  <a:cubicBezTo>
                    <a:pt x="3767" y="789"/>
                    <a:pt x="4227" y="702"/>
                    <a:pt x="4690" y="647"/>
                  </a:cubicBezTo>
                  <a:cubicBezTo>
                    <a:pt x="4912" y="620"/>
                    <a:pt x="5141" y="603"/>
                    <a:pt x="5370" y="600"/>
                  </a:cubicBezTo>
                  <a:cubicBezTo>
                    <a:pt x="5123" y="365"/>
                    <a:pt x="4844" y="164"/>
                    <a:pt x="4542"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17" name="Google Shape;4917;p84"/>
            <p:cNvSpPr/>
            <p:nvPr/>
          </p:nvSpPr>
          <p:spPr>
            <a:xfrm>
              <a:off x="4889803" y="5034807"/>
              <a:ext cx="352101" cy="60964"/>
            </a:xfrm>
            <a:custGeom>
              <a:rect b="b" l="l" r="r" t="t"/>
              <a:pathLst>
                <a:path extrusionOk="0" h="1279" w="7387">
                  <a:moveTo>
                    <a:pt x="2295" y="0"/>
                  </a:moveTo>
                  <a:cubicBezTo>
                    <a:pt x="2259" y="0"/>
                    <a:pt x="2222" y="1"/>
                    <a:pt x="2185" y="2"/>
                  </a:cubicBezTo>
                  <a:cubicBezTo>
                    <a:pt x="1522" y="17"/>
                    <a:pt x="871" y="152"/>
                    <a:pt x="212" y="191"/>
                  </a:cubicBezTo>
                  <a:cubicBezTo>
                    <a:pt x="129" y="356"/>
                    <a:pt x="58" y="527"/>
                    <a:pt x="0" y="705"/>
                  </a:cubicBezTo>
                  <a:cubicBezTo>
                    <a:pt x="538" y="883"/>
                    <a:pt x="1079" y="1054"/>
                    <a:pt x="1636" y="1160"/>
                  </a:cubicBezTo>
                  <a:cubicBezTo>
                    <a:pt x="2042" y="1239"/>
                    <a:pt x="2453" y="1279"/>
                    <a:pt x="2864" y="1279"/>
                  </a:cubicBezTo>
                  <a:cubicBezTo>
                    <a:pt x="3101" y="1279"/>
                    <a:pt x="3338" y="1266"/>
                    <a:pt x="3574" y="1239"/>
                  </a:cubicBezTo>
                  <a:cubicBezTo>
                    <a:pt x="4258" y="1162"/>
                    <a:pt x="4926" y="993"/>
                    <a:pt x="5606" y="896"/>
                  </a:cubicBezTo>
                  <a:cubicBezTo>
                    <a:pt x="5923" y="849"/>
                    <a:pt x="6239" y="818"/>
                    <a:pt x="6559" y="818"/>
                  </a:cubicBezTo>
                  <a:cubicBezTo>
                    <a:pt x="6574" y="818"/>
                    <a:pt x="6590" y="818"/>
                    <a:pt x="6605" y="818"/>
                  </a:cubicBezTo>
                  <a:cubicBezTo>
                    <a:pt x="6870" y="820"/>
                    <a:pt x="7132" y="860"/>
                    <a:pt x="7387" y="925"/>
                  </a:cubicBezTo>
                  <a:cubicBezTo>
                    <a:pt x="7358" y="812"/>
                    <a:pt x="7322" y="699"/>
                    <a:pt x="7282" y="590"/>
                  </a:cubicBezTo>
                  <a:cubicBezTo>
                    <a:pt x="6991" y="648"/>
                    <a:pt x="6692" y="674"/>
                    <a:pt x="6394" y="674"/>
                  </a:cubicBezTo>
                  <a:cubicBezTo>
                    <a:pt x="6212" y="674"/>
                    <a:pt x="6031" y="664"/>
                    <a:pt x="5851" y="647"/>
                  </a:cubicBezTo>
                  <a:cubicBezTo>
                    <a:pt x="5646" y="629"/>
                    <a:pt x="5442" y="598"/>
                    <a:pt x="5239" y="556"/>
                  </a:cubicBezTo>
                  <a:cubicBezTo>
                    <a:pt x="5076" y="522"/>
                    <a:pt x="4910" y="500"/>
                    <a:pt x="4748" y="463"/>
                  </a:cubicBezTo>
                  <a:cubicBezTo>
                    <a:pt x="4580" y="427"/>
                    <a:pt x="4413" y="384"/>
                    <a:pt x="4247" y="341"/>
                  </a:cubicBezTo>
                  <a:cubicBezTo>
                    <a:pt x="3919" y="255"/>
                    <a:pt x="3593" y="165"/>
                    <a:pt x="3259" y="100"/>
                  </a:cubicBezTo>
                  <a:cubicBezTo>
                    <a:pt x="2940" y="37"/>
                    <a:pt x="2619" y="0"/>
                    <a:pt x="2295"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18" name="Google Shape;4918;p84"/>
            <p:cNvSpPr/>
            <p:nvPr/>
          </p:nvSpPr>
          <p:spPr>
            <a:xfrm>
              <a:off x="4888373" y="5176277"/>
              <a:ext cx="351243" cy="91231"/>
            </a:xfrm>
            <a:custGeom>
              <a:rect b="b" l="l" r="r" t="t"/>
              <a:pathLst>
                <a:path extrusionOk="0" h="1914" w="7369">
                  <a:moveTo>
                    <a:pt x="6350" y="1"/>
                  </a:moveTo>
                  <a:cubicBezTo>
                    <a:pt x="6273" y="1"/>
                    <a:pt x="6196" y="2"/>
                    <a:pt x="6119" y="6"/>
                  </a:cubicBezTo>
                  <a:cubicBezTo>
                    <a:pt x="5804" y="18"/>
                    <a:pt x="5491" y="55"/>
                    <a:pt x="5180" y="102"/>
                  </a:cubicBezTo>
                  <a:cubicBezTo>
                    <a:pt x="4553" y="196"/>
                    <a:pt x="3934" y="332"/>
                    <a:pt x="3308" y="430"/>
                  </a:cubicBezTo>
                  <a:cubicBezTo>
                    <a:pt x="2888" y="494"/>
                    <a:pt x="2463" y="542"/>
                    <a:pt x="2038" y="542"/>
                  </a:cubicBezTo>
                  <a:cubicBezTo>
                    <a:pt x="1846" y="542"/>
                    <a:pt x="1654" y="533"/>
                    <a:pt x="1462" y="510"/>
                  </a:cubicBezTo>
                  <a:cubicBezTo>
                    <a:pt x="945" y="448"/>
                    <a:pt x="451" y="289"/>
                    <a:pt x="0" y="35"/>
                  </a:cubicBezTo>
                  <a:lnTo>
                    <a:pt x="0" y="35"/>
                  </a:lnTo>
                  <a:cubicBezTo>
                    <a:pt x="40" y="168"/>
                    <a:pt x="86" y="297"/>
                    <a:pt x="139" y="424"/>
                  </a:cubicBezTo>
                  <a:cubicBezTo>
                    <a:pt x="562" y="658"/>
                    <a:pt x="1055" y="731"/>
                    <a:pt x="1534" y="762"/>
                  </a:cubicBezTo>
                  <a:cubicBezTo>
                    <a:pt x="2083" y="799"/>
                    <a:pt x="2636" y="791"/>
                    <a:pt x="3180" y="883"/>
                  </a:cubicBezTo>
                  <a:cubicBezTo>
                    <a:pt x="3663" y="966"/>
                    <a:pt x="4138" y="1101"/>
                    <a:pt x="4601" y="1259"/>
                  </a:cubicBezTo>
                  <a:cubicBezTo>
                    <a:pt x="5116" y="1434"/>
                    <a:pt x="5621" y="1642"/>
                    <a:pt x="6100" y="1898"/>
                  </a:cubicBezTo>
                  <a:cubicBezTo>
                    <a:pt x="6108" y="1903"/>
                    <a:pt x="6119" y="1909"/>
                    <a:pt x="6128" y="1914"/>
                  </a:cubicBezTo>
                  <a:cubicBezTo>
                    <a:pt x="6706" y="1442"/>
                    <a:pt x="7143" y="806"/>
                    <a:pt x="7369" y="76"/>
                  </a:cubicBezTo>
                  <a:cubicBezTo>
                    <a:pt x="7266" y="61"/>
                    <a:pt x="7162" y="50"/>
                    <a:pt x="7058" y="39"/>
                  </a:cubicBezTo>
                  <a:cubicBezTo>
                    <a:pt x="6822" y="15"/>
                    <a:pt x="6587" y="1"/>
                    <a:pt x="6350" y="1"/>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19" name="Google Shape;4919;p84"/>
            <p:cNvSpPr/>
            <p:nvPr/>
          </p:nvSpPr>
          <p:spPr>
            <a:xfrm>
              <a:off x="4917687" y="5229900"/>
              <a:ext cx="235513" cy="74071"/>
            </a:xfrm>
            <a:custGeom>
              <a:rect b="b" l="l" r="r" t="t"/>
              <a:pathLst>
                <a:path extrusionOk="0" h="1554" w="4941">
                  <a:moveTo>
                    <a:pt x="948" y="0"/>
                  </a:moveTo>
                  <a:cubicBezTo>
                    <a:pt x="629" y="0"/>
                    <a:pt x="311" y="47"/>
                    <a:pt x="1" y="129"/>
                  </a:cubicBezTo>
                  <a:cubicBezTo>
                    <a:pt x="117" y="283"/>
                    <a:pt x="244" y="428"/>
                    <a:pt x="382" y="562"/>
                  </a:cubicBezTo>
                  <a:cubicBezTo>
                    <a:pt x="535" y="515"/>
                    <a:pt x="693" y="496"/>
                    <a:pt x="853" y="496"/>
                  </a:cubicBezTo>
                  <a:cubicBezTo>
                    <a:pt x="1108" y="496"/>
                    <a:pt x="1366" y="545"/>
                    <a:pt x="1611" y="610"/>
                  </a:cubicBezTo>
                  <a:cubicBezTo>
                    <a:pt x="2296" y="792"/>
                    <a:pt x="2919" y="1158"/>
                    <a:pt x="3577" y="1416"/>
                  </a:cubicBezTo>
                  <a:cubicBezTo>
                    <a:pt x="3707" y="1467"/>
                    <a:pt x="3841" y="1513"/>
                    <a:pt x="3975" y="1553"/>
                  </a:cubicBezTo>
                  <a:cubicBezTo>
                    <a:pt x="4318" y="1473"/>
                    <a:pt x="4640" y="1344"/>
                    <a:pt x="4941" y="1178"/>
                  </a:cubicBezTo>
                  <a:cubicBezTo>
                    <a:pt x="4658" y="1155"/>
                    <a:pt x="4380" y="1105"/>
                    <a:pt x="4108" y="1019"/>
                  </a:cubicBezTo>
                  <a:cubicBezTo>
                    <a:pt x="3875" y="948"/>
                    <a:pt x="3647" y="871"/>
                    <a:pt x="3423" y="772"/>
                  </a:cubicBezTo>
                  <a:cubicBezTo>
                    <a:pt x="3202" y="676"/>
                    <a:pt x="2984" y="568"/>
                    <a:pt x="2764" y="468"/>
                  </a:cubicBezTo>
                  <a:cubicBezTo>
                    <a:pt x="2329" y="268"/>
                    <a:pt x="1873" y="100"/>
                    <a:pt x="1397" y="32"/>
                  </a:cubicBezTo>
                  <a:cubicBezTo>
                    <a:pt x="1247" y="11"/>
                    <a:pt x="1097" y="0"/>
                    <a:pt x="948" y="0"/>
                  </a:cubicBezTo>
                  <a:close/>
                </a:path>
              </a:pathLst>
            </a:custGeom>
            <a:solidFill>
              <a:srgbClr val="79B6F9">
                <a:alpha val="309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20" name="Google Shape;4920;p84"/>
            <p:cNvSpPr/>
            <p:nvPr/>
          </p:nvSpPr>
          <p:spPr>
            <a:xfrm>
              <a:off x="4849812" y="5008877"/>
              <a:ext cx="344618" cy="303149"/>
            </a:xfrm>
            <a:custGeom>
              <a:rect b="b" l="l" r="r" t="t"/>
              <a:pathLst>
                <a:path extrusionOk="0" h="6360" w="7230">
                  <a:moveTo>
                    <a:pt x="1514" y="0"/>
                  </a:moveTo>
                  <a:cubicBezTo>
                    <a:pt x="1513" y="0"/>
                    <a:pt x="1512" y="1"/>
                    <a:pt x="1510" y="2"/>
                  </a:cubicBezTo>
                  <a:cubicBezTo>
                    <a:pt x="1" y="1463"/>
                    <a:pt x="523" y="4184"/>
                    <a:pt x="1997" y="5463"/>
                  </a:cubicBezTo>
                  <a:cubicBezTo>
                    <a:pt x="2684" y="6058"/>
                    <a:pt x="3589" y="6360"/>
                    <a:pt x="4491" y="6360"/>
                  </a:cubicBezTo>
                  <a:cubicBezTo>
                    <a:pt x="5504" y="6360"/>
                    <a:pt x="6513" y="5980"/>
                    <a:pt x="7209" y="5210"/>
                  </a:cubicBezTo>
                  <a:cubicBezTo>
                    <a:pt x="7230" y="5187"/>
                    <a:pt x="7209" y="5155"/>
                    <a:pt x="7184" y="5155"/>
                  </a:cubicBezTo>
                  <a:cubicBezTo>
                    <a:pt x="7177" y="5155"/>
                    <a:pt x="7169" y="5158"/>
                    <a:pt x="7162" y="5164"/>
                  </a:cubicBezTo>
                  <a:cubicBezTo>
                    <a:pt x="6433" y="5879"/>
                    <a:pt x="5444" y="6259"/>
                    <a:pt x="4459" y="6259"/>
                  </a:cubicBezTo>
                  <a:cubicBezTo>
                    <a:pt x="3608" y="6259"/>
                    <a:pt x="2759" y="5975"/>
                    <a:pt x="2083" y="5377"/>
                  </a:cubicBezTo>
                  <a:cubicBezTo>
                    <a:pt x="615" y="4080"/>
                    <a:pt x="190" y="1552"/>
                    <a:pt x="1519" y="11"/>
                  </a:cubicBezTo>
                  <a:cubicBezTo>
                    <a:pt x="1523" y="7"/>
                    <a:pt x="1519" y="0"/>
                    <a:pt x="151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21" name="Google Shape;4921;p84"/>
            <p:cNvSpPr/>
            <p:nvPr/>
          </p:nvSpPr>
          <p:spPr>
            <a:xfrm>
              <a:off x="4984132" y="4937475"/>
              <a:ext cx="246142" cy="101955"/>
            </a:xfrm>
            <a:custGeom>
              <a:rect b="b" l="l" r="r" t="t"/>
              <a:pathLst>
                <a:path extrusionOk="0" h="2139" w="5164">
                  <a:moveTo>
                    <a:pt x="1680" y="0"/>
                  </a:moveTo>
                  <a:cubicBezTo>
                    <a:pt x="1076" y="0"/>
                    <a:pt x="472" y="138"/>
                    <a:pt x="14" y="477"/>
                  </a:cubicBezTo>
                  <a:cubicBezTo>
                    <a:pt x="0" y="487"/>
                    <a:pt x="7" y="507"/>
                    <a:pt x="21" y="507"/>
                  </a:cubicBezTo>
                  <a:cubicBezTo>
                    <a:pt x="23" y="507"/>
                    <a:pt x="26" y="506"/>
                    <a:pt x="29" y="505"/>
                  </a:cubicBezTo>
                  <a:cubicBezTo>
                    <a:pt x="498" y="234"/>
                    <a:pt x="1063" y="117"/>
                    <a:pt x="1629" y="117"/>
                  </a:cubicBezTo>
                  <a:cubicBezTo>
                    <a:pt x="2096" y="117"/>
                    <a:pt x="2563" y="197"/>
                    <a:pt x="2977" y="337"/>
                  </a:cubicBezTo>
                  <a:cubicBezTo>
                    <a:pt x="3909" y="652"/>
                    <a:pt x="4610" y="1279"/>
                    <a:pt x="5100" y="2124"/>
                  </a:cubicBezTo>
                  <a:cubicBezTo>
                    <a:pt x="5106" y="2135"/>
                    <a:pt x="5115" y="2139"/>
                    <a:pt x="5124" y="2139"/>
                  </a:cubicBezTo>
                  <a:cubicBezTo>
                    <a:pt x="5144" y="2139"/>
                    <a:pt x="5163" y="2118"/>
                    <a:pt x="5153" y="2095"/>
                  </a:cubicBezTo>
                  <a:cubicBezTo>
                    <a:pt x="4736" y="1224"/>
                    <a:pt x="3925" y="525"/>
                    <a:pt x="3012" y="217"/>
                  </a:cubicBezTo>
                  <a:cubicBezTo>
                    <a:pt x="2612" y="82"/>
                    <a:pt x="2146" y="0"/>
                    <a:pt x="1680"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22" name="Google Shape;4922;p84"/>
            <p:cNvSpPr/>
            <p:nvPr/>
          </p:nvSpPr>
          <p:spPr>
            <a:xfrm>
              <a:off x="4959822"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23" name="Google Shape;4923;p84"/>
            <p:cNvSpPr/>
            <p:nvPr/>
          </p:nvSpPr>
          <p:spPr>
            <a:xfrm>
              <a:off x="4929651" y="5062596"/>
              <a:ext cx="45854" cy="45854"/>
            </a:xfrm>
            <a:custGeom>
              <a:rect b="b" l="l" r="r" t="t"/>
              <a:pathLst>
                <a:path extrusionOk="0" h="962" w="962">
                  <a:moveTo>
                    <a:pt x="481" y="1"/>
                  </a:moveTo>
                  <a:cubicBezTo>
                    <a:pt x="215" y="1"/>
                    <a:pt x="1" y="215"/>
                    <a:pt x="1" y="481"/>
                  </a:cubicBezTo>
                  <a:cubicBezTo>
                    <a:pt x="1" y="747"/>
                    <a:pt x="215" y="962"/>
                    <a:pt x="481" y="962"/>
                  </a:cubicBezTo>
                  <a:cubicBezTo>
                    <a:pt x="747" y="962"/>
                    <a:pt x="962" y="747"/>
                    <a:pt x="962" y="481"/>
                  </a:cubicBezTo>
                  <a:cubicBezTo>
                    <a:pt x="962" y="215"/>
                    <a:pt x="747"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24" name="Google Shape;4924;p84"/>
            <p:cNvSpPr/>
            <p:nvPr/>
          </p:nvSpPr>
          <p:spPr>
            <a:xfrm>
              <a:off x="5051387" y="5024130"/>
              <a:ext cx="27074" cy="27074"/>
            </a:xfrm>
            <a:custGeom>
              <a:rect b="b" l="l" r="r" t="t"/>
              <a:pathLst>
                <a:path extrusionOk="0" h="568" w="568">
                  <a:moveTo>
                    <a:pt x="284" y="0"/>
                  </a:moveTo>
                  <a:cubicBezTo>
                    <a:pt x="127" y="0"/>
                    <a:pt x="0" y="127"/>
                    <a:pt x="0" y="284"/>
                  </a:cubicBezTo>
                  <a:cubicBezTo>
                    <a:pt x="0" y="441"/>
                    <a:pt x="127" y="568"/>
                    <a:pt x="284" y="568"/>
                  </a:cubicBezTo>
                  <a:cubicBezTo>
                    <a:pt x="441" y="568"/>
                    <a:pt x="567" y="441"/>
                    <a:pt x="567" y="284"/>
                  </a:cubicBezTo>
                  <a:cubicBezTo>
                    <a:pt x="567" y="127"/>
                    <a:pt x="441" y="0"/>
                    <a:pt x="284" y="0"/>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25" name="Google Shape;4925;p84"/>
            <p:cNvSpPr/>
            <p:nvPr/>
          </p:nvSpPr>
          <p:spPr>
            <a:xfrm>
              <a:off x="5062827" y="5062596"/>
              <a:ext cx="45806" cy="45854"/>
            </a:xfrm>
            <a:custGeom>
              <a:rect b="b" l="l" r="r" t="t"/>
              <a:pathLst>
                <a:path extrusionOk="0" h="962" w="961">
                  <a:moveTo>
                    <a:pt x="481" y="1"/>
                  </a:moveTo>
                  <a:cubicBezTo>
                    <a:pt x="215" y="1"/>
                    <a:pt x="1" y="215"/>
                    <a:pt x="1" y="481"/>
                  </a:cubicBezTo>
                  <a:cubicBezTo>
                    <a:pt x="1" y="747"/>
                    <a:pt x="215" y="962"/>
                    <a:pt x="481" y="962"/>
                  </a:cubicBezTo>
                  <a:cubicBezTo>
                    <a:pt x="746" y="962"/>
                    <a:pt x="961" y="747"/>
                    <a:pt x="961" y="481"/>
                  </a:cubicBezTo>
                  <a:cubicBezTo>
                    <a:pt x="961" y="215"/>
                    <a:pt x="746" y="1"/>
                    <a:pt x="481" y="1"/>
                  </a:cubicBezTo>
                  <a:close/>
                </a:path>
              </a:pathLst>
            </a:custGeom>
            <a:solidFill>
              <a:srgbClr val="F39C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26" name="Google Shape;4926;p84"/>
            <p:cNvSpPr/>
            <p:nvPr/>
          </p:nvSpPr>
          <p:spPr>
            <a:xfrm>
              <a:off x="4998860" y="5051585"/>
              <a:ext cx="49810" cy="28933"/>
            </a:xfrm>
            <a:custGeom>
              <a:rect b="b" l="l" r="r" t="t"/>
              <a:pathLst>
                <a:path extrusionOk="0" h="607" w="1045">
                  <a:moveTo>
                    <a:pt x="959" y="1"/>
                  </a:moveTo>
                  <a:cubicBezTo>
                    <a:pt x="957" y="1"/>
                    <a:pt x="955" y="1"/>
                    <a:pt x="952" y="1"/>
                  </a:cubicBezTo>
                  <a:cubicBezTo>
                    <a:pt x="913" y="4"/>
                    <a:pt x="881" y="39"/>
                    <a:pt x="883" y="80"/>
                  </a:cubicBezTo>
                  <a:cubicBezTo>
                    <a:pt x="884" y="116"/>
                    <a:pt x="894" y="435"/>
                    <a:pt x="542" y="456"/>
                  </a:cubicBezTo>
                  <a:cubicBezTo>
                    <a:pt x="529" y="456"/>
                    <a:pt x="516" y="457"/>
                    <a:pt x="504" y="457"/>
                  </a:cubicBezTo>
                  <a:cubicBezTo>
                    <a:pt x="399" y="457"/>
                    <a:pt x="316" y="429"/>
                    <a:pt x="256" y="374"/>
                  </a:cubicBezTo>
                  <a:cubicBezTo>
                    <a:pt x="154" y="278"/>
                    <a:pt x="150" y="126"/>
                    <a:pt x="150" y="123"/>
                  </a:cubicBezTo>
                  <a:cubicBezTo>
                    <a:pt x="150" y="81"/>
                    <a:pt x="117" y="48"/>
                    <a:pt x="76" y="48"/>
                  </a:cubicBezTo>
                  <a:cubicBezTo>
                    <a:pt x="34" y="48"/>
                    <a:pt x="1" y="83"/>
                    <a:pt x="1" y="123"/>
                  </a:cubicBezTo>
                  <a:cubicBezTo>
                    <a:pt x="1" y="132"/>
                    <a:pt x="3" y="340"/>
                    <a:pt x="153" y="482"/>
                  </a:cubicBezTo>
                  <a:cubicBezTo>
                    <a:pt x="241" y="563"/>
                    <a:pt x="359" y="606"/>
                    <a:pt x="502" y="606"/>
                  </a:cubicBezTo>
                  <a:cubicBezTo>
                    <a:pt x="519" y="606"/>
                    <a:pt x="536" y="604"/>
                    <a:pt x="550" y="603"/>
                  </a:cubicBezTo>
                  <a:cubicBezTo>
                    <a:pt x="702" y="594"/>
                    <a:pt x="822" y="540"/>
                    <a:pt x="907" y="445"/>
                  </a:cubicBezTo>
                  <a:cubicBezTo>
                    <a:pt x="1045" y="289"/>
                    <a:pt x="1031" y="80"/>
                    <a:pt x="1031" y="70"/>
                  </a:cubicBezTo>
                  <a:cubicBezTo>
                    <a:pt x="1029" y="33"/>
                    <a:pt x="997" y="1"/>
                    <a:pt x="959" y="1"/>
                  </a:cubicBezTo>
                  <a:close/>
                </a:path>
              </a:pathLst>
            </a:custGeom>
            <a:solidFill>
              <a:srgbClr val="1825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927" name="Google Shape;4927;p84"/>
          <p:cNvGrpSpPr/>
          <p:nvPr/>
        </p:nvGrpSpPr>
        <p:grpSpPr>
          <a:xfrm>
            <a:off x="310809" y="-109565"/>
            <a:ext cx="1127479" cy="1509825"/>
            <a:chOff x="343086" y="2700509"/>
            <a:chExt cx="453294" cy="607014"/>
          </a:xfrm>
        </p:grpSpPr>
        <p:sp>
          <p:nvSpPr>
            <p:cNvPr id="4928" name="Google Shape;4928;p84"/>
            <p:cNvSpPr/>
            <p:nvPr/>
          </p:nvSpPr>
          <p:spPr>
            <a:xfrm>
              <a:off x="354430" y="2713093"/>
              <a:ext cx="248001" cy="308679"/>
            </a:xfrm>
            <a:custGeom>
              <a:rect b="b" l="l" r="r" t="t"/>
              <a:pathLst>
                <a:path extrusionOk="0" h="6476" w="5203">
                  <a:moveTo>
                    <a:pt x="4463" y="0"/>
                  </a:moveTo>
                  <a:lnTo>
                    <a:pt x="4416" y="3026"/>
                  </a:lnTo>
                  <a:lnTo>
                    <a:pt x="4416" y="3028"/>
                  </a:lnTo>
                  <a:lnTo>
                    <a:pt x="5151" y="5943"/>
                  </a:lnTo>
                  <a:lnTo>
                    <a:pt x="4179" y="6418"/>
                  </a:lnTo>
                  <a:lnTo>
                    <a:pt x="2830" y="4769"/>
                  </a:lnTo>
                  <a:lnTo>
                    <a:pt x="29" y="2368"/>
                  </a:lnTo>
                  <a:lnTo>
                    <a:pt x="0" y="2404"/>
                  </a:lnTo>
                  <a:lnTo>
                    <a:pt x="2797" y="4800"/>
                  </a:lnTo>
                  <a:lnTo>
                    <a:pt x="4156" y="6460"/>
                  </a:lnTo>
                  <a:lnTo>
                    <a:pt x="4168" y="6475"/>
                  </a:lnTo>
                  <a:lnTo>
                    <a:pt x="5203" y="5967"/>
                  </a:lnTo>
                  <a:lnTo>
                    <a:pt x="4461" y="3023"/>
                  </a:lnTo>
                  <a:lnTo>
                    <a:pt x="4509" y="1"/>
                  </a:lnTo>
                  <a:lnTo>
                    <a:pt x="446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29" name="Google Shape;4929;p84"/>
            <p:cNvSpPr/>
            <p:nvPr/>
          </p:nvSpPr>
          <p:spPr>
            <a:xfrm>
              <a:off x="483650" y="2856564"/>
              <a:ext cx="83175" cy="90278"/>
            </a:xfrm>
            <a:custGeom>
              <a:rect b="b" l="l" r="r" t="t"/>
              <a:pathLst>
                <a:path extrusionOk="0" h="1894" w="1745">
                  <a:moveTo>
                    <a:pt x="1710" y="0"/>
                  </a:moveTo>
                  <a:lnTo>
                    <a:pt x="0" y="1862"/>
                  </a:lnTo>
                  <a:lnTo>
                    <a:pt x="34" y="1894"/>
                  </a:lnTo>
                  <a:lnTo>
                    <a:pt x="1744" y="31"/>
                  </a:lnTo>
                  <a:lnTo>
                    <a:pt x="171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0" name="Google Shape;4930;p84"/>
            <p:cNvSpPr/>
            <p:nvPr/>
          </p:nvSpPr>
          <p:spPr>
            <a:xfrm>
              <a:off x="604767" y="3000036"/>
              <a:ext cx="179316" cy="297906"/>
            </a:xfrm>
            <a:custGeom>
              <a:rect b="b" l="l" r="r" t="t"/>
              <a:pathLst>
                <a:path extrusionOk="0" h="6250" w="3762">
                  <a:moveTo>
                    <a:pt x="35" y="1"/>
                  </a:moveTo>
                  <a:lnTo>
                    <a:pt x="0" y="31"/>
                  </a:lnTo>
                  <a:lnTo>
                    <a:pt x="3691" y="4191"/>
                  </a:lnTo>
                  <a:lnTo>
                    <a:pt x="474" y="6212"/>
                  </a:lnTo>
                  <a:lnTo>
                    <a:pt x="497" y="6249"/>
                  </a:lnTo>
                  <a:lnTo>
                    <a:pt x="3761" y="4202"/>
                  </a:lnTo>
                  <a:lnTo>
                    <a:pt x="3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1" name="Google Shape;4931;p84"/>
            <p:cNvSpPr/>
            <p:nvPr/>
          </p:nvSpPr>
          <p:spPr>
            <a:xfrm>
              <a:off x="407052" y="3025251"/>
              <a:ext cx="158963" cy="193186"/>
            </a:xfrm>
            <a:custGeom>
              <a:rect b="b" l="l" r="r" t="t"/>
              <a:pathLst>
                <a:path extrusionOk="0" h="4053" w="3335">
                  <a:moveTo>
                    <a:pt x="45" y="0"/>
                  </a:moveTo>
                  <a:lnTo>
                    <a:pt x="0" y="2"/>
                  </a:lnTo>
                  <a:lnTo>
                    <a:pt x="102" y="4053"/>
                  </a:lnTo>
                  <a:lnTo>
                    <a:pt x="3335" y="2299"/>
                  </a:lnTo>
                  <a:lnTo>
                    <a:pt x="2947" y="62"/>
                  </a:lnTo>
                  <a:lnTo>
                    <a:pt x="2902" y="70"/>
                  </a:lnTo>
                  <a:lnTo>
                    <a:pt x="3283" y="2275"/>
                  </a:lnTo>
                  <a:lnTo>
                    <a:pt x="147" y="3977"/>
                  </a:lnTo>
                  <a:lnTo>
                    <a:pt x="45"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2" name="Google Shape;4932;p84"/>
            <p:cNvSpPr/>
            <p:nvPr/>
          </p:nvSpPr>
          <p:spPr>
            <a:xfrm>
              <a:off x="554147" y="2846745"/>
              <a:ext cx="23642" cy="21116"/>
            </a:xfrm>
            <a:custGeom>
              <a:rect b="b" l="l" r="r" t="t"/>
              <a:pathLst>
                <a:path extrusionOk="0" h="443" w="496">
                  <a:moveTo>
                    <a:pt x="248" y="1"/>
                  </a:moveTo>
                  <a:cubicBezTo>
                    <a:pt x="186" y="1"/>
                    <a:pt x="124" y="27"/>
                    <a:pt x="81" y="77"/>
                  </a:cubicBezTo>
                  <a:cubicBezTo>
                    <a:pt x="1" y="170"/>
                    <a:pt x="11" y="311"/>
                    <a:pt x="104" y="389"/>
                  </a:cubicBezTo>
                  <a:cubicBezTo>
                    <a:pt x="146" y="425"/>
                    <a:pt x="198" y="443"/>
                    <a:pt x="249" y="443"/>
                  </a:cubicBezTo>
                  <a:cubicBezTo>
                    <a:pt x="311" y="443"/>
                    <a:pt x="373" y="416"/>
                    <a:pt x="416" y="365"/>
                  </a:cubicBezTo>
                  <a:cubicBezTo>
                    <a:pt x="496" y="273"/>
                    <a:pt x="485" y="133"/>
                    <a:pt x="392" y="54"/>
                  </a:cubicBezTo>
                  <a:cubicBezTo>
                    <a:pt x="350" y="18"/>
                    <a:pt x="299" y="1"/>
                    <a:pt x="248"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3" name="Google Shape;4933;p84"/>
            <p:cNvSpPr/>
            <p:nvPr/>
          </p:nvSpPr>
          <p:spPr>
            <a:xfrm>
              <a:off x="540181" y="3011476"/>
              <a:ext cx="23594" cy="21116"/>
            </a:xfrm>
            <a:custGeom>
              <a:rect b="b" l="l" r="r" t="t"/>
              <a:pathLst>
                <a:path extrusionOk="0" h="443" w="495">
                  <a:moveTo>
                    <a:pt x="246" y="1"/>
                  </a:moveTo>
                  <a:cubicBezTo>
                    <a:pt x="184" y="1"/>
                    <a:pt x="122" y="27"/>
                    <a:pt x="79" y="78"/>
                  </a:cubicBezTo>
                  <a:cubicBezTo>
                    <a:pt x="0" y="170"/>
                    <a:pt x="10" y="310"/>
                    <a:pt x="103" y="389"/>
                  </a:cubicBezTo>
                  <a:cubicBezTo>
                    <a:pt x="144" y="425"/>
                    <a:pt x="195" y="442"/>
                    <a:pt x="246" y="442"/>
                  </a:cubicBezTo>
                  <a:cubicBezTo>
                    <a:pt x="308" y="442"/>
                    <a:pt x="370" y="416"/>
                    <a:pt x="414" y="366"/>
                  </a:cubicBezTo>
                  <a:cubicBezTo>
                    <a:pt x="495" y="273"/>
                    <a:pt x="484" y="132"/>
                    <a:pt x="391" y="54"/>
                  </a:cubicBezTo>
                  <a:cubicBezTo>
                    <a:pt x="349" y="18"/>
                    <a:pt x="298" y="1"/>
                    <a:pt x="24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4" name="Google Shape;4934;p84"/>
            <p:cNvSpPr/>
            <p:nvPr/>
          </p:nvSpPr>
          <p:spPr>
            <a:xfrm>
              <a:off x="616063" y="3286407"/>
              <a:ext cx="23642" cy="21116"/>
            </a:xfrm>
            <a:custGeom>
              <a:rect b="b" l="l" r="r" t="t"/>
              <a:pathLst>
                <a:path extrusionOk="0" h="443" w="496">
                  <a:moveTo>
                    <a:pt x="249" y="1"/>
                  </a:moveTo>
                  <a:cubicBezTo>
                    <a:pt x="186" y="1"/>
                    <a:pt x="124" y="27"/>
                    <a:pt x="81" y="78"/>
                  </a:cubicBezTo>
                  <a:cubicBezTo>
                    <a:pt x="1" y="170"/>
                    <a:pt x="11" y="311"/>
                    <a:pt x="104" y="389"/>
                  </a:cubicBezTo>
                  <a:cubicBezTo>
                    <a:pt x="146" y="425"/>
                    <a:pt x="198" y="443"/>
                    <a:pt x="249" y="443"/>
                  </a:cubicBezTo>
                  <a:cubicBezTo>
                    <a:pt x="312" y="443"/>
                    <a:pt x="373" y="417"/>
                    <a:pt x="416" y="366"/>
                  </a:cubicBezTo>
                  <a:cubicBezTo>
                    <a:pt x="496" y="273"/>
                    <a:pt x="485" y="133"/>
                    <a:pt x="392" y="54"/>
                  </a:cubicBezTo>
                  <a:cubicBezTo>
                    <a:pt x="351" y="18"/>
                    <a:pt x="300" y="1"/>
                    <a:pt x="249"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5" name="Google Shape;4935;p84"/>
            <p:cNvSpPr/>
            <p:nvPr/>
          </p:nvSpPr>
          <p:spPr>
            <a:xfrm>
              <a:off x="587083" y="2984402"/>
              <a:ext cx="28122" cy="25119"/>
            </a:xfrm>
            <a:custGeom>
              <a:rect b="b" l="l" r="r" t="t"/>
              <a:pathLst>
                <a:path extrusionOk="0" h="527" w="590">
                  <a:moveTo>
                    <a:pt x="297" y="0"/>
                  </a:moveTo>
                  <a:cubicBezTo>
                    <a:pt x="222" y="0"/>
                    <a:pt x="148" y="32"/>
                    <a:pt x="95" y="92"/>
                  </a:cubicBezTo>
                  <a:cubicBezTo>
                    <a:pt x="0" y="202"/>
                    <a:pt x="14" y="369"/>
                    <a:pt x="124" y="464"/>
                  </a:cubicBezTo>
                  <a:cubicBezTo>
                    <a:pt x="173" y="506"/>
                    <a:pt x="234" y="527"/>
                    <a:pt x="294" y="527"/>
                  </a:cubicBezTo>
                  <a:cubicBezTo>
                    <a:pt x="369" y="527"/>
                    <a:pt x="443" y="495"/>
                    <a:pt x="496" y="435"/>
                  </a:cubicBezTo>
                  <a:cubicBezTo>
                    <a:pt x="590" y="325"/>
                    <a:pt x="576" y="159"/>
                    <a:pt x="466" y="63"/>
                  </a:cubicBezTo>
                  <a:cubicBezTo>
                    <a:pt x="417" y="21"/>
                    <a:pt x="357" y="0"/>
                    <a:pt x="297"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6" name="Google Shape;4936;p84"/>
            <p:cNvSpPr/>
            <p:nvPr/>
          </p:nvSpPr>
          <p:spPr>
            <a:xfrm>
              <a:off x="398902" y="3204090"/>
              <a:ext cx="28170" cy="25119"/>
            </a:xfrm>
            <a:custGeom>
              <a:rect b="b" l="l" r="r" t="t"/>
              <a:pathLst>
                <a:path extrusionOk="0" h="527" w="591">
                  <a:moveTo>
                    <a:pt x="296" y="0"/>
                  </a:moveTo>
                  <a:cubicBezTo>
                    <a:pt x="221" y="0"/>
                    <a:pt x="147" y="31"/>
                    <a:pt x="95" y="91"/>
                  </a:cubicBezTo>
                  <a:cubicBezTo>
                    <a:pt x="1" y="201"/>
                    <a:pt x="14" y="368"/>
                    <a:pt x="124" y="463"/>
                  </a:cubicBezTo>
                  <a:cubicBezTo>
                    <a:pt x="174" y="506"/>
                    <a:pt x="235" y="526"/>
                    <a:pt x="296" y="526"/>
                  </a:cubicBezTo>
                  <a:cubicBezTo>
                    <a:pt x="371" y="526"/>
                    <a:pt x="444" y="495"/>
                    <a:pt x="496" y="435"/>
                  </a:cubicBezTo>
                  <a:cubicBezTo>
                    <a:pt x="590" y="325"/>
                    <a:pt x="577" y="158"/>
                    <a:pt x="467" y="63"/>
                  </a:cubicBezTo>
                  <a:cubicBezTo>
                    <a:pt x="417" y="21"/>
                    <a:pt x="356"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7" name="Google Shape;4937;p84"/>
            <p:cNvSpPr/>
            <p:nvPr/>
          </p:nvSpPr>
          <p:spPr>
            <a:xfrm>
              <a:off x="768305" y="3187455"/>
              <a:ext cx="28075" cy="25167"/>
            </a:xfrm>
            <a:custGeom>
              <a:rect b="b" l="l" r="r" t="t"/>
              <a:pathLst>
                <a:path extrusionOk="0" h="528" w="589">
                  <a:moveTo>
                    <a:pt x="296" y="1"/>
                  </a:moveTo>
                  <a:cubicBezTo>
                    <a:pt x="222" y="1"/>
                    <a:pt x="147" y="32"/>
                    <a:pt x="95" y="93"/>
                  </a:cubicBezTo>
                  <a:cubicBezTo>
                    <a:pt x="1" y="203"/>
                    <a:pt x="13" y="369"/>
                    <a:pt x="123" y="465"/>
                  </a:cubicBezTo>
                  <a:cubicBezTo>
                    <a:pt x="173" y="507"/>
                    <a:pt x="234" y="527"/>
                    <a:pt x="294" y="527"/>
                  </a:cubicBezTo>
                  <a:cubicBezTo>
                    <a:pt x="369" y="527"/>
                    <a:pt x="443" y="496"/>
                    <a:pt x="495" y="435"/>
                  </a:cubicBezTo>
                  <a:cubicBezTo>
                    <a:pt x="589" y="325"/>
                    <a:pt x="575" y="160"/>
                    <a:pt x="466" y="64"/>
                  </a:cubicBezTo>
                  <a:cubicBezTo>
                    <a:pt x="417" y="21"/>
                    <a:pt x="357" y="1"/>
                    <a:pt x="29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8" name="Google Shape;4938;p84"/>
            <p:cNvSpPr/>
            <p:nvPr/>
          </p:nvSpPr>
          <p:spPr>
            <a:xfrm>
              <a:off x="554147" y="2700509"/>
              <a:ext cx="28122" cy="25215"/>
            </a:xfrm>
            <a:custGeom>
              <a:rect b="b" l="l" r="r" t="t"/>
              <a:pathLst>
                <a:path extrusionOk="0" h="529" w="590">
                  <a:moveTo>
                    <a:pt x="296" y="0"/>
                  </a:moveTo>
                  <a:cubicBezTo>
                    <a:pt x="222" y="0"/>
                    <a:pt x="148" y="32"/>
                    <a:pt x="95" y="93"/>
                  </a:cubicBezTo>
                  <a:cubicBezTo>
                    <a:pt x="1" y="203"/>
                    <a:pt x="14" y="369"/>
                    <a:pt x="124" y="464"/>
                  </a:cubicBezTo>
                  <a:cubicBezTo>
                    <a:pt x="174" y="507"/>
                    <a:pt x="235" y="528"/>
                    <a:pt x="296" y="528"/>
                  </a:cubicBezTo>
                  <a:cubicBezTo>
                    <a:pt x="370" y="528"/>
                    <a:pt x="444" y="497"/>
                    <a:pt x="496" y="436"/>
                  </a:cubicBezTo>
                  <a:cubicBezTo>
                    <a:pt x="590" y="326"/>
                    <a:pt x="576" y="160"/>
                    <a:pt x="466" y="64"/>
                  </a:cubicBezTo>
                  <a:cubicBezTo>
                    <a:pt x="417" y="21"/>
                    <a:pt x="357"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9" name="Google Shape;4939;p84"/>
            <p:cNvSpPr/>
            <p:nvPr/>
          </p:nvSpPr>
          <p:spPr>
            <a:xfrm>
              <a:off x="557578" y="3127873"/>
              <a:ext cx="14347" cy="12822"/>
            </a:xfrm>
            <a:custGeom>
              <a:rect b="b" l="l" r="r" t="t"/>
              <a:pathLst>
                <a:path extrusionOk="0" h="269" w="301">
                  <a:moveTo>
                    <a:pt x="150" y="0"/>
                  </a:moveTo>
                  <a:cubicBezTo>
                    <a:pt x="112" y="0"/>
                    <a:pt x="75" y="16"/>
                    <a:pt x="49" y="47"/>
                  </a:cubicBezTo>
                  <a:cubicBezTo>
                    <a:pt x="1" y="103"/>
                    <a:pt x="7" y="188"/>
                    <a:pt x="64" y="235"/>
                  </a:cubicBezTo>
                  <a:cubicBezTo>
                    <a:pt x="89" y="258"/>
                    <a:pt x="120" y="268"/>
                    <a:pt x="151" y="268"/>
                  </a:cubicBezTo>
                  <a:cubicBezTo>
                    <a:pt x="188" y="268"/>
                    <a:pt x="226" y="252"/>
                    <a:pt x="252" y="222"/>
                  </a:cubicBezTo>
                  <a:cubicBezTo>
                    <a:pt x="300" y="165"/>
                    <a:pt x="294" y="80"/>
                    <a:pt x="237" y="33"/>
                  </a:cubicBezTo>
                  <a:cubicBezTo>
                    <a:pt x="212" y="11"/>
                    <a:pt x="181" y="0"/>
                    <a:pt x="150"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0" name="Google Shape;4940;p84"/>
            <p:cNvSpPr/>
            <p:nvPr/>
          </p:nvSpPr>
          <p:spPr>
            <a:xfrm>
              <a:off x="402095" y="3014335"/>
              <a:ext cx="14347" cy="12822"/>
            </a:xfrm>
            <a:custGeom>
              <a:rect b="b" l="l" r="r" t="t"/>
              <a:pathLst>
                <a:path extrusionOk="0" h="269" w="301">
                  <a:moveTo>
                    <a:pt x="150" y="1"/>
                  </a:moveTo>
                  <a:cubicBezTo>
                    <a:pt x="112" y="1"/>
                    <a:pt x="75" y="17"/>
                    <a:pt x="49" y="47"/>
                  </a:cubicBezTo>
                  <a:cubicBezTo>
                    <a:pt x="1" y="104"/>
                    <a:pt x="7" y="189"/>
                    <a:pt x="64" y="236"/>
                  </a:cubicBezTo>
                  <a:cubicBezTo>
                    <a:pt x="88" y="258"/>
                    <a:pt x="119" y="269"/>
                    <a:pt x="150" y="269"/>
                  </a:cubicBezTo>
                  <a:cubicBezTo>
                    <a:pt x="188" y="269"/>
                    <a:pt x="226" y="253"/>
                    <a:pt x="252" y="222"/>
                  </a:cubicBezTo>
                  <a:cubicBezTo>
                    <a:pt x="300" y="166"/>
                    <a:pt x="294" y="81"/>
                    <a:pt x="237" y="34"/>
                  </a:cubicBezTo>
                  <a:cubicBezTo>
                    <a:pt x="212" y="12"/>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1" name="Google Shape;4941;p84"/>
            <p:cNvSpPr/>
            <p:nvPr/>
          </p:nvSpPr>
          <p:spPr>
            <a:xfrm>
              <a:off x="481505" y="2934830"/>
              <a:ext cx="14299" cy="12822"/>
            </a:xfrm>
            <a:custGeom>
              <a:rect b="b" l="l" r="r" t="t"/>
              <a:pathLst>
                <a:path extrusionOk="0" h="269" w="300">
                  <a:moveTo>
                    <a:pt x="150" y="1"/>
                  </a:moveTo>
                  <a:cubicBezTo>
                    <a:pt x="112" y="1"/>
                    <a:pt x="74" y="17"/>
                    <a:pt x="49" y="48"/>
                  </a:cubicBezTo>
                  <a:cubicBezTo>
                    <a:pt x="0" y="103"/>
                    <a:pt x="7" y="189"/>
                    <a:pt x="63" y="236"/>
                  </a:cubicBezTo>
                  <a:cubicBezTo>
                    <a:pt x="88" y="258"/>
                    <a:pt x="119" y="268"/>
                    <a:pt x="150" y="268"/>
                  </a:cubicBezTo>
                  <a:cubicBezTo>
                    <a:pt x="188" y="268"/>
                    <a:pt x="225" y="253"/>
                    <a:pt x="252" y="221"/>
                  </a:cubicBezTo>
                  <a:cubicBezTo>
                    <a:pt x="300" y="165"/>
                    <a:pt x="293" y="80"/>
                    <a:pt x="237" y="33"/>
                  </a:cubicBezTo>
                  <a:cubicBezTo>
                    <a:pt x="212" y="11"/>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2" name="Google Shape;4942;p84"/>
            <p:cNvSpPr/>
            <p:nvPr/>
          </p:nvSpPr>
          <p:spPr>
            <a:xfrm>
              <a:off x="343086" y="2816240"/>
              <a:ext cx="14347" cy="12822"/>
            </a:xfrm>
            <a:custGeom>
              <a:rect b="b" l="l" r="r" t="t"/>
              <a:pathLst>
                <a:path extrusionOk="0" h="269" w="301">
                  <a:moveTo>
                    <a:pt x="151" y="1"/>
                  </a:moveTo>
                  <a:cubicBezTo>
                    <a:pt x="113" y="1"/>
                    <a:pt x="75" y="17"/>
                    <a:pt x="50" y="47"/>
                  </a:cubicBezTo>
                  <a:cubicBezTo>
                    <a:pt x="0" y="104"/>
                    <a:pt x="8" y="189"/>
                    <a:pt x="63" y="236"/>
                  </a:cubicBezTo>
                  <a:cubicBezTo>
                    <a:pt x="89" y="258"/>
                    <a:pt x="120" y="269"/>
                    <a:pt x="151" y="269"/>
                  </a:cubicBezTo>
                  <a:cubicBezTo>
                    <a:pt x="188" y="269"/>
                    <a:pt x="226" y="253"/>
                    <a:pt x="252" y="222"/>
                  </a:cubicBezTo>
                  <a:cubicBezTo>
                    <a:pt x="301" y="166"/>
                    <a:pt x="294" y="81"/>
                    <a:pt x="238" y="34"/>
                  </a:cubicBezTo>
                  <a:cubicBezTo>
                    <a:pt x="213" y="12"/>
                    <a:pt x="181" y="1"/>
                    <a:pt x="15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943" name="Google Shape;4943;p84"/>
          <p:cNvGrpSpPr/>
          <p:nvPr/>
        </p:nvGrpSpPr>
        <p:grpSpPr>
          <a:xfrm rot="-626566">
            <a:off x="7127970" y="872902"/>
            <a:ext cx="779336" cy="952468"/>
            <a:chOff x="1562309" y="2509229"/>
            <a:chExt cx="347240" cy="424361"/>
          </a:xfrm>
        </p:grpSpPr>
        <p:sp>
          <p:nvSpPr>
            <p:cNvPr id="4944" name="Google Shape;4944;p84"/>
            <p:cNvSpPr/>
            <p:nvPr/>
          </p:nvSpPr>
          <p:spPr>
            <a:xfrm>
              <a:off x="1571270" y="2673626"/>
              <a:ext cx="92232" cy="113300"/>
            </a:xfrm>
            <a:custGeom>
              <a:rect b="b" l="l" r="r" t="t"/>
              <a:pathLst>
                <a:path extrusionOk="0" h="2377" w="1935">
                  <a:moveTo>
                    <a:pt x="1890" y="63"/>
                  </a:moveTo>
                  <a:lnTo>
                    <a:pt x="1890" y="1332"/>
                  </a:lnTo>
                  <a:lnTo>
                    <a:pt x="828" y="2300"/>
                  </a:lnTo>
                  <a:lnTo>
                    <a:pt x="64" y="630"/>
                  </a:lnTo>
                  <a:lnTo>
                    <a:pt x="1890" y="63"/>
                  </a:lnTo>
                  <a:close/>
                  <a:moveTo>
                    <a:pt x="1934" y="0"/>
                  </a:moveTo>
                  <a:lnTo>
                    <a:pt x="26" y="594"/>
                  </a:lnTo>
                  <a:lnTo>
                    <a:pt x="1" y="602"/>
                  </a:lnTo>
                  <a:lnTo>
                    <a:pt x="812" y="2377"/>
                  </a:lnTo>
                  <a:lnTo>
                    <a:pt x="1927" y="1358"/>
                  </a:lnTo>
                  <a:lnTo>
                    <a:pt x="1934" y="1352"/>
                  </a:lnTo>
                  <a:lnTo>
                    <a:pt x="1934"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5" name="Google Shape;4945;p84"/>
            <p:cNvSpPr/>
            <p:nvPr/>
          </p:nvSpPr>
          <p:spPr>
            <a:xfrm>
              <a:off x="1661643" y="2520335"/>
              <a:ext cx="238802" cy="403580"/>
            </a:xfrm>
            <a:custGeom>
              <a:rect b="b" l="l" r="r" t="t"/>
              <a:pathLst>
                <a:path extrusionOk="0" h="8467" w="5010">
                  <a:moveTo>
                    <a:pt x="3577" y="0"/>
                  </a:moveTo>
                  <a:lnTo>
                    <a:pt x="2130" y="1243"/>
                  </a:lnTo>
                  <a:lnTo>
                    <a:pt x="0" y="3230"/>
                  </a:lnTo>
                  <a:lnTo>
                    <a:pt x="32" y="3264"/>
                  </a:lnTo>
                  <a:lnTo>
                    <a:pt x="2161" y="1276"/>
                  </a:lnTo>
                  <a:lnTo>
                    <a:pt x="3567" y="70"/>
                  </a:lnTo>
                  <a:lnTo>
                    <a:pt x="4946" y="2277"/>
                  </a:lnTo>
                  <a:lnTo>
                    <a:pt x="3239" y="3234"/>
                  </a:lnTo>
                  <a:lnTo>
                    <a:pt x="3327" y="5553"/>
                  </a:lnTo>
                  <a:lnTo>
                    <a:pt x="3239" y="7123"/>
                  </a:lnTo>
                  <a:lnTo>
                    <a:pt x="4965" y="8466"/>
                  </a:lnTo>
                  <a:lnTo>
                    <a:pt x="4992" y="8431"/>
                  </a:lnTo>
                  <a:lnTo>
                    <a:pt x="3286" y="7102"/>
                  </a:lnTo>
                  <a:lnTo>
                    <a:pt x="3372" y="5553"/>
                  </a:lnTo>
                  <a:lnTo>
                    <a:pt x="3286" y="3260"/>
                  </a:lnTo>
                  <a:lnTo>
                    <a:pt x="4989" y="2307"/>
                  </a:lnTo>
                  <a:lnTo>
                    <a:pt x="5010" y="2295"/>
                  </a:lnTo>
                  <a:lnTo>
                    <a:pt x="3577" y="0"/>
                  </a:ln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6" name="Google Shape;4946;p84"/>
            <p:cNvSpPr/>
            <p:nvPr/>
          </p:nvSpPr>
          <p:spPr>
            <a:xfrm>
              <a:off x="1562309" y="2692406"/>
              <a:ext cx="21068" cy="21163"/>
            </a:xfrm>
            <a:custGeom>
              <a:rect b="b" l="l" r="r" t="t"/>
              <a:pathLst>
                <a:path extrusionOk="0" h="444" w="442">
                  <a:moveTo>
                    <a:pt x="221" y="1"/>
                  </a:moveTo>
                  <a:cubicBezTo>
                    <a:pt x="100" y="1"/>
                    <a:pt x="0" y="100"/>
                    <a:pt x="0" y="222"/>
                  </a:cubicBezTo>
                  <a:cubicBezTo>
                    <a:pt x="0" y="344"/>
                    <a:pt x="100" y="444"/>
                    <a:pt x="221" y="444"/>
                  </a:cubicBezTo>
                  <a:cubicBezTo>
                    <a:pt x="343" y="444"/>
                    <a:pt x="442" y="344"/>
                    <a:pt x="442" y="222"/>
                  </a:cubicBezTo>
                  <a:cubicBezTo>
                    <a:pt x="442"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7" name="Google Shape;4947;p84"/>
            <p:cNvSpPr/>
            <p:nvPr/>
          </p:nvSpPr>
          <p:spPr>
            <a:xfrm>
              <a:off x="1753350" y="2569716"/>
              <a:ext cx="21116" cy="21163"/>
            </a:xfrm>
            <a:custGeom>
              <a:rect b="b" l="l" r="r" t="t"/>
              <a:pathLst>
                <a:path extrusionOk="0" h="444" w="443">
                  <a:moveTo>
                    <a:pt x="221" y="1"/>
                  </a:moveTo>
                  <a:cubicBezTo>
                    <a:pt x="99" y="1"/>
                    <a:pt x="1" y="100"/>
                    <a:pt x="1" y="222"/>
                  </a:cubicBezTo>
                  <a:cubicBezTo>
                    <a:pt x="1" y="344"/>
                    <a:pt x="99" y="444"/>
                    <a:pt x="221" y="444"/>
                  </a:cubicBezTo>
                  <a:cubicBezTo>
                    <a:pt x="344" y="444"/>
                    <a:pt x="442" y="344"/>
                    <a:pt x="442" y="222"/>
                  </a:cubicBezTo>
                  <a:cubicBezTo>
                    <a:pt x="442" y="100"/>
                    <a:pt x="344"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8" name="Google Shape;4948;p84"/>
            <p:cNvSpPr/>
            <p:nvPr/>
          </p:nvSpPr>
          <p:spPr>
            <a:xfrm>
              <a:off x="1888099" y="2618811"/>
              <a:ext cx="21211" cy="21116"/>
            </a:xfrm>
            <a:custGeom>
              <a:rect b="b" l="l" r="r" t="t"/>
              <a:pathLst>
                <a:path extrusionOk="0" h="443" w="445">
                  <a:moveTo>
                    <a:pt x="223" y="1"/>
                  </a:moveTo>
                  <a:cubicBezTo>
                    <a:pt x="102" y="1"/>
                    <a:pt x="2" y="98"/>
                    <a:pt x="1" y="220"/>
                  </a:cubicBezTo>
                  <a:cubicBezTo>
                    <a:pt x="0" y="342"/>
                    <a:pt x="97" y="442"/>
                    <a:pt x="220" y="443"/>
                  </a:cubicBezTo>
                  <a:cubicBezTo>
                    <a:pt x="221" y="443"/>
                    <a:pt x="222" y="443"/>
                    <a:pt x="224" y="443"/>
                  </a:cubicBezTo>
                  <a:cubicBezTo>
                    <a:pt x="344" y="443"/>
                    <a:pt x="442" y="345"/>
                    <a:pt x="444" y="224"/>
                  </a:cubicBezTo>
                  <a:cubicBezTo>
                    <a:pt x="445" y="102"/>
                    <a:pt x="347" y="2"/>
                    <a:pt x="225" y="1"/>
                  </a:cubicBezTo>
                  <a:cubicBezTo>
                    <a:pt x="224" y="1"/>
                    <a:pt x="224" y="1"/>
                    <a:pt x="223"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9" name="Google Shape;4949;p84"/>
            <p:cNvSpPr/>
            <p:nvPr/>
          </p:nvSpPr>
          <p:spPr>
            <a:xfrm>
              <a:off x="1810787" y="2774533"/>
              <a:ext cx="21163" cy="21116"/>
            </a:xfrm>
            <a:custGeom>
              <a:rect b="b" l="l" r="r" t="t"/>
              <a:pathLst>
                <a:path extrusionOk="0" h="443" w="444">
                  <a:moveTo>
                    <a:pt x="221" y="0"/>
                  </a:moveTo>
                  <a:cubicBezTo>
                    <a:pt x="100" y="0"/>
                    <a:pt x="0" y="99"/>
                    <a:pt x="0" y="221"/>
                  </a:cubicBezTo>
                  <a:cubicBezTo>
                    <a:pt x="0" y="343"/>
                    <a:pt x="100" y="443"/>
                    <a:pt x="221" y="443"/>
                  </a:cubicBezTo>
                  <a:cubicBezTo>
                    <a:pt x="344" y="443"/>
                    <a:pt x="443" y="343"/>
                    <a:pt x="443" y="221"/>
                  </a:cubicBezTo>
                  <a:cubicBezTo>
                    <a:pt x="443" y="99"/>
                    <a:pt x="344" y="0"/>
                    <a:pt x="221"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0" name="Google Shape;4950;p84"/>
            <p:cNvSpPr/>
            <p:nvPr/>
          </p:nvSpPr>
          <p:spPr>
            <a:xfrm>
              <a:off x="1888385" y="2912475"/>
              <a:ext cx="21163" cy="21116"/>
            </a:xfrm>
            <a:custGeom>
              <a:rect b="b" l="l" r="r" t="t"/>
              <a:pathLst>
                <a:path extrusionOk="0" h="443" w="444">
                  <a:moveTo>
                    <a:pt x="221" y="1"/>
                  </a:moveTo>
                  <a:cubicBezTo>
                    <a:pt x="100" y="1"/>
                    <a:pt x="0" y="100"/>
                    <a:pt x="0" y="221"/>
                  </a:cubicBezTo>
                  <a:cubicBezTo>
                    <a:pt x="0" y="344"/>
                    <a:pt x="100" y="442"/>
                    <a:pt x="221" y="442"/>
                  </a:cubicBezTo>
                  <a:cubicBezTo>
                    <a:pt x="343" y="442"/>
                    <a:pt x="443" y="344"/>
                    <a:pt x="443" y="221"/>
                  </a:cubicBezTo>
                  <a:cubicBezTo>
                    <a:pt x="443" y="100"/>
                    <a:pt x="343" y="1"/>
                    <a:pt x="22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1" name="Google Shape;4951;p84"/>
            <p:cNvSpPr/>
            <p:nvPr/>
          </p:nvSpPr>
          <p:spPr>
            <a:xfrm>
              <a:off x="1597772" y="2772531"/>
              <a:ext cx="25119" cy="25119"/>
            </a:xfrm>
            <a:custGeom>
              <a:rect b="b" l="l" r="r" t="t"/>
              <a:pathLst>
                <a:path extrusionOk="0" h="527" w="527">
                  <a:moveTo>
                    <a:pt x="263" y="0"/>
                  </a:moveTo>
                  <a:cubicBezTo>
                    <a:pt x="119" y="0"/>
                    <a:pt x="0" y="117"/>
                    <a:pt x="0" y="263"/>
                  </a:cubicBezTo>
                  <a:cubicBezTo>
                    <a:pt x="0" y="408"/>
                    <a:pt x="119" y="527"/>
                    <a:pt x="263" y="527"/>
                  </a:cubicBezTo>
                  <a:cubicBezTo>
                    <a:pt x="409" y="527"/>
                    <a:pt x="527" y="408"/>
                    <a:pt x="527" y="263"/>
                  </a:cubicBezTo>
                  <a:cubicBezTo>
                    <a:pt x="527" y="117"/>
                    <a:pt x="409" y="0"/>
                    <a:pt x="263"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2" name="Google Shape;4952;p84"/>
            <p:cNvSpPr/>
            <p:nvPr/>
          </p:nvSpPr>
          <p:spPr>
            <a:xfrm>
              <a:off x="1656114" y="2731158"/>
              <a:ext cx="12774" cy="12774"/>
            </a:xfrm>
            <a:custGeom>
              <a:rect b="b" l="l" r="r" t="t"/>
              <a:pathLst>
                <a:path extrusionOk="0" h="268" w="268">
                  <a:moveTo>
                    <a:pt x="134" y="0"/>
                  </a:moveTo>
                  <a:cubicBezTo>
                    <a:pt x="59" y="0"/>
                    <a:pt x="0" y="61"/>
                    <a:pt x="0" y="134"/>
                  </a:cubicBezTo>
                  <a:cubicBezTo>
                    <a:pt x="0" y="209"/>
                    <a:pt x="61" y="267"/>
                    <a:pt x="134" y="267"/>
                  </a:cubicBezTo>
                  <a:cubicBezTo>
                    <a:pt x="135" y="267"/>
                    <a:pt x="137" y="267"/>
                    <a:pt x="138" y="267"/>
                  </a:cubicBezTo>
                  <a:cubicBezTo>
                    <a:pt x="209" y="267"/>
                    <a:pt x="267" y="207"/>
                    <a:pt x="267" y="134"/>
                  </a:cubicBezTo>
                  <a:cubicBezTo>
                    <a:pt x="267" y="60"/>
                    <a:pt x="206" y="0"/>
                    <a:pt x="134"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3" name="Google Shape;4953;p84"/>
            <p:cNvSpPr/>
            <p:nvPr/>
          </p:nvSpPr>
          <p:spPr>
            <a:xfrm>
              <a:off x="1656114" y="2668716"/>
              <a:ext cx="12774" cy="12774"/>
            </a:xfrm>
            <a:custGeom>
              <a:rect b="b" l="l" r="r" t="t"/>
              <a:pathLst>
                <a:path extrusionOk="0" h="268" w="268">
                  <a:moveTo>
                    <a:pt x="134" y="1"/>
                  </a:moveTo>
                  <a:cubicBezTo>
                    <a:pt x="59" y="1"/>
                    <a:pt x="0" y="61"/>
                    <a:pt x="0" y="135"/>
                  </a:cubicBezTo>
                  <a:cubicBezTo>
                    <a:pt x="0" y="209"/>
                    <a:pt x="61" y="268"/>
                    <a:pt x="134" y="268"/>
                  </a:cubicBezTo>
                  <a:cubicBezTo>
                    <a:pt x="207" y="268"/>
                    <a:pt x="267" y="209"/>
                    <a:pt x="267" y="135"/>
                  </a:cubicBezTo>
                  <a:cubicBezTo>
                    <a:pt x="267" y="59"/>
                    <a:pt x="206"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4" name="Google Shape;4954;p84"/>
            <p:cNvSpPr/>
            <p:nvPr/>
          </p:nvSpPr>
          <p:spPr>
            <a:xfrm>
              <a:off x="1825515" y="2509229"/>
              <a:ext cx="12774" cy="12774"/>
            </a:xfrm>
            <a:custGeom>
              <a:rect b="b" l="l" r="r" t="t"/>
              <a:pathLst>
                <a:path extrusionOk="0" h="268" w="268">
                  <a:moveTo>
                    <a:pt x="134" y="1"/>
                  </a:moveTo>
                  <a:cubicBezTo>
                    <a:pt x="60" y="1"/>
                    <a:pt x="0" y="61"/>
                    <a:pt x="0" y="134"/>
                  </a:cubicBezTo>
                  <a:cubicBezTo>
                    <a:pt x="0" y="208"/>
                    <a:pt x="60" y="268"/>
                    <a:pt x="134" y="268"/>
                  </a:cubicBezTo>
                  <a:cubicBezTo>
                    <a:pt x="208" y="268"/>
                    <a:pt x="267" y="208"/>
                    <a:pt x="267" y="134"/>
                  </a:cubicBezTo>
                  <a:cubicBezTo>
                    <a:pt x="267" y="61"/>
                    <a:pt x="208"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5" name="Google Shape;4955;p84"/>
            <p:cNvSpPr/>
            <p:nvPr/>
          </p:nvSpPr>
          <p:spPr>
            <a:xfrm>
              <a:off x="1810787" y="2668716"/>
              <a:ext cx="12774" cy="12774"/>
            </a:xfrm>
            <a:custGeom>
              <a:rect b="b" l="l" r="r" t="t"/>
              <a:pathLst>
                <a:path extrusionOk="0" h="268" w="268">
                  <a:moveTo>
                    <a:pt x="134" y="1"/>
                  </a:moveTo>
                  <a:cubicBezTo>
                    <a:pt x="59" y="1"/>
                    <a:pt x="0" y="61"/>
                    <a:pt x="0" y="135"/>
                  </a:cubicBezTo>
                  <a:cubicBezTo>
                    <a:pt x="0" y="209"/>
                    <a:pt x="61" y="268"/>
                    <a:pt x="134" y="268"/>
                  </a:cubicBezTo>
                  <a:cubicBezTo>
                    <a:pt x="209" y="268"/>
                    <a:pt x="267" y="209"/>
                    <a:pt x="267" y="135"/>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6" name="Google Shape;4956;p84"/>
            <p:cNvSpPr/>
            <p:nvPr/>
          </p:nvSpPr>
          <p:spPr>
            <a:xfrm>
              <a:off x="1810787" y="2852989"/>
              <a:ext cx="12774" cy="12774"/>
            </a:xfrm>
            <a:custGeom>
              <a:rect b="b" l="l" r="r" t="t"/>
              <a:pathLst>
                <a:path extrusionOk="0" h="268" w="268">
                  <a:moveTo>
                    <a:pt x="134" y="1"/>
                  </a:moveTo>
                  <a:cubicBezTo>
                    <a:pt x="59" y="1"/>
                    <a:pt x="0" y="60"/>
                    <a:pt x="0" y="134"/>
                  </a:cubicBezTo>
                  <a:cubicBezTo>
                    <a:pt x="0" y="208"/>
                    <a:pt x="61" y="268"/>
                    <a:pt x="134" y="268"/>
                  </a:cubicBezTo>
                  <a:cubicBezTo>
                    <a:pt x="209" y="268"/>
                    <a:pt x="267" y="207"/>
                    <a:pt x="267" y="134"/>
                  </a:cubicBezTo>
                  <a:cubicBezTo>
                    <a:pt x="267" y="59"/>
                    <a:pt x="207" y="1"/>
                    <a:pt x="13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957" name="Google Shape;4957;p84"/>
          <p:cNvGrpSpPr/>
          <p:nvPr/>
        </p:nvGrpSpPr>
        <p:grpSpPr>
          <a:xfrm rot="1560014">
            <a:off x="2980198" y="3603712"/>
            <a:ext cx="1121187" cy="1132994"/>
            <a:chOff x="4040460" y="135322"/>
            <a:chExt cx="330843" cy="334322"/>
          </a:xfrm>
        </p:grpSpPr>
        <p:sp>
          <p:nvSpPr>
            <p:cNvPr id="4958" name="Google Shape;4958;p84"/>
            <p:cNvSpPr/>
            <p:nvPr/>
          </p:nvSpPr>
          <p:spPr>
            <a:xfrm>
              <a:off x="4149756" y="146809"/>
              <a:ext cx="134225" cy="232605"/>
            </a:xfrm>
            <a:custGeom>
              <a:rect b="b" l="l" r="r" t="t"/>
              <a:pathLst>
                <a:path extrusionOk="0" h="4880" w="2816">
                  <a:moveTo>
                    <a:pt x="1482" y="1"/>
                  </a:moveTo>
                  <a:lnTo>
                    <a:pt x="1444" y="23"/>
                  </a:lnTo>
                  <a:lnTo>
                    <a:pt x="2768" y="2325"/>
                  </a:lnTo>
                  <a:lnTo>
                    <a:pt x="2266" y="4583"/>
                  </a:lnTo>
                  <a:lnTo>
                    <a:pt x="700" y="4831"/>
                  </a:lnTo>
                  <a:lnTo>
                    <a:pt x="48" y="2665"/>
                  </a:lnTo>
                  <a:lnTo>
                    <a:pt x="1482" y="275"/>
                  </a:lnTo>
                  <a:lnTo>
                    <a:pt x="1444" y="253"/>
                  </a:lnTo>
                  <a:lnTo>
                    <a:pt x="5" y="2650"/>
                  </a:lnTo>
                  <a:lnTo>
                    <a:pt x="1" y="2659"/>
                  </a:lnTo>
                  <a:lnTo>
                    <a:pt x="669" y="4880"/>
                  </a:lnTo>
                  <a:lnTo>
                    <a:pt x="2302" y="4622"/>
                  </a:lnTo>
                  <a:lnTo>
                    <a:pt x="2812" y="2326"/>
                  </a:lnTo>
                  <a:lnTo>
                    <a:pt x="2816" y="2316"/>
                  </a:lnTo>
                  <a:lnTo>
                    <a:pt x="1482"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9" name="Google Shape;4959;p84"/>
            <p:cNvSpPr/>
            <p:nvPr/>
          </p:nvSpPr>
          <p:spPr>
            <a:xfrm>
              <a:off x="4258527" y="365067"/>
              <a:ext cx="102813" cy="12155"/>
            </a:xfrm>
            <a:custGeom>
              <a:rect b="b" l="l" r="r" t="t"/>
              <a:pathLst>
                <a:path extrusionOk="0" h="255" w="2157">
                  <a:moveTo>
                    <a:pt x="5" y="1"/>
                  </a:moveTo>
                  <a:lnTo>
                    <a:pt x="1" y="43"/>
                  </a:lnTo>
                  <a:lnTo>
                    <a:pt x="2152" y="255"/>
                  </a:lnTo>
                  <a:lnTo>
                    <a:pt x="2156" y="212"/>
                  </a:lnTo>
                  <a:lnTo>
                    <a:pt x="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0" name="Google Shape;4960;p84"/>
            <p:cNvSpPr/>
            <p:nvPr/>
          </p:nvSpPr>
          <p:spPr>
            <a:xfrm>
              <a:off x="4052138" y="390091"/>
              <a:ext cx="143567" cy="79076"/>
            </a:xfrm>
            <a:custGeom>
              <a:rect b="b" l="l" r="r" t="t"/>
              <a:pathLst>
                <a:path extrusionOk="0" h="1659" w="3012">
                  <a:moveTo>
                    <a:pt x="2754" y="0"/>
                  </a:moveTo>
                  <a:lnTo>
                    <a:pt x="2711" y="6"/>
                  </a:lnTo>
                  <a:lnTo>
                    <a:pt x="2958" y="1591"/>
                  </a:lnTo>
                  <a:lnTo>
                    <a:pt x="17" y="483"/>
                  </a:lnTo>
                  <a:lnTo>
                    <a:pt x="1" y="523"/>
                  </a:lnTo>
                  <a:lnTo>
                    <a:pt x="3012" y="1658"/>
                  </a:lnTo>
                  <a:lnTo>
                    <a:pt x="2754"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1" name="Google Shape;4961;p84"/>
            <p:cNvSpPr/>
            <p:nvPr/>
          </p:nvSpPr>
          <p:spPr>
            <a:xfrm>
              <a:off x="4272684" y="247239"/>
              <a:ext cx="20258" cy="20258"/>
            </a:xfrm>
            <a:custGeom>
              <a:rect b="b" l="l" r="r" t="t"/>
              <a:pathLst>
                <a:path extrusionOk="0" h="425" w="425">
                  <a:moveTo>
                    <a:pt x="212" y="1"/>
                  </a:moveTo>
                  <a:cubicBezTo>
                    <a:pt x="95" y="1"/>
                    <a:pt x="1" y="96"/>
                    <a:pt x="1" y="213"/>
                  </a:cubicBezTo>
                  <a:cubicBezTo>
                    <a:pt x="1" y="331"/>
                    <a:pt x="95" y="425"/>
                    <a:pt x="212" y="425"/>
                  </a:cubicBezTo>
                  <a:cubicBezTo>
                    <a:pt x="330" y="425"/>
                    <a:pt x="425" y="331"/>
                    <a:pt x="425" y="213"/>
                  </a:cubicBezTo>
                  <a:cubicBezTo>
                    <a:pt x="425" y="96"/>
                    <a:pt x="330"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2" name="Google Shape;4962;p84"/>
            <p:cNvSpPr/>
            <p:nvPr/>
          </p:nvSpPr>
          <p:spPr>
            <a:xfrm>
              <a:off x="4351045" y="366163"/>
              <a:ext cx="20258" cy="20258"/>
            </a:xfrm>
            <a:custGeom>
              <a:rect b="b" l="l" r="r" t="t"/>
              <a:pathLst>
                <a:path extrusionOk="0" h="425" w="425">
                  <a:moveTo>
                    <a:pt x="212" y="1"/>
                  </a:moveTo>
                  <a:cubicBezTo>
                    <a:pt x="95" y="1"/>
                    <a:pt x="1" y="96"/>
                    <a:pt x="1" y="213"/>
                  </a:cubicBezTo>
                  <a:cubicBezTo>
                    <a:pt x="1" y="329"/>
                    <a:pt x="95" y="425"/>
                    <a:pt x="212" y="425"/>
                  </a:cubicBezTo>
                  <a:cubicBezTo>
                    <a:pt x="329" y="425"/>
                    <a:pt x="425" y="329"/>
                    <a:pt x="425" y="213"/>
                  </a:cubicBezTo>
                  <a:cubicBezTo>
                    <a:pt x="425" y="96"/>
                    <a:pt x="329" y="1"/>
                    <a:pt x="21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3" name="Google Shape;4963;p84"/>
            <p:cNvSpPr/>
            <p:nvPr/>
          </p:nvSpPr>
          <p:spPr>
            <a:xfrm>
              <a:off x="4207383" y="135322"/>
              <a:ext cx="24118" cy="24118"/>
            </a:xfrm>
            <a:custGeom>
              <a:rect b="b" l="l" r="r" t="t"/>
              <a:pathLst>
                <a:path extrusionOk="0" h="506" w="506">
                  <a:moveTo>
                    <a:pt x="253" y="1"/>
                  </a:moveTo>
                  <a:cubicBezTo>
                    <a:pt x="114" y="1"/>
                    <a:pt x="1" y="113"/>
                    <a:pt x="1" y="253"/>
                  </a:cubicBezTo>
                  <a:cubicBezTo>
                    <a:pt x="1" y="393"/>
                    <a:pt x="114" y="505"/>
                    <a:pt x="253" y="505"/>
                  </a:cubicBezTo>
                  <a:cubicBezTo>
                    <a:pt x="393" y="505"/>
                    <a:pt x="505" y="392"/>
                    <a:pt x="505" y="253"/>
                  </a:cubicBezTo>
                  <a:cubicBezTo>
                    <a:pt x="505" y="115"/>
                    <a:pt x="393" y="1"/>
                    <a:pt x="253"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4" name="Google Shape;4964;p84"/>
            <p:cNvSpPr/>
            <p:nvPr/>
          </p:nvSpPr>
          <p:spPr>
            <a:xfrm>
              <a:off x="4246468" y="354009"/>
              <a:ext cx="24357" cy="24118"/>
            </a:xfrm>
            <a:custGeom>
              <a:rect b="b" l="l" r="r" t="t"/>
              <a:pathLst>
                <a:path extrusionOk="0" h="506" w="511">
                  <a:moveTo>
                    <a:pt x="255" y="0"/>
                  </a:moveTo>
                  <a:cubicBezTo>
                    <a:pt x="118" y="0"/>
                    <a:pt x="5" y="110"/>
                    <a:pt x="2" y="249"/>
                  </a:cubicBezTo>
                  <a:cubicBezTo>
                    <a:pt x="0" y="389"/>
                    <a:pt x="112" y="504"/>
                    <a:pt x="252" y="506"/>
                  </a:cubicBezTo>
                  <a:cubicBezTo>
                    <a:pt x="253" y="506"/>
                    <a:pt x="254" y="506"/>
                    <a:pt x="255" y="506"/>
                  </a:cubicBezTo>
                  <a:cubicBezTo>
                    <a:pt x="393" y="506"/>
                    <a:pt x="506" y="395"/>
                    <a:pt x="508" y="257"/>
                  </a:cubicBezTo>
                  <a:cubicBezTo>
                    <a:pt x="510" y="117"/>
                    <a:pt x="399" y="2"/>
                    <a:pt x="259" y="0"/>
                  </a:cubicBezTo>
                  <a:cubicBezTo>
                    <a:pt x="258" y="0"/>
                    <a:pt x="256" y="0"/>
                    <a:pt x="255"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5" name="Google Shape;4965;p84"/>
            <p:cNvSpPr/>
            <p:nvPr/>
          </p:nvSpPr>
          <p:spPr>
            <a:xfrm>
              <a:off x="4170252" y="366163"/>
              <a:ext cx="24166" cy="24166"/>
            </a:xfrm>
            <a:custGeom>
              <a:rect b="b" l="l" r="r" t="t"/>
              <a:pathLst>
                <a:path extrusionOk="0" h="507" w="507">
                  <a:moveTo>
                    <a:pt x="254" y="1"/>
                  </a:moveTo>
                  <a:cubicBezTo>
                    <a:pt x="114" y="1"/>
                    <a:pt x="1" y="114"/>
                    <a:pt x="1" y="253"/>
                  </a:cubicBezTo>
                  <a:cubicBezTo>
                    <a:pt x="1" y="393"/>
                    <a:pt x="114" y="506"/>
                    <a:pt x="254" y="506"/>
                  </a:cubicBezTo>
                  <a:cubicBezTo>
                    <a:pt x="393" y="506"/>
                    <a:pt x="506" y="392"/>
                    <a:pt x="506" y="253"/>
                  </a:cubicBezTo>
                  <a:cubicBezTo>
                    <a:pt x="506" y="115"/>
                    <a:pt x="393" y="1"/>
                    <a:pt x="254"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6" name="Google Shape;4966;p84"/>
            <p:cNvSpPr/>
            <p:nvPr/>
          </p:nvSpPr>
          <p:spPr>
            <a:xfrm>
              <a:off x="4040460" y="402007"/>
              <a:ext cx="24166" cy="24071"/>
            </a:xfrm>
            <a:custGeom>
              <a:rect b="b" l="l" r="r" t="t"/>
              <a:pathLst>
                <a:path extrusionOk="0" h="505" w="507">
                  <a:moveTo>
                    <a:pt x="253" y="0"/>
                  </a:moveTo>
                  <a:cubicBezTo>
                    <a:pt x="114" y="0"/>
                    <a:pt x="1" y="112"/>
                    <a:pt x="1" y="253"/>
                  </a:cubicBezTo>
                  <a:cubicBezTo>
                    <a:pt x="1" y="393"/>
                    <a:pt x="114" y="505"/>
                    <a:pt x="253" y="505"/>
                  </a:cubicBezTo>
                  <a:cubicBezTo>
                    <a:pt x="394" y="505"/>
                    <a:pt x="507" y="393"/>
                    <a:pt x="507" y="253"/>
                  </a:cubicBezTo>
                  <a:cubicBezTo>
                    <a:pt x="507" y="113"/>
                    <a:pt x="394" y="0"/>
                    <a:pt x="25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7" name="Google Shape;4967;p84"/>
            <p:cNvSpPr/>
            <p:nvPr/>
          </p:nvSpPr>
          <p:spPr>
            <a:xfrm>
              <a:off x="4142844" y="267449"/>
              <a:ext cx="12250" cy="12345"/>
            </a:xfrm>
            <a:custGeom>
              <a:rect b="b" l="l" r="r" t="t"/>
              <a:pathLst>
                <a:path extrusionOk="0" h="259" w="257">
                  <a:moveTo>
                    <a:pt x="129" y="1"/>
                  </a:moveTo>
                  <a:cubicBezTo>
                    <a:pt x="58" y="1"/>
                    <a:pt x="0" y="60"/>
                    <a:pt x="0" y="130"/>
                  </a:cubicBezTo>
                  <a:cubicBezTo>
                    <a:pt x="0" y="201"/>
                    <a:pt x="58" y="258"/>
                    <a:pt x="129" y="258"/>
                  </a:cubicBezTo>
                  <a:cubicBezTo>
                    <a:pt x="129" y="258"/>
                    <a:pt x="130" y="258"/>
                    <a:pt x="131" y="258"/>
                  </a:cubicBezTo>
                  <a:cubicBezTo>
                    <a:pt x="200" y="258"/>
                    <a:pt x="257" y="201"/>
                    <a:pt x="257" y="130"/>
                  </a:cubicBezTo>
                  <a:cubicBezTo>
                    <a:pt x="257" y="60"/>
                    <a:pt x="199" y="1"/>
                    <a:pt x="129"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8" name="Google Shape;4968;p84"/>
            <p:cNvSpPr/>
            <p:nvPr/>
          </p:nvSpPr>
          <p:spPr>
            <a:xfrm>
              <a:off x="4186172" y="457394"/>
              <a:ext cx="12298" cy="12250"/>
            </a:xfrm>
            <a:custGeom>
              <a:rect b="b" l="l" r="r" t="t"/>
              <a:pathLst>
                <a:path extrusionOk="0" h="257" w="258">
                  <a:moveTo>
                    <a:pt x="130" y="0"/>
                  </a:moveTo>
                  <a:cubicBezTo>
                    <a:pt x="58" y="0"/>
                    <a:pt x="1" y="58"/>
                    <a:pt x="1" y="128"/>
                  </a:cubicBezTo>
                  <a:cubicBezTo>
                    <a:pt x="1" y="199"/>
                    <a:pt x="58" y="257"/>
                    <a:pt x="130" y="257"/>
                  </a:cubicBezTo>
                  <a:cubicBezTo>
                    <a:pt x="200" y="256"/>
                    <a:pt x="257" y="199"/>
                    <a:pt x="257" y="128"/>
                  </a:cubicBezTo>
                  <a:cubicBezTo>
                    <a:pt x="257" y="58"/>
                    <a:pt x="200" y="0"/>
                    <a:pt x="130"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969" name="Google Shape;4969;p84"/>
          <p:cNvGrpSpPr/>
          <p:nvPr/>
        </p:nvGrpSpPr>
        <p:grpSpPr>
          <a:xfrm>
            <a:off x="2303209" y="1360160"/>
            <a:ext cx="446753" cy="307144"/>
            <a:chOff x="5807116" y="-753678"/>
            <a:chExt cx="145807" cy="100239"/>
          </a:xfrm>
        </p:grpSpPr>
        <p:sp>
          <p:nvSpPr>
            <p:cNvPr id="4970" name="Google Shape;4970;p84"/>
            <p:cNvSpPr/>
            <p:nvPr/>
          </p:nvSpPr>
          <p:spPr>
            <a:xfrm>
              <a:off x="5807116" y="-753678"/>
              <a:ext cx="84272" cy="84319"/>
            </a:xfrm>
            <a:custGeom>
              <a:rect b="b" l="l" r="r" t="t"/>
              <a:pathLst>
                <a:path extrusionOk="0" h="1769" w="1768">
                  <a:moveTo>
                    <a:pt x="904" y="0"/>
                  </a:moveTo>
                  <a:cubicBezTo>
                    <a:pt x="787" y="0"/>
                    <a:pt x="607" y="606"/>
                    <a:pt x="607" y="606"/>
                  </a:cubicBezTo>
                  <a:cubicBezTo>
                    <a:pt x="607" y="606"/>
                    <a:pt x="442" y="577"/>
                    <a:pt x="287" y="577"/>
                  </a:cubicBezTo>
                  <a:cubicBezTo>
                    <a:pt x="150" y="577"/>
                    <a:pt x="20" y="599"/>
                    <a:pt x="14" y="684"/>
                  </a:cubicBezTo>
                  <a:cubicBezTo>
                    <a:pt x="1" y="865"/>
                    <a:pt x="503" y="1032"/>
                    <a:pt x="503" y="1032"/>
                  </a:cubicBezTo>
                  <a:cubicBezTo>
                    <a:pt x="503" y="1032"/>
                    <a:pt x="219" y="1611"/>
                    <a:pt x="336" y="1701"/>
                  </a:cubicBezTo>
                  <a:cubicBezTo>
                    <a:pt x="346" y="1709"/>
                    <a:pt x="358" y="1713"/>
                    <a:pt x="373" y="1713"/>
                  </a:cubicBezTo>
                  <a:cubicBezTo>
                    <a:pt x="525" y="1713"/>
                    <a:pt x="890" y="1315"/>
                    <a:pt x="890" y="1315"/>
                  </a:cubicBezTo>
                  <a:cubicBezTo>
                    <a:pt x="890" y="1315"/>
                    <a:pt x="1144" y="1769"/>
                    <a:pt x="1307" y="1769"/>
                  </a:cubicBezTo>
                  <a:cubicBezTo>
                    <a:pt x="1324" y="1769"/>
                    <a:pt x="1340" y="1764"/>
                    <a:pt x="1355" y="1752"/>
                  </a:cubicBezTo>
                  <a:cubicBezTo>
                    <a:pt x="1509" y="1636"/>
                    <a:pt x="1291" y="1134"/>
                    <a:pt x="1291" y="1134"/>
                  </a:cubicBezTo>
                  <a:cubicBezTo>
                    <a:pt x="1291" y="1134"/>
                    <a:pt x="1743" y="940"/>
                    <a:pt x="1755" y="785"/>
                  </a:cubicBezTo>
                  <a:cubicBezTo>
                    <a:pt x="1768" y="631"/>
                    <a:pt x="1148" y="606"/>
                    <a:pt x="1148" y="606"/>
                  </a:cubicBezTo>
                  <a:cubicBezTo>
                    <a:pt x="1148" y="606"/>
                    <a:pt x="1019" y="0"/>
                    <a:pt x="904" y="0"/>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1" name="Google Shape;4971;p84"/>
            <p:cNvSpPr/>
            <p:nvPr/>
          </p:nvSpPr>
          <p:spPr>
            <a:xfrm>
              <a:off x="5875991" y="-697100"/>
              <a:ext cx="76931" cy="31507"/>
            </a:xfrm>
            <a:custGeom>
              <a:rect b="b" l="l" r="r" t="t"/>
              <a:pathLst>
                <a:path extrusionOk="0" h="661" w="1614">
                  <a:moveTo>
                    <a:pt x="177" y="1"/>
                  </a:moveTo>
                  <a:cubicBezTo>
                    <a:pt x="66" y="1"/>
                    <a:pt x="0" y="9"/>
                    <a:pt x="0" y="9"/>
                  </a:cubicBezTo>
                  <a:cubicBezTo>
                    <a:pt x="1181" y="291"/>
                    <a:pt x="1475" y="661"/>
                    <a:pt x="1476" y="661"/>
                  </a:cubicBezTo>
                  <a:cubicBezTo>
                    <a:pt x="1476" y="661"/>
                    <a:pt x="1476" y="661"/>
                    <a:pt x="1476" y="661"/>
                  </a:cubicBezTo>
                  <a:lnTo>
                    <a:pt x="1614" y="417"/>
                  </a:lnTo>
                  <a:cubicBezTo>
                    <a:pt x="1614" y="417"/>
                    <a:pt x="1380" y="230"/>
                    <a:pt x="843" y="88"/>
                  </a:cubicBezTo>
                  <a:cubicBezTo>
                    <a:pt x="571" y="16"/>
                    <a:pt x="331" y="1"/>
                    <a:pt x="177"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2" name="Google Shape;4972;p84"/>
            <p:cNvSpPr/>
            <p:nvPr/>
          </p:nvSpPr>
          <p:spPr>
            <a:xfrm>
              <a:off x="5881378" y="-705394"/>
              <a:ext cx="66064" cy="16492"/>
            </a:xfrm>
            <a:custGeom>
              <a:rect b="b" l="l" r="r" t="t"/>
              <a:pathLst>
                <a:path extrusionOk="0" h="346" w="1386">
                  <a:moveTo>
                    <a:pt x="643" y="1"/>
                  </a:moveTo>
                  <a:cubicBezTo>
                    <a:pt x="268" y="1"/>
                    <a:pt x="0" y="99"/>
                    <a:pt x="0" y="99"/>
                  </a:cubicBezTo>
                  <a:cubicBezTo>
                    <a:pt x="1011" y="103"/>
                    <a:pt x="1320" y="346"/>
                    <a:pt x="1320" y="346"/>
                  </a:cubicBezTo>
                  <a:cubicBezTo>
                    <a:pt x="1320" y="346"/>
                    <a:pt x="1320" y="346"/>
                    <a:pt x="1320" y="346"/>
                  </a:cubicBezTo>
                  <a:lnTo>
                    <a:pt x="1385" y="121"/>
                  </a:lnTo>
                  <a:cubicBezTo>
                    <a:pt x="1385" y="121"/>
                    <a:pt x="1160" y="15"/>
                    <a:pt x="699" y="1"/>
                  </a:cubicBezTo>
                  <a:cubicBezTo>
                    <a:pt x="680" y="1"/>
                    <a:pt x="661" y="1"/>
                    <a:pt x="643" y="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3" name="Google Shape;4973;p84"/>
            <p:cNvSpPr/>
            <p:nvPr/>
          </p:nvSpPr>
          <p:spPr>
            <a:xfrm>
              <a:off x="5875991" y="-689759"/>
              <a:ext cx="59963" cy="36321"/>
            </a:xfrm>
            <a:custGeom>
              <a:rect b="b" l="l" r="r" t="t"/>
              <a:pathLst>
                <a:path extrusionOk="0" h="762" w="1258">
                  <a:moveTo>
                    <a:pt x="0" y="0"/>
                  </a:moveTo>
                  <a:lnTo>
                    <a:pt x="0" y="0"/>
                  </a:lnTo>
                  <a:cubicBezTo>
                    <a:pt x="923" y="412"/>
                    <a:pt x="1107" y="760"/>
                    <a:pt x="1107" y="761"/>
                  </a:cubicBezTo>
                  <a:lnTo>
                    <a:pt x="1107" y="761"/>
                  </a:lnTo>
                  <a:lnTo>
                    <a:pt x="1258" y="582"/>
                  </a:lnTo>
                  <a:cubicBezTo>
                    <a:pt x="1258" y="582"/>
                    <a:pt x="1095" y="394"/>
                    <a:pt x="679" y="195"/>
                  </a:cubicBezTo>
                  <a:cubicBezTo>
                    <a:pt x="313" y="20"/>
                    <a:pt x="0" y="0"/>
                    <a:pt x="0" y="0"/>
                  </a:cubicBezTo>
                  <a:close/>
                  <a:moveTo>
                    <a:pt x="1107" y="761"/>
                  </a:moveTo>
                  <a:lnTo>
                    <a:pt x="1107" y="761"/>
                  </a:lnTo>
                  <a:cubicBezTo>
                    <a:pt x="1107" y="761"/>
                    <a:pt x="1107" y="761"/>
                    <a:pt x="1107" y="761"/>
                  </a:cubicBezTo>
                  <a:close/>
                </a:path>
              </a:pathLst>
            </a:custGeom>
            <a:solidFill>
              <a:srgbClr val="F7EA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974" name="Google Shape;4974;p84"/>
          <p:cNvSpPr/>
          <p:nvPr/>
        </p:nvSpPr>
        <p:spPr>
          <a:xfrm>
            <a:off x="6210443" y="3552594"/>
            <a:ext cx="59653" cy="59653"/>
          </a:xfrm>
          <a:custGeom>
            <a:rect b="b" l="l" r="r" t="t"/>
            <a:pathLst>
              <a:path extrusionOk="0" h="524" w="524">
                <a:moveTo>
                  <a:pt x="254" y="0"/>
                </a:moveTo>
                <a:cubicBezTo>
                  <a:pt x="254" y="0"/>
                  <a:pt x="236" y="121"/>
                  <a:pt x="232" y="234"/>
                </a:cubicBezTo>
                <a:cubicBezTo>
                  <a:pt x="143" y="240"/>
                  <a:pt x="1" y="269"/>
                  <a:pt x="1" y="269"/>
                </a:cubicBezTo>
                <a:cubicBezTo>
                  <a:pt x="1" y="269"/>
                  <a:pt x="121" y="287"/>
                  <a:pt x="232" y="291"/>
                </a:cubicBezTo>
                <a:cubicBezTo>
                  <a:pt x="235" y="405"/>
                  <a:pt x="255" y="524"/>
                  <a:pt x="255" y="524"/>
                </a:cubicBezTo>
                <a:cubicBezTo>
                  <a:pt x="255" y="524"/>
                  <a:pt x="283" y="381"/>
                  <a:pt x="290" y="292"/>
                </a:cubicBezTo>
                <a:cubicBezTo>
                  <a:pt x="404" y="290"/>
                  <a:pt x="523" y="269"/>
                  <a:pt x="523" y="269"/>
                </a:cubicBezTo>
                <a:cubicBezTo>
                  <a:pt x="523" y="269"/>
                  <a:pt x="379" y="239"/>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5" name="Google Shape;4975;p84"/>
          <p:cNvSpPr/>
          <p:nvPr/>
        </p:nvSpPr>
        <p:spPr>
          <a:xfrm>
            <a:off x="7610694" y="3279175"/>
            <a:ext cx="59540" cy="59653"/>
          </a:xfrm>
          <a:custGeom>
            <a:rect b="b" l="l" r="r" t="t"/>
            <a:pathLst>
              <a:path extrusionOk="0" h="524" w="523">
                <a:moveTo>
                  <a:pt x="255" y="0"/>
                </a:moveTo>
                <a:cubicBezTo>
                  <a:pt x="255" y="0"/>
                  <a:pt x="236" y="121"/>
                  <a:pt x="232" y="233"/>
                </a:cubicBezTo>
                <a:cubicBezTo>
                  <a:pt x="143" y="240"/>
                  <a:pt x="0" y="268"/>
                  <a:pt x="0" y="268"/>
                </a:cubicBezTo>
                <a:cubicBezTo>
                  <a:pt x="0" y="268"/>
                  <a:pt x="121" y="286"/>
                  <a:pt x="232" y="290"/>
                </a:cubicBezTo>
                <a:cubicBezTo>
                  <a:pt x="235" y="405"/>
                  <a:pt x="256" y="524"/>
                  <a:pt x="256" y="524"/>
                </a:cubicBezTo>
                <a:cubicBezTo>
                  <a:pt x="256" y="524"/>
                  <a:pt x="283" y="379"/>
                  <a:pt x="290" y="293"/>
                </a:cubicBezTo>
                <a:cubicBezTo>
                  <a:pt x="403" y="289"/>
                  <a:pt x="523" y="268"/>
                  <a:pt x="523" y="268"/>
                </a:cubicBezTo>
                <a:cubicBezTo>
                  <a:pt x="523" y="268"/>
                  <a:pt x="378" y="238"/>
                  <a:pt x="290"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6" name="Google Shape;4976;p84"/>
          <p:cNvSpPr/>
          <p:nvPr/>
        </p:nvSpPr>
        <p:spPr>
          <a:xfrm>
            <a:off x="4881156" y="3612243"/>
            <a:ext cx="59540" cy="59653"/>
          </a:xfrm>
          <a:custGeom>
            <a:rect b="b" l="l" r="r" t="t"/>
            <a:pathLst>
              <a:path extrusionOk="0" h="524" w="523">
                <a:moveTo>
                  <a:pt x="255" y="0"/>
                </a:moveTo>
                <a:cubicBezTo>
                  <a:pt x="255" y="0"/>
                  <a:pt x="236" y="121"/>
                  <a:pt x="232" y="234"/>
                </a:cubicBezTo>
                <a:cubicBezTo>
                  <a:pt x="143" y="240"/>
                  <a:pt x="1" y="268"/>
                  <a:pt x="1" y="268"/>
                </a:cubicBezTo>
                <a:cubicBezTo>
                  <a:pt x="1" y="268"/>
                  <a:pt x="121" y="287"/>
                  <a:pt x="232" y="290"/>
                </a:cubicBezTo>
                <a:cubicBezTo>
                  <a:pt x="235" y="404"/>
                  <a:pt x="256" y="524"/>
                  <a:pt x="256" y="524"/>
                </a:cubicBezTo>
                <a:cubicBezTo>
                  <a:pt x="256" y="524"/>
                  <a:pt x="283" y="379"/>
                  <a:pt x="289" y="292"/>
                </a:cubicBezTo>
                <a:cubicBezTo>
                  <a:pt x="404" y="289"/>
                  <a:pt x="523" y="268"/>
                  <a:pt x="523" y="268"/>
                </a:cubicBezTo>
                <a:cubicBezTo>
                  <a:pt x="523" y="268"/>
                  <a:pt x="378" y="238"/>
                  <a:pt x="289" y="234"/>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7" name="Google Shape;4977;p84"/>
          <p:cNvSpPr/>
          <p:nvPr/>
        </p:nvSpPr>
        <p:spPr>
          <a:xfrm>
            <a:off x="1033673" y="1956119"/>
            <a:ext cx="59653" cy="59767"/>
          </a:xfrm>
          <a:custGeom>
            <a:rect b="b" l="l" r="r" t="t"/>
            <a:pathLst>
              <a:path extrusionOk="0" h="525" w="524">
                <a:moveTo>
                  <a:pt x="255" y="1"/>
                </a:moveTo>
                <a:cubicBezTo>
                  <a:pt x="255" y="1"/>
                  <a:pt x="238" y="121"/>
                  <a:pt x="233" y="234"/>
                </a:cubicBezTo>
                <a:cubicBezTo>
                  <a:pt x="144" y="241"/>
                  <a:pt x="1" y="269"/>
                  <a:pt x="1" y="269"/>
                </a:cubicBezTo>
                <a:cubicBezTo>
                  <a:pt x="1" y="269"/>
                  <a:pt x="121" y="288"/>
                  <a:pt x="233" y="292"/>
                </a:cubicBezTo>
                <a:cubicBezTo>
                  <a:pt x="235" y="405"/>
                  <a:pt x="256" y="524"/>
                  <a:pt x="256" y="524"/>
                </a:cubicBezTo>
                <a:cubicBezTo>
                  <a:pt x="256" y="524"/>
                  <a:pt x="285" y="381"/>
                  <a:pt x="291" y="293"/>
                </a:cubicBezTo>
                <a:cubicBezTo>
                  <a:pt x="405" y="291"/>
                  <a:pt x="523" y="269"/>
                  <a:pt x="523" y="269"/>
                </a:cubicBezTo>
                <a:cubicBezTo>
                  <a:pt x="523" y="269"/>
                  <a:pt x="380" y="240"/>
                  <a:pt x="291" y="234"/>
                </a:cubicBezTo>
                <a:cubicBezTo>
                  <a:pt x="285"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8" name="Google Shape;4978;p84"/>
          <p:cNvSpPr/>
          <p:nvPr/>
        </p:nvSpPr>
        <p:spPr>
          <a:xfrm>
            <a:off x="7987003" y="3950596"/>
            <a:ext cx="59767" cy="59767"/>
          </a:xfrm>
          <a:custGeom>
            <a:rect b="b" l="l" r="r" t="t"/>
            <a:pathLst>
              <a:path extrusionOk="0" h="525" w="525">
                <a:moveTo>
                  <a:pt x="256" y="1"/>
                </a:moveTo>
                <a:cubicBezTo>
                  <a:pt x="256" y="1"/>
                  <a:pt x="238" y="121"/>
                  <a:pt x="234" y="234"/>
                </a:cubicBezTo>
                <a:cubicBezTo>
                  <a:pt x="145" y="241"/>
                  <a:pt x="1" y="269"/>
                  <a:pt x="1" y="269"/>
                </a:cubicBezTo>
                <a:cubicBezTo>
                  <a:pt x="1" y="269"/>
                  <a:pt x="121" y="288"/>
                  <a:pt x="233" y="292"/>
                </a:cubicBezTo>
                <a:cubicBezTo>
                  <a:pt x="235" y="405"/>
                  <a:pt x="256" y="524"/>
                  <a:pt x="256" y="524"/>
                </a:cubicBezTo>
                <a:cubicBezTo>
                  <a:pt x="256" y="524"/>
                  <a:pt x="286" y="381"/>
                  <a:pt x="292" y="293"/>
                </a:cubicBezTo>
                <a:cubicBezTo>
                  <a:pt x="406" y="291"/>
                  <a:pt x="524" y="269"/>
                  <a:pt x="524" y="269"/>
                </a:cubicBezTo>
                <a:cubicBezTo>
                  <a:pt x="524" y="269"/>
                  <a:pt x="381" y="240"/>
                  <a:pt x="292" y="234"/>
                </a:cubicBezTo>
                <a:cubicBezTo>
                  <a:pt x="286" y="145"/>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9" name="Google Shape;4979;p84"/>
          <p:cNvSpPr/>
          <p:nvPr/>
        </p:nvSpPr>
        <p:spPr>
          <a:xfrm>
            <a:off x="2751606" y="3740035"/>
            <a:ext cx="59540" cy="59653"/>
          </a:xfrm>
          <a:custGeom>
            <a:rect b="b" l="l" r="r" t="t"/>
            <a:pathLst>
              <a:path extrusionOk="0" h="524" w="523">
                <a:moveTo>
                  <a:pt x="255" y="0"/>
                </a:moveTo>
                <a:cubicBezTo>
                  <a:pt x="255" y="0"/>
                  <a:pt x="236" y="121"/>
                  <a:pt x="233" y="234"/>
                </a:cubicBezTo>
                <a:cubicBezTo>
                  <a:pt x="144" y="240"/>
                  <a:pt x="0" y="269"/>
                  <a:pt x="0" y="269"/>
                </a:cubicBezTo>
                <a:cubicBezTo>
                  <a:pt x="0" y="269"/>
                  <a:pt x="121" y="287"/>
                  <a:pt x="233" y="291"/>
                </a:cubicBezTo>
                <a:cubicBezTo>
                  <a:pt x="235" y="406"/>
                  <a:pt x="256" y="524"/>
                  <a:pt x="256" y="524"/>
                </a:cubicBezTo>
                <a:cubicBezTo>
                  <a:pt x="256" y="524"/>
                  <a:pt x="283" y="381"/>
                  <a:pt x="290" y="293"/>
                </a:cubicBezTo>
                <a:cubicBezTo>
                  <a:pt x="403" y="290"/>
                  <a:pt x="523" y="269"/>
                  <a:pt x="523" y="269"/>
                </a:cubicBezTo>
                <a:cubicBezTo>
                  <a:pt x="523" y="269"/>
                  <a:pt x="379" y="239"/>
                  <a:pt x="290"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0" name="Google Shape;4980;p84"/>
          <p:cNvSpPr/>
          <p:nvPr/>
        </p:nvSpPr>
        <p:spPr>
          <a:xfrm>
            <a:off x="3207648" y="1243944"/>
            <a:ext cx="59653" cy="59767"/>
          </a:xfrm>
          <a:custGeom>
            <a:rect b="b" l="l" r="r" t="t"/>
            <a:pathLst>
              <a:path extrusionOk="0" h="525" w="524">
                <a:moveTo>
                  <a:pt x="255" y="1"/>
                </a:moveTo>
                <a:cubicBezTo>
                  <a:pt x="255" y="1"/>
                  <a:pt x="237" y="121"/>
                  <a:pt x="232" y="233"/>
                </a:cubicBezTo>
                <a:cubicBezTo>
                  <a:pt x="143" y="240"/>
                  <a:pt x="0" y="269"/>
                  <a:pt x="0" y="269"/>
                </a:cubicBezTo>
                <a:cubicBezTo>
                  <a:pt x="0" y="269"/>
                  <a:pt x="120" y="288"/>
                  <a:pt x="231" y="291"/>
                </a:cubicBezTo>
                <a:cubicBezTo>
                  <a:pt x="235" y="405"/>
                  <a:pt x="255" y="524"/>
                  <a:pt x="255" y="524"/>
                </a:cubicBezTo>
                <a:cubicBezTo>
                  <a:pt x="255" y="524"/>
                  <a:pt x="284" y="382"/>
                  <a:pt x="290" y="293"/>
                </a:cubicBezTo>
                <a:cubicBezTo>
                  <a:pt x="404" y="290"/>
                  <a:pt x="523" y="269"/>
                  <a:pt x="523" y="269"/>
                </a:cubicBezTo>
                <a:cubicBezTo>
                  <a:pt x="523" y="269"/>
                  <a:pt x="379" y="238"/>
                  <a:pt x="290" y="233"/>
                </a:cubicBezTo>
                <a:cubicBezTo>
                  <a:pt x="284"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1" name="Google Shape;4981;p84"/>
          <p:cNvSpPr/>
          <p:nvPr/>
        </p:nvSpPr>
        <p:spPr>
          <a:xfrm>
            <a:off x="4215052" y="4153506"/>
            <a:ext cx="59540" cy="59767"/>
          </a:xfrm>
          <a:custGeom>
            <a:rect b="b" l="l" r="r" t="t"/>
            <a:pathLst>
              <a:path extrusionOk="0" h="525" w="523">
                <a:moveTo>
                  <a:pt x="255" y="1"/>
                </a:moveTo>
                <a:cubicBezTo>
                  <a:pt x="255" y="1"/>
                  <a:pt x="236" y="121"/>
                  <a:pt x="232" y="233"/>
                </a:cubicBezTo>
                <a:cubicBezTo>
                  <a:pt x="144" y="241"/>
                  <a:pt x="0" y="269"/>
                  <a:pt x="0" y="269"/>
                </a:cubicBezTo>
                <a:cubicBezTo>
                  <a:pt x="0" y="269"/>
                  <a:pt x="121" y="287"/>
                  <a:pt x="232" y="291"/>
                </a:cubicBezTo>
                <a:cubicBezTo>
                  <a:pt x="235" y="405"/>
                  <a:pt x="256" y="524"/>
                  <a:pt x="256" y="524"/>
                </a:cubicBezTo>
                <a:cubicBezTo>
                  <a:pt x="256" y="524"/>
                  <a:pt x="283" y="382"/>
                  <a:pt x="290" y="293"/>
                </a:cubicBezTo>
                <a:cubicBezTo>
                  <a:pt x="403" y="290"/>
                  <a:pt x="523" y="269"/>
                  <a:pt x="523" y="269"/>
                </a:cubicBezTo>
                <a:cubicBezTo>
                  <a:pt x="523" y="269"/>
                  <a:pt x="379" y="239"/>
                  <a:pt x="290" y="233"/>
                </a:cubicBezTo>
                <a:cubicBezTo>
                  <a:pt x="283" y="144"/>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2" name="Google Shape;4982;p84"/>
          <p:cNvSpPr/>
          <p:nvPr/>
        </p:nvSpPr>
        <p:spPr>
          <a:xfrm>
            <a:off x="7048098" y="4416539"/>
            <a:ext cx="59653" cy="59767"/>
          </a:xfrm>
          <a:custGeom>
            <a:rect b="b" l="l" r="r" t="t"/>
            <a:pathLst>
              <a:path extrusionOk="0" h="525" w="524">
                <a:moveTo>
                  <a:pt x="255" y="1"/>
                </a:moveTo>
                <a:cubicBezTo>
                  <a:pt x="255" y="1"/>
                  <a:pt x="237" y="121"/>
                  <a:pt x="232" y="234"/>
                </a:cubicBezTo>
                <a:cubicBezTo>
                  <a:pt x="143" y="241"/>
                  <a:pt x="0" y="270"/>
                  <a:pt x="0" y="270"/>
                </a:cubicBezTo>
                <a:cubicBezTo>
                  <a:pt x="0" y="270"/>
                  <a:pt x="120" y="288"/>
                  <a:pt x="231" y="292"/>
                </a:cubicBezTo>
                <a:cubicBezTo>
                  <a:pt x="235" y="405"/>
                  <a:pt x="255" y="524"/>
                  <a:pt x="255" y="524"/>
                </a:cubicBezTo>
                <a:cubicBezTo>
                  <a:pt x="255" y="524"/>
                  <a:pt x="284" y="381"/>
                  <a:pt x="290" y="293"/>
                </a:cubicBezTo>
                <a:cubicBezTo>
                  <a:pt x="404" y="291"/>
                  <a:pt x="523" y="270"/>
                  <a:pt x="523" y="270"/>
                </a:cubicBezTo>
                <a:cubicBezTo>
                  <a:pt x="523" y="270"/>
                  <a:pt x="379" y="240"/>
                  <a:pt x="290" y="234"/>
                </a:cubicBezTo>
                <a:cubicBezTo>
                  <a:pt x="284" y="145"/>
                  <a:pt x="255" y="1"/>
                  <a:pt x="255"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3" name="Google Shape;4983;p84"/>
          <p:cNvSpPr/>
          <p:nvPr/>
        </p:nvSpPr>
        <p:spPr>
          <a:xfrm>
            <a:off x="7829095" y="615502"/>
            <a:ext cx="59540" cy="59653"/>
          </a:xfrm>
          <a:custGeom>
            <a:rect b="b" l="l" r="r" t="t"/>
            <a:pathLst>
              <a:path extrusionOk="0" h="524" w="523">
                <a:moveTo>
                  <a:pt x="254" y="0"/>
                </a:moveTo>
                <a:cubicBezTo>
                  <a:pt x="254" y="0"/>
                  <a:pt x="236" y="121"/>
                  <a:pt x="232" y="234"/>
                </a:cubicBezTo>
                <a:cubicBezTo>
                  <a:pt x="143" y="240"/>
                  <a:pt x="0" y="269"/>
                  <a:pt x="0" y="269"/>
                </a:cubicBezTo>
                <a:cubicBezTo>
                  <a:pt x="0" y="269"/>
                  <a:pt x="121" y="287"/>
                  <a:pt x="232" y="291"/>
                </a:cubicBezTo>
                <a:cubicBezTo>
                  <a:pt x="235" y="404"/>
                  <a:pt x="256" y="524"/>
                  <a:pt x="256" y="524"/>
                </a:cubicBezTo>
                <a:cubicBezTo>
                  <a:pt x="256" y="524"/>
                  <a:pt x="283" y="381"/>
                  <a:pt x="289" y="292"/>
                </a:cubicBezTo>
                <a:cubicBezTo>
                  <a:pt x="403" y="290"/>
                  <a:pt x="523" y="269"/>
                  <a:pt x="523" y="269"/>
                </a:cubicBezTo>
                <a:cubicBezTo>
                  <a:pt x="523" y="269"/>
                  <a:pt x="378" y="239"/>
                  <a:pt x="289"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4" name="Google Shape;4984;p84"/>
          <p:cNvSpPr/>
          <p:nvPr/>
        </p:nvSpPr>
        <p:spPr>
          <a:xfrm>
            <a:off x="1441775" y="3707842"/>
            <a:ext cx="59653" cy="59653"/>
          </a:xfrm>
          <a:custGeom>
            <a:rect b="b" l="l" r="r" t="t"/>
            <a:pathLst>
              <a:path extrusionOk="0" h="524" w="524">
                <a:moveTo>
                  <a:pt x="255" y="0"/>
                </a:moveTo>
                <a:cubicBezTo>
                  <a:pt x="255" y="0"/>
                  <a:pt x="236" y="121"/>
                  <a:pt x="232" y="234"/>
                </a:cubicBezTo>
                <a:cubicBezTo>
                  <a:pt x="144" y="240"/>
                  <a:pt x="1" y="268"/>
                  <a:pt x="1" y="268"/>
                </a:cubicBezTo>
                <a:cubicBezTo>
                  <a:pt x="1" y="268"/>
                  <a:pt x="121" y="287"/>
                  <a:pt x="232" y="291"/>
                </a:cubicBezTo>
                <a:cubicBezTo>
                  <a:pt x="235" y="404"/>
                  <a:pt x="256" y="524"/>
                  <a:pt x="256" y="524"/>
                </a:cubicBezTo>
                <a:cubicBezTo>
                  <a:pt x="256" y="524"/>
                  <a:pt x="283" y="381"/>
                  <a:pt x="291" y="292"/>
                </a:cubicBezTo>
                <a:cubicBezTo>
                  <a:pt x="404" y="290"/>
                  <a:pt x="523" y="268"/>
                  <a:pt x="523" y="268"/>
                </a:cubicBezTo>
                <a:cubicBezTo>
                  <a:pt x="523" y="268"/>
                  <a:pt x="380" y="239"/>
                  <a:pt x="291" y="234"/>
                </a:cubicBezTo>
                <a:cubicBezTo>
                  <a:pt x="283" y="145"/>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5" name="Google Shape;4985;p84"/>
          <p:cNvSpPr/>
          <p:nvPr/>
        </p:nvSpPr>
        <p:spPr>
          <a:xfrm>
            <a:off x="5402264" y="1658748"/>
            <a:ext cx="67395" cy="67167"/>
          </a:xfrm>
          <a:custGeom>
            <a:rect b="b" l="l" r="r" t="t"/>
            <a:pathLst>
              <a:path extrusionOk="0" h="590" w="592">
                <a:moveTo>
                  <a:pt x="286" y="0"/>
                </a:moveTo>
                <a:cubicBezTo>
                  <a:pt x="286" y="0"/>
                  <a:pt x="265" y="136"/>
                  <a:pt x="262" y="263"/>
                </a:cubicBezTo>
                <a:cubicBezTo>
                  <a:pt x="163" y="269"/>
                  <a:pt x="1" y="304"/>
                  <a:pt x="1" y="304"/>
                </a:cubicBezTo>
                <a:cubicBezTo>
                  <a:pt x="1" y="304"/>
                  <a:pt x="137" y="325"/>
                  <a:pt x="262" y="328"/>
                </a:cubicBezTo>
                <a:cubicBezTo>
                  <a:pt x="264" y="456"/>
                  <a:pt x="288" y="589"/>
                  <a:pt x="288" y="589"/>
                </a:cubicBezTo>
                <a:cubicBezTo>
                  <a:pt x="288" y="589"/>
                  <a:pt x="321" y="427"/>
                  <a:pt x="328" y="328"/>
                </a:cubicBezTo>
                <a:cubicBezTo>
                  <a:pt x="458" y="326"/>
                  <a:pt x="592" y="302"/>
                  <a:pt x="592" y="302"/>
                </a:cubicBezTo>
                <a:cubicBezTo>
                  <a:pt x="592" y="302"/>
                  <a:pt x="428" y="268"/>
                  <a:pt x="328" y="262"/>
                </a:cubicBezTo>
                <a:cubicBezTo>
                  <a:pt x="320" y="163"/>
                  <a:pt x="286" y="0"/>
                  <a:pt x="28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6" name="Google Shape;4986;p84"/>
          <p:cNvSpPr/>
          <p:nvPr/>
        </p:nvSpPr>
        <p:spPr>
          <a:xfrm>
            <a:off x="8218948" y="2446226"/>
            <a:ext cx="67395" cy="67281"/>
          </a:xfrm>
          <a:custGeom>
            <a:rect b="b" l="l" r="r" t="t"/>
            <a:pathLst>
              <a:path extrusionOk="0" h="591" w="592">
                <a:moveTo>
                  <a:pt x="287" y="1"/>
                </a:moveTo>
                <a:cubicBezTo>
                  <a:pt x="287" y="1"/>
                  <a:pt x="266" y="136"/>
                  <a:pt x="262" y="264"/>
                </a:cubicBezTo>
                <a:cubicBezTo>
                  <a:pt x="163" y="270"/>
                  <a:pt x="0" y="305"/>
                  <a:pt x="0" y="305"/>
                </a:cubicBezTo>
                <a:cubicBezTo>
                  <a:pt x="0" y="305"/>
                  <a:pt x="136" y="326"/>
                  <a:pt x="262" y="329"/>
                </a:cubicBezTo>
                <a:cubicBezTo>
                  <a:pt x="264" y="457"/>
                  <a:pt x="288" y="590"/>
                  <a:pt x="288" y="590"/>
                </a:cubicBezTo>
                <a:cubicBezTo>
                  <a:pt x="288" y="590"/>
                  <a:pt x="321" y="428"/>
                  <a:pt x="329" y="329"/>
                </a:cubicBezTo>
                <a:cubicBezTo>
                  <a:pt x="458" y="327"/>
                  <a:pt x="592" y="302"/>
                  <a:pt x="592" y="302"/>
                </a:cubicBezTo>
                <a:cubicBezTo>
                  <a:pt x="592" y="302"/>
                  <a:pt x="428" y="269"/>
                  <a:pt x="329" y="263"/>
                </a:cubicBezTo>
                <a:cubicBezTo>
                  <a:pt x="321"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7" name="Google Shape;4987;p84"/>
          <p:cNvSpPr/>
          <p:nvPr/>
        </p:nvSpPr>
        <p:spPr>
          <a:xfrm>
            <a:off x="1874979" y="706805"/>
            <a:ext cx="134790" cy="134790"/>
          </a:xfrm>
          <a:custGeom>
            <a:rect b="b" l="l" r="r" t="t"/>
            <a:pathLst>
              <a:path extrusionOk="0" h="1184" w="1184">
                <a:moveTo>
                  <a:pt x="577" y="1"/>
                </a:moveTo>
                <a:cubicBezTo>
                  <a:pt x="577" y="1"/>
                  <a:pt x="534" y="273"/>
                  <a:pt x="526" y="527"/>
                </a:cubicBezTo>
                <a:cubicBezTo>
                  <a:pt x="325" y="542"/>
                  <a:pt x="1" y="608"/>
                  <a:pt x="1" y="608"/>
                </a:cubicBezTo>
                <a:cubicBezTo>
                  <a:pt x="1" y="608"/>
                  <a:pt x="272" y="650"/>
                  <a:pt x="524" y="659"/>
                </a:cubicBezTo>
                <a:cubicBezTo>
                  <a:pt x="530" y="917"/>
                  <a:pt x="577" y="1183"/>
                  <a:pt x="577" y="1183"/>
                </a:cubicBezTo>
                <a:cubicBezTo>
                  <a:pt x="577" y="1183"/>
                  <a:pt x="644" y="861"/>
                  <a:pt x="658" y="660"/>
                </a:cubicBezTo>
                <a:cubicBezTo>
                  <a:pt x="916" y="655"/>
                  <a:pt x="1184" y="608"/>
                  <a:pt x="1184" y="608"/>
                </a:cubicBezTo>
                <a:cubicBezTo>
                  <a:pt x="1184" y="608"/>
                  <a:pt x="858" y="541"/>
                  <a:pt x="658" y="527"/>
                </a:cubicBezTo>
                <a:cubicBezTo>
                  <a:pt x="644" y="327"/>
                  <a:pt x="577" y="1"/>
                  <a:pt x="57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8" name="Google Shape;4988;p84"/>
          <p:cNvSpPr/>
          <p:nvPr/>
        </p:nvSpPr>
        <p:spPr>
          <a:xfrm>
            <a:off x="4881153" y="4247082"/>
            <a:ext cx="269124" cy="269238"/>
          </a:xfrm>
          <a:custGeom>
            <a:rect b="b" l="l" r="r" t="t"/>
            <a:pathLst>
              <a:path extrusionOk="0" h="2365" w="2364">
                <a:moveTo>
                  <a:pt x="1150" y="1"/>
                </a:moveTo>
                <a:cubicBezTo>
                  <a:pt x="1150" y="1"/>
                  <a:pt x="1065" y="546"/>
                  <a:pt x="1048" y="1052"/>
                </a:cubicBezTo>
                <a:cubicBezTo>
                  <a:pt x="647" y="1080"/>
                  <a:pt x="0" y="1214"/>
                  <a:pt x="0" y="1214"/>
                </a:cubicBezTo>
                <a:cubicBezTo>
                  <a:pt x="0" y="1214"/>
                  <a:pt x="541" y="1299"/>
                  <a:pt x="1047" y="1316"/>
                </a:cubicBezTo>
                <a:cubicBezTo>
                  <a:pt x="1058" y="1832"/>
                  <a:pt x="1150" y="2365"/>
                  <a:pt x="1150" y="2365"/>
                </a:cubicBezTo>
                <a:cubicBezTo>
                  <a:pt x="1150" y="2365"/>
                  <a:pt x="1283" y="1718"/>
                  <a:pt x="1312" y="1318"/>
                </a:cubicBezTo>
                <a:cubicBezTo>
                  <a:pt x="1828" y="1305"/>
                  <a:pt x="2364" y="1214"/>
                  <a:pt x="2364" y="1214"/>
                </a:cubicBezTo>
                <a:cubicBezTo>
                  <a:pt x="2364"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9" name="Google Shape;4989;p84"/>
          <p:cNvSpPr/>
          <p:nvPr/>
        </p:nvSpPr>
        <p:spPr>
          <a:xfrm>
            <a:off x="5996476" y="1040106"/>
            <a:ext cx="67395" cy="67395"/>
          </a:xfrm>
          <a:custGeom>
            <a:rect b="b" l="l" r="r" t="t"/>
            <a:pathLst>
              <a:path extrusionOk="0" h="592" w="592">
                <a:moveTo>
                  <a:pt x="287" y="1"/>
                </a:moveTo>
                <a:cubicBezTo>
                  <a:pt x="287" y="1"/>
                  <a:pt x="266" y="137"/>
                  <a:pt x="262" y="264"/>
                </a:cubicBezTo>
                <a:cubicBezTo>
                  <a:pt x="163" y="271"/>
                  <a:pt x="0" y="305"/>
                  <a:pt x="0" y="305"/>
                </a:cubicBezTo>
                <a:cubicBezTo>
                  <a:pt x="0" y="305"/>
                  <a:pt x="136" y="326"/>
                  <a:pt x="262" y="330"/>
                </a:cubicBezTo>
                <a:cubicBezTo>
                  <a:pt x="265" y="458"/>
                  <a:pt x="288" y="591"/>
                  <a:pt x="288" y="591"/>
                </a:cubicBezTo>
                <a:cubicBezTo>
                  <a:pt x="288" y="591"/>
                  <a:pt x="322" y="429"/>
                  <a:pt x="329" y="330"/>
                </a:cubicBezTo>
                <a:cubicBezTo>
                  <a:pt x="459" y="328"/>
                  <a:pt x="592" y="304"/>
                  <a:pt x="592" y="304"/>
                </a:cubicBezTo>
                <a:cubicBezTo>
                  <a:pt x="592" y="304"/>
                  <a:pt x="430" y="269"/>
                  <a:pt x="329" y="263"/>
                </a:cubicBezTo>
                <a:cubicBezTo>
                  <a:pt x="322" y="164"/>
                  <a:pt x="287" y="1"/>
                  <a:pt x="287"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0" name="Google Shape;4990;p84"/>
          <p:cNvSpPr/>
          <p:nvPr/>
        </p:nvSpPr>
        <p:spPr>
          <a:xfrm>
            <a:off x="3957025" y="1690656"/>
            <a:ext cx="134790" cy="134790"/>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1" name="Google Shape;4991;p84"/>
          <p:cNvSpPr/>
          <p:nvPr/>
        </p:nvSpPr>
        <p:spPr>
          <a:xfrm>
            <a:off x="6626397" y="1555866"/>
            <a:ext cx="134790" cy="134790"/>
          </a:xfrm>
          <a:custGeom>
            <a:rect b="b" l="l" r="r" t="t"/>
            <a:pathLst>
              <a:path extrusionOk="0" h="1184" w="1184">
                <a:moveTo>
                  <a:pt x="576" y="1"/>
                </a:moveTo>
                <a:cubicBezTo>
                  <a:pt x="576" y="1"/>
                  <a:pt x="533" y="273"/>
                  <a:pt x="525" y="527"/>
                </a:cubicBezTo>
                <a:cubicBezTo>
                  <a:pt x="325" y="541"/>
                  <a:pt x="0" y="608"/>
                  <a:pt x="0" y="608"/>
                </a:cubicBezTo>
                <a:cubicBezTo>
                  <a:pt x="0" y="608"/>
                  <a:pt x="271" y="650"/>
                  <a:pt x="524" y="659"/>
                </a:cubicBezTo>
                <a:cubicBezTo>
                  <a:pt x="529" y="917"/>
                  <a:pt x="576" y="1184"/>
                  <a:pt x="576" y="1184"/>
                </a:cubicBezTo>
                <a:cubicBezTo>
                  <a:pt x="576" y="1184"/>
                  <a:pt x="643" y="860"/>
                  <a:pt x="657" y="660"/>
                </a:cubicBezTo>
                <a:cubicBezTo>
                  <a:pt x="915" y="655"/>
                  <a:pt x="1183" y="608"/>
                  <a:pt x="1183" y="608"/>
                </a:cubicBezTo>
                <a:cubicBezTo>
                  <a:pt x="1183" y="608"/>
                  <a:pt x="858" y="541"/>
                  <a:pt x="657" y="527"/>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992" name="Google Shape;4992;p84"/>
          <p:cNvCxnSpPr/>
          <p:nvPr/>
        </p:nvCxnSpPr>
        <p:spPr>
          <a:xfrm flipH="1" rot="10800000">
            <a:off x="3207638" y="2781338"/>
            <a:ext cx="4612500" cy="5400"/>
          </a:xfrm>
          <a:prstGeom prst="straightConnector1">
            <a:avLst/>
          </a:prstGeom>
          <a:noFill/>
          <a:ln cap="flat" cmpd="sng" w="9525">
            <a:solidFill>
              <a:schemeClr val="dk2"/>
            </a:solidFill>
            <a:prstDash val="solid"/>
            <a:round/>
            <a:headEnd len="med" w="med" type="none"/>
            <a:tailEnd len="med" w="med" type="none"/>
          </a:ln>
        </p:spPr>
      </p:cxnSp>
      <p:sp>
        <p:nvSpPr>
          <p:cNvPr id="4993" name="Google Shape;4993;p84"/>
          <p:cNvSpPr txBox="1"/>
          <p:nvPr/>
        </p:nvSpPr>
        <p:spPr>
          <a:xfrm>
            <a:off x="0" y="4791250"/>
            <a:ext cx="78921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u="sng">
                <a:solidFill>
                  <a:schemeClr val="hlink"/>
                </a:solidFill>
                <a:latin typeface="Exo"/>
                <a:ea typeface="Exo"/>
                <a:cs typeface="Exo"/>
                <a:sym typeface="Exo"/>
                <a:hlinkClick r:id="rId3"/>
              </a:rPr>
              <a:t>https://kerbalspacechallenge.fr/2020/08/25/ksp-suivez-lguide-n4-les-points-de-manoeuvre/</a:t>
            </a:r>
            <a:endParaRPr sz="1000">
              <a:latin typeface="Exo"/>
              <a:ea typeface="Exo"/>
              <a:cs typeface="Exo"/>
              <a:sym typeface="Exo"/>
            </a:endParaRPr>
          </a:p>
        </p:txBody>
      </p:sp>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97" name="Shape 4997"/>
        <p:cNvGrpSpPr/>
        <p:nvPr/>
      </p:nvGrpSpPr>
      <p:grpSpPr>
        <a:xfrm>
          <a:off x="0" y="0"/>
          <a:ext cx="0" cy="0"/>
          <a:chOff x="0" y="0"/>
          <a:chExt cx="0" cy="0"/>
        </a:xfrm>
      </p:grpSpPr>
      <p:sp>
        <p:nvSpPr>
          <p:cNvPr id="4998" name="Google Shape;4998;p85"/>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Conclusion</a:t>
            </a:r>
            <a:endParaRPr/>
          </a:p>
        </p:txBody>
      </p:sp>
      <p:sp>
        <p:nvSpPr>
          <p:cNvPr id="4999" name="Google Shape;4999;p85"/>
          <p:cNvSpPr txBox="1"/>
          <p:nvPr>
            <p:ph idx="1" type="body"/>
          </p:nvPr>
        </p:nvSpPr>
        <p:spPr>
          <a:xfrm>
            <a:off x="720000" y="1237075"/>
            <a:ext cx="7909500" cy="33663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Char char="-"/>
            </a:pPr>
            <a:r>
              <a:rPr lang="en" sz="1800"/>
              <a:t>Easy to learn, hard to master</a:t>
            </a:r>
            <a:endParaRPr sz="1800"/>
          </a:p>
          <a:p>
            <a:pPr indent="-342900" lvl="0" marL="457200" rtl="0" algn="l">
              <a:spcBef>
                <a:spcPts val="0"/>
              </a:spcBef>
              <a:spcAft>
                <a:spcPts val="0"/>
              </a:spcAft>
              <a:buSzPts val="1800"/>
              <a:buChar char="-"/>
            </a:pPr>
            <a:r>
              <a:rPr lang="en" sz="1800"/>
              <a:t>Représentatif et réaliste dans des limites bien définies</a:t>
            </a:r>
            <a:endParaRPr sz="1800"/>
          </a:p>
          <a:p>
            <a:pPr indent="-342900" lvl="0" marL="457200" rtl="0" algn="l">
              <a:spcBef>
                <a:spcPts val="0"/>
              </a:spcBef>
              <a:spcAft>
                <a:spcPts val="0"/>
              </a:spcAft>
              <a:buSzPts val="1800"/>
              <a:buChar char="-"/>
            </a:pPr>
            <a:r>
              <a:rPr lang="en" sz="1800"/>
              <a:t>Permet de découvrir et d'apprendre la logique de conception d’une fusée, son dimensionnement, la trajectoire de mise en orbite, les manœuvres orbitales et bien d’autres aspects plus pointus</a:t>
            </a:r>
            <a:endParaRPr sz="1800"/>
          </a:p>
          <a:p>
            <a:pPr indent="-342900" lvl="0" marL="457200" rtl="0" algn="l">
              <a:spcBef>
                <a:spcPts val="0"/>
              </a:spcBef>
              <a:spcAft>
                <a:spcPts val="0"/>
              </a:spcAft>
              <a:buSzPts val="1800"/>
              <a:buChar char="-"/>
            </a:pPr>
            <a:r>
              <a:rPr lang="en" sz="1800"/>
              <a:t>Beaucoup de maths et de physique possibles pour préparer une mission</a:t>
            </a:r>
            <a:endParaRPr sz="1800"/>
          </a:p>
          <a:p>
            <a:pPr indent="-342900" lvl="0" marL="457200" rtl="0" algn="l">
              <a:spcBef>
                <a:spcPts val="0"/>
              </a:spcBef>
              <a:spcAft>
                <a:spcPts val="0"/>
              </a:spcAft>
              <a:buSzPts val="1800"/>
              <a:buChar char="-"/>
            </a:pPr>
            <a:r>
              <a:rPr lang="en" sz="1800"/>
              <a:t>Une communauté active : entraide permanente, création de contenus, tournois, challenges, rencontres IRL, etc.</a:t>
            </a:r>
            <a:endParaRPr sz="1800"/>
          </a:p>
          <a:p>
            <a:pPr indent="-342900" lvl="0" marL="457200" rtl="0" algn="l">
              <a:spcBef>
                <a:spcPts val="0"/>
              </a:spcBef>
              <a:spcAft>
                <a:spcPts val="0"/>
              </a:spcAft>
              <a:buSzPts val="1800"/>
              <a:buChar char="-"/>
            </a:pPr>
            <a:r>
              <a:rPr lang="en" sz="1800"/>
              <a:t>Le guide de référence pour découvrir et se perfectionner : </a:t>
            </a:r>
            <a:r>
              <a:rPr lang="en" sz="1800" u="sng">
                <a:solidFill>
                  <a:schemeClr val="hlink"/>
                </a:solidFill>
                <a:hlinkClick r:id="rId3"/>
              </a:rPr>
              <a:t>https://kerbalspacechallenge.fr/category/tuto-guide/</a:t>
            </a:r>
            <a:endParaRPr sz="1800"/>
          </a:p>
          <a:p>
            <a:pPr indent="0" lvl="0" marL="457200" rtl="0" algn="l">
              <a:spcBef>
                <a:spcPts val="0"/>
              </a:spcBef>
              <a:spcAft>
                <a:spcPts val="0"/>
              </a:spcAft>
              <a:buNone/>
            </a:pPr>
            <a:r>
              <a:t/>
            </a:r>
            <a:endParaRPr sz="1800"/>
          </a:p>
        </p:txBody>
      </p:sp>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03" name="Shape 5003"/>
        <p:cNvGrpSpPr/>
        <p:nvPr/>
      </p:nvGrpSpPr>
      <p:grpSpPr>
        <a:xfrm>
          <a:off x="0" y="0"/>
          <a:ext cx="0" cy="0"/>
          <a:chOff x="0" y="0"/>
          <a:chExt cx="0" cy="0"/>
        </a:xfrm>
      </p:grpSpPr>
      <p:sp>
        <p:nvSpPr>
          <p:cNvPr id="5004" name="Google Shape;5004;p86"/>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Nous contacter</a:t>
            </a:r>
            <a:endParaRPr/>
          </a:p>
        </p:txBody>
      </p:sp>
      <p:grpSp>
        <p:nvGrpSpPr>
          <p:cNvPr id="5005" name="Google Shape;5005;p86"/>
          <p:cNvGrpSpPr/>
          <p:nvPr/>
        </p:nvGrpSpPr>
        <p:grpSpPr>
          <a:xfrm>
            <a:off x="1307757" y="1426822"/>
            <a:ext cx="994469" cy="994469"/>
            <a:chOff x="530505" y="2179769"/>
            <a:chExt cx="2442212" cy="2442212"/>
          </a:xfrm>
        </p:grpSpPr>
        <p:sp>
          <p:nvSpPr>
            <p:cNvPr id="5006" name="Google Shape;5006;p86"/>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07" name="Google Shape;5007;p86"/>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08" name="Google Shape;5008;p86"/>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09" name="Google Shape;5009;p86"/>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010" name="Google Shape;5010;p86"/>
          <p:cNvGrpSpPr/>
          <p:nvPr/>
        </p:nvGrpSpPr>
        <p:grpSpPr>
          <a:xfrm>
            <a:off x="3152428" y="1426822"/>
            <a:ext cx="994469" cy="994469"/>
            <a:chOff x="530505" y="2179769"/>
            <a:chExt cx="2442212" cy="2442212"/>
          </a:xfrm>
        </p:grpSpPr>
        <p:sp>
          <p:nvSpPr>
            <p:cNvPr id="5011" name="Google Shape;5011;p86"/>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2" name="Google Shape;5012;p86"/>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3" name="Google Shape;5013;p86"/>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4" name="Google Shape;5014;p86"/>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015" name="Google Shape;5015;p86"/>
          <p:cNvGrpSpPr/>
          <p:nvPr/>
        </p:nvGrpSpPr>
        <p:grpSpPr>
          <a:xfrm>
            <a:off x="4997107" y="1426822"/>
            <a:ext cx="994469" cy="994469"/>
            <a:chOff x="530505" y="2179769"/>
            <a:chExt cx="2442212" cy="2442212"/>
          </a:xfrm>
        </p:grpSpPr>
        <p:sp>
          <p:nvSpPr>
            <p:cNvPr id="5016" name="Google Shape;5016;p86"/>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7" name="Google Shape;5017;p86"/>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8" name="Google Shape;5018;p86"/>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9" name="Google Shape;5019;p86"/>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020" name="Google Shape;5020;p86"/>
          <p:cNvGrpSpPr/>
          <p:nvPr/>
        </p:nvGrpSpPr>
        <p:grpSpPr>
          <a:xfrm>
            <a:off x="6841791" y="1426822"/>
            <a:ext cx="994469" cy="994469"/>
            <a:chOff x="530505" y="2179769"/>
            <a:chExt cx="2442212" cy="2442212"/>
          </a:xfrm>
        </p:grpSpPr>
        <p:sp>
          <p:nvSpPr>
            <p:cNvPr id="5021" name="Google Shape;5021;p86"/>
            <p:cNvSpPr/>
            <p:nvPr/>
          </p:nvSpPr>
          <p:spPr>
            <a:xfrm>
              <a:off x="1110349" y="2759709"/>
              <a:ext cx="1282522" cy="1282474"/>
            </a:xfrm>
            <a:custGeom>
              <a:rect b="b" l="l" r="r" t="t"/>
              <a:pathLst>
                <a:path extrusionOk="0" h="26906" w="26907">
                  <a:moveTo>
                    <a:pt x="13454" y="68"/>
                  </a:moveTo>
                  <a:cubicBezTo>
                    <a:pt x="20833" y="68"/>
                    <a:pt x="26838" y="6073"/>
                    <a:pt x="26838" y="13453"/>
                  </a:cubicBezTo>
                  <a:cubicBezTo>
                    <a:pt x="26838" y="20833"/>
                    <a:pt x="20834" y="26835"/>
                    <a:pt x="13454" y="26835"/>
                  </a:cubicBezTo>
                  <a:cubicBezTo>
                    <a:pt x="6074" y="26835"/>
                    <a:pt x="70" y="20833"/>
                    <a:pt x="70" y="13452"/>
                  </a:cubicBezTo>
                  <a:cubicBezTo>
                    <a:pt x="70" y="6072"/>
                    <a:pt x="6074" y="68"/>
                    <a:pt x="13454" y="68"/>
                  </a:cubicBezTo>
                  <a:close/>
                  <a:moveTo>
                    <a:pt x="13454" y="0"/>
                  </a:moveTo>
                  <a:cubicBezTo>
                    <a:pt x="6036" y="0"/>
                    <a:pt x="1" y="6033"/>
                    <a:pt x="1" y="13452"/>
                  </a:cubicBezTo>
                  <a:cubicBezTo>
                    <a:pt x="1" y="20870"/>
                    <a:pt x="6036" y="26905"/>
                    <a:pt x="13454" y="26905"/>
                  </a:cubicBezTo>
                  <a:cubicBezTo>
                    <a:pt x="20871" y="26905"/>
                    <a:pt x="26906" y="20870"/>
                    <a:pt x="26907" y="13453"/>
                  </a:cubicBezTo>
                  <a:cubicBezTo>
                    <a:pt x="26907" y="6035"/>
                    <a:pt x="20872" y="0"/>
                    <a:pt x="13454"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22" name="Google Shape;5022;p86"/>
            <p:cNvSpPr/>
            <p:nvPr/>
          </p:nvSpPr>
          <p:spPr>
            <a:xfrm>
              <a:off x="1049624" y="2698984"/>
              <a:ext cx="1403925" cy="1403925"/>
            </a:xfrm>
            <a:custGeom>
              <a:rect b="b" l="l" r="r" t="t"/>
              <a:pathLst>
                <a:path extrusionOk="0" h="29454" w="29454">
                  <a:moveTo>
                    <a:pt x="14728" y="75"/>
                  </a:moveTo>
                  <a:cubicBezTo>
                    <a:pt x="22805" y="75"/>
                    <a:pt x="29379" y="6648"/>
                    <a:pt x="29380" y="14727"/>
                  </a:cubicBezTo>
                  <a:cubicBezTo>
                    <a:pt x="29380" y="22806"/>
                    <a:pt x="22806" y="29379"/>
                    <a:pt x="14728" y="29379"/>
                  </a:cubicBezTo>
                  <a:cubicBezTo>
                    <a:pt x="6648" y="29379"/>
                    <a:pt x="76" y="22806"/>
                    <a:pt x="76" y="14727"/>
                  </a:cubicBezTo>
                  <a:cubicBezTo>
                    <a:pt x="76" y="6648"/>
                    <a:pt x="6648" y="75"/>
                    <a:pt x="14728" y="75"/>
                  </a:cubicBezTo>
                  <a:close/>
                  <a:moveTo>
                    <a:pt x="14728" y="0"/>
                  </a:moveTo>
                  <a:cubicBezTo>
                    <a:pt x="6607" y="0"/>
                    <a:pt x="1" y="6608"/>
                    <a:pt x="1" y="14727"/>
                  </a:cubicBezTo>
                  <a:cubicBezTo>
                    <a:pt x="1" y="22847"/>
                    <a:pt x="6606" y="29453"/>
                    <a:pt x="14728" y="29453"/>
                  </a:cubicBezTo>
                  <a:cubicBezTo>
                    <a:pt x="22847" y="29453"/>
                    <a:pt x="29454" y="22847"/>
                    <a:pt x="29454" y="14727"/>
                  </a:cubicBezTo>
                  <a:cubicBezTo>
                    <a:pt x="29454" y="6608"/>
                    <a:pt x="22847" y="0"/>
                    <a:pt x="1472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23" name="Google Shape;5023;p86"/>
            <p:cNvSpPr/>
            <p:nvPr/>
          </p:nvSpPr>
          <p:spPr>
            <a:xfrm>
              <a:off x="778410" y="2427722"/>
              <a:ext cx="1946448" cy="1946496"/>
            </a:xfrm>
            <a:custGeom>
              <a:rect b="b" l="l" r="r" t="t"/>
              <a:pathLst>
                <a:path extrusionOk="0" h="40837" w="40836">
                  <a:moveTo>
                    <a:pt x="20418" y="104"/>
                  </a:moveTo>
                  <a:cubicBezTo>
                    <a:pt x="25843" y="104"/>
                    <a:pt x="30944" y="2218"/>
                    <a:pt x="34782" y="6054"/>
                  </a:cubicBezTo>
                  <a:cubicBezTo>
                    <a:pt x="38618" y="9891"/>
                    <a:pt x="40732" y="14991"/>
                    <a:pt x="40732" y="20418"/>
                  </a:cubicBezTo>
                  <a:cubicBezTo>
                    <a:pt x="40732" y="25845"/>
                    <a:pt x="38618" y="30945"/>
                    <a:pt x="34782" y="34782"/>
                  </a:cubicBezTo>
                  <a:cubicBezTo>
                    <a:pt x="30945" y="38619"/>
                    <a:pt x="25845" y="40732"/>
                    <a:pt x="20418" y="40732"/>
                  </a:cubicBezTo>
                  <a:cubicBezTo>
                    <a:pt x="14991" y="40732"/>
                    <a:pt x="9890" y="38619"/>
                    <a:pt x="6054" y="34782"/>
                  </a:cubicBezTo>
                  <a:cubicBezTo>
                    <a:pt x="2217" y="30945"/>
                    <a:pt x="104" y="25845"/>
                    <a:pt x="104" y="20418"/>
                  </a:cubicBezTo>
                  <a:cubicBezTo>
                    <a:pt x="104" y="14991"/>
                    <a:pt x="2217" y="9891"/>
                    <a:pt x="6054" y="6054"/>
                  </a:cubicBezTo>
                  <a:cubicBezTo>
                    <a:pt x="9890" y="2218"/>
                    <a:pt x="14991" y="104"/>
                    <a:pt x="20418" y="104"/>
                  </a:cubicBezTo>
                  <a:close/>
                  <a:moveTo>
                    <a:pt x="20418" y="0"/>
                  </a:moveTo>
                  <a:cubicBezTo>
                    <a:pt x="14964" y="0"/>
                    <a:pt x="9836" y="2124"/>
                    <a:pt x="5980" y="5981"/>
                  </a:cubicBezTo>
                  <a:cubicBezTo>
                    <a:pt x="2124" y="9837"/>
                    <a:pt x="0" y="14964"/>
                    <a:pt x="0" y="20418"/>
                  </a:cubicBezTo>
                  <a:cubicBezTo>
                    <a:pt x="0" y="25872"/>
                    <a:pt x="2124" y="30999"/>
                    <a:pt x="5980" y="34855"/>
                  </a:cubicBezTo>
                  <a:cubicBezTo>
                    <a:pt x="9836" y="38712"/>
                    <a:pt x="14964" y="40836"/>
                    <a:pt x="20418" y="40836"/>
                  </a:cubicBezTo>
                  <a:cubicBezTo>
                    <a:pt x="25871" y="40836"/>
                    <a:pt x="30998" y="38712"/>
                    <a:pt x="34855" y="34855"/>
                  </a:cubicBezTo>
                  <a:cubicBezTo>
                    <a:pt x="38712" y="30999"/>
                    <a:pt x="40836" y="25872"/>
                    <a:pt x="40836" y="20418"/>
                  </a:cubicBezTo>
                  <a:cubicBezTo>
                    <a:pt x="40836" y="14965"/>
                    <a:pt x="38712" y="9837"/>
                    <a:pt x="34855" y="5981"/>
                  </a:cubicBezTo>
                  <a:cubicBezTo>
                    <a:pt x="30998" y="2124"/>
                    <a:pt x="25872" y="0"/>
                    <a:pt x="20418" y="0"/>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24" name="Google Shape;5024;p86"/>
            <p:cNvSpPr/>
            <p:nvPr/>
          </p:nvSpPr>
          <p:spPr>
            <a:xfrm>
              <a:off x="530505" y="2179769"/>
              <a:ext cx="2442212" cy="2442212"/>
            </a:xfrm>
            <a:custGeom>
              <a:rect b="b" l="l" r="r" t="t"/>
              <a:pathLst>
                <a:path extrusionOk="0" h="51237" w="51237">
                  <a:moveTo>
                    <a:pt x="25619" y="134"/>
                  </a:moveTo>
                  <a:cubicBezTo>
                    <a:pt x="32425" y="134"/>
                    <a:pt x="38826" y="2784"/>
                    <a:pt x="43640" y="7598"/>
                  </a:cubicBezTo>
                  <a:cubicBezTo>
                    <a:pt x="48453" y="12411"/>
                    <a:pt x="51104" y="18812"/>
                    <a:pt x="51104" y="25619"/>
                  </a:cubicBezTo>
                  <a:cubicBezTo>
                    <a:pt x="51104" y="32426"/>
                    <a:pt x="48453" y="38826"/>
                    <a:pt x="43639" y="43641"/>
                  </a:cubicBezTo>
                  <a:cubicBezTo>
                    <a:pt x="38825" y="48454"/>
                    <a:pt x="32424" y="51106"/>
                    <a:pt x="25618" y="51106"/>
                  </a:cubicBezTo>
                  <a:cubicBezTo>
                    <a:pt x="18810" y="51106"/>
                    <a:pt x="12410" y="48454"/>
                    <a:pt x="7596" y="43641"/>
                  </a:cubicBezTo>
                  <a:cubicBezTo>
                    <a:pt x="2783" y="38826"/>
                    <a:pt x="132" y="32426"/>
                    <a:pt x="132" y="25619"/>
                  </a:cubicBezTo>
                  <a:cubicBezTo>
                    <a:pt x="132" y="18812"/>
                    <a:pt x="2783" y="12411"/>
                    <a:pt x="7597" y="7597"/>
                  </a:cubicBezTo>
                  <a:cubicBezTo>
                    <a:pt x="12411" y="2784"/>
                    <a:pt x="18811" y="134"/>
                    <a:pt x="25619" y="134"/>
                  </a:cubicBezTo>
                  <a:close/>
                  <a:moveTo>
                    <a:pt x="25619" y="1"/>
                  </a:moveTo>
                  <a:cubicBezTo>
                    <a:pt x="18776" y="1"/>
                    <a:pt x="12343" y="2665"/>
                    <a:pt x="7504" y="7504"/>
                  </a:cubicBezTo>
                  <a:cubicBezTo>
                    <a:pt x="2665" y="12343"/>
                    <a:pt x="0" y="18776"/>
                    <a:pt x="0" y="25619"/>
                  </a:cubicBezTo>
                  <a:cubicBezTo>
                    <a:pt x="0" y="32461"/>
                    <a:pt x="2667" y="38895"/>
                    <a:pt x="7504" y="43733"/>
                  </a:cubicBezTo>
                  <a:cubicBezTo>
                    <a:pt x="12343" y="48573"/>
                    <a:pt x="18777" y="51237"/>
                    <a:pt x="25619" y="51237"/>
                  </a:cubicBezTo>
                  <a:cubicBezTo>
                    <a:pt x="32461" y="51237"/>
                    <a:pt x="38894" y="48573"/>
                    <a:pt x="43734" y="43733"/>
                  </a:cubicBezTo>
                  <a:cubicBezTo>
                    <a:pt x="48572" y="38894"/>
                    <a:pt x="51236" y="32461"/>
                    <a:pt x="51236" y="25619"/>
                  </a:cubicBezTo>
                  <a:cubicBezTo>
                    <a:pt x="51236" y="18775"/>
                    <a:pt x="48571" y="12342"/>
                    <a:pt x="43734" y="7504"/>
                  </a:cubicBezTo>
                  <a:cubicBezTo>
                    <a:pt x="38894" y="2665"/>
                    <a:pt x="32461" y="1"/>
                    <a:pt x="25619" y="1"/>
                  </a:cubicBezTo>
                  <a:close/>
                </a:path>
              </a:pathLst>
            </a:custGeom>
            <a:solidFill>
              <a:srgbClr val="203560"/>
            </a:solidFill>
            <a:ln cap="flat" cmpd="sng" w="9525">
              <a:solidFill>
                <a:srgbClr val="20356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025" name="Google Shape;5025;p86"/>
          <p:cNvSpPr txBox="1"/>
          <p:nvPr>
            <p:ph type="title"/>
          </p:nvPr>
        </p:nvSpPr>
        <p:spPr>
          <a:xfrm>
            <a:off x="968578" y="2656262"/>
            <a:ext cx="16728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2000">
                <a:solidFill>
                  <a:schemeClr val="accent6"/>
                </a:solidFill>
              </a:rPr>
              <a:t>Email</a:t>
            </a:r>
            <a:endParaRPr sz="2000">
              <a:solidFill>
                <a:schemeClr val="accent6"/>
              </a:solidFill>
            </a:endParaRPr>
          </a:p>
        </p:txBody>
      </p:sp>
      <p:sp>
        <p:nvSpPr>
          <p:cNvPr id="5026" name="Google Shape;5026;p86"/>
          <p:cNvSpPr txBox="1"/>
          <p:nvPr>
            <p:ph idx="4294967295" type="subTitle"/>
          </p:nvPr>
        </p:nvSpPr>
        <p:spPr>
          <a:xfrm>
            <a:off x="391900" y="3108400"/>
            <a:ext cx="2779800" cy="563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contact@kerbalspacechallenge.fr</a:t>
            </a:r>
            <a:endParaRPr/>
          </a:p>
        </p:txBody>
      </p:sp>
      <p:sp>
        <p:nvSpPr>
          <p:cNvPr id="5027" name="Google Shape;5027;p86"/>
          <p:cNvSpPr txBox="1"/>
          <p:nvPr>
            <p:ph type="title"/>
          </p:nvPr>
        </p:nvSpPr>
        <p:spPr>
          <a:xfrm>
            <a:off x="6502628" y="3454625"/>
            <a:ext cx="16728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2000">
                <a:solidFill>
                  <a:schemeClr val="accent6"/>
                </a:solidFill>
              </a:rPr>
              <a:t>Discord</a:t>
            </a:r>
            <a:endParaRPr sz="2000">
              <a:solidFill>
                <a:schemeClr val="accent6"/>
              </a:solidFill>
            </a:endParaRPr>
          </a:p>
        </p:txBody>
      </p:sp>
      <p:sp>
        <p:nvSpPr>
          <p:cNvPr id="5028" name="Google Shape;5028;p86"/>
          <p:cNvSpPr txBox="1"/>
          <p:nvPr>
            <p:ph idx="4294967295" type="subTitle"/>
          </p:nvPr>
        </p:nvSpPr>
        <p:spPr>
          <a:xfrm>
            <a:off x="6420400" y="3906750"/>
            <a:ext cx="1807500" cy="563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https://discord.com/invite/KrwPMzMDAS</a:t>
            </a:r>
            <a:endParaRPr/>
          </a:p>
        </p:txBody>
      </p:sp>
      <p:sp>
        <p:nvSpPr>
          <p:cNvPr id="5029" name="Google Shape;5029;p86"/>
          <p:cNvSpPr txBox="1"/>
          <p:nvPr>
            <p:ph type="title"/>
          </p:nvPr>
        </p:nvSpPr>
        <p:spPr>
          <a:xfrm>
            <a:off x="2648750" y="3493124"/>
            <a:ext cx="20403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2000">
                <a:solidFill>
                  <a:schemeClr val="accent6"/>
                </a:solidFill>
              </a:rPr>
              <a:t>Site &amp; Forum</a:t>
            </a:r>
            <a:endParaRPr sz="2000">
              <a:solidFill>
                <a:schemeClr val="accent6"/>
              </a:solidFill>
            </a:endParaRPr>
          </a:p>
        </p:txBody>
      </p:sp>
      <p:sp>
        <p:nvSpPr>
          <p:cNvPr id="5030" name="Google Shape;5030;p86"/>
          <p:cNvSpPr txBox="1"/>
          <p:nvPr>
            <p:ph idx="4294967295" type="subTitle"/>
          </p:nvPr>
        </p:nvSpPr>
        <p:spPr>
          <a:xfrm>
            <a:off x="2261350" y="3945249"/>
            <a:ext cx="2825700" cy="563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https://kerbalspacechallenge.fr/</a:t>
            </a:r>
            <a:endParaRPr/>
          </a:p>
        </p:txBody>
      </p:sp>
      <p:sp>
        <p:nvSpPr>
          <p:cNvPr id="5031" name="Google Shape;5031;p86"/>
          <p:cNvSpPr txBox="1"/>
          <p:nvPr>
            <p:ph type="title"/>
          </p:nvPr>
        </p:nvSpPr>
        <p:spPr>
          <a:xfrm>
            <a:off x="4647479" y="2648562"/>
            <a:ext cx="1673100" cy="52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2000">
                <a:solidFill>
                  <a:schemeClr val="accent6"/>
                </a:solidFill>
              </a:rPr>
              <a:t>Twitter</a:t>
            </a:r>
            <a:endParaRPr sz="2000">
              <a:solidFill>
                <a:schemeClr val="accent6"/>
              </a:solidFill>
            </a:endParaRPr>
          </a:p>
        </p:txBody>
      </p:sp>
      <p:sp>
        <p:nvSpPr>
          <p:cNvPr id="5032" name="Google Shape;5032;p86"/>
          <p:cNvSpPr txBox="1"/>
          <p:nvPr>
            <p:ph idx="4294967295" type="subTitle"/>
          </p:nvPr>
        </p:nvSpPr>
        <p:spPr>
          <a:xfrm>
            <a:off x="4305075" y="3100700"/>
            <a:ext cx="2320200" cy="563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https://twitter.com/KSC_fr</a:t>
            </a:r>
            <a:endParaRPr/>
          </a:p>
        </p:txBody>
      </p:sp>
      <p:cxnSp>
        <p:nvCxnSpPr>
          <p:cNvPr id="5033" name="Google Shape;5033;p86"/>
          <p:cNvCxnSpPr>
            <a:stCxn id="5034" idx="2"/>
            <a:endCxn id="5025" idx="0"/>
          </p:cNvCxnSpPr>
          <p:nvPr/>
        </p:nvCxnSpPr>
        <p:spPr>
          <a:xfrm flipH="1" rot="-5400000">
            <a:off x="1570678" y="2421813"/>
            <a:ext cx="468300" cy="600"/>
          </a:xfrm>
          <a:prstGeom prst="curvedConnector3">
            <a:avLst>
              <a:gd fmla="val 50000" name="adj1"/>
            </a:avLst>
          </a:prstGeom>
          <a:noFill/>
          <a:ln cap="flat" cmpd="sng" w="9525">
            <a:solidFill>
              <a:schemeClr val="dk2"/>
            </a:solidFill>
            <a:prstDash val="solid"/>
            <a:round/>
            <a:headEnd len="med" w="med" type="none"/>
            <a:tailEnd len="med" w="med" type="oval"/>
          </a:ln>
        </p:spPr>
      </p:cxnSp>
      <p:cxnSp>
        <p:nvCxnSpPr>
          <p:cNvPr id="5035" name="Google Shape;5035;p86"/>
          <p:cNvCxnSpPr>
            <a:stCxn id="5036" idx="2"/>
            <a:endCxn id="5029" idx="0"/>
          </p:cNvCxnSpPr>
          <p:nvPr/>
        </p:nvCxnSpPr>
        <p:spPr>
          <a:xfrm flipH="1" rot="-5400000">
            <a:off x="3033650" y="2857724"/>
            <a:ext cx="1266600" cy="4200"/>
          </a:xfrm>
          <a:prstGeom prst="curvedConnector3">
            <a:avLst>
              <a:gd fmla="val 50000" name="adj1"/>
            </a:avLst>
          </a:prstGeom>
          <a:noFill/>
          <a:ln cap="flat" cmpd="sng" w="9525">
            <a:solidFill>
              <a:schemeClr val="dk2"/>
            </a:solidFill>
            <a:prstDash val="solid"/>
            <a:round/>
            <a:headEnd len="med" w="med" type="none"/>
            <a:tailEnd len="med" w="med" type="oval"/>
          </a:ln>
        </p:spPr>
      </p:cxnSp>
      <p:cxnSp>
        <p:nvCxnSpPr>
          <p:cNvPr id="5037" name="Google Shape;5037;p86"/>
          <p:cNvCxnSpPr>
            <a:stCxn id="5038" idx="2"/>
            <a:endCxn id="5031" idx="0"/>
          </p:cNvCxnSpPr>
          <p:nvPr/>
        </p:nvCxnSpPr>
        <p:spPr>
          <a:xfrm flipH="1" rot="-5400000">
            <a:off x="5249729" y="2414112"/>
            <a:ext cx="468300" cy="600"/>
          </a:xfrm>
          <a:prstGeom prst="curvedConnector3">
            <a:avLst>
              <a:gd fmla="val 50000" name="adj1"/>
            </a:avLst>
          </a:prstGeom>
          <a:noFill/>
          <a:ln cap="flat" cmpd="sng" w="9525">
            <a:solidFill>
              <a:schemeClr val="dk2"/>
            </a:solidFill>
            <a:prstDash val="solid"/>
            <a:round/>
            <a:headEnd len="med" w="med" type="none"/>
            <a:tailEnd len="med" w="med" type="oval"/>
          </a:ln>
        </p:spPr>
      </p:cxnSp>
      <p:cxnSp>
        <p:nvCxnSpPr>
          <p:cNvPr id="5039" name="Google Shape;5039;p86"/>
          <p:cNvCxnSpPr>
            <a:stCxn id="5040" idx="2"/>
            <a:endCxn id="5027" idx="0"/>
          </p:cNvCxnSpPr>
          <p:nvPr/>
        </p:nvCxnSpPr>
        <p:spPr>
          <a:xfrm flipH="1" rot="-5400000">
            <a:off x="6705578" y="2821025"/>
            <a:ext cx="1266600" cy="600"/>
          </a:xfrm>
          <a:prstGeom prst="curvedConnector3">
            <a:avLst>
              <a:gd fmla="val 50000" name="adj1"/>
            </a:avLst>
          </a:prstGeom>
          <a:noFill/>
          <a:ln cap="flat" cmpd="sng" w="9525">
            <a:solidFill>
              <a:schemeClr val="dk2"/>
            </a:solidFill>
            <a:prstDash val="solid"/>
            <a:round/>
            <a:headEnd len="med" w="med" type="none"/>
            <a:tailEnd len="med" w="med" type="oval"/>
          </a:ln>
        </p:spPr>
      </p:cxnSp>
      <p:cxnSp>
        <p:nvCxnSpPr>
          <p:cNvPr id="5041" name="Google Shape;5041;p86"/>
          <p:cNvCxnSpPr>
            <a:stCxn id="5034" idx="1"/>
          </p:cNvCxnSpPr>
          <p:nvPr/>
        </p:nvCxnSpPr>
        <p:spPr>
          <a:xfrm rot="10800000">
            <a:off x="733537" y="1924050"/>
            <a:ext cx="416100" cy="0"/>
          </a:xfrm>
          <a:prstGeom prst="straightConnector1">
            <a:avLst/>
          </a:prstGeom>
          <a:noFill/>
          <a:ln cap="flat" cmpd="sng" w="9525">
            <a:solidFill>
              <a:schemeClr val="dk2"/>
            </a:solidFill>
            <a:prstDash val="solid"/>
            <a:round/>
            <a:headEnd len="med" w="med" type="none"/>
            <a:tailEnd len="med" w="med" type="oval"/>
          </a:ln>
        </p:spPr>
      </p:cxnSp>
      <p:cxnSp>
        <p:nvCxnSpPr>
          <p:cNvPr id="5042" name="Google Shape;5042;p86"/>
          <p:cNvCxnSpPr>
            <a:stCxn id="5040" idx="3"/>
          </p:cNvCxnSpPr>
          <p:nvPr/>
        </p:nvCxnSpPr>
        <p:spPr>
          <a:xfrm>
            <a:off x="7994375" y="1924050"/>
            <a:ext cx="429600" cy="0"/>
          </a:xfrm>
          <a:prstGeom prst="straightConnector1">
            <a:avLst/>
          </a:prstGeom>
          <a:noFill/>
          <a:ln cap="flat" cmpd="sng" w="9525">
            <a:solidFill>
              <a:schemeClr val="dk2"/>
            </a:solidFill>
            <a:prstDash val="solid"/>
            <a:round/>
            <a:headEnd len="med" w="med" type="none"/>
            <a:tailEnd len="med" w="med" type="oval"/>
          </a:ln>
        </p:spPr>
      </p:cxnSp>
      <p:cxnSp>
        <p:nvCxnSpPr>
          <p:cNvPr id="5043" name="Google Shape;5043;p86"/>
          <p:cNvCxnSpPr>
            <a:stCxn id="5036" idx="1"/>
            <a:endCxn id="5034" idx="3"/>
          </p:cNvCxnSpPr>
          <p:nvPr/>
        </p:nvCxnSpPr>
        <p:spPr>
          <a:xfrm rot="10800000">
            <a:off x="2460312" y="1924050"/>
            <a:ext cx="534000" cy="0"/>
          </a:xfrm>
          <a:prstGeom prst="straightConnector1">
            <a:avLst/>
          </a:prstGeom>
          <a:noFill/>
          <a:ln cap="flat" cmpd="sng" w="9525">
            <a:solidFill>
              <a:schemeClr val="dk2"/>
            </a:solidFill>
            <a:prstDash val="solid"/>
            <a:round/>
            <a:headEnd len="med" w="med" type="none"/>
            <a:tailEnd len="med" w="med" type="none"/>
          </a:ln>
        </p:spPr>
      </p:cxnSp>
      <p:cxnSp>
        <p:nvCxnSpPr>
          <p:cNvPr id="5044" name="Google Shape;5044;p86"/>
          <p:cNvCxnSpPr>
            <a:stCxn id="5038" idx="1"/>
            <a:endCxn id="5036" idx="3"/>
          </p:cNvCxnSpPr>
          <p:nvPr/>
        </p:nvCxnSpPr>
        <p:spPr>
          <a:xfrm rot="10800000">
            <a:off x="4305075" y="1924050"/>
            <a:ext cx="501300" cy="0"/>
          </a:xfrm>
          <a:prstGeom prst="straightConnector1">
            <a:avLst/>
          </a:prstGeom>
          <a:noFill/>
          <a:ln cap="flat" cmpd="sng" w="9525">
            <a:solidFill>
              <a:schemeClr val="dk2"/>
            </a:solidFill>
            <a:prstDash val="solid"/>
            <a:round/>
            <a:headEnd len="med" w="med" type="none"/>
            <a:tailEnd len="med" w="med" type="none"/>
          </a:ln>
        </p:spPr>
      </p:cxnSp>
      <p:cxnSp>
        <p:nvCxnSpPr>
          <p:cNvPr id="5045" name="Google Shape;5045;p86"/>
          <p:cNvCxnSpPr>
            <a:stCxn id="5040" idx="1"/>
            <a:endCxn id="5038" idx="3"/>
          </p:cNvCxnSpPr>
          <p:nvPr/>
        </p:nvCxnSpPr>
        <p:spPr>
          <a:xfrm rot="10800000">
            <a:off x="6116975" y="1924050"/>
            <a:ext cx="566700" cy="0"/>
          </a:xfrm>
          <a:prstGeom prst="straightConnector1">
            <a:avLst/>
          </a:prstGeom>
          <a:noFill/>
          <a:ln cap="flat" cmpd="sng" w="9525">
            <a:solidFill>
              <a:schemeClr val="dk2"/>
            </a:solidFill>
            <a:prstDash val="solid"/>
            <a:round/>
            <a:headEnd len="med" w="med" type="none"/>
            <a:tailEnd len="med" w="med" type="none"/>
          </a:ln>
        </p:spPr>
      </p:cxnSp>
      <p:grpSp>
        <p:nvGrpSpPr>
          <p:cNvPr id="5046" name="Google Shape;5046;p86"/>
          <p:cNvGrpSpPr/>
          <p:nvPr/>
        </p:nvGrpSpPr>
        <p:grpSpPr>
          <a:xfrm rot="-1074103">
            <a:off x="7061683" y="249867"/>
            <a:ext cx="1395454" cy="1292560"/>
            <a:chOff x="396852" y="3850761"/>
            <a:chExt cx="745338" cy="690380"/>
          </a:xfrm>
        </p:grpSpPr>
        <p:sp>
          <p:nvSpPr>
            <p:cNvPr id="5047" name="Google Shape;5047;p86"/>
            <p:cNvSpPr/>
            <p:nvPr/>
          </p:nvSpPr>
          <p:spPr>
            <a:xfrm>
              <a:off x="567636" y="3981125"/>
              <a:ext cx="32317" cy="29457"/>
            </a:xfrm>
            <a:custGeom>
              <a:rect b="b" l="l" r="r" t="t"/>
              <a:pathLst>
                <a:path extrusionOk="0" h="618" w="678">
                  <a:moveTo>
                    <a:pt x="423" y="1"/>
                  </a:moveTo>
                  <a:cubicBezTo>
                    <a:pt x="398" y="1"/>
                    <a:pt x="374" y="4"/>
                    <a:pt x="354" y="12"/>
                  </a:cubicBezTo>
                  <a:cubicBezTo>
                    <a:pt x="303" y="31"/>
                    <a:pt x="254" y="52"/>
                    <a:pt x="202" y="72"/>
                  </a:cubicBezTo>
                  <a:cubicBezTo>
                    <a:pt x="112" y="109"/>
                    <a:pt x="32" y="177"/>
                    <a:pt x="14" y="280"/>
                  </a:cubicBezTo>
                  <a:cubicBezTo>
                    <a:pt x="0" y="353"/>
                    <a:pt x="11" y="426"/>
                    <a:pt x="52" y="490"/>
                  </a:cubicBezTo>
                  <a:cubicBezTo>
                    <a:pt x="91" y="550"/>
                    <a:pt x="157" y="596"/>
                    <a:pt x="227" y="611"/>
                  </a:cubicBezTo>
                  <a:cubicBezTo>
                    <a:pt x="247" y="616"/>
                    <a:pt x="266" y="618"/>
                    <a:pt x="285" y="618"/>
                  </a:cubicBezTo>
                  <a:cubicBezTo>
                    <a:pt x="364" y="618"/>
                    <a:pt x="435" y="582"/>
                    <a:pt x="494" y="526"/>
                  </a:cubicBezTo>
                  <a:cubicBezTo>
                    <a:pt x="533" y="487"/>
                    <a:pt x="573" y="449"/>
                    <a:pt x="612" y="412"/>
                  </a:cubicBezTo>
                  <a:cubicBezTo>
                    <a:pt x="649" y="376"/>
                    <a:pt x="668" y="318"/>
                    <a:pt x="672" y="268"/>
                  </a:cubicBezTo>
                  <a:cubicBezTo>
                    <a:pt x="678" y="216"/>
                    <a:pt x="667" y="159"/>
                    <a:pt x="636" y="114"/>
                  </a:cubicBezTo>
                  <a:cubicBezTo>
                    <a:pt x="611" y="79"/>
                    <a:pt x="578" y="49"/>
                    <a:pt x="539" y="28"/>
                  </a:cubicBezTo>
                  <a:cubicBezTo>
                    <a:pt x="509" y="11"/>
                    <a:pt x="465" y="1"/>
                    <a:pt x="423" y="1"/>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48" name="Google Shape;5048;p86"/>
            <p:cNvSpPr/>
            <p:nvPr/>
          </p:nvSpPr>
          <p:spPr>
            <a:xfrm>
              <a:off x="638085" y="3919541"/>
              <a:ext cx="31936" cy="23690"/>
            </a:xfrm>
            <a:custGeom>
              <a:rect b="b" l="l" r="r" t="t"/>
              <a:pathLst>
                <a:path extrusionOk="0" h="497" w="670">
                  <a:moveTo>
                    <a:pt x="350" y="0"/>
                  </a:moveTo>
                  <a:cubicBezTo>
                    <a:pt x="175" y="0"/>
                    <a:pt x="0" y="192"/>
                    <a:pt x="124" y="384"/>
                  </a:cubicBezTo>
                  <a:cubicBezTo>
                    <a:pt x="175" y="464"/>
                    <a:pt x="248" y="497"/>
                    <a:pt x="320" y="497"/>
                  </a:cubicBezTo>
                  <a:cubicBezTo>
                    <a:pt x="495" y="497"/>
                    <a:pt x="669" y="306"/>
                    <a:pt x="546" y="113"/>
                  </a:cubicBezTo>
                  <a:cubicBezTo>
                    <a:pt x="495" y="33"/>
                    <a:pt x="422" y="0"/>
                    <a:pt x="350" y="0"/>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49" name="Google Shape;5049;p86"/>
            <p:cNvSpPr/>
            <p:nvPr/>
          </p:nvSpPr>
          <p:spPr>
            <a:xfrm>
              <a:off x="424450" y="3853192"/>
              <a:ext cx="681800" cy="681800"/>
            </a:xfrm>
            <a:custGeom>
              <a:rect b="b" l="l" r="r" t="t"/>
              <a:pathLst>
                <a:path extrusionOk="0" h="14304" w="14304">
                  <a:moveTo>
                    <a:pt x="7153" y="1"/>
                  </a:moveTo>
                  <a:cubicBezTo>
                    <a:pt x="5256" y="1"/>
                    <a:pt x="3437" y="754"/>
                    <a:pt x="2096" y="2095"/>
                  </a:cubicBezTo>
                  <a:cubicBezTo>
                    <a:pt x="755" y="3436"/>
                    <a:pt x="1" y="5255"/>
                    <a:pt x="1" y="7152"/>
                  </a:cubicBezTo>
                  <a:cubicBezTo>
                    <a:pt x="1" y="9049"/>
                    <a:pt x="755" y="10867"/>
                    <a:pt x="2096" y="12208"/>
                  </a:cubicBezTo>
                  <a:cubicBezTo>
                    <a:pt x="3437" y="13549"/>
                    <a:pt x="5256" y="14303"/>
                    <a:pt x="7153" y="14303"/>
                  </a:cubicBezTo>
                  <a:cubicBezTo>
                    <a:pt x="9050" y="14303"/>
                    <a:pt x="10868" y="13549"/>
                    <a:pt x="12209" y="12208"/>
                  </a:cubicBezTo>
                  <a:cubicBezTo>
                    <a:pt x="13550" y="10867"/>
                    <a:pt x="14304" y="9049"/>
                    <a:pt x="14304" y="7152"/>
                  </a:cubicBezTo>
                  <a:cubicBezTo>
                    <a:pt x="14304" y="5255"/>
                    <a:pt x="13550" y="3436"/>
                    <a:pt x="12209" y="2095"/>
                  </a:cubicBezTo>
                  <a:cubicBezTo>
                    <a:pt x="10868" y="754"/>
                    <a:pt x="9050" y="1"/>
                    <a:pt x="7153" y="1"/>
                  </a:cubicBezTo>
                  <a:close/>
                </a:path>
              </a:pathLst>
            </a:custGeom>
            <a:solidFill>
              <a:srgbClr val="9FEB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0" name="Google Shape;5050;p86"/>
            <p:cNvSpPr/>
            <p:nvPr/>
          </p:nvSpPr>
          <p:spPr>
            <a:xfrm>
              <a:off x="444326" y="4290280"/>
              <a:ext cx="497813" cy="221976"/>
            </a:xfrm>
            <a:custGeom>
              <a:rect b="b" l="l" r="r" t="t"/>
              <a:pathLst>
                <a:path extrusionOk="0" h="4657" w="10444">
                  <a:moveTo>
                    <a:pt x="1676" y="1"/>
                  </a:moveTo>
                  <a:cubicBezTo>
                    <a:pt x="1105" y="1"/>
                    <a:pt x="535" y="151"/>
                    <a:pt x="0" y="380"/>
                  </a:cubicBezTo>
                  <a:cubicBezTo>
                    <a:pt x="179" y="882"/>
                    <a:pt x="413" y="1356"/>
                    <a:pt x="692" y="1799"/>
                  </a:cubicBezTo>
                  <a:cubicBezTo>
                    <a:pt x="703" y="1788"/>
                    <a:pt x="715" y="1779"/>
                    <a:pt x="726" y="1768"/>
                  </a:cubicBezTo>
                  <a:cubicBezTo>
                    <a:pt x="1129" y="1414"/>
                    <a:pt x="1586" y="1047"/>
                    <a:pt x="2135" y="973"/>
                  </a:cubicBezTo>
                  <a:cubicBezTo>
                    <a:pt x="2200" y="964"/>
                    <a:pt x="2264" y="960"/>
                    <a:pt x="2328" y="960"/>
                  </a:cubicBezTo>
                  <a:cubicBezTo>
                    <a:pt x="2827" y="960"/>
                    <a:pt x="3296" y="1214"/>
                    <a:pt x="3653" y="1555"/>
                  </a:cubicBezTo>
                  <a:cubicBezTo>
                    <a:pt x="3983" y="1871"/>
                    <a:pt x="4222" y="2279"/>
                    <a:pt x="4584" y="2562"/>
                  </a:cubicBezTo>
                  <a:cubicBezTo>
                    <a:pt x="4988" y="2879"/>
                    <a:pt x="5512" y="2885"/>
                    <a:pt x="6004" y="2885"/>
                  </a:cubicBezTo>
                  <a:cubicBezTo>
                    <a:pt x="6243" y="2885"/>
                    <a:pt x="6484" y="2872"/>
                    <a:pt x="6725" y="2872"/>
                  </a:cubicBezTo>
                  <a:cubicBezTo>
                    <a:pt x="6909" y="2872"/>
                    <a:pt x="7094" y="2880"/>
                    <a:pt x="7276" y="2909"/>
                  </a:cubicBezTo>
                  <a:cubicBezTo>
                    <a:pt x="7727" y="2978"/>
                    <a:pt x="8119" y="3205"/>
                    <a:pt x="8453" y="3510"/>
                  </a:cubicBezTo>
                  <a:cubicBezTo>
                    <a:pt x="8809" y="3836"/>
                    <a:pt x="9089" y="4223"/>
                    <a:pt x="9298" y="4657"/>
                  </a:cubicBezTo>
                  <a:cubicBezTo>
                    <a:pt x="9700" y="4503"/>
                    <a:pt x="10082" y="4312"/>
                    <a:pt x="10444" y="4093"/>
                  </a:cubicBezTo>
                  <a:cubicBezTo>
                    <a:pt x="10166" y="3676"/>
                    <a:pt x="9814" y="3299"/>
                    <a:pt x="9379" y="3045"/>
                  </a:cubicBezTo>
                  <a:cubicBezTo>
                    <a:pt x="8902" y="2765"/>
                    <a:pt x="8354" y="2631"/>
                    <a:pt x="7808" y="2578"/>
                  </a:cubicBezTo>
                  <a:cubicBezTo>
                    <a:pt x="6925" y="2491"/>
                    <a:pt x="5910" y="2693"/>
                    <a:pt x="5133" y="2160"/>
                  </a:cubicBezTo>
                  <a:cubicBezTo>
                    <a:pt x="4733" y="1887"/>
                    <a:pt x="4447" y="1495"/>
                    <a:pt x="4116" y="1150"/>
                  </a:cubicBezTo>
                  <a:cubicBezTo>
                    <a:pt x="3727" y="743"/>
                    <a:pt x="3268" y="394"/>
                    <a:pt x="2738" y="192"/>
                  </a:cubicBezTo>
                  <a:cubicBezTo>
                    <a:pt x="2389" y="59"/>
                    <a:pt x="2032" y="1"/>
                    <a:pt x="1676" y="1"/>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1" name="Google Shape;5051;p86"/>
            <p:cNvSpPr/>
            <p:nvPr/>
          </p:nvSpPr>
          <p:spPr>
            <a:xfrm>
              <a:off x="644805" y="3859436"/>
              <a:ext cx="373408" cy="178982"/>
            </a:xfrm>
            <a:custGeom>
              <a:rect b="b" l="l" r="r" t="t"/>
              <a:pathLst>
                <a:path extrusionOk="0" h="3755" w="7834">
                  <a:moveTo>
                    <a:pt x="1171" y="1"/>
                  </a:moveTo>
                  <a:cubicBezTo>
                    <a:pt x="768" y="79"/>
                    <a:pt x="375" y="190"/>
                    <a:pt x="1" y="333"/>
                  </a:cubicBezTo>
                  <a:cubicBezTo>
                    <a:pt x="594" y="666"/>
                    <a:pt x="1087" y="1152"/>
                    <a:pt x="1550" y="1646"/>
                  </a:cubicBezTo>
                  <a:cubicBezTo>
                    <a:pt x="2054" y="2186"/>
                    <a:pt x="2539" y="2761"/>
                    <a:pt x="3150" y="3183"/>
                  </a:cubicBezTo>
                  <a:cubicBezTo>
                    <a:pt x="3450" y="3389"/>
                    <a:pt x="3780" y="3561"/>
                    <a:pt x="4134" y="3650"/>
                  </a:cubicBezTo>
                  <a:cubicBezTo>
                    <a:pt x="4412" y="3719"/>
                    <a:pt x="4697" y="3754"/>
                    <a:pt x="4982" y="3754"/>
                  </a:cubicBezTo>
                  <a:cubicBezTo>
                    <a:pt x="5086" y="3754"/>
                    <a:pt x="5191" y="3750"/>
                    <a:pt x="5295" y="3740"/>
                  </a:cubicBezTo>
                  <a:cubicBezTo>
                    <a:pt x="6033" y="3673"/>
                    <a:pt x="6742" y="3357"/>
                    <a:pt x="7290" y="2859"/>
                  </a:cubicBezTo>
                  <a:cubicBezTo>
                    <a:pt x="7498" y="2670"/>
                    <a:pt x="7679" y="2457"/>
                    <a:pt x="7833" y="2226"/>
                  </a:cubicBezTo>
                  <a:cubicBezTo>
                    <a:pt x="7726" y="2108"/>
                    <a:pt x="7613" y="1996"/>
                    <a:pt x="7499" y="1885"/>
                  </a:cubicBezTo>
                  <a:cubicBezTo>
                    <a:pt x="7297" y="2018"/>
                    <a:pt x="7091" y="2149"/>
                    <a:pt x="6876" y="2264"/>
                  </a:cubicBezTo>
                  <a:cubicBezTo>
                    <a:pt x="6450" y="2493"/>
                    <a:pt x="5992" y="2613"/>
                    <a:pt x="5511" y="2613"/>
                  </a:cubicBezTo>
                  <a:cubicBezTo>
                    <a:pt x="5467" y="2613"/>
                    <a:pt x="5423" y="2612"/>
                    <a:pt x="5378" y="2610"/>
                  </a:cubicBezTo>
                  <a:cubicBezTo>
                    <a:pt x="4753" y="2582"/>
                    <a:pt x="4143" y="2374"/>
                    <a:pt x="3588" y="2092"/>
                  </a:cubicBezTo>
                  <a:cubicBezTo>
                    <a:pt x="2639" y="1613"/>
                    <a:pt x="1788" y="878"/>
                    <a:pt x="1171" y="1"/>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2" name="Google Shape;5052;p86"/>
            <p:cNvSpPr/>
            <p:nvPr/>
          </p:nvSpPr>
          <p:spPr>
            <a:xfrm>
              <a:off x="550238" y="3893993"/>
              <a:ext cx="520931" cy="283750"/>
            </a:xfrm>
            <a:custGeom>
              <a:rect b="b" l="l" r="r" t="t"/>
              <a:pathLst>
                <a:path extrusionOk="0" h="5953" w="10929">
                  <a:moveTo>
                    <a:pt x="1127" y="0"/>
                  </a:moveTo>
                  <a:cubicBezTo>
                    <a:pt x="726" y="216"/>
                    <a:pt x="350" y="467"/>
                    <a:pt x="1" y="753"/>
                  </a:cubicBezTo>
                  <a:cubicBezTo>
                    <a:pt x="291" y="797"/>
                    <a:pt x="574" y="885"/>
                    <a:pt x="840" y="1016"/>
                  </a:cubicBezTo>
                  <a:cubicBezTo>
                    <a:pt x="1299" y="1241"/>
                    <a:pt x="1695" y="1575"/>
                    <a:pt x="2049" y="1938"/>
                  </a:cubicBezTo>
                  <a:cubicBezTo>
                    <a:pt x="2421" y="2322"/>
                    <a:pt x="2751" y="2743"/>
                    <a:pt x="3079" y="3166"/>
                  </a:cubicBezTo>
                  <a:cubicBezTo>
                    <a:pt x="3405" y="3587"/>
                    <a:pt x="3734" y="4003"/>
                    <a:pt x="4087" y="4401"/>
                  </a:cubicBezTo>
                  <a:cubicBezTo>
                    <a:pt x="4806" y="5211"/>
                    <a:pt x="5865" y="5953"/>
                    <a:pt x="6982" y="5953"/>
                  </a:cubicBezTo>
                  <a:cubicBezTo>
                    <a:pt x="7201" y="5953"/>
                    <a:pt x="7422" y="5924"/>
                    <a:pt x="7643" y="5863"/>
                  </a:cubicBezTo>
                  <a:cubicBezTo>
                    <a:pt x="8169" y="5715"/>
                    <a:pt x="8583" y="5356"/>
                    <a:pt x="8944" y="4958"/>
                  </a:cubicBezTo>
                  <a:cubicBezTo>
                    <a:pt x="9315" y="4549"/>
                    <a:pt x="9639" y="4079"/>
                    <a:pt x="10070" y="3728"/>
                  </a:cubicBezTo>
                  <a:cubicBezTo>
                    <a:pt x="10336" y="3511"/>
                    <a:pt x="10623" y="3307"/>
                    <a:pt x="10929" y="3141"/>
                  </a:cubicBezTo>
                  <a:cubicBezTo>
                    <a:pt x="10803" y="2885"/>
                    <a:pt x="10662" y="2639"/>
                    <a:pt x="10508" y="2403"/>
                  </a:cubicBezTo>
                  <a:cubicBezTo>
                    <a:pt x="10440" y="2508"/>
                    <a:pt x="10372" y="2616"/>
                    <a:pt x="10300" y="2722"/>
                  </a:cubicBezTo>
                  <a:cubicBezTo>
                    <a:pt x="10095" y="3024"/>
                    <a:pt x="9860" y="3292"/>
                    <a:pt x="9613" y="3560"/>
                  </a:cubicBezTo>
                  <a:cubicBezTo>
                    <a:pt x="9258" y="3943"/>
                    <a:pt x="8860" y="4306"/>
                    <a:pt x="8400" y="4557"/>
                  </a:cubicBezTo>
                  <a:cubicBezTo>
                    <a:pt x="8068" y="4738"/>
                    <a:pt x="7700" y="4858"/>
                    <a:pt x="7320" y="4864"/>
                  </a:cubicBezTo>
                  <a:cubicBezTo>
                    <a:pt x="7311" y="4864"/>
                    <a:pt x="7302" y="4864"/>
                    <a:pt x="7292" y="4864"/>
                  </a:cubicBezTo>
                  <a:cubicBezTo>
                    <a:pt x="6955" y="4864"/>
                    <a:pt x="6626" y="4774"/>
                    <a:pt x="6324" y="4627"/>
                  </a:cubicBezTo>
                  <a:cubicBezTo>
                    <a:pt x="5609" y="4281"/>
                    <a:pt x="5039" y="3670"/>
                    <a:pt x="4519" y="3087"/>
                  </a:cubicBezTo>
                  <a:cubicBezTo>
                    <a:pt x="3930" y="2428"/>
                    <a:pt x="3380" y="1732"/>
                    <a:pt x="2747" y="1113"/>
                  </a:cubicBezTo>
                  <a:cubicBezTo>
                    <a:pt x="2280" y="658"/>
                    <a:pt x="1746" y="224"/>
                    <a:pt x="1127" y="0"/>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3" name="Google Shape;5053;p86"/>
            <p:cNvSpPr/>
            <p:nvPr/>
          </p:nvSpPr>
          <p:spPr>
            <a:xfrm>
              <a:off x="446233" y="4039514"/>
              <a:ext cx="659970" cy="282177"/>
            </a:xfrm>
            <a:custGeom>
              <a:rect b="b" l="l" r="r" t="t"/>
              <a:pathLst>
                <a:path extrusionOk="0" h="5920" w="13846">
                  <a:moveTo>
                    <a:pt x="323" y="1"/>
                  </a:moveTo>
                  <a:cubicBezTo>
                    <a:pt x="202" y="239"/>
                    <a:pt x="94" y="482"/>
                    <a:pt x="0" y="734"/>
                  </a:cubicBezTo>
                  <a:cubicBezTo>
                    <a:pt x="1147" y="805"/>
                    <a:pt x="2274" y="1048"/>
                    <a:pt x="3279" y="1628"/>
                  </a:cubicBezTo>
                  <a:cubicBezTo>
                    <a:pt x="3801" y="1929"/>
                    <a:pt x="4278" y="2303"/>
                    <a:pt x="4722" y="2710"/>
                  </a:cubicBezTo>
                  <a:cubicBezTo>
                    <a:pt x="4974" y="2942"/>
                    <a:pt x="5216" y="3183"/>
                    <a:pt x="5451" y="3432"/>
                  </a:cubicBezTo>
                  <a:cubicBezTo>
                    <a:pt x="5711" y="3706"/>
                    <a:pt x="5955" y="3993"/>
                    <a:pt x="6213" y="4267"/>
                  </a:cubicBezTo>
                  <a:cubicBezTo>
                    <a:pt x="7160" y="5278"/>
                    <a:pt x="8514" y="5919"/>
                    <a:pt x="9906" y="5919"/>
                  </a:cubicBezTo>
                  <a:cubicBezTo>
                    <a:pt x="9947" y="5919"/>
                    <a:pt x="9987" y="5919"/>
                    <a:pt x="10028" y="5918"/>
                  </a:cubicBezTo>
                  <a:cubicBezTo>
                    <a:pt x="10761" y="5898"/>
                    <a:pt x="11481" y="5693"/>
                    <a:pt x="12113" y="5322"/>
                  </a:cubicBezTo>
                  <a:cubicBezTo>
                    <a:pt x="12673" y="4994"/>
                    <a:pt x="13173" y="4575"/>
                    <a:pt x="13625" y="4112"/>
                  </a:cubicBezTo>
                  <a:cubicBezTo>
                    <a:pt x="13689" y="4046"/>
                    <a:pt x="13752" y="3981"/>
                    <a:pt x="13813" y="3914"/>
                  </a:cubicBezTo>
                  <a:cubicBezTo>
                    <a:pt x="13834" y="3693"/>
                    <a:pt x="13846" y="3470"/>
                    <a:pt x="13846" y="3244"/>
                  </a:cubicBezTo>
                  <a:cubicBezTo>
                    <a:pt x="13846" y="2861"/>
                    <a:pt x="13814" y="2485"/>
                    <a:pt x="13757" y="2118"/>
                  </a:cubicBezTo>
                  <a:cubicBezTo>
                    <a:pt x="13508" y="2437"/>
                    <a:pt x="13220" y="2726"/>
                    <a:pt x="12898" y="2977"/>
                  </a:cubicBezTo>
                  <a:cubicBezTo>
                    <a:pt x="12413" y="3355"/>
                    <a:pt x="11867" y="3666"/>
                    <a:pt x="11298" y="3899"/>
                  </a:cubicBezTo>
                  <a:cubicBezTo>
                    <a:pt x="10756" y="4123"/>
                    <a:pt x="10180" y="4266"/>
                    <a:pt x="9593" y="4296"/>
                  </a:cubicBezTo>
                  <a:cubicBezTo>
                    <a:pt x="9518" y="4300"/>
                    <a:pt x="9443" y="4302"/>
                    <a:pt x="9369" y="4302"/>
                  </a:cubicBezTo>
                  <a:cubicBezTo>
                    <a:pt x="8271" y="4302"/>
                    <a:pt x="7223" y="3897"/>
                    <a:pt x="6301" y="3313"/>
                  </a:cubicBezTo>
                  <a:cubicBezTo>
                    <a:pt x="5752" y="2963"/>
                    <a:pt x="5264" y="2536"/>
                    <a:pt x="4744" y="2146"/>
                  </a:cubicBezTo>
                  <a:cubicBezTo>
                    <a:pt x="4268" y="1791"/>
                    <a:pt x="3773" y="1464"/>
                    <a:pt x="3257" y="1175"/>
                  </a:cubicBezTo>
                  <a:cubicBezTo>
                    <a:pt x="2332" y="658"/>
                    <a:pt x="1343" y="275"/>
                    <a:pt x="323" y="1"/>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4" name="Google Shape;5054;p86"/>
            <p:cNvSpPr/>
            <p:nvPr/>
          </p:nvSpPr>
          <p:spPr>
            <a:xfrm>
              <a:off x="424545" y="4166351"/>
              <a:ext cx="659779" cy="242615"/>
            </a:xfrm>
            <a:custGeom>
              <a:rect b="b" l="l" r="r" t="t"/>
              <a:pathLst>
                <a:path extrusionOk="0" h="5090" w="13842">
                  <a:moveTo>
                    <a:pt x="574" y="1"/>
                  </a:moveTo>
                  <a:cubicBezTo>
                    <a:pt x="411" y="1"/>
                    <a:pt x="247" y="2"/>
                    <a:pt x="83" y="2"/>
                  </a:cubicBezTo>
                  <a:cubicBezTo>
                    <a:pt x="64" y="2"/>
                    <a:pt x="44" y="2"/>
                    <a:pt x="25" y="2"/>
                  </a:cubicBezTo>
                  <a:cubicBezTo>
                    <a:pt x="9" y="194"/>
                    <a:pt x="1" y="386"/>
                    <a:pt x="1" y="582"/>
                  </a:cubicBezTo>
                  <a:cubicBezTo>
                    <a:pt x="1" y="1127"/>
                    <a:pt x="64" y="1657"/>
                    <a:pt x="180" y="2168"/>
                  </a:cubicBezTo>
                  <a:cubicBezTo>
                    <a:pt x="761" y="2009"/>
                    <a:pt x="1359" y="1871"/>
                    <a:pt x="1965" y="1871"/>
                  </a:cubicBezTo>
                  <a:cubicBezTo>
                    <a:pt x="1976" y="1871"/>
                    <a:pt x="1987" y="1871"/>
                    <a:pt x="1998" y="1871"/>
                  </a:cubicBezTo>
                  <a:cubicBezTo>
                    <a:pt x="2578" y="1876"/>
                    <a:pt x="3134" y="2032"/>
                    <a:pt x="3644" y="2306"/>
                  </a:cubicBezTo>
                  <a:cubicBezTo>
                    <a:pt x="4286" y="2655"/>
                    <a:pt x="4803" y="3160"/>
                    <a:pt x="5359" y="3624"/>
                  </a:cubicBezTo>
                  <a:cubicBezTo>
                    <a:pt x="5775" y="3971"/>
                    <a:pt x="6221" y="4293"/>
                    <a:pt x="6751" y="4435"/>
                  </a:cubicBezTo>
                  <a:cubicBezTo>
                    <a:pt x="7052" y="4516"/>
                    <a:pt x="7361" y="4542"/>
                    <a:pt x="7671" y="4542"/>
                  </a:cubicBezTo>
                  <a:cubicBezTo>
                    <a:pt x="8022" y="4542"/>
                    <a:pt x="8375" y="4509"/>
                    <a:pt x="8722" y="4485"/>
                  </a:cubicBezTo>
                  <a:cubicBezTo>
                    <a:pt x="9169" y="4453"/>
                    <a:pt x="9619" y="4422"/>
                    <a:pt x="10068" y="4422"/>
                  </a:cubicBezTo>
                  <a:cubicBezTo>
                    <a:pt x="10517" y="4422"/>
                    <a:pt x="10965" y="4453"/>
                    <a:pt x="11406" y="4547"/>
                  </a:cubicBezTo>
                  <a:cubicBezTo>
                    <a:pt x="11874" y="4647"/>
                    <a:pt x="12307" y="4832"/>
                    <a:pt x="12699" y="5090"/>
                  </a:cubicBezTo>
                  <a:cubicBezTo>
                    <a:pt x="13179" y="4499"/>
                    <a:pt x="13566" y="3830"/>
                    <a:pt x="13841" y="3107"/>
                  </a:cubicBezTo>
                  <a:lnTo>
                    <a:pt x="13841" y="3107"/>
                  </a:lnTo>
                  <a:cubicBezTo>
                    <a:pt x="13590" y="3143"/>
                    <a:pt x="13340" y="3194"/>
                    <a:pt x="13091" y="3253"/>
                  </a:cubicBezTo>
                  <a:cubicBezTo>
                    <a:pt x="12385" y="3420"/>
                    <a:pt x="11690" y="3634"/>
                    <a:pt x="10987" y="3808"/>
                  </a:cubicBezTo>
                  <a:cubicBezTo>
                    <a:pt x="10291" y="3980"/>
                    <a:pt x="9545" y="4130"/>
                    <a:pt x="8813" y="4130"/>
                  </a:cubicBezTo>
                  <a:cubicBezTo>
                    <a:pt x="8160" y="4130"/>
                    <a:pt x="7517" y="4011"/>
                    <a:pt x="6931" y="3682"/>
                  </a:cubicBezTo>
                  <a:cubicBezTo>
                    <a:pt x="5708" y="2996"/>
                    <a:pt x="4974" y="1767"/>
                    <a:pt x="3896" y="910"/>
                  </a:cubicBezTo>
                  <a:cubicBezTo>
                    <a:pt x="3594" y="670"/>
                    <a:pt x="3267" y="455"/>
                    <a:pt x="2902" y="322"/>
                  </a:cubicBezTo>
                  <a:cubicBezTo>
                    <a:pt x="2519" y="182"/>
                    <a:pt x="2119" y="91"/>
                    <a:pt x="1712" y="48"/>
                  </a:cubicBezTo>
                  <a:cubicBezTo>
                    <a:pt x="1334" y="7"/>
                    <a:pt x="954" y="1"/>
                    <a:pt x="574" y="1"/>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5" name="Google Shape;5055;p86"/>
            <p:cNvSpPr/>
            <p:nvPr/>
          </p:nvSpPr>
          <p:spPr>
            <a:xfrm>
              <a:off x="501429" y="4384180"/>
              <a:ext cx="252100" cy="150478"/>
            </a:xfrm>
            <a:custGeom>
              <a:rect b="b" l="l" r="r" t="t"/>
              <a:pathLst>
                <a:path extrusionOk="0" h="3157" w="5289">
                  <a:moveTo>
                    <a:pt x="900" y="0"/>
                  </a:moveTo>
                  <a:cubicBezTo>
                    <a:pt x="725" y="0"/>
                    <a:pt x="550" y="38"/>
                    <a:pt x="395" y="125"/>
                  </a:cubicBezTo>
                  <a:cubicBezTo>
                    <a:pt x="224" y="221"/>
                    <a:pt x="95" y="368"/>
                    <a:pt x="0" y="535"/>
                  </a:cubicBezTo>
                  <a:cubicBezTo>
                    <a:pt x="1263" y="2080"/>
                    <a:pt x="3157" y="3084"/>
                    <a:pt x="5289" y="3157"/>
                  </a:cubicBezTo>
                  <a:cubicBezTo>
                    <a:pt x="5287" y="3138"/>
                    <a:pt x="5286" y="3121"/>
                    <a:pt x="5282" y="3103"/>
                  </a:cubicBezTo>
                  <a:cubicBezTo>
                    <a:pt x="5231" y="2760"/>
                    <a:pt x="5101" y="2445"/>
                    <a:pt x="4883" y="2174"/>
                  </a:cubicBezTo>
                  <a:cubicBezTo>
                    <a:pt x="4697" y="1945"/>
                    <a:pt x="4460" y="1782"/>
                    <a:pt x="4193" y="1664"/>
                  </a:cubicBezTo>
                  <a:cubicBezTo>
                    <a:pt x="3648" y="1420"/>
                    <a:pt x="3057" y="1295"/>
                    <a:pt x="2577" y="924"/>
                  </a:cubicBezTo>
                  <a:cubicBezTo>
                    <a:pt x="2337" y="738"/>
                    <a:pt x="2122" y="515"/>
                    <a:pt x="1874" y="338"/>
                  </a:cubicBezTo>
                  <a:cubicBezTo>
                    <a:pt x="1653" y="181"/>
                    <a:pt x="1393" y="68"/>
                    <a:pt x="1126" y="20"/>
                  </a:cubicBezTo>
                  <a:cubicBezTo>
                    <a:pt x="1052" y="7"/>
                    <a:pt x="976" y="0"/>
                    <a:pt x="900" y="0"/>
                  </a:cubicBezTo>
                  <a:close/>
                </a:path>
              </a:pathLst>
            </a:custGeom>
            <a:solidFill>
              <a:srgbClr val="79B6F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6" name="Google Shape;5056;p86"/>
            <p:cNvSpPr/>
            <p:nvPr/>
          </p:nvSpPr>
          <p:spPr>
            <a:xfrm>
              <a:off x="396852" y="4088085"/>
              <a:ext cx="497766" cy="453056"/>
            </a:xfrm>
            <a:custGeom>
              <a:rect b="b" l="l" r="r" t="t"/>
              <a:pathLst>
                <a:path extrusionOk="0" h="9505" w="10443">
                  <a:moveTo>
                    <a:pt x="943" y="1"/>
                  </a:moveTo>
                  <a:cubicBezTo>
                    <a:pt x="940" y="1"/>
                    <a:pt x="936" y="3"/>
                    <a:pt x="935" y="7"/>
                  </a:cubicBezTo>
                  <a:cubicBezTo>
                    <a:pt x="1" y="2563"/>
                    <a:pt x="861" y="5643"/>
                    <a:pt x="2798" y="7500"/>
                  </a:cubicBezTo>
                  <a:cubicBezTo>
                    <a:pt x="4170" y="8815"/>
                    <a:pt x="6033" y="9505"/>
                    <a:pt x="7903" y="9505"/>
                  </a:cubicBezTo>
                  <a:cubicBezTo>
                    <a:pt x="8743" y="9505"/>
                    <a:pt x="9583" y="9366"/>
                    <a:pt x="10381" y="9082"/>
                  </a:cubicBezTo>
                  <a:cubicBezTo>
                    <a:pt x="10443" y="9057"/>
                    <a:pt x="10427" y="8966"/>
                    <a:pt x="10371" y="8966"/>
                  </a:cubicBezTo>
                  <a:cubicBezTo>
                    <a:pt x="10365" y="8966"/>
                    <a:pt x="10358" y="8968"/>
                    <a:pt x="10351" y="8970"/>
                  </a:cubicBezTo>
                  <a:cubicBezTo>
                    <a:pt x="9594" y="9221"/>
                    <a:pt x="8800" y="9345"/>
                    <a:pt x="8006" y="9345"/>
                  </a:cubicBezTo>
                  <a:cubicBezTo>
                    <a:pt x="6148" y="9345"/>
                    <a:pt x="4293" y="8667"/>
                    <a:pt x="2932" y="7365"/>
                  </a:cubicBezTo>
                  <a:cubicBezTo>
                    <a:pt x="940" y="5459"/>
                    <a:pt x="356" y="2632"/>
                    <a:pt x="950" y="11"/>
                  </a:cubicBezTo>
                  <a:cubicBezTo>
                    <a:pt x="952" y="5"/>
                    <a:pt x="948" y="1"/>
                    <a:pt x="94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7" name="Google Shape;5057;p86"/>
            <p:cNvSpPr/>
            <p:nvPr/>
          </p:nvSpPr>
          <p:spPr>
            <a:xfrm>
              <a:off x="498140" y="3850761"/>
              <a:ext cx="644049" cy="434419"/>
            </a:xfrm>
            <a:custGeom>
              <a:rect b="b" l="l" r="r" t="t"/>
              <a:pathLst>
                <a:path extrusionOk="0" h="9114" w="13512">
                  <a:moveTo>
                    <a:pt x="5709" y="0"/>
                  </a:moveTo>
                  <a:cubicBezTo>
                    <a:pt x="3551" y="0"/>
                    <a:pt x="1416" y="939"/>
                    <a:pt x="13" y="2687"/>
                  </a:cubicBezTo>
                  <a:cubicBezTo>
                    <a:pt x="1" y="2703"/>
                    <a:pt x="13" y="2723"/>
                    <a:pt x="27" y="2723"/>
                  </a:cubicBezTo>
                  <a:cubicBezTo>
                    <a:pt x="32" y="2723"/>
                    <a:pt x="36" y="2721"/>
                    <a:pt x="41" y="2716"/>
                  </a:cubicBezTo>
                  <a:cubicBezTo>
                    <a:pt x="1562" y="1122"/>
                    <a:pt x="3621" y="190"/>
                    <a:pt x="5724" y="190"/>
                  </a:cubicBezTo>
                  <a:cubicBezTo>
                    <a:pt x="6778" y="190"/>
                    <a:pt x="7842" y="424"/>
                    <a:pt x="8856" y="926"/>
                  </a:cubicBezTo>
                  <a:cubicBezTo>
                    <a:pt x="11838" y="2404"/>
                    <a:pt x="13385" y="5847"/>
                    <a:pt x="12471" y="9060"/>
                  </a:cubicBezTo>
                  <a:cubicBezTo>
                    <a:pt x="12462" y="9092"/>
                    <a:pt x="12488" y="9113"/>
                    <a:pt x="12514" y="9113"/>
                  </a:cubicBezTo>
                  <a:cubicBezTo>
                    <a:pt x="12532" y="9113"/>
                    <a:pt x="12549" y="9104"/>
                    <a:pt x="12555" y="9083"/>
                  </a:cubicBezTo>
                  <a:cubicBezTo>
                    <a:pt x="13512" y="5823"/>
                    <a:pt x="12010" y="2284"/>
                    <a:pt x="8953" y="759"/>
                  </a:cubicBezTo>
                  <a:cubicBezTo>
                    <a:pt x="7929" y="247"/>
                    <a:pt x="6816" y="0"/>
                    <a:pt x="570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8" name="Google Shape;5058;p86"/>
            <p:cNvSpPr/>
            <p:nvPr/>
          </p:nvSpPr>
          <p:spPr>
            <a:xfrm>
              <a:off x="803625" y="4018971"/>
              <a:ext cx="22403" cy="22355"/>
            </a:xfrm>
            <a:custGeom>
              <a:rect b="b" l="l" r="r" t="t"/>
              <a:pathLst>
                <a:path extrusionOk="0" h="469" w="470">
                  <a:moveTo>
                    <a:pt x="235" y="1"/>
                  </a:moveTo>
                  <a:cubicBezTo>
                    <a:pt x="106" y="1"/>
                    <a:pt x="1" y="105"/>
                    <a:pt x="1" y="235"/>
                  </a:cubicBezTo>
                  <a:cubicBezTo>
                    <a:pt x="1" y="364"/>
                    <a:pt x="106" y="469"/>
                    <a:pt x="235" y="469"/>
                  </a:cubicBezTo>
                  <a:cubicBezTo>
                    <a:pt x="365" y="469"/>
                    <a:pt x="470" y="364"/>
                    <a:pt x="470" y="235"/>
                  </a:cubicBezTo>
                  <a:cubicBezTo>
                    <a:pt x="470" y="105"/>
                    <a:pt x="365" y="1"/>
                    <a:pt x="235"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9" name="Google Shape;5059;p86"/>
            <p:cNvSpPr/>
            <p:nvPr/>
          </p:nvSpPr>
          <p:spPr>
            <a:xfrm>
              <a:off x="666970" y="4010439"/>
              <a:ext cx="75883" cy="75644"/>
            </a:xfrm>
            <a:custGeom>
              <a:rect b="b" l="l" r="r" t="t"/>
              <a:pathLst>
                <a:path extrusionOk="0" h="1587" w="1592">
                  <a:moveTo>
                    <a:pt x="796" y="1"/>
                  </a:moveTo>
                  <a:cubicBezTo>
                    <a:pt x="360" y="1"/>
                    <a:pt x="6" y="353"/>
                    <a:pt x="3" y="790"/>
                  </a:cubicBezTo>
                  <a:cubicBezTo>
                    <a:pt x="0" y="1227"/>
                    <a:pt x="354" y="1584"/>
                    <a:pt x="792" y="1587"/>
                  </a:cubicBezTo>
                  <a:cubicBezTo>
                    <a:pt x="793" y="1587"/>
                    <a:pt x="794" y="1587"/>
                    <a:pt x="796" y="1587"/>
                  </a:cubicBezTo>
                  <a:cubicBezTo>
                    <a:pt x="1233" y="1587"/>
                    <a:pt x="1586" y="1234"/>
                    <a:pt x="1589" y="797"/>
                  </a:cubicBezTo>
                  <a:cubicBezTo>
                    <a:pt x="1592" y="360"/>
                    <a:pt x="1238" y="3"/>
                    <a:pt x="800" y="1"/>
                  </a:cubicBezTo>
                  <a:cubicBezTo>
                    <a:pt x="799" y="1"/>
                    <a:pt x="798" y="1"/>
                    <a:pt x="796"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0" name="Google Shape;5060;p86"/>
            <p:cNvSpPr/>
            <p:nvPr/>
          </p:nvSpPr>
          <p:spPr>
            <a:xfrm>
              <a:off x="886753" y="4010439"/>
              <a:ext cx="76216" cy="75644"/>
            </a:xfrm>
            <a:custGeom>
              <a:rect b="b" l="l" r="r" t="t"/>
              <a:pathLst>
                <a:path extrusionOk="0" h="1587" w="1599">
                  <a:moveTo>
                    <a:pt x="799" y="0"/>
                  </a:moveTo>
                  <a:cubicBezTo>
                    <a:pt x="366" y="0"/>
                    <a:pt x="12" y="349"/>
                    <a:pt x="6" y="783"/>
                  </a:cubicBezTo>
                  <a:cubicBezTo>
                    <a:pt x="1" y="1220"/>
                    <a:pt x="351" y="1580"/>
                    <a:pt x="788" y="1587"/>
                  </a:cubicBezTo>
                  <a:cubicBezTo>
                    <a:pt x="792" y="1587"/>
                    <a:pt x="796" y="1587"/>
                    <a:pt x="800" y="1587"/>
                  </a:cubicBezTo>
                  <a:cubicBezTo>
                    <a:pt x="1233" y="1587"/>
                    <a:pt x="1586" y="1238"/>
                    <a:pt x="1592" y="805"/>
                  </a:cubicBezTo>
                  <a:cubicBezTo>
                    <a:pt x="1598" y="367"/>
                    <a:pt x="1249" y="7"/>
                    <a:pt x="810" y="1"/>
                  </a:cubicBezTo>
                  <a:cubicBezTo>
                    <a:pt x="806" y="1"/>
                    <a:pt x="802" y="0"/>
                    <a:pt x="799" y="0"/>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1" name="Google Shape;5061;p86"/>
            <p:cNvSpPr/>
            <p:nvPr/>
          </p:nvSpPr>
          <p:spPr>
            <a:xfrm>
              <a:off x="700192" y="3956482"/>
              <a:ext cx="65587" cy="41755"/>
            </a:xfrm>
            <a:custGeom>
              <a:rect b="b" l="l" r="r" t="t"/>
              <a:pathLst>
                <a:path extrusionOk="0" h="876" w="1376">
                  <a:moveTo>
                    <a:pt x="1253" y="1"/>
                  </a:moveTo>
                  <a:cubicBezTo>
                    <a:pt x="1185" y="1"/>
                    <a:pt x="1129" y="55"/>
                    <a:pt x="1129" y="123"/>
                  </a:cubicBezTo>
                  <a:cubicBezTo>
                    <a:pt x="1129" y="144"/>
                    <a:pt x="1122" y="629"/>
                    <a:pt x="747" y="629"/>
                  </a:cubicBezTo>
                  <a:cubicBezTo>
                    <a:pt x="351" y="629"/>
                    <a:pt x="258" y="239"/>
                    <a:pt x="254" y="221"/>
                  </a:cubicBezTo>
                  <a:cubicBezTo>
                    <a:pt x="241" y="163"/>
                    <a:pt x="192" y="124"/>
                    <a:pt x="135" y="124"/>
                  </a:cubicBezTo>
                  <a:cubicBezTo>
                    <a:pt x="127" y="124"/>
                    <a:pt x="118" y="125"/>
                    <a:pt x="109" y="127"/>
                  </a:cubicBezTo>
                  <a:cubicBezTo>
                    <a:pt x="43" y="140"/>
                    <a:pt x="1" y="206"/>
                    <a:pt x="14" y="273"/>
                  </a:cubicBezTo>
                  <a:cubicBezTo>
                    <a:pt x="59" y="480"/>
                    <a:pt x="270" y="875"/>
                    <a:pt x="747" y="875"/>
                  </a:cubicBezTo>
                  <a:cubicBezTo>
                    <a:pt x="1243" y="875"/>
                    <a:pt x="1374" y="384"/>
                    <a:pt x="1375" y="123"/>
                  </a:cubicBezTo>
                  <a:cubicBezTo>
                    <a:pt x="1375" y="55"/>
                    <a:pt x="1321" y="1"/>
                    <a:pt x="125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2" name="Google Shape;5062;p86"/>
            <p:cNvSpPr/>
            <p:nvPr/>
          </p:nvSpPr>
          <p:spPr>
            <a:xfrm>
              <a:off x="856533" y="3956482"/>
              <a:ext cx="65635" cy="41755"/>
            </a:xfrm>
            <a:custGeom>
              <a:rect b="b" l="l" r="r" t="t"/>
              <a:pathLst>
                <a:path extrusionOk="0" h="876" w="1377">
                  <a:moveTo>
                    <a:pt x="1253" y="1"/>
                  </a:moveTo>
                  <a:cubicBezTo>
                    <a:pt x="1184" y="1"/>
                    <a:pt x="1130" y="55"/>
                    <a:pt x="1130" y="123"/>
                  </a:cubicBezTo>
                  <a:cubicBezTo>
                    <a:pt x="1130" y="144"/>
                    <a:pt x="1126" y="629"/>
                    <a:pt x="748" y="629"/>
                  </a:cubicBezTo>
                  <a:cubicBezTo>
                    <a:pt x="351" y="629"/>
                    <a:pt x="259" y="239"/>
                    <a:pt x="255" y="221"/>
                  </a:cubicBezTo>
                  <a:cubicBezTo>
                    <a:pt x="242" y="163"/>
                    <a:pt x="193" y="124"/>
                    <a:pt x="136" y="124"/>
                  </a:cubicBezTo>
                  <a:cubicBezTo>
                    <a:pt x="127" y="124"/>
                    <a:pt x="118" y="125"/>
                    <a:pt x="109" y="127"/>
                  </a:cubicBezTo>
                  <a:cubicBezTo>
                    <a:pt x="42" y="140"/>
                    <a:pt x="0" y="206"/>
                    <a:pt x="15" y="273"/>
                  </a:cubicBezTo>
                  <a:cubicBezTo>
                    <a:pt x="60" y="480"/>
                    <a:pt x="271" y="875"/>
                    <a:pt x="748" y="875"/>
                  </a:cubicBezTo>
                  <a:cubicBezTo>
                    <a:pt x="1245" y="875"/>
                    <a:pt x="1376" y="384"/>
                    <a:pt x="1376" y="123"/>
                  </a:cubicBezTo>
                  <a:cubicBezTo>
                    <a:pt x="1376" y="55"/>
                    <a:pt x="1322" y="1"/>
                    <a:pt x="125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063" name="Google Shape;5063;p86"/>
          <p:cNvSpPr/>
          <p:nvPr/>
        </p:nvSpPr>
        <p:spPr>
          <a:xfrm>
            <a:off x="1681348" y="3970277"/>
            <a:ext cx="57348" cy="57458"/>
          </a:xfrm>
          <a:custGeom>
            <a:rect b="b" l="l" r="r" t="t"/>
            <a:pathLst>
              <a:path extrusionOk="0" h="524" w="523">
                <a:moveTo>
                  <a:pt x="255" y="0"/>
                </a:moveTo>
                <a:cubicBezTo>
                  <a:pt x="255" y="0"/>
                  <a:pt x="236" y="121"/>
                  <a:pt x="232" y="233"/>
                </a:cubicBezTo>
                <a:cubicBezTo>
                  <a:pt x="143" y="240"/>
                  <a:pt x="0" y="268"/>
                  <a:pt x="0" y="268"/>
                </a:cubicBezTo>
                <a:cubicBezTo>
                  <a:pt x="0" y="268"/>
                  <a:pt x="121" y="287"/>
                  <a:pt x="232" y="290"/>
                </a:cubicBezTo>
                <a:cubicBezTo>
                  <a:pt x="235" y="404"/>
                  <a:pt x="256" y="524"/>
                  <a:pt x="256" y="524"/>
                </a:cubicBezTo>
                <a:cubicBezTo>
                  <a:pt x="256" y="524"/>
                  <a:pt x="284" y="380"/>
                  <a:pt x="289" y="292"/>
                </a:cubicBezTo>
                <a:cubicBezTo>
                  <a:pt x="404" y="289"/>
                  <a:pt x="523" y="268"/>
                  <a:pt x="523" y="268"/>
                </a:cubicBezTo>
                <a:cubicBezTo>
                  <a:pt x="523" y="268"/>
                  <a:pt x="378" y="238"/>
                  <a:pt x="289" y="233"/>
                </a:cubicBezTo>
                <a:cubicBezTo>
                  <a:pt x="283" y="144"/>
                  <a:pt x="255" y="0"/>
                  <a:pt x="2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4" name="Google Shape;5064;p86"/>
          <p:cNvSpPr/>
          <p:nvPr/>
        </p:nvSpPr>
        <p:spPr>
          <a:xfrm>
            <a:off x="4510059" y="3197825"/>
            <a:ext cx="57458" cy="57458"/>
          </a:xfrm>
          <a:custGeom>
            <a:rect b="b" l="l" r="r" t="t"/>
            <a:pathLst>
              <a:path extrusionOk="0" h="524" w="524">
                <a:moveTo>
                  <a:pt x="254" y="0"/>
                </a:moveTo>
                <a:cubicBezTo>
                  <a:pt x="254" y="0"/>
                  <a:pt x="236" y="121"/>
                  <a:pt x="232" y="234"/>
                </a:cubicBezTo>
                <a:cubicBezTo>
                  <a:pt x="143" y="240"/>
                  <a:pt x="1" y="268"/>
                  <a:pt x="1" y="268"/>
                </a:cubicBezTo>
                <a:cubicBezTo>
                  <a:pt x="1" y="268"/>
                  <a:pt x="121" y="287"/>
                  <a:pt x="232" y="290"/>
                </a:cubicBezTo>
                <a:cubicBezTo>
                  <a:pt x="235" y="404"/>
                  <a:pt x="256" y="524"/>
                  <a:pt x="256" y="524"/>
                </a:cubicBezTo>
                <a:cubicBezTo>
                  <a:pt x="256" y="524"/>
                  <a:pt x="283" y="381"/>
                  <a:pt x="290" y="292"/>
                </a:cubicBezTo>
                <a:cubicBezTo>
                  <a:pt x="404" y="289"/>
                  <a:pt x="523" y="268"/>
                  <a:pt x="523" y="268"/>
                </a:cubicBezTo>
                <a:cubicBezTo>
                  <a:pt x="523" y="268"/>
                  <a:pt x="379" y="238"/>
                  <a:pt x="290" y="234"/>
                </a:cubicBezTo>
                <a:cubicBezTo>
                  <a:pt x="283" y="145"/>
                  <a:pt x="254" y="0"/>
                  <a:pt x="254"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5" name="Google Shape;5065;p86"/>
          <p:cNvSpPr/>
          <p:nvPr/>
        </p:nvSpPr>
        <p:spPr>
          <a:xfrm>
            <a:off x="7148084" y="1552379"/>
            <a:ext cx="57458" cy="57568"/>
          </a:xfrm>
          <a:custGeom>
            <a:rect b="b" l="l" r="r" t="t"/>
            <a:pathLst>
              <a:path extrusionOk="0" h="525" w="524">
                <a:moveTo>
                  <a:pt x="256" y="1"/>
                </a:moveTo>
                <a:cubicBezTo>
                  <a:pt x="256" y="1"/>
                  <a:pt x="238" y="121"/>
                  <a:pt x="234" y="233"/>
                </a:cubicBezTo>
                <a:cubicBezTo>
                  <a:pt x="145" y="239"/>
                  <a:pt x="0" y="269"/>
                  <a:pt x="0" y="269"/>
                </a:cubicBezTo>
                <a:cubicBezTo>
                  <a:pt x="0" y="269"/>
                  <a:pt x="122" y="286"/>
                  <a:pt x="233" y="291"/>
                </a:cubicBezTo>
                <a:cubicBezTo>
                  <a:pt x="235" y="405"/>
                  <a:pt x="256" y="524"/>
                  <a:pt x="256" y="524"/>
                </a:cubicBezTo>
                <a:cubicBezTo>
                  <a:pt x="256" y="524"/>
                  <a:pt x="285" y="381"/>
                  <a:pt x="291" y="292"/>
                </a:cubicBezTo>
                <a:cubicBezTo>
                  <a:pt x="405" y="290"/>
                  <a:pt x="524" y="269"/>
                  <a:pt x="524" y="269"/>
                </a:cubicBezTo>
                <a:cubicBezTo>
                  <a:pt x="524" y="269"/>
                  <a:pt x="380" y="238"/>
                  <a:pt x="291" y="233"/>
                </a:cubicBezTo>
                <a:cubicBezTo>
                  <a:pt x="285" y="144"/>
                  <a:pt x="256" y="1"/>
                  <a:pt x="2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6" name="Google Shape;5066;p86"/>
          <p:cNvSpPr/>
          <p:nvPr/>
        </p:nvSpPr>
        <p:spPr>
          <a:xfrm>
            <a:off x="5686064" y="1440235"/>
            <a:ext cx="129829" cy="129829"/>
          </a:xfrm>
          <a:custGeom>
            <a:rect b="b" l="l" r="r" t="t"/>
            <a:pathLst>
              <a:path extrusionOk="0" h="1184" w="1184">
                <a:moveTo>
                  <a:pt x="576" y="1"/>
                </a:moveTo>
                <a:cubicBezTo>
                  <a:pt x="576" y="1"/>
                  <a:pt x="533" y="273"/>
                  <a:pt x="525" y="526"/>
                </a:cubicBezTo>
                <a:cubicBezTo>
                  <a:pt x="325" y="541"/>
                  <a:pt x="0" y="608"/>
                  <a:pt x="0" y="608"/>
                </a:cubicBezTo>
                <a:cubicBezTo>
                  <a:pt x="0" y="608"/>
                  <a:pt x="272" y="650"/>
                  <a:pt x="524" y="659"/>
                </a:cubicBezTo>
                <a:cubicBezTo>
                  <a:pt x="529" y="917"/>
                  <a:pt x="576" y="1184"/>
                  <a:pt x="576" y="1184"/>
                </a:cubicBezTo>
                <a:cubicBezTo>
                  <a:pt x="576" y="1184"/>
                  <a:pt x="641" y="860"/>
                  <a:pt x="657" y="660"/>
                </a:cubicBezTo>
                <a:cubicBezTo>
                  <a:pt x="915" y="655"/>
                  <a:pt x="1183" y="608"/>
                  <a:pt x="1183" y="608"/>
                </a:cubicBezTo>
                <a:cubicBezTo>
                  <a:pt x="1183" y="608"/>
                  <a:pt x="858" y="541"/>
                  <a:pt x="657" y="526"/>
                </a:cubicBezTo>
                <a:cubicBezTo>
                  <a:pt x="642"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7" name="Google Shape;5067;p86"/>
          <p:cNvSpPr/>
          <p:nvPr/>
        </p:nvSpPr>
        <p:spPr>
          <a:xfrm>
            <a:off x="7694502" y="2757603"/>
            <a:ext cx="129829" cy="129829"/>
          </a:xfrm>
          <a:custGeom>
            <a:rect b="b" l="l" r="r" t="t"/>
            <a:pathLst>
              <a:path extrusionOk="0" h="1184" w="1184">
                <a:moveTo>
                  <a:pt x="576" y="0"/>
                </a:moveTo>
                <a:cubicBezTo>
                  <a:pt x="576" y="0"/>
                  <a:pt x="533" y="272"/>
                  <a:pt x="526" y="527"/>
                </a:cubicBezTo>
                <a:cubicBezTo>
                  <a:pt x="325" y="540"/>
                  <a:pt x="0" y="607"/>
                  <a:pt x="0" y="607"/>
                </a:cubicBezTo>
                <a:cubicBezTo>
                  <a:pt x="0" y="607"/>
                  <a:pt x="271" y="649"/>
                  <a:pt x="524" y="659"/>
                </a:cubicBezTo>
                <a:cubicBezTo>
                  <a:pt x="529" y="916"/>
                  <a:pt x="576" y="1183"/>
                  <a:pt x="576" y="1183"/>
                </a:cubicBezTo>
                <a:cubicBezTo>
                  <a:pt x="576" y="1183"/>
                  <a:pt x="643" y="860"/>
                  <a:pt x="658" y="660"/>
                </a:cubicBezTo>
                <a:cubicBezTo>
                  <a:pt x="915" y="654"/>
                  <a:pt x="1183" y="607"/>
                  <a:pt x="1183" y="607"/>
                </a:cubicBezTo>
                <a:cubicBezTo>
                  <a:pt x="1183" y="607"/>
                  <a:pt x="857" y="540"/>
                  <a:pt x="658" y="527"/>
                </a:cubicBezTo>
                <a:cubicBezTo>
                  <a:pt x="643" y="326"/>
                  <a:pt x="576" y="0"/>
                  <a:pt x="576"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8" name="Google Shape;5068;p86"/>
          <p:cNvSpPr/>
          <p:nvPr/>
        </p:nvSpPr>
        <p:spPr>
          <a:xfrm>
            <a:off x="4941089" y="4058785"/>
            <a:ext cx="259438" cy="259328"/>
          </a:xfrm>
          <a:custGeom>
            <a:rect b="b" l="l" r="r" t="t"/>
            <a:pathLst>
              <a:path extrusionOk="0" h="2365" w="2366">
                <a:moveTo>
                  <a:pt x="1151" y="1"/>
                </a:moveTo>
                <a:cubicBezTo>
                  <a:pt x="1151" y="1"/>
                  <a:pt x="1067" y="546"/>
                  <a:pt x="1049" y="1052"/>
                </a:cubicBezTo>
                <a:cubicBezTo>
                  <a:pt x="649" y="1080"/>
                  <a:pt x="1" y="1214"/>
                  <a:pt x="1" y="1214"/>
                </a:cubicBezTo>
                <a:cubicBezTo>
                  <a:pt x="1" y="1214"/>
                  <a:pt x="543" y="1299"/>
                  <a:pt x="1048" y="1316"/>
                </a:cubicBezTo>
                <a:cubicBezTo>
                  <a:pt x="1059" y="1832"/>
                  <a:pt x="1151" y="2365"/>
                  <a:pt x="1151" y="2365"/>
                </a:cubicBezTo>
                <a:cubicBezTo>
                  <a:pt x="1151" y="2365"/>
                  <a:pt x="1283" y="1718"/>
                  <a:pt x="1314" y="1318"/>
                </a:cubicBezTo>
                <a:cubicBezTo>
                  <a:pt x="1829" y="1306"/>
                  <a:pt x="2366" y="1214"/>
                  <a:pt x="2366" y="1214"/>
                </a:cubicBezTo>
                <a:cubicBezTo>
                  <a:pt x="2366" y="1214"/>
                  <a:pt x="1714" y="1080"/>
                  <a:pt x="1314" y="1052"/>
                </a:cubicBezTo>
                <a:cubicBezTo>
                  <a:pt x="1284" y="651"/>
                  <a:pt x="1151" y="1"/>
                  <a:pt x="11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9" name="Google Shape;5069;p86"/>
          <p:cNvSpPr/>
          <p:nvPr/>
        </p:nvSpPr>
        <p:spPr>
          <a:xfrm>
            <a:off x="3022608" y="2742820"/>
            <a:ext cx="129829" cy="129829"/>
          </a:xfrm>
          <a:custGeom>
            <a:rect b="b" l="l" r="r" t="t"/>
            <a:pathLst>
              <a:path extrusionOk="0" h="1184" w="1184">
                <a:moveTo>
                  <a:pt x="576" y="1"/>
                </a:moveTo>
                <a:cubicBezTo>
                  <a:pt x="576" y="1"/>
                  <a:pt x="534" y="273"/>
                  <a:pt x="526" y="526"/>
                </a:cubicBezTo>
                <a:cubicBezTo>
                  <a:pt x="325" y="541"/>
                  <a:pt x="1" y="608"/>
                  <a:pt x="1" y="608"/>
                </a:cubicBezTo>
                <a:cubicBezTo>
                  <a:pt x="1" y="608"/>
                  <a:pt x="272" y="650"/>
                  <a:pt x="524" y="659"/>
                </a:cubicBezTo>
                <a:cubicBezTo>
                  <a:pt x="529" y="917"/>
                  <a:pt x="576" y="1184"/>
                  <a:pt x="576" y="1184"/>
                </a:cubicBezTo>
                <a:cubicBezTo>
                  <a:pt x="576" y="1184"/>
                  <a:pt x="642" y="860"/>
                  <a:pt x="658" y="660"/>
                </a:cubicBezTo>
                <a:cubicBezTo>
                  <a:pt x="916" y="655"/>
                  <a:pt x="1184" y="608"/>
                  <a:pt x="1184" y="608"/>
                </a:cubicBezTo>
                <a:cubicBezTo>
                  <a:pt x="1184" y="608"/>
                  <a:pt x="858" y="541"/>
                  <a:pt x="658" y="526"/>
                </a:cubicBezTo>
                <a:cubicBezTo>
                  <a:pt x="643" y="326"/>
                  <a:pt x="576" y="1"/>
                  <a:pt x="57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0" name="Google Shape;5070;p86"/>
          <p:cNvSpPr/>
          <p:nvPr/>
        </p:nvSpPr>
        <p:spPr>
          <a:xfrm>
            <a:off x="5926654" y="4479667"/>
            <a:ext cx="64914" cy="64805"/>
          </a:xfrm>
          <a:custGeom>
            <a:rect b="b" l="l" r="r" t="t"/>
            <a:pathLst>
              <a:path extrusionOk="0" h="591" w="592">
                <a:moveTo>
                  <a:pt x="287" y="0"/>
                </a:moveTo>
                <a:cubicBezTo>
                  <a:pt x="287" y="0"/>
                  <a:pt x="266" y="136"/>
                  <a:pt x="262" y="264"/>
                </a:cubicBezTo>
                <a:cubicBezTo>
                  <a:pt x="162" y="270"/>
                  <a:pt x="0" y="304"/>
                  <a:pt x="0" y="304"/>
                </a:cubicBezTo>
                <a:cubicBezTo>
                  <a:pt x="0" y="304"/>
                  <a:pt x="136" y="325"/>
                  <a:pt x="262" y="329"/>
                </a:cubicBezTo>
                <a:cubicBezTo>
                  <a:pt x="265" y="458"/>
                  <a:pt x="288" y="591"/>
                  <a:pt x="288" y="591"/>
                </a:cubicBezTo>
                <a:cubicBezTo>
                  <a:pt x="288" y="591"/>
                  <a:pt x="321" y="428"/>
                  <a:pt x="329" y="329"/>
                </a:cubicBezTo>
                <a:cubicBezTo>
                  <a:pt x="459" y="327"/>
                  <a:pt x="592" y="303"/>
                  <a:pt x="592" y="303"/>
                </a:cubicBezTo>
                <a:cubicBezTo>
                  <a:pt x="592" y="303"/>
                  <a:pt x="428" y="269"/>
                  <a:pt x="329" y="262"/>
                </a:cubicBezTo>
                <a:cubicBezTo>
                  <a:pt x="321" y="165"/>
                  <a:pt x="287" y="0"/>
                  <a:pt x="2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1" name="Google Shape;5071;p86"/>
          <p:cNvSpPr/>
          <p:nvPr/>
        </p:nvSpPr>
        <p:spPr>
          <a:xfrm>
            <a:off x="4572010" y="932640"/>
            <a:ext cx="259328" cy="259219"/>
          </a:xfrm>
          <a:custGeom>
            <a:rect b="b" l="l" r="r" t="t"/>
            <a:pathLst>
              <a:path extrusionOk="0" h="2364" w="2365">
                <a:moveTo>
                  <a:pt x="1150" y="1"/>
                </a:moveTo>
                <a:cubicBezTo>
                  <a:pt x="1150" y="1"/>
                  <a:pt x="1065" y="546"/>
                  <a:pt x="1049" y="1052"/>
                </a:cubicBezTo>
                <a:cubicBezTo>
                  <a:pt x="648" y="1080"/>
                  <a:pt x="1" y="1214"/>
                  <a:pt x="1" y="1214"/>
                </a:cubicBezTo>
                <a:cubicBezTo>
                  <a:pt x="1" y="1214"/>
                  <a:pt x="542" y="1299"/>
                  <a:pt x="1048" y="1316"/>
                </a:cubicBezTo>
                <a:cubicBezTo>
                  <a:pt x="1059" y="1832"/>
                  <a:pt x="1150" y="2364"/>
                  <a:pt x="1150" y="2364"/>
                </a:cubicBezTo>
                <a:cubicBezTo>
                  <a:pt x="1150" y="2364"/>
                  <a:pt x="1283" y="1718"/>
                  <a:pt x="1312" y="1317"/>
                </a:cubicBezTo>
                <a:cubicBezTo>
                  <a:pt x="1829" y="1305"/>
                  <a:pt x="2365" y="1214"/>
                  <a:pt x="2365" y="1214"/>
                </a:cubicBezTo>
                <a:cubicBezTo>
                  <a:pt x="2365" y="1214"/>
                  <a:pt x="1712" y="1080"/>
                  <a:pt x="1312" y="1052"/>
                </a:cubicBezTo>
                <a:cubicBezTo>
                  <a:pt x="1284" y="651"/>
                  <a:pt x="1150" y="1"/>
                  <a:pt x="1150"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072" name="Google Shape;5072;p86"/>
          <p:cNvGrpSpPr/>
          <p:nvPr/>
        </p:nvGrpSpPr>
        <p:grpSpPr>
          <a:xfrm>
            <a:off x="5731978" y="-156420"/>
            <a:ext cx="1040129" cy="1392854"/>
            <a:chOff x="343086" y="2700509"/>
            <a:chExt cx="453294" cy="607014"/>
          </a:xfrm>
        </p:grpSpPr>
        <p:sp>
          <p:nvSpPr>
            <p:cNvPr id="5073" name="Google Shape;5073;p86"/>
            <p:cNvSpPr/>
            <p:nvPr/>
          </p:nvSpPr>
          <p:spPr>
            <a:xfrm>
              <a:off x="354430" y="2713093"/>
              <a:ext cx="248001" cy="308679"/>
            </a:xfrm>
            <a:custGeom>
              <a:rect b="b" l="l" r="r" t="t"/>
              <a:pathLst>
                <a:path extrusionOk="0" h="6476" w="5203">
                  <a:moveTo>
                    <a:pt x="4463" y="0"/>
                  </a:moveTo>
                  <a:lnTo>
                    <a:pt x="4416" y="3026"/>
                  </a:lnTo>
                  <a:lnTo>
                    <a:pt x="4416" y="3028"/>
                  </a:lnTo>
                  <a:lnTo>
                    <a:pt x="5151" y="5943"/>
                  </a:lnTo>
                  <a:lnTo>
                    <a:pt x="4179" y="6418"/>
                  </a:lnTo>
                  <a:lnTo>
                    <a:pt x="2830" y="4769"/>
                  </a:lnTo>
                  <a:lnTo>
                    <a:pt x="29" y="2368"/>
                  </a:lnTo>
                  <a:lnTo>
                    <a:pt x="0" y="2404"/>
                  </a:lnTo>
                  <a:lnTo>
                    <a:pt x="2797" y="4800"/>
                  </a:lnTo>
                  <a:lnTo>
                    <a:pt x="4156" y="6460"/>
                  </a:lnTo>
                  <a:lnTo>
                    <a:pt x="4168" y="6475"/>
                  </a:lnTo>
                  <a:lnTo>
                    <a:pt x="5203" y="5967"/>
                  </a:lnTo>
                  <a:lnTo>
                    <a:pt x="4461" y="3023"/>
                  </a:lnTo>
                  <a:lnTo>
                    <a:pt x="4509" y="1"/>
                  </a:lnTo>
                  <a:lnTo>
                    <a:pt x="446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4" name="Google Shape;5074;p86"/>
            <p:cNvSpPr/>
            <p:nvPr/>
          </p:nvSpPr>
          <p:spPr>
            <a:xfrm>
              <a:off x="483650" y="2856564"/>
              <a:ext cx="83175" cy="90278"/>
            </a:xfrm>
            <a:custGeom>
              <a:rect b="b" l="l" r="r" t="t"/>
              <a:pathLst>
                <a:path extrusionOk="0" h="1894" w="1745">
                  <a:moveTo>
                    <a:pt x="1710" y="0"/>
                  </a:moveTo>
                  <a:lnTo>
                    <a:pt x="0" y="1862"/>
                  </a:lnTo>
                  <a:lnTo>
                    <a:pt x="34" y="1894"/>
                  </a:lnTo>
                  <a:lnTo>
                    <a:pt x="1744" y="31"/>
                  </a:lnTo>
                  <a:lnTo>
                    <a:pt x="171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5" name="Google Shape;5075;p86"/>
            <p:cNvSpPr/>
            <p:nvPr/>
          </p:nvSpPr>
          <p:spPr>
            <a:xfrm>
              <a:off x="604767" y="3000036"/>
              <a:ext cx="179316" cy="297906"/>
            </a:xfrm>
            <a:custGeom>
              <a:rect b="b" l="l" r="r" t="t"/>
              <a:pathLst>
                <a:path extrusionOk="0" h="6250" w="3762">
                  <a:moveTo>
                    <a:pt x="35" y="1"/>
                  </a:moveTo>
                  <a:lnTo>
                    <a:pt x="0" y="31"/>
                  </a:lnTo>
                  <a:lnTo>
                    <a:pt x="3691" y="4191"/>
                  </a:lnTo>
                  <a:lnTo>
                    <a:pt x="474" y="6212"/>
                  </a:lnTo>
                  <a:lnTo>
                    <a:pt x="497" y="6249"/>
                  </a:lnTo>
                  <a:lnTo>
                    <a:pt x="3761" y="4202"/>
                  </a:lnTo>
                  <a:lnTo>
                    <a:pt x="3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6" name="Google Shape;5076;p86"/>
            <p:cNvSpPr/>
            <p:nvPr/>
          </p:nvSpPr>
          <p:spPr>
            <a:xfrm>
              <a:off x="407052" y="3025251"/>
              <a:ext cx="158963" cy="193186"/>
            </a:xfrm>
            <a:custGeom>
              <a:rect b="b" l="l" r="r" t="t"/>
              <a:pathLst>
                <a:path extrusionOk="0" h="4053" w="3335">
                  <a:moveTo>
                    <a:pt x="45" y="0"/>
                  </a:moveTo>
                  <a:lnTo>
                    <a:pt x="0" y="2"/>
                  </a:lnTo>
                  <a:lnTo>
                    <a:pt x="102" y="4053"/>
                  </a:lnTo>
                  <a:lnTo>
                    <a:pt x="3335" y="2299"/>
                  </a:lnTo>
                  <a:lnTo>
                    <a:pt x="2947" y="62"/>
                  </a:lnTo>
                  <a:lnTo>
                    <a:pt x="2902" y="70"/>
                  </a:lnTo>
                  <a:lnTo>
                    <a:pt x="3283" y="2275"/>
                  </a:lnTo>
                  <a:lnTo>
                    <a:pt x="147" y="3977"/>
                  </a:lnTo>
                  <a:lnTo>
                    <a:pt x="45"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7" name="Google Shape;5077;p86"/>
            <p:cNvSpPr/>
            <p:nvPr/>
          </p:nvSpPr>
          <p:spPr>
            <a:xfrm>
              <a:off x="554147" y="2846745"/>
              <a:ext cx="23642" cy="21116"/>
            </a:xfrm>
            <a:custGeom>
              <a:rect b="b" l="l" r="r" t="t"/>
              <a:pathLst>
                <a:path extrusionOk="0" h="443" w="496">
                  <a:moveTo>
                    <a:pt x="248" y="1"/>
                  </a:moveTo>
                  <a:cubicBezTo>
                    <a:pt x="186" y="1"/>
                    <a:pt x="124" y="27"/>
                    <a:pt x="81" y="77"/>
                  </a:cubicBezTo>
                  <a:cubicBezTo>
                    <a:pt x="1" y="170"/>
                    <a:pt x="11" y="311"/>
                    <a:pt x="104" y="389"/>
                  </a:cubicBezTo>
                  <a:cubicBezTo>
                    <a:pt x="146" y="425"/>
                    <a:pt x="198" y="443"/>
                    <a:pt x="249" y="443"/>
                  </a:cubicBezTo>
                  <a:cubicBezTo>
                    <a:pt x="311" y="443"/>
                    <a:pt x="373" y="416"/>
                    <a:pt x="416" y="365"/>
                  </a:cubicBezTo>
                  <a:cubicBezTo>
                    <a:pt x="496" y="273"/>
                    <a:pt x="485" y="133"/>
                    <a:pt x="392" y="54"/>
                  </a:cubicBezTo>
                  <a:cubicBezTo>
                    <a:pt x="350" y="18"/>
                    <a:pt x="299" y="1"/>
                    <a:pt x="248"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8" name="Google Shape;5078;p86"/>
            <p:cNvSpPr/>
            <p:nvPr/>
          </p:nvSpPr>
          <p:spPr>
            <a:xfrm>
              <a:off x="540181" y="3011476"/>
              <a:ext cx="23594" cy="21116"/>
            </a:xfrm>
            <a:custGeom>
              <a:rect b="b" l="l" r="r" t="t"/>
              <a:pathLst>
                <a:path extrusionOk="0" h="443" w="495">
                  <a:moveTo>
                    <a:pt x="246" y="1"/>
                  </a:moveTo>
                  <a:cubicBezTo>
                    <a:pt x="184" y="1"/>
                    <a:pt x="122" y="27"/>
                    <a:pt x="79" y="78"/>
                  </a:cubicBezTo>
                  <a:cubicBezTo>
                    <a:pt x="0" y="170"/>
                    <a:pt x="10" y="310"/>
                    <a:pt x="103" y="389"/>
                  </a:cubicBezTo>
                  <a:cubicBezTo>
                    <a:pt x="144" y="425"/>
                    <a:pt x="195" y="442"/>
                    <a:pt x="246" y="442"/>
                  </a:cubicBezTo>
                  <a:cubicBezTo>
                    <a:pt x="308" y="442"/>
                    <a:pt x="370" y="416"/>
                    <a:pt x="414" y="366"/>
                  </a:cubicBezTo>
                  <a:cubicBezTo>
                    <a:pt x="495" y="273"/>
                    <a:pt x="484" y="132"/>
                    <a:pt x="391" y="54"/>
                  </a:cubicBezTo>
                  <a:cubicBezTo>
                    <a:pt x="349" y="18"/>
                    <a:pt x="298" y="1"/>
                    <a:pt x="24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9" name="Google Shape;5079;p86"/>
            <p:cNvSpPr/>
            <p:nvPr/>
          </p:nvSpPr>
          <p:spPr>
            <a:xfrm>
              <a:off x="616063" y="3286407"/>
              <a:ext cx="23642" cy="21116"/>
            </a:xfrm>
            <a:custGeom>
              <a:rect b="b" l="l" r="r" t="t"/>
              <a:pathLst>
                <a:path extrusionOk="0" h="443" w="496">
                  <a:moveTo>
                    <a:pt x="249" y="1"/>
                  </a:moveTo>
                  <a:cubicBezTo>
                    <a:pt x="186" y="1"/>
                    <a:pt x="124" y="27"/>
                    <a:pt x="81" y="78"/>
                  </a:cubicBezTo>
                  <a:cubicBezTo>
                    <a:pt x="1" y="170"/>
                    <a:pt x="11" y="311"/>
                    <a:pt x="104" y="389"/>
                  </a:cubicBezTo>
                  <a:cubicBezTo>
                    <a:pt x="146" y="425"/>
                    <a:pt x="198" y="443"/>
                    <a:pt x="249" y="443"/>
                  </a:cubicBezTo>
                  <a:cubicBezTo>
                    <a:pt x="312" y="443"/>
                    <a:pt x="373" y="417"/>
                    <a:pt x="416" y="366"/>
                  </a:cubicBezTo>
                  <a:cubicBezTo>
                    <a:pt x="496" y="273"/>
                    <a:pt x="485" y="133"/>
                    <a:pt x="392" y="54"/>
                  </a:cubicBezTo>
                  <a:cubicBezTo>
                    <a:pt x="351" y="18"/>
                    <a:pt x="300" y="1"/>
                    <a:pt x="249"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0" name="Google Shape;5080;p86"/>
            <p:cNvSpPr/>
            <p:nvPr/>
          </p:nvSpPr>
          <p:spPr>
            <a:xfrm>
              <a:off x="587083" y="2984402"/>
              <a:ext cx="28122" cy="25119"/>
            </a:xfrm>
            <a:custGeom>
              <a:rect b="b" l="l" r="r" t="t"/>
              <a:pathLst>
                <a:path extrusionOk="0" h="527" w="590">
                  <a:moveTo>
                    <a:pt x="297" y="0"/>
                  </a:moveTo>
                  <a:cubicBezTo>
                    <a:pt x="222" y="0"/>
                    <a:pt x="148" y="32"/>
                    <a:pt x="95" y="92"/>
                  </a:cubicBezTo>
                  <a:cubicBezTo>
                    <a:pt x="0" y="202"/>
                    <a:pt x="14" y="369"/>
                    <a:pt x="124" y="464"/>
                  </a:cubicBezTo>
                  <a:cubicBezTo>
                    <a:pt x="173" y="506"/>
                    <a:pt x="234" y="527"/>
                    <a:pt x="294" y="527"/>
                  </a:cubicBezTo>
                  <a:cubicBezTo>
                    <a:pt x="369" y="527"/>
                    <a:pt x="443" y="495"/>
                    <a:pt x="496" y="435"/>
                  </a:cubicBezTo>
                  <a:cubicBezTo>
                    <a:pt x="590" y="325"/>
                    <a:pt x="576" y="159"/>
                    <a:pt x="466" y="63"/>
                  </a:cubicBezTo>
                  <a:cubicBezTo>
                    <a:pt x="417" y="21"/>
                    <a:pt x="357" y="0"/>
                    <a:pt x="297"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1" name="Google Shape;5081;p86"/>
            <p:cNvSpPr/>
            <p:nvPr/>
          </p:nvSpPr>
          <p:spPr>
            <a:xfrm>
              <a:off x="398902" y="3204090"/>
              <a:ext cx="28170" cy="25119"/>
            </a:xfrm>
            <a:custGeom>
              <a:rect b="b" l="l" r="r" t="t"/>
              <a:pathLst>
                <a:path extrusionOk="0" h="527" w="591">
                  <a:moveTo>
                    <a:pt x="296" y="0"/>
                  </a:moveTo>
                  <a:cubicBezTo>
                    <a:pt x="221" y="0"/>
                    <a:pt x="147" y="31"/>
                    <a:pt x="95" y="91"/>
                  </a:cubicBezTo>
                  <a:cubicBezTo>
                    <a:pt x="1" y="201"/>
                    <a:pt x="14" y="368"/>
                    <a:pt x="124" y="463"/>
                  </a:cubicBezTo>
                  <a:cubicBezTo>
                    <a:pt x="174" y="506"/>
                    <a:pt x="235" y="526"/>
                    <a:pt x="296" y="526"/>
                  </a:cubicBezTo>
                  <a:cubicBezTo>
                    <a:pt x="371" y="526"/>
                    <a:pt x="444" y="495"/>
                    <a:pt x="496" y="435"/>
                  </a:cubicBezTo>
                  <a:cubicBezTo>
                    <a:pt x="590" y="325"/>
                    <a:pt x="577" y="158"/>
                    <a:pt x="467" y="63"/>
                  </a:cubicBezTo>
                  <a:cubicBezTo>
                    <a:pt x="417" y="21"/>
                    <a:pt x="356"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2" name="Google Shape;5082;p86"/>
            <p:cNvSpPr/>
            <p:nvPr/>
          </p:nvSpPr>
          <p:spPr>
            <a:xfrm>
              <a:off x="768305" y="3187455"/>
              <a:ext cx="28075" cy="25167"/>
            </a:xfrm>
            <a:custGeom>
              <a:rect b="b" l="l" r="r" t="t"/>
              <a:pathLst>
                <a:path extrusionOk="0" h="528" w="589">
                  <a:moveTo>
                    <a:pt x="296" y="1"/>
                  </a:moveTo>
                  <a:cubicBezTo>
                    <a:pt x="222" y="1"/>
                    <a:pt x="147" y="32"/>
                    <a:pt x="95" y="93"/>
                  </a:cubicBezTo>
                  <a:cubicBezTo>
                    <a:pt x="1" y="203"/>
                    <a:pt x="13" y="369"/>
                    <a:pt x="123" y="465"/>
                  </a:cubicBezTo>
                  <a:cubicBezTo>
                    <a:pt x="173" y="507"/>
                    <a:pt x="234" y="527"/>
                    <a:pt x="294" y="527"/>
                  </a:cubicBezTo>
                  <a:cubicBezTo>
                    <a:pt x="369" y="527"/>
                    <a:pt x="443" y="496"/>
                    <a:pt x="495" y="435"/>
                  </a:cubicBezTo>
                  <a:cubicBezTo>
                    <a:pt x="589" y="325"/>
                    <a:pt x="575" y="160"/>
                    <a:pt x="466" y="64"/>
                  </a:cubicBezTo>
                  <a:cubicBezTo>
                    <a:pt x="417" y="21"/>
                    <a:pt x="357" y="1"/>
                    <a:pt x="296"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3" name="Google Shape;5083;p86"/>
            <p:cNvSpPr/>
            <p:nvPr/>
          </p:nvSpPr>
          <p:spPr>
            <a:xfrm>
              <a:off x="554147" y="2700509"/>
              <a:ext cx="28122" cy="25215"/>
            </a:xfrm>
            <a:custGeom>
              <a:rect b="b" l="l" r="r" t="t"/>
              <a:pathLst>
                <a:path extrusionOk="0" h="529" w="590">
                  <a:moveTo>
                    <a:pt x="296" y="0"/>
                  </a:moveTo>
                  <a:cubicBezTo>
                    <a:pt x="222" y="0"/>
                    <a:pt x="148" y="32"/>
                    <a:pt x="95" y="93"/>
                  </a:cubicBezTo>
                  <a:cubicBezTo>
                    <a:pt x="1" y="203"/>
                    <a:pt x="14" y="369"/>
                    <a:pt x="124" y="464"/>
                  </a:cubicBezTo>
                  <a:cubicBezTo>
                    <a:pt x="174" y="507"/>
                    <a:pt x="235" y="528"/>
                    <a:pt x="296" y="528"/>
                  </a:cubicBezTo>
                  <a:cubicBezTo>
                    <a:pt x="370" y="528"/>
                    <a:pt x="444" y="497"/>
                    <a:pt x="496" y="436"/>
                  </a:cubicBezTo>
                  <a:cubicBezTo>
                    <a:pt x="590" y="326"/>
                    <a:pt x="576" y="160"/>
                    <a:pt x="466" y="64"/>
                  </a:cubicBezTo>
                  <a:cubicBezTo>
                    <a:pt x="417" y="21"/>
                    <a:pt x="357" y="0"/>
                    <a:pt x="296"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4" name="Google Shape;5084;p86"/>
            <p:cNvSpPr/>
            <p:nvPr/>
          </p:nvSpPr>
          <p:spPr>
            <a:xfrm>
              <a:off x="557578" y="3127873"/>
              <a:ext cx="14347" cy="12822"/>
            </a:xfrm>
            <a:custGeom>
              <a:rect b="b" l="l" r="r" t="t"/>
              <a:pathLst>
                <a:path extrusionOk="0" h="269" w="301">
                  <a:moveTo>
                    <a:pt x="150" y="0"/>
                  </a:moveTo>
                  <a:cubicBezTo>
                    <a:pt x="112" y="0"/>
                    <a:pt x="75" y="16"/>
                    <a:pt x="49" y="47"/>
                  </a:cubicBezTo>
                  <a:cubicBezTo>
                    <a:pt x="1" y="103"/>
                    <a:pt x="7" y="188"/>
                    <a:pt x="64" y="235"/>
                  </a:cubicBezTo>
                  <a:cubicBezTo>
                    <a:pt x="89" y="258"/>
                    <a:pt x="120" y="268"/>
                    <a:pt x="151" y="268"/>
                  </a:cubicBezTo>
                  <a:cubicBezTo>
                    <a:pt x="188" y="268"/>
                    <a:pt x="226" y="252"/>
                    <a:pt x="252" y="222"/>
                  </a:cubicBezTo>
                  <a:cubicBezTo>
                    <a:pt x="300" y="165"/>
                    <a:pt x="294" y="80"/>
                    <a:pt x="237" y="33"/>
                  </a:cubicBezTo>
                  <a:cubicBezTo>
                    <a:pt x="212" y="11"/>
                    <a:pt x="181" y="0"/>
                    <a:pt x="150" y="0"/>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5" name="Google Shape;5085;p86"/>
            <p:cNvSpPr/>
            <p:nvPr/>
          </p:nvSpPr>
          <p:spPr>
            <a:xfrm>
              <a:off x="402095" y="3014335"/>
              <a:ext cx="14347" cy="12822"/>
            </a:xfrm>
            <a:custGeom>
              <a:rect b="b" l="l" r="r" t="t"/>
              <a:pathLst>
                <a:path extrusionOk="0" h="269" w="301">
                  <a:moveTo>
                    <a:pt x="150" y="1"/>
                  </a:moveTo>
                  <a:cubicBezTo>
                    <a:pt x="112" y="1"/>
                    <a:pt x="75" y="17"/>
                    <a:pt x="49" y="47"/>
                  </a:cubicBezTo>
                  <a:cubicBezTo>
                    <a:pt x="1" y="104"/>
                    <a:pt x="7" y="189"/>
                    <a:pt x="64" y="236"/>
                  </a:cubicBezTo>
                  <a:cubicBezTo>
                    <a:pt x="88" y="258"/>
                    <a:pt x="119" y="269"/>
                    <a:pt x="150" y="269"/>
                  </a:cubicBezTo>
                  <a:cubicBezTo>
                    <a:pt x="188" y="269"/>
                    <a:pt x="226" y="253"/>
                    <a:pt x="252" y="222"/>
                  </a:cubicBezTo>
                  <a:cubicBezTo>
                    <a:pt x="300" y="166"/>
                    <a:pt x="294" y="81"/>
                    <a:pt x="237" y="34"/>
                  </a:cubicBezTo>
                  <a:cubicBezTo>
                    <a:pt x="212" y="12"/>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6" name="Google Shape;5086;p86"/>
            <p:cNvSpPr/>
            <p:nvPr/>
          </p:nvSpPr>
          <p:spPr>
            <a:xfrm>
              <a:off x="481505" y="2934830"/>
              <a:ext cx="14299" cy="12822"/>
            </a:xfrm>
            <a:custGeom>
              <a:rect b="b" l="l" r="r" t="t"/>
              <a:pathLst>
                <a:path extrusionOk="0" h="269" w="300">
                  <a:moveTo>
                    <a:pt x="150" y="1"/>
                  </a:moveTo>
                  <a:cubicBezTo>
                    <a:pt x="112" y="1"/>
                    <a:pt x="74" y="17"/>
                    <a:pt x="49" y="48"/>
                  </a:cubicBezTo>
                  <a:cubicBezTo>
                    <a:pt x="0" y="103"/>
                    <a:pt x="7" y="189"/>
                    <a:pt x="63" y="236"/>
                  </a:cubicBezTo>
                  <a:cubicBezTo>
                    <a:pt x="88" y="258"/>
                    <a:pt x="119" y="268"/>
                    <a:pt x="150" y="268"/>
                  </a:cubicBezTo>
                  <a:cubicBezTo>
                    <a:pt x="188" y="268"/>
                    <a:pt x="225" y="253"/>
                    <a:pt x="252" y="221"/>
                  </a:cubicBezTo>
                  <a:cubicBezTo>
                    <a:pt x="300" y="165"/>
                    <a:pt x="293" y="80"/>
                    <a:pt x="237" y="33"/>
                  </a:cubicBezTo>
                  <a:cubicBezTo>
                    <a:pt x="212" y="11"/>
                    <a:pt x="181" y="1"/>
                    <a:pt x="15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7" name="Google Shape;5087;p86"/>
            <p:cNvSpPr/>
            <p:nvPr/>
          </p:nvSpPr>
          <p:spPr>
            <a:xfrm>
              <a:off x="343086" y="2816240"/>
              <a:ext cx="14347" cy="12822"/>
            </a:xfrm>
            <a:custGeom>
              <a:rect b="b" l="l" r="r" t="t"/>
              <a:pathLst>
                <a:path extrusionOk="0" h="269" w="301">
                  <a:moveTo>
                    <a:pt x="151" y="1"/>
                  </a:moveTo>
                  <a:cubicBezTo>
                    <a:pt x="113" y="1"/>
                    <a:pt x="75" y="17"/>
                    <a:pt x="50" y="47"/>
                  </a:cubicBezTo>
                  <a:cubicBezTo>
                    <a:pt x="0" y="104"/>
                    <a:pt x="8" y="189"/>
                    <a:pt x="63" y="236"/>
                  </a:cubicBezTo>
                  <a:cubicBezTo>
                    <a:pt x="89" y="258"/>
                    <a:pt x="120" y="269"/>
                    <a:pt x="151" y="269"/>
                  </a:cubicBezTo>
                  <a:cubicBezTo>
                    <a:pt x="188" y="269"/>
                    <a:pt x="226" y="253"/>
                    <a:pt x="252" y="222"/>
                  </a:cubicBezTo>
                  <a:cubicBezTo>
                    <a:pt x="301" y="166"/>
                    <a:pt x="294" y="81"/>
                    <a:pt x="238" y="34"/>
                  </a:cubicBezTo>
                  <a:cubicBezTo>
                    <a:pt x="213" y="12"/>
                    <a:pt x="181" y="1"/>
                    <a:pt x="151"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088" name="Google Shape;5088;p86"/>
          <p:cNvGrpSpPr/>
          <p:nvPr/>
        </p:nvGrpSpPr>
        <p:grpSpPr>
          <a:xfrm>
            <a:off x="5253974" y="1695684"/>
            <a:ext cx="465347" cy="441340"/>
            <a:chOff x="4186663" y="3796534"/>
            <a:chExt cx="372844" cy="353610"/>
          </a:xfrm>
        </p:grpSpPr>
        <p:sp>
          <p:nvSpPr>
            <p:cNvPr id="5089" name="Google Shape;5089;p86"/>
            <p:cNvSpPr/>
            <p:nvPr/>
          </p:nvSpPr>
          <p:spPr>
            <a:xfrm>
              <a:off x="4211025" y="3802104"/>
              <a:ext cx="342418" cy="342418"/>
            </a:xfrm>
            <a:custGeom>
              <a:rect b="b" l="l" r="r" t="t"/>
              <a:pathLst>
                <a:path extrusionOk="0" h="13156" w="13156">
                  <a:moveTo>
                    <a:pt x="6576" y="1"/>
                  </a:moveTo>
                  <a:cubicBezTo>
                    <a:pt x="2945" y="1"/>
                    <a:pt x="0" y="2945"/>
                    <a:pt x="0" y="6580"/>
                  </a:cubicBezTo>
                  <a:cubicBezTo>
                    <a:pt x="0" y="10211"/>
                    <a:pt x="2945" y="13156"/>
                    <a:pt x="6576" y="13156"/>
                  </a:cubicBezTo>
                  <a:cubicBezTo>
                    <a:pt x="10211" y="13156"/>
                    <a:pt x="13156" y="10211"/>
                    <a:pt x="13156" y="6580"/>
                  </a:cubicBezTo>
                  <a:cubicBezTo>
                    <a:pt x="13156" y="2945"/>
                    <a:pt x="10211" y="1"/>
                    <a:pt x="6576" y="1"/>
                  </a:cubicBez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0" name="Google Shape;5090;p86"/>
            <p:cNvSpPr/>
            <p:nvPr/>
          </p:nvSpPr>
          <p:spPr>
            <a:xfrm>
              <a:off x="4359824" y="3802104"/>
              <a:ext cx="199683" cy="342522"/>
            </a:xfrm>
            <a:custGeom>
              <a:rect b="b" l="l" r="r" t="t"/>
              <a:pathLst>
                <a:path extrusionOk="0" h="13160" w="7672">
                  <a:moveTo>
                    <a:pt x="859" y="1"/>
                  </a:moveTo>
                  <a:cubicBezTo>
                    <a:pt x="574" y="1"/>
                    <a:pt x="286" y="18"/>
                    <a:pt x="1" y="57"/>
                  </a:cubicBezTo>
                  <a:cubicBezTo>
                    <a:pt x="3277" y="486"/>
                    <a:pt x="5725" y="3276"/>
                    <a:pt x="5725" y="6580"/>
                  </a:cubicBezTo>
                  <a:cubicBezTo>
                    <a:pt x="5725" y="9880"/>
                    <a:pt x="3277" y="12670"/>
                    <a:pt x="1" y="13103"/>
                  </a:cubicBezTo>
                  <a:cubicBezTo>
                    <a:pt x="291" y="13141"/>
                    <a:pt x="580" y="13160"/>
                    <a:pt x="864" y="13160"/>
                  </a:cubicBezTo>
                  <a:cubicBezTo>
                    <a:pt x="4278" y="13160"/>
                    <a:pt x="7194" y="10510"/>
                    <a:pt x="7421" y="7009"/>
                  </a:cubicBezTo>
                  <a:cubicBezTo>
                    <a:pt x="7671" y="3216"/>
                    <a:pt x="4663" y="4"/>
                    <a:pt x="859" y="1"/>
                  </a:cubicBezTo>
                  <a:close/>
                </a:path>
              </a:pathLst>
            </a:custGeom>
            <a:solidFill>
              <a:srgbClr val="F37D41">
                <a:alpha val="202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1" name="Google Shape;5091;p86"/>
            <p:cNvSpPr/>
            <p:nvPr/>
          </p:nvSpPr>
          <p:spPr>
            <a:xfrm>
              <a:off x="4284370" y="3890988"/>
              <a:ext cx="218241" cy="179564"/>
            </a:xfrm>
            <a:custGeom>
              <a:rect b="b" l="l" r="r" t="t"/>
              <a:pathLst>
                <a:path extrusionOk="0" h="6899" w="8385">
                  <a:moveTo>
                    <a:pt x="5479" y="1"/>
                  </a:moveTo>
                  <a:cubicBezTo>
                    <a:pt x="5224" y="1"/>
                    <a:pt x="4967" y="51"/>
                    <a:pt x="4722" y="153"/>
                  </a:cubicBezTo>
                  <a:cubicBezTo>
                    <a:pt x="3998" y="456"/>
                    <a:pt x="3530" y="1163"/>
                    <a:pt x="3530" y="1948"/>
                  </a:cubicBezTo>
                  <a:lnTo>
                    <a:pt x="3530" y="1979"/>
                  </a:lnTo>
                  <a:lnTo>
                    <a:pt x="3435" y="1976"/>
                  </a:lnTo>
                  <a:lnTo>
                    <a:pt x="3431" y="1976"/>
                  </a:lnTo>
                  <a:cubicBezTo>
                    <a:pt x="3234" y="1976"/>
                    <a:pt x="2664" y="1814"/>
                    <a:pt x="2478" y="1754"/>
                  </a:cubicBezTo>
                  <a:cubicBezTo>
                    <a:pt x="1760" y="1508"/>
                    <a:pt x="1112" y="1107"/>
                    <a:pt x="574" y="575"/>
                  </a:cubicBezTo>
                  <a:lnTo>
                    <a:pt x="370" y="375"/>
                  </a:lnTo>
                  <a:cubicBezTo>
                    <a:pt x="357" y="362"/>
                    <a:pt x="341" y="356"/>
                    <a:pt x="325" y="356"/>
                  </a:cubicBezTo>
                  <a:cubicBezTo>
                    <a:pt x="298" y="356"/>
                    <a:pt x="271" y="374"/>
                    <a:pt x="265" y="403"/>
                  </a:cubicBezTo>
                  <a:lnTo>
                    <a:pt x="191" y="681"/>
                  </a:lnTo>
                  <a:cubicBezTo>
                    <a:pt x="1" y="1423"/>
                    <a:pt x="307" y="2208"/>
                    <a:pt x="954" y="2623"/>
                  </a:cubicBezTo>
                  <a:lnTo>
                    <a:pt x="947" y="2623"/>
                  </a:lnTo>
                  <a:cubicBezTo>
                    <a:pt x="817" y="2623"/>
                    <a:pt x="683" y="2609"/>
                    <a:pt x="553" y="2577"/>
                  </a:cubicBezTo>
                  <a:lnTo>
                    <a:pt x="314" y="2521"/>
                  </a:lnTo>
                  <a:cubicBezTo>
                    <a:pt x="309" y="2520"/>
                    <a:pt x="304" y="2519"/>
                    <a:pt x="299" y="2519"/>
                  </a:cubicBezTo>
                  <a:cubicBezTo>
                    <a:pt x="259" y="2519"/>
                    <a:pt x="227" y="2554"/>
                    <a:pt x="236" y="2595"/>
                  </a:cubicBezTo>
                  <a:lnTo>
                    <a:pt x="275" y="2838"/>
                  </a:lnTo>
                  <a:cubicBezTo>
                    <a:pt x="367" y="3376"/>
                    <a:pt x="715" y="3837"/>
                    <a:pt x="1211" y="4066"/>
                  </a:cubicBezTo>
                  <a:cubicBezTo>
                    <a:pt x="1274" y="4090"/>
                    <a:pt x="1257" y="4185"/>
                    <a:pt x="1190" y="4189"/>
                  </a:cubicBezTo>
                  <a:lnTo>
                    <a:pt x="1186" y="4189"/>
                  </a:lnTo>
                  <a:lnTo>
                    <a:pt x="919" y="4203"/>
                  </a:lnTo>
                  <a:cubicBezTo>
                    <a:pt x="873" y="4203"/>
                    <a:pt x="845" y="4256"/>
                    <a:pt x="866" y="4298"/>
                  </a:cubicBezTo>
                  <a:lnTo>
                    <a:pt x="1000" y="4530"/>
                  </a:lnTo>
                  <a:cubicBezTo>
                    <a:pt x="1260" y="4984"/>
                    <a:pt x="1714" y="5297"/>
                    <a:pt x="2235" y="5375"/>
                  </a:cubicBezTo>
                  <a:cubicBezTo>
                    <a:pt x="2291" y="5382"/>
                    <a:pt x="2309" y="5456"/>
                    <a:pt x="2263" y="5487"/>
                  </a:cubicBezTo>
                  <a:cubicBezTo>
                    <a:pt x="1820" y="5818"/>
                    <a:pt x="1306" y="6040"/>
                    <a:pt x="761" y="6135"/>
                  </a:cubicBezTo>
                  <a:lnTo>
                    <a:pt x="173" y="6237"/>
                  </a:lnTo>
                  <a:cubicBezTo>
                    <a:pt x="110" y="6247"/>
                    <a:pt x="99" y="6339"/>
                    <a:pt x="162" y="6360"/>
                  </a:cubicBezTo>
                  <a:lnTo>
                    <a:pt x="718" y="6574"/>
                  </a:lnTo>
                  <a:cubicBezTo>
                    <a:pt x="1281" y="6789"/>
                    <a:pt x="1879" y="6898"/>
                    <a:pt x="2478" y="6898"/>
                  </a:cubicBezTo>
                  <a:cubicBezTo>
                    <a:pt x="5194" y="6898"/>
                    <a:pt x="7414" y="4689"/>
                    <a:pt x="7421" y="1969"/>
                  </a:cubicBezTo>
                  <a:lnTo>
                    <a:pt x="7421" y="1951"/>
                  </a:lnTo>
                  <a:lnTo>
                    <a:pt x="7421" y="1902"/>
                  </a:lnTo>
                  <a:lnTo>
                    <a:pt x="7421" y="1891"/>
                  </a:lnTo>
                  <a:cubicBezTo>
                    <a:pt x="7611" y="1758"/>
                    <a:pt x="7787" y="1610"/>
                    <a:pt x="7949" y="1444"/>
                  </a:cubicBezTo>
                  <a:lnTo>
                    <a:pt x="8343" y="1036"/>
                  </a:lnTo>
                  <a:cubicBezTo>
                    <a:pt x="8384" y="995"/>
                    <a:pt x="8354" y="928"/>
                    <a:pt x="8301" y="928"/>
                  </a:cubicBezTo>
                  <a:cubicBezTo>
                    <a:pt x="8295" y="928"/>
                    <a:pt x="8289" y="929"/>
                    <a:pt x="8283" y="931"/>
                  </a:cubicBezTo>
                  <a:lnTo>
                    <a:pt x="7731" y="1061"/>
                  </a:lnTo>
                  <a:cubicBezTo>
                    <a:pt x="7674" y="1075"/>
                    <a:pt x="7618" y="1089"/>
                    <a:pt x="7558" y="1100"/>
                  </a:cubicBezTo>
                  <a:cubicBezTo>
                    <a:pt x="7554" y="1100"/>
                    <a:pt x="7551" y="1101"/>
                    <a:pt x="7547" y="1101"/>
                  </a:cubicBezTo>
                  <a:cubicBezTo>
                    <a:pt x="7487" y="1101"/>
                    <a:pt x="7456" y="1024"/>
                    <a:pt x="7506" y="987"/>
                  </a:cubicBezTo>
                  <a:cubicBezTo>
                    <a:pt x="7572" y="931"/>
                    <a:pt x="7632" y="875"/>
                    <a:pt x="7688" y="811"/>
                  </a:cubicBezTo>
                  <a:lnTo>
                    <a:pt x="8118" y="343"/>
                  </a:lnTo>
                  <a:cubicBezTo>
                    <a:pt x="8154" y="300"/>
                    <a:pt x="8122" y="236"/>
                    <a:pt x="8072" y="236"/>
                  </a:cubicBezTo>
                  <a:cubicBezTo>
                    <a:pt x="8064" y="236"/>
                    <a:pt x="8056" y="238"/>
                    <a:pt x="8047" y="241"/>
                  </a:cubicBezTo>
                  <a:lnTo>
                    <a:pt x="7449" y="442"/>
                  </a:lnTo>
                  <a:cubicBezTo>
                    <a:pt x="7266" y="502"/>
                    <a:pt x="7080" y="544"/>
                    <a:pt x="6893" y="572"/>
                  </a:cubicBezTo>
                  <a:cubicBezTo>
                    <a:pt x="6890" y="573"/>
                    <a:pt x="6886" y="573"/>
                    <a:pt x="6882" y="573"/>
                  </a:cubicBezTo>
                  <a:cubicBezTo>
                    <a:pt x="6865" y="573"/>
                    <a:pt x="6849" y="566"/>
                    <a:pt x="6837" y="554"/>
                  </a:cubicBezTo>
                  <a:cubicBezTo>
                    <a:pt x="6467" y="191"/>
                    <a:pt x="5977" y="1"/>
                    <a:pt x="5479" y="1"/>
                  </a:cubicBezTo>
                  <a:close/>
                </a:path>
              </a:pathLst>
            </a:cu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2" name="Google Shape;5092;p86"/>
            <p:cNvSpPr/>
            <p:nvPr/>
          </p:nvSpPr>
          <p:spPr>
            <a:xfrm>
              <a:off x="4186663" y="3796534"/>
              <a:ext cx="372480" cy="353610"/>
            </a:xfrm>
            <a:custGeom>
              <a:rect b="b" l="l" r="r" t="t"/>
              <a:pathLst>
                <a:path extrusionOk="0" h="13586" w="14311">
                  <a:moveTo>
                    <a:pt x="7512" y="429"/>
                  </a:moveTo>
                  <a:cubicBezTo>
                    <a:pt x="11024" y="429"/>
                    <a:pt x="13877" y="3283"/>
                    <a:pt x="13877" y="6794"/>
                  </a:cubicBezTo>
                  <a:cubicBezTo>
                    <a:pt x="13877" y="10302"/>
                    <a:pt x="11024" y="13155"/>
                    <a:pt x="7512" y="13155"/>
                  </a:cubicBezTo>
                  <a:cubicBezTo>
                    <a:pt x="4004" y="13155"/>
                    <a:pt x="1151" y="10302"/>
                    <a:pt x="1151" y="6794"/>
                  </a:cubicBezTo>
                  <a:cubicBezTo>
                    <a:pt x="1151" y="3283"/>
                    <a:pt x="4004" y="429"/>
                    <a:pt x="7512" y="429"/>
                  </a:cubicBezTo>
                  <a:close/>
                  <a:moveTo>
                    <a:pt x="7512" y="1"/>
                  </a:moveTo>
                  <a:cubicBezTo>
                    <a:pt x="6205" y="1"/>
                    <a:pt x="4891" y="377"/>
                    <a:pt x="3741" y="1147"/>
                  </a:cubicBezTo>
                  <a:cubicBezTo>
                    <a:pt x="1045" y="2945"/>
                    <a:pt x="0" y="6400"/>
                    <a:pt x="1239" y="9391"/>
                  </a:cubicBezTo>
                  <a:cubicBezTo>
                    <a:pt x="2307" y="11966"/>
                    <a:pt x="4809" y="13586"/>
                    <a:pt x="7510" y="13586"/>
                  </a:cubicBezTo>
                  <a:cubicBezTo>
                    <a:pt x="7950" y="13586"/>
                    <a:pt x="8394" y="13543"/>
                    <a:pt x="8839" y="13454"/>
                  </a:cubicBezTo>
                  <a:cubicBezTo>
                    <a:pt x="12016" y="12825"/>
                    <a:pt x="14307" y="10035"/>
                    <a:pt x="14307" y="6794"/>
                  </a:cubicBezTo>
                  <a:cubicBezTo>
                    <a:pt x="14310" y="4989"/>
                    <a:pt x="13596" y="3261"/>
                    <a:pt x="12315" y="1991"/>
                  </a:cubicBezTo>
                  <a:cubicBezTo>
                    <a:pt x="11003" y="677"/>
                    <a:pt x="9264" y="1"/>
                    <a:pt x="7512"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3" name="Google Shape;5093;p86"/>
            <p:cNvSpPr/>
            <p:nvPr/>
          </p:nvSpPr>
          <p:spPr>
            <a:xfrm>
              <a:off x="4277785" y="3885834"/>
              <a:ext cx="231515" cy="189871"/>
            </a:xfrm>
            <a:custGeom>
              <a:rect b="b" l="l" r="r" t="t"/>
              <a:pathLst>
                <a:path extrusionOk="0" h="7295" w="8895">
                  <a:moveTo>
                    <a:pt x="5726" y="0"/>
                  </a:moveTo>
                  <a:cubicBezTo>
                    <a:pt x="5464" y="0"/>
                    <a:pt x="5200" y="48"/>
                    <a:pt x="4947" y="147"/>
                  </a:cubicBezTo>
                  <a:cubicBezTo>
                    <a:pt x="4184" y="446"/>
                    <a:pt x="3660" y="1153"/>
                    <a:pt x="3589" y="1970"/>
                  </a:cubicBezTo>
                  <a:cubicBezTo>
                    <a:pt x="3322" y="1917"/>
                    <a:pt x="3054" y="1850"/>
                    <a:pt x="2794" y="1766"/>
                  </a:cubicBezTo>
                  <a:cubicBezTo>
                    <a:pt x="2006" y="1498"/>
                    <a:pt x="1302" y="1027"/>
                    <a:pt x="750" y="404"/>
                  </a:cubicBezTo>
                  <a:cubicBezTo>
                    <a:pt x="718" y="365"/>
                    <a:pt x="672" y="341"/>
                    <a:pt x="627" y="330"/>
                  </a:cubicBezTo>
                  <a:cubicBezTo>
                    <a:pt x="613" y="328"/>
                    <a:pt x="600" y="326"/>
                    <a:pt x="586" y="326"/>
                  </a:cubicBezTo>
                  <a:cubicBezTo>
                    <a:pt x="506" y="326"/>
                    <a:pt x="431" y="371"/>
                    <a:pt x="394" y="446"/>
                  </a:cubicBezTo>
                  <a:cubicBezTo>
                    <a:pt x="64" y="1104"/>
                    <a:pt x="130" y="1889"/>
                    <a:pt x="560" y="2487"/>
                  </a:cubicBezTo>
                  <a:cubicBezTo>
                    <a:pt x="547" y="2485"/>
                    <a:pt x="533" y="2483"/>
                    <a:pt x="520" y="2483"/>
                  </a:cubicBezTo>
                  <a:cubicBezTo>
                    <a:pt x="456" y="2483"/>
                    <a:pt x="393" y="2511"/>
                    <a:pt x="352" y="2561"/>
                  </a:cubicBezTo>
                  <a:cubicBezTo>
                    <a:pt x="324" y="2600"/>
                    <a:pt x="306" y="2645"/>
                    <a:pt x="306" y="2695"/>
                  </a:cubicBezTo>
                  <a:lnTo>
                    <a:pt x="306" y="2761"/>
                  </a:lnTo>
                  <a:cubicBezTo>
                    <a:pt x="306" y="3324"/>
                    <a:pt x="560" y="3856"/>
                    <a:pt x="1000" y="4207"/>
                  </a:cubicBezTo>
                  <a:cubicBezTo>
                    <a:pt x="968" y="4229"/>
                    <a:pt x="943" y="4257"/>
                    <a:pt x="929" y="4288"/>
                  </a:cubicBezTo>
                  <a:cubicBezTo>
                    <a:pt x="905" y="4341"/>
                    <a:pt x="897" y="4401"/>
                    <a:pt x="915" y="4454"/>
                  </a:cubicBezTo>
                  <a:cubicBezTo>
                    <a:pt x="1102" y="5041"/>
                    <a:pt x="1559" y="5506"/>
                    <a:pt x="2143" y="5696"/>
                  </a:cubicBezTo>
                  <a:cubicBezTo>
                    <a:pt x="1619" y="6016"/>
                    <a:pt x="1017" y="6185"/>
                    <a:pt x="401" y="6185"/>
                  </a:cubicBezTo>
                  <a:cubicBezTo>
                    <a:pt x="349" y="6185"/>
                    <a:pt x="292" y="6185"/>
                    <a:pt x="236" y="6181"/>
                  </a:cubicBezTo>
                  <a:cubicBezTo>
                    <a:pt x="231" y="6181"/>
                    <a:pt x="227" y="6181"/>
                    <a:pt x="222" y="6181"/>
                  </a:cubicBezTo>
                  <a:cubicBezTo>
                    <a:pt x="119" y="6181"/>
                    <a:pt x="31" y="6256"/>
                    <a:pt x="14" y="6361"/>
                  </a:cubicBezTo>
                  <a:cubicBezTo>
                    <a:pt x="0" y="6449"/>
                    <a:pt x="43" y="6537"/>
                    <a:pt x="123" y="6582"/>
                  </a:cubicBezTo>
                  <a:cubicBezTo>
                    <a:pt x="930" y="7059"/>
                    <a:pt x="1832" y="7294"/>
                    <a:pt x="2731" y="7294"/>
                  </a:cubicBezTo>
                  <a:cubicBezTo>
                    <a:pt x="3793" y="7294"/>
                    <a:pt x="4851" y="6966"/>
                    <a:pt x="5746" y="6319"/>
                  </a:cubicBezTo>
                  <a:cubicBezTo>
                    <a:pt x="5855" y="6241"/>
                    <a:pt x="5866" y="6086"/>
                    <a:pt x="5774" y="5991"/>
                  </a:cubicBezTo>
                  <a:cubicBezTo>
                    <a:pt x="5732" y="5949"/>
                    <a:pt x="5676" y="5927"/>
                    <a:pt x="5621" y="5927"/>
                  </a:cubicBezTo>
                  <a:cubicBezTo>
                    <a:pt x="5576" y="5927"/>
                    <a:pt x="5531" y="5942"/>
                    <a:pt x="5493" y="5970"/>
                  </a:cubicBezTo>
                  <a:cubicBezTo>
                    <a:pt x="4675" y="6560"/>
                    <a:pt x="3705" y="6864"/>
                    <a:pt x="2726" y="6864"/>
                  </a:cubicBezTo>
                  <a:cubicBezTo>
                    <a:pt x="2163" y="6864"/>
                    <a:pt x="1597" y="6763"/>
                    <a:pt x="1056" y="6558"/>
                  </a:cubicBezTo>
                  <a:cubicBezTo>
                    <a:pt x="1703" y="6442"/>
                    <a:pt x="2312" y="6160"/>
                    <a:pt x="2815" y="5741"/>
                  </a:cubicBezTo>
                  <a:cubicBezTo>
                    <a:pt x="2878" y="5692"/>
                    <a:pt x="2910" y="5611"/>
                    <a:pt x="2896" y="5530"/>
                  </a:cubicBezTo>
                  <a:cubicBezTo>
                    <a:pt x="2875" y="5432"/>
                    <a:pt x="2790" y="5362"/>
                    <a:pt x="2692" y="5358"/>
                  </a:cubicBezTo>
                  <a:cubicBezTo>
                    <a:pt x="2175" y="5344"/>
                    <a:pt x="1707" y="5062"/>
                    <a:pt x="1450" y="4612"/>
                  </a:cubicBezTo>
                  <a:cubicBezTo>
                    <a:pt x="1573" y="4609"/>
                    <a:pt x="1693" y="4591"/>
                    <a:pt x="1809" y="4566"/>
                  </a:cubicBezTo>
                  <a:cubicBezTo>
                    <a:pt x="1900" y="4549"/>
                    <a:pt x="1971" y="4475"/>
                    <a:pt x="1985" y="4380"/>
                  </a:cubicBezTo>
                  <a:cubicBezTo>
                    <a:pt x="1999" y="4274"/>
                    <a:pt x="1928" y="4172"/>
                    <a:pt x="1823" y="4144"/>
                  </a:cubicBezTo>
                  <a:cubicBezTo>
                    <a:pt x="1270" y="4010"/>
                    <a:pt x="852" y="3560"/>
                    <a:pt x="757" y="2997"/>
                  </a:cubicBezTo>
                  <a:lnTo>
                    <a:pt x="757" y="2997"/>
                  </a:lnTo>
                  <a:cubicBezTo>
                    <a:pt x="898" y="3030"/>
                    <a:pt x="1045" y="3048"/>
                    <a:pt x="1190" y="3048"/>
                  </a:cubicBezTo>
                  <a:cubicBezTo>
                    <a:pt x="1215" y="3048"/>
                    <a:pt x="1239" y="3047"/>
                    <a:pt x="1263" y="3046"/>
                  </a:cubicBezTo>
                  <a:cubicBezTo>
                    <a:pt x="1369" y="3043"/>
                    <a:pt x="1457" y="2962"/>
                    <a:pt x="1471" y="2856"/>
                  </a:cubicBezTo>
                  <a:cubicBezTo>
                    <a:pt x="1478" y="2772"/>
                    <a:pt x="1436" y="2691"/>
                    <a:pt x="1362" y="2645"/>
                  </a:cubicBezTo>
                  <a:cubicBezTo>
                    <a:pt x="778" y="2290"/>
                    <a:pt x="496" y="1597"/>
                    <a:pt x="669" y="935"/>
                  </a:cubicBezTo>
                  <a:lnTo>
                    <a:pt x="669" y="935"/>
                  </a:lnTo>
                  <a:cubicBezTo>
                    <a:pt x="1232" y="1491"/>
                    <a:pt x="1911" y="1913"/>
                    <a:pt x="2660" y="2170"/>
                  </a:cubicBezTo>
                  <a:cubicBezTo>
                    <a:pt x="2667" y="2174"/>
                    <a:pt x="3406" y="2402"/>
                    <a:pt x="3684" y="2402"/>
                  </a:cubicBezTo>
                  <a:lnTo>
                    <a:pt x="3790" y="2410"/>
                  </a:lnTo>
                  <a:cubicBezTo>
                    <a:pt x="3792" y="2410"/>
                    <a:pt x="3794" y="2410"/>
                    <a:pt x="3796" y="2410"/>
                  </a:cubicBezTo>
                  <a:cubicBezTo>
                    <a:pt x="3920" y="2410"/>
                    <a:pt x="4022" y="2309"/>
                    <a:pt x="4015" y="2184"/>
                  </a:cubicBezTo>
                  <a:lnTo>
                    <a:pt x="4015" y="2149"/>
                  </a:lnTo>
                  <a:cubicBezTo>
                    <a:pt x="4015" y="1449"/>
                    <a:pt x="4437" y="823"/>
                    <a:pt x="5081" y="559"/>
                  </a:cubicBezTo>
                  <a:cubicBezTo>
                    <a:pt x="5293" y="473"/>
                    <a:pt x="5514" y="431"/>
                    <a:pt x="5734" y="431"/>
                  </a:cubicBezTo>
                  <a:cubicBezTo>
                    <a:pt x="6187" y="431"/>
                    <a:pt x="6631" y="608"/>
                    <a:pt x="6960" y="942"/>
                  </a:cubicBezTo>
                  <a:cubicBezTo>
                    <a:pt x="7000" y="985"/>
                    <a:pt x="7056" y="1007"/>
                    <a:pt x="7114" y="1007"/>
                  </a:cubicBezTo>
                  <a:cubicBezTo>
                    <a:pt x="7123" y="1007"/>
                    <a:pt x="7131" y="1007"/>
                    <a:pt x="7139" y="1006"/>
                  </a:cubicBezTo>
                  <a:cubicBezTo>
                    <a:pt x="7354" y="974"/>
                    <a:pt x="7569" y="925"/>
                    <a:pt x="7776" y="854"/>
                  </a:cubicBezTo>
                  <a:lnTo>
                    <a:pt x="7776" y="854"/>
                  </a:lnTo>
                  <a:cubicBezTo>
                    <a:pt x="7667" y="978"/>
                    <a:pt x="7537" y="1080"/>
                    <a:pt x="7393" y="1160"/>
                  </a:cubicBezTo>
                  <a:cubicBezTo>
                    <a:pt x="7294" y="1213"/>
                    <a:pt x="7252" y="1336"/>
                    <a:pt x="7298" y="1438"/>
                  </a:cubicBezTo>
                  <a:lnTo>
                    <a:pt x="7301" y="1445"/>
                  </a:lnTo>
                  <a:cubicBezTo>
                    <a:pt x="7337" y="1519"/>
                    <a:pt x="7413" y="1570"/>
                    <a:pt x="7493" y="1570"/>
                  </a:cubicBezTo>
                  <a:cubicBezTo>
                    <a:pt x="7501" y="1570"/>
                    <a:pt x="7508" y="1570"/>
                    <a:pt x="7516" y="1569"/>
                  </a:cubicBezTo>
                  <a:cubicBezTo>
                    <a:pt x="7695" y="1551"/>
                    <a:pt x="7868" y="1523"/>
                    <a:pt x="8040" y="1481"/>
                  </a:cubicBezTo>
                  <a:lnTo>
                    <a:pt x="8040" y="1481"/>
                  </a:lnTo>
                  <a:cubicBezTo>
                    <a:pt x="7889" y="1639"/>
                    <a:pt x="7720" y="1783"/>
                    <a:pt x="7540" y="1906"/>
                  </a:cubicBezTo>
                  <a:cubicBezTo>
                    <a:pt x="7484" y="1949"/>
                    <a:pt x="7449" y="2019"/>
                    <a:pt x="7452" y="2089"/>
                  </a:cubicBezTo>
                  <a:lnTo>
                    <a:pt x="7452" y="2103"/>
                  </a:lnTo>
                  <a:lnTo>
                    <a:pt x="7452" y="2146"/>
                  </a:lnTo>
                  <a:lnTo>
                    <a:pt x="7452" y="2167"/>
                  </a:lnTo>
                  <a:cubicBezTo>
                    <a:pt x="7445" y="3324"/>
                    <a:pt x="7016" y="4440"/>
                    <a:pt x="6239" y="5298"/>
                  </a:cubicBezTo>
                  <a:cubicBezTo>
                    <a:pt x="6165" y="5383"/>
                    <a:pt x="6168" y="5513"/>
                    <a:pt x="6249" y="5594"/>
                  </a:cubicBezTo>
                  <a:cubicBezTo>
                    <a:pt x="6291" y="5636"/>
                    <a:pt x="6347" y="5657"/>
                    <a:pt x="6402" y="5657"/>
                  </a:cubicBezTo>
                  <a:cubicBezTo>
                    <a:pt x="6461" y="5657"/>
                    <a:pt x="6520" y="5632"/>
                    <a:pt x="6562" y="5583"/>
                  </a:cubicBezTo>
                  <a:cubicBezTo>
                    <a:pt x="7403" y="4654"/>
                    <a:pt x="7871" y="3444"/>
                    <a:pt x="7878" y="2191"/>
                  </a:cubicBezTo>
                  <a:cubicBezTo>
                    <a:pt x="8262" y="1906"/>
                    <a:pt x="8589" y="1555"/>
                    <a:pt x="8842" y="1153"/>
                  </a:cubicBezTo>
                  <a:cubicBezTo>
                    <a:pt x="8895" y="1062"/>
                    <a:pt x="8877" y="946"/>
                    <a:pt x="8796" y="879"/>
                  </a:cubicBezTo>
                  <a:cubicBezTo>
                    <a:pt x="8758" y="844"/>
                    <a:pt x="8707" y="827"/>
                    <a:pt x="8655" y="827"/>
                  </a:cubicBezTo>
                  <a:cubicBezTo>
                    <a:pt x="8623" y="827"/>
                    <a:pt x="8591" y="834"/>
                    <a:pt x="8561" y="847"/>
                  </a:cubicBezTo>
                  <a:cubicBezTo>
                    <a:pt x="8452" y="900"/>
                    <a:pt x="8339" y="946"/>
                    <a:pt x="8223" y="985"/>
                  </a:cubicBezTo>
                  <a:cubicBezTo>
                    <a:pt x="8339" y="826"/>
                    <a:pt x="8427" y="654"/>
                    <a:pt x="8494" y="467"/>
                  </a:cubicBezTo>
                  <a:cubicBezTo>
                    <a:pt x="8522" y="393"/>
                    <a:pt x="8504" y="305"/>
                    <a:pt x="8452" y="246"/>
                  </a:cubicBezTo>
                  <a:cubicBezTo>
                    <a:pt x="8410" y="200"/>
                    <a:pt x="8351" y="176"/>
                    <a:pt x="8292" y="176"/>
                  </a:cubicBezTo>
                  <a:cubicBezTo>
                    <a:pt x="8256" y="176"/>
                    <a:pt x="8220" y="185"/>
                    <a:pt x="8188" y="203"/>
                  </a:cubicBezTo>
                  <a:cubicBezTo>
                    <a:pt x="7875" y="383"/>
                    <a:pt x="7533" y="506"/>
                    <a:pt x="7182" y="566"/>
                  </a:cubicBezTo>
                  <a:cubicBezTo>
                    <a:pt x="6777" y="196"/>
                    <a:pt x="6255" y="0"/>
                    <a:pt x="5726"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pic>
        <p:nvPicPr>
          <p:cNvPr id="5094" name="Google Shape;5094;p86"/>
          <p:cNvPicPr preferRelativeResize="0"/>
          <p:nvPr/>
        </p:nvPicPr>
        <p:blipFill>
          <a:blip r:embed="rId3">
            <a:alphaModFix/>
          </a:blip>
          <a:stretch>
            <a:fillRect/>
          </a:stretch>
        </p:blipFill>
        <p:spPr>
          <a:xfrm>
            <a:off x="7088367" y="1673413"/>
            <a:ext cx="501300" cy="501300"/>
          </a:xfrm>
          <a:prstGeom prst="ellipse">
            <a:avLst/>
          </a:prstGeom>
          <a:noFill/>
          <a:ln>
            <a:noFill/>
          </a:ln>
        </p:spPr>
      </p:pic>
      <p:grpSp>
        <p:nvGrpSpPr>
          <p:cNvPr id="5095" name="Google Shape;5095;p86"/>
          <p:cNvGrpSpPr/>
          <p:nvPr/>
        </p:nvGrpSpPr>
        <p:grpSpPr>
          <a:xfrm>
            <a:off x="3440644" y="1734187"/>
            <a:ext cx="416093" cy="441324"/>
            <a:chOff x="7990504" y="1997539"/>
            <a:chExt cx="301320" cy="319592"/>
          </a:xfrm>
        </p:grpSpPr>
        <p:sp>
          <p:nvSpPr>
            <p:cNvPr id="5096" name="Google Shape;5096;p86"/>
            <p:cNvSpPr/>
            <p:nvPr/>
          </p:nvSpPr>
          <p:spPr>
            <a:xfrm>
              <a:off x="8016141" y="2002068"/>
              <a:ext cx="260379" cy="260301"/>
            </a:xfrm>
            <a:custGeom>
              <a:rect b="b" l="l" r="r" t="t"/>
              <a:pathLst>
                <a:path extrusionOk="0" h="10001" w="10004">
                  <a:moveTo>
                    <a:pt x="5001" y="1"/>
                  </a:moveTo>
                  <a:cubicBezTo>
                    <a:pt x="2242" y="1"/>
                    <a:pt x="1" y="2242"/>
                    <a:pt x="1" y="5000"/>
                  </a:cubicBezTo>
                  <a:cubicBezTo>
                    <a:pt x="1" y="7762"/>
                    <a:pt x="2242" y="10000"/>
                    <a:pt x="5001" y="10000"/>
                  </a:cubicBezTo>
                  <a:cubicBezTo>
                    <a:pt x="7763" y="10000"/>
                    <a:pt x="10004" y="7762"/>
                    <a:pt x="10004" y="5000"/>
                  </a:cubicBezTo>
                  <a:cubicBezTo>
                    <a:pt x="10004" y="2242"/>
                    <a:pt x="7763" y="1"/>
                    <a:pt x="5001" y="1"/>
                  </a:cubicBezTo>
                  <a:close/>
                </a:path>
              </a:pathLst>
            </a:custGeom>
            <a:solidFill>
              <a:srgbClr val="D4DD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7" name="Google Shape;5097;p86"/>
            <p:cNvSpPr/>
            <p:nvPr/>
          </p:nvSpPr>
          <p:spPr>
            <a:xfrm>
              <a:off x="7990504" y="2004827"/>
              <a:ext cx="247469" cy="257490"/>
            </a:xfrm>
            <a:custGeom>
              <a:rect b="b" l="l" r="r" t="t"/>
              <a:pathLst>
                <a:path extrusionOk="0" h="9893" w="9508">
                  <a:moveTo>
                    <a:pt x="4965" y="0"/>
                  </a:moveTo>
                  <a:cubicBezTo>
                    <a:pt x="1693" y="679"/>
                    <a:pt x="1" y="4317"/>
                    <a:pt x="1584" y="7262"/>
                  </a:cubicBezTo>
                  <a:cubicBezTo>
                    <a:pt x="2330" y="8652"/>
                    <a:pt x="3688" y="9606"/>
                    <a:pt x="5250" y="9838"/>
                  </a:cubicBezTo>
                  <a:cubicBezTo>
                    <a:pt x="5496" y="9874"/>
                    <a:pt x="5742" y="9892"/>
                    <a:pt x="5987" y="9892"/>
                  </a:cubicBezTo>
                  <a:cubicBezTo>
                    <a:pt x="7295" y="9892"/>
                    <a:pt x="8565" y="9378"/>
                    <a:pt x="9508" y="8445"/>
                  </a:cubicBezTo>
                  <a:lnTo>
                    <a:pt x="9508" y="8445"/>
                  </a:lnTo>
                  <a:cubicBezTo>
                    <a:pt x="9173" y="8515"/>
                    <a:pt x="8832" y="8550"/>
                    <a:pt x="8487" y="8550"/>
                  </a:cubicBezTo>
                  <a:cubicBezTo>
                    <a:pt x="6461" y="8550"/>
                    <a:pt x="4634" y="7329"/>
                    <a:pt x="3860" y="5454"/>
                  </a:cubicBezTo>
                  <a:cubicBezTo>
                    <a:pt x="3090" y="3579"/>
                    <a:pt x="3526" y="1425"/>
                    <a:pt x="4965" y="0"/>
                  </a:cubicBezTo>
                  <a:close/>
                </a:path>
              </a:pathLst>
            </a:custGeom>
            <a:solidFill>
              <a:srgbClr val="74879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8" name="Google Shape;5098;p86"/>
            <p:cNvSpPr/>
            <p:nvPr/>
          </p:nvSpPr>
          <p:spPr>
            <a:xfrm>
              <a:off x="8116243" y="2202350"/>
              <a:ext cx="60202" cy="110096"/>
            </a:xfrm>
            <a:custGeom>
              <a:rect b="b" l="l" r="r" t="t"/>
              <a:pathLst>
                <a:path extrusionOk="0" h="4230" w="2313">
                  <a:moveTo>
                    <a:pt x="771" y="1"/>
                  </a:moveTo>
                  <a:lnTo>
                    <a:pt x="771" y="458"/>
                  </a:lnTo>
                  <a:cubicBezTo>
                    <a:pt x="771" y="532"/>
                    <a:pt x="729" y="599"/>
                    <a:pt x="662" y="630"/>
                  </a:cubicBezTo>
                  <a:lnTo>
                    <a:pt x="215" y="856"/>
                  </a:lnTo>
                  <a:cubicBezTo>
                    <a:pt x="85" y="919"/>
                    <a:pt x="0" y="1053"/>
                    <a:pt x="4" y="1197"/>
                  </a:cubicBezTo>
                  <a:lnTo>
                    <a:pt x="4" y="2900"/>
                  </a:lnTo>
                  <a:cubicBezTo>
                    <a:pt x="0" y="3016"/>
                    <a:pt x="36" y="3125"/>
                    <a:pt x="99" y="3220"/>
                  </a:cubicBezTo>
                  <a:lnTo>
                    <a:pt x="289" y="3508"/>
                  </a:lnTo>
                  <a:cubicBezTo>
                    <a:pt x="352" y="3603"/>
                    <a:pt x="387" y="3713"/>
                    <a:pt x="387" y="3829"/>
                  </a:cubicBezTo>
                  <a:lnTo>
                    <a:pt x="387" y="4230"/>
                  </a:lnTo>
                  <a:lnTo>
                    <a:pt x="1925" y="4230"/>
                  </a:lnTo>
                  <a:lnTo>
                    <a:pt x="1925" y="3829"/>
                  </a:lnTo>
                  <a:cubicBezTo>
                    <a:pt x="1925" y="3713"/>
                    <a:pt x="1960" y="3603"/>
                    <a:pt x="2024" y="3508"/>
                  </a:cubicBezTo>
                  <a:lnTo>
                    <a:pt x="2214" y="3220"/>
                  </a:lnTo>
                  <a:cubicBezTo>
                    <a:pt x="2277" y="3125"/>
                    <a:pt x="2312" y="3016"/>
                    <a:pt x="2312" y="2900"/>
                  </a:cubicBezTo>
                  <a:lnTo>
                    <a:pt x="2312" y="1200"/>
                  </a:lnTo>
                  <a:cubicBezTo>
                    <a:pt x="2312" y="1053"/>
                    <a:pt x="2228" y="919"/>
                    <a:pt x="2097" y="856"/>
                  </a:cubicBezTo>
                  <a:lnTo>
                    <a:pt x="1647" y="630"/>
                  </a:lnTo>
                  <a:cubicBezTo>
                    <a:pt x="1580" y="599"/>
                    <a:pt x="1538" y="532"/>
                    <a:pt x="1538" y="458"/>
                  </a:cubicBezTo>
                  <a:lnTo>
                    <a:pt x="1538" y="1"/>
                  </a:lnTo>
                  <a:close/>
                </a:path>
              </a:pathLst>
            </a:custGeom>
            <a:solidFill>
              <a:srgbClr val="A7B8C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9" name="Google Shape;5099;p86"/>
            <p:cNvSpPr/>
            <p:nvPr/>
          </p:nvSpPr>
          <p:spPr>
            <a:xfrm>
              <a:off x="8116243" y="2227622"/>
              <a:ext cx="15044" cy="74855"/>
            </a:xfrm>
            <a:custGeom>
              <a:rect b="b" l="l" r="r" t="t"/>
              <a:pathLst>
                <a:path extrusionOk="0" h="2876" w="578">
                  <a:moveTo>
                    <a:pt x="81" y="1"/>
                  </a:moveTo>
                  <a:cubicBezTo>
                    <a:pt x="29" y="64"/>
                    <a:pt x="4" y="145"/>
                    <a:pt x="0" y="226"/>
                  </a:cubicBezTo>
                  <a:lnTo>
                    <a:pt x="0" y="1932"/>
                  </a:lnTo>
                  <a:cubicBezTo>
                    <a:pt x="0" y="2045"/>
                    <a:pt x="36" y="2157"/>
                    <a:pt x="99" y="2249"/>
                  </a:cubicBezTo>
                  <a:lnTo>
                    <a:pt x="289" y="2537"/>
                  </a:lnTo>
                  <a:cubicBezTo>
                    <a:pt x="352" y="2632"/>
                    <a:pt x="387" y="2742"/>
                    <a:pt x="387" y="2858"/>
                  </a:cubicBezTo>
                  <a:lnTo>
                    <a:pt x="387" y="2875"/>
                  </a:lnTo>
                  <a:lnTo>
                    <a:pt x="577" y="2875"/>
                  </a:lnTo>
                  <a:lnTo>
                    <a:pt x="577" y="567"/>
                  </a:lnTo>
                  <a:cubicBezTo>
                    <a:pt x="577" y="444"/>
                    <a:pt x="521" y="331"/>
                    <a:pt x="426" y="258"/>
                  </a:cubicBezTo>
                  <a:lnTo>
                    <a:pt x="81" y="1"/>
                  </a:lnTo>
                  <a:close/>
                </a:path>
              </a:pathLst>
            </a:custGeom>
            <a:solidFill>
              <a:srgbClr val="D0DA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0" name="Google Shape;5100;p86"/>
            <p:cNvSpPr/>
            <p:nvPr/>
          </p:nvSpPr>
          <p:spPr>
            <a:xfrm>
              <a:off x="8161401" y="2227622"/>
              <a:ext cx="15044" cy="74855"/>
            </a:xfrm>
            <a:custGeom>
              <a:rect b="b" l="l" r="r" t="t"/>
              <a:pathLst>
                <a:path extrusionOk="0" h="2876" w="578">
                  <a:moveTo>
                    <a:pt x="496" y="1"/>
                  </a:moveTo>
                  <a:lnTo>
                    <a:pt x="151" y="258"/>
                  </a:lnTo>
                  <a:cubicBezTo>
                    <a:pt x="56" y="331"/>
                    <a:pt x="0" y="444"/>
                    <a:pt x="0" y="567"/>
                  </a:cubicBezTo>
                  <a:lnTo>
                    <a:pt x="0" y="2875"/>
                  </a:lnTo>
                  <a:lnTo>
                    <a:pt x="190" y="2875"/>
                  </a:lnTo>
                  <a:lnTo>
                    <a:pt x="190" y="2858"/>
                  </a:lnTo>
                  <a:cubicBezTo>
                    <a:pt x="190" y="2742"/>
                    <a:pt x="225" y="2632"/>
                    <a:pt x="289" y="2537"/>
                  </a:cubicBezTo>
                  <a:lnTo>
                    <a:pt x="479" y="2249"/>
                  </a:lnTo>
                  <a:cubicBezTo>
                    <a:pt x="542" y="2157"/>
                    <a:pt x="577" y="2045"/>
                    <a:pt x="577" y="1932"/>
                  </a:cubicBezTo>
                  <a:lnTo>
                    <a:pt x="577" y="226"/>
                  </a:lnTo>
                  <a:cubicBezTo>
                    <a:pt x="574" y="145"/>
                    <a:pt x="545" y="64"/>
                    <a:pt x="496" y="1"/>
                  </a:cubicBezTo>
                  <a:close/>
                </a:path>
              </a:pathLst>
            </a:custGeom>
            <a:solidFill>
              <a:srgbClr val="D0DA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1" name="Google Shape;5101;p86"/>
            <p:cNvSpPr/>
            <p:nvPr/>
          </p:nvSpPr>
          <p:spPr>
            <a:xfrm>
              <a:off x="8126316" y="2297402"/>
              <a:ext cx="40056" cy="15044"/>
            </a:xfrm>
            <a:custGeom>
              <a:rect b="b" l="l" r="r" t="t"/>
              <a:pathLst>
                <a:path extrusionOk="0" h="578" w="1539">
                  <a:moveTo>
                    <a:pt x="0" y="1"/>
                  </a:moveTo>
                  <a:lnTo>
                    <a:pt x="0" y="578"/>
                  </a:lnTo>
                  <a:lnTo>
                    <a:pt x="1538" y="578"/>
                  </a:lnTo>
                  <a:lnTo>
                    <a:pt x="1538" y="1"/>
                  </a:lnTo>
                  <a:close/>
                </a:path>
              </a:pathLst>
            </a:custGeom>
            <a:solidFill>
              <a:srgbClr val="697D9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2" name="Google Shape;5102;p86"/>
            <p:cNvSpPr/>
            <p:nvPr/>
          </p:nvSpPr>
          <p:spPr>
            <a:xfrm>
              <a:off x="8143806" y="2227362"/>
              <a:ext cx="5075" cy="70066"/>
            </a:xfrm>
            <a:custGeom>
              <a:rect b="b" l="l" r="r" t="t"/>
              <a:pathLst>
                <a:path extrusionOk="0" h="2692" w="195">
                  <a:moveTo>
                    <a:pt x="1" y="0"/>
                  </a:moveTo>
                  <a:lnTo>
                    <a:pt x="1" y="2692"/>
                  </a:lnTo>
                  <a:lnTo>
                    <a:pt x="194" y="2692"/>
                  </a:lnTo>
                  <a:lnTo>
                    <a:pt x="194" y="0"/>
                  </a:lnTo>
                  <a:close/>
                </a:path>
              </a:pathLst>
            </a:custGeom>
            <a:solidFill>
              <a:srgbClr val="D0DA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3" name="Google Shape;5103;p86"/>
            <p:cNvSpPr/>
            <p:nvPr/>
          </p:nvSpPr>
          <p:spPr>
            <a:xfrm>
              <a:off x="8136310" y="2202350"/>
              <a:ext cx="20067" cy="25038"/>
            </a:xfrm>
            <a:custGeom>
              <a:rect b="b" l="l" r="r" t="t"/>
              <a:pathLst>
                <a:path extrusionOk="0" h="962" w="771">
                  <a:moveTo>
                    <a:pt x="0" y="1"/>
                  </a:moveTo>
                  <a:lnTo>
                    <a:pt x="0" y="574"/>
                  </a:lnTo>
                  <a:cubicBezTo>
                    <a:pt x="0" y="789"/>
                    <a:pt x="172" y="961"/>
                    <a:pt x="384" y="961"/>
                  </a:cubicBezTo>
                  <a:cubicBezTo>
                    <a:pt x="598" y="961"/>
                    <a:pt x="771" y="789"/>
                    <a:pt x="771" y="578"/>
                  </a:cubicBezTo>
                  <a:lnTo>
                    <a:pt x="771" y="1"/>
                  </a:lnTo>
                  <a:close/>
                </a:path>
              </a:pathLst>
            </a:custGeom>
            <a:solidFill>
              <a:srgbClr val="8CA4B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4" name="Google Shape;5104;p86"/>
            <p:cNvSpPr/>
            <p:nvPr/>
          </p:nvSpPr>
          <p:spPr>
            <a:xfrm>
              <a:off x="8126316" y="2162241"/>
              <a:ext cx="40056" cy="45080"/>
            </a:xfrm>
            <a:custGeom>
              <a:rect b="b" l="l" r="r" t="t"/>
              <a:pathLst>
                <a:path extrusionOk="0" h="1732" w="1539">
                  <a:moveTo>
                    <a:pt x="578" y="0"/>
                  </a:moveTo>
                  <a:cubicBezTo>
                    <a:pt x="257" y="0"/>
                    <a:pt x="0" y="261"/>
                    <a:pt x="0" y="578"/>
                  </a:cubicBezTo>
                  <a:lnTo>
                    <a:pt x="0" y="965"/>
                  </a:lnTo>
                  <a:cubicBezTo>
                    <a:pt x="0" y="1387"/>
                    <a:pt x="345" y="1732"/>
                    <a:pt x="768" y="1732"/>
                  </a:cubicBezTo>
                  <a:cubicBezTo>
                    <a:pt x="1193" y="1732"/>
                    <a:pt x="1538" y="1387"/>
                    <a:pt x="1538" y="965"/>
                  </a:cubicBezTo>
                  <a:lnTo>
                    <a:pt x="1538" y="578"/>
                  </a:lnTo>
                  <a:cubicBezTo>
                    <a:pt x="1538" y="261"/>
                    <a:pt x="1281" y="0"/>
                    <a:pt x="961" y="0"/>
                  </a:cubicBezTo>
                  <a:close/>
                </a:path>
              </a:pathLst>
            </a:custGeom>
            <a:solidFill>
              <a:srgbClr val="A4B7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5" name="Google Shape;5105;p86"/>
            <p:cNvSpPr/>
            <p:nvPr/>
          </p:nvSpPr>
          <p:spPr>
            <a:xfrm>
              <a:off x="8126238" y="2162241"/>
              <a:ext cx="27589" cy="45080"/>
            </a:xfrm>
            <a:custGeom>
              <a:rect b="b" l="l" r="r" t="t"/>
              <a:pathLst>
                <a:path extrusionOk="0" h="1732" w="1060">
                  <a:moveTo>
                    <a:pt x="581" y="0"/>
                  </a:moveTo>
                  <a:cubicBezTo>
                    <a:pt x="260" y="0"/>
                    <a:pt x="3" y="261"/>
                    <a:pt x="3" y="578"/>
                  </a:cubicBezTo>
                  <a:lnTo>
                    <a:pt x="3" y="965"/>
                  </a:lnTo>
                  <a:cubicBezTo>
                    <a:pt x="1" y="1404"/>
                    <a:pt x="363" y="1732"/>
                    <a:pt x="770" y="1732"/>
                  </a:cubicBezTo>
                  <a:cubicBezTo>
                    <a:pt x="865" y="1732"/>
                    <a:pt x="963" y="1714"/>
                    <a:pt x="1059" y="1675"/>
                  </a:cubicBezTo>
                  <a:cubicBezTo>
                    <a:pt x="767" y="1556"/>
                    <a:pt x="581" y="1274"/>
                    <a:pt x="581" y="965"/>
                  </a:cubicBezTo>
                  <a:lnTo>
                    <a:pt x="581" y="578"/>
                  </a:lnTo>
                  <a:cubicBezTo>
                    <a:pt x="581" y="296"/>
                    <a:pt x="785" y="57"/>
                    <a:pt x="1059" y="11"/>
                  </a:cubicBezTo>
                  <a:cubicBezTo>
                    <a:pt x="1027" y="4"/>
                    <a:pt x="996" y="0"/>
                    <a:pt x="964" y="0"/>
                  </a:cubicBezTo>
                  <a:close/>
                </a:path>
              </a:pathLst>
            </a:custGeom>
            <a:solidFill>
              <a:srgbClr val="8CA4B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6" name="Google Shape;5106;p86"/>
            <p:cNvSpPr/>
            <p:nvPr/>
          </p:nvSpPr>
          <p:spPr>
            <a:xfrm>
              <a:off x="8126316" y="2162241"/>
              <a:ext cx="40056" cy="20093"/>
            </a:xfrm>
            <a:custGeom>
              <a:rect b="b" l="l" r="r" t="t"/>
              <a:pathLst>
                <a:path extrusionOk="0" h="772" w="1539">
                  <a:moveTo>
                    <a:pt x="578" y="0"/>
                  </a:moveTo>
                  <a:cubicBezTo>
                    <a:pt x="257" y="0"/>
                    <a:pt x="0" y="261"/>
                    <a:pt x="0" y="578"/>
                  </a:cubicBezTo>
                  <a:cubicBezTo>
                    <a:pt x="0" y="578"/>
                    <a:pt x="578" y="771"/>
                    <a:pt x="1538" y="771"/>
                  </a:cubicBezTo>
                  <a:lnTo>
                    <a:pt x="1538" y="578"/>
                  </a:lnTo>
                  <a:cubicBezTo>
                    <a:pt x="1538" y="261"/>
                    <a:pt x="1281" y="0"/>
                    <a:pt x="961" y="0"/>
                  </a:cubicBezTo>
                  <a:close/>
                </a:path>
              </a:pathLst>
            </a:custGeom>
            <a:solidFill>
              <a:srgbClr val="D3DC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7" name="Google Shape;5107;p86"/>
            <p:cNvSpPr/>
            <p:nvPr/>
          </p:nvSpPr>
          <p:spPr>
            <a:xfrm>
              <a:off x="8126316" y="2162241"/>
              <a:ext cx="27511" cy="18349"/>
            </a:xfrm>
            <a:custGeom>
              <a:rect b="b" l="l" r="r" t="t"/>
              <a:pathLst>
                <a:path extrusionOk="0" h="705" w="1057">
                  <a:moveTo>
                    <a:pt x="578" y="0"/>
                  </a:moveTo>
                  <a:cubicBezTo>
                    <a:pt x="257" y="0"/>
                    <a:pt x="0" y="261"/>
                    <a:pt x="0" y="578"/>
                  </a:cubicBezTo>
                  <a:cubicBezTo>
                    <a:pt x="187" y="634"/>
                    <a:pt x="380" y="676"/>
                    <a:pt x="578" y="704"/>
                  </a:cubicBezTo>
                  <a:lnTo>
                    <a:pt x="578" y="578"/>
                  </a:lnTo>
                  <a:cubicBezTo>
                    <a:pt x="578" y="296"/>
                    <a:pt x="782" y="57"/>
                    <a:pt x="1056" y="11"/>
                  </a:cubicBezTo>
                  <a:cubicBezTo>
                    <a:pt x="1024" y="4"/>
                    <a:pt x="993" y="4"/>
                    <a:pt x="961" y="0"/>
                  </a:cubicBezTo>
                  <a:close/>
                </a:path>
              </a:pathLst>
            </a:custGeom>
            <a:solidFill>
              <a:srgbClr val="D0DA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8" name="Google Shape;5108;p86"/>
            <p:cNvSpPr/>
            <p:nvPr/>
          </p:nvSpPr>
          <p:spPr>
            <a:xfrm>
              <a:off x="8196382" y="2202350"/>
              <a:ext cx="60097" cy="110096"/>
            </a:xfrm>
            <a:custGeom>
              <a:rect b="b" l="l" r="r" t="t"/>
              <a:pathLst>
                <a:path extrusionOk="0" h="4230" w="2309">
                  <a:moveTo>
                    <a:pt x="771" y="1"/>
                  </a:moveTo>
                  <a:lnTo>
                    <a:pt x="771" y="458"/>
                  </a:lnTo>
                  <a:cubicBezTo>
                    <a:pt x="771" y="532"/>
                    <a:pt x="728" y="599"/>
                    <a:pt x="662" y="630"/>
                  </a:cubicBezTo>
                  <a:lnTo>
                    <a:pt x="211" y="856"/>
                  </a:lnTo>
                  <a:cubicBezTo>
                    <a:pt x="81" y="919"/>
                    <a:pt x="0" y="1053"/>
                    <a:pt x="0" y="1197"/>
                  </a:cubicBezTo>
                  <a:lnTo>
                    <a:pt x="0" y="2900"/>
                  </a:lnTo>
                  <a:cubicBezTo>
                    <a:pt x="0" y="3016"/>
                    <a:pt x="35" y="3125"/>
                    <a:pt x="99" y="3220"/>
                  </a:cubicBezTo>
                  <a:lnTo>
                    <a:pt x="289" y="3508"/>
                  </a:lnTo>
                  <a:cubicBezTo>
                    <a:pt x="352" y="3603"/>
                    <a:pt x="384" y="3713"/>
                    <a:pt x="384" y="3829"/>
                  </a:cubicBezTo>
                  <a:lnTo>
                    <a:pt x="384" y="4230"/>
                  </a:lnTo>
                  <a:lnTo>
                    <a:pt x="1925" y="4230"/>
                  </a:lnTo>
                  <a:lnTo>
                    <a:pt x="1925" y="3829"/>
                  </a:lnTo>
                  <a:cubicBezTo>
                    <a:pt x="1925" y="3713"/>
                    <a:pt x="1956" y="3603"/>
                    <a:pt x="2020" y="3508"/>
                  </a:cubicBezTo>
                  <a:lnTo>
                    <a:pt x="2213" y="3220"/>
                  </a:lnTo>
                  <a:cubicBezTo>
                    <a:pt x="2273" y="3125"/>
                    <a:pt x="2308" y="3016"/>
                    <a:pt x="2308" y="2900"/>
                  </a:cubicBezTo>
                  <a:lnTo>
                    <a:pt x="2308" y="1200"/>
                  </a:lnTo>
                  <a:cubicBezTo>
                    <a:pt x="2308" y="1053"/>
                    <a:pt x="2227" y="919"/>
                    <a:pt x="2097" y="856"/>
                  </a:cubicBezTo>
                  <a:lnTo>
                    <a:pt x="1647" y="630"/>
                  </a:lnTo>
                  <a:cubicBezTo>
                    <a:pt x="1580" y="599"/>
                    <a:pt x="1538" y="532"/>
                    <a:pt x="1538" y="458"/>
                  </a:cubicBezTo>
                  <a:lnTo>
                    <a:pt x="1538" y="1"/>
                  </a:lnTo>
                  <a:close/>
                </a:path>
              </a:pathLst>
            </a:custGeom>
            <a:solidFill>
              <a:srgbClr val="B0C1C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9" name="Google Shape;5109;p86"/>
            <p:cNvSpPr/>
            <p:nvPr/>
          </p:nvSpPr>
          <p:spPr>
            <a:xfrm>
              <a:off x="8196382" y="2227622"/>
              <a:ext cx="15044" cy="74855"/>
            </a:xfrm>
            <a:custGeom>
              <a:rect b="b" l="l" r="r" t="t"/>
              <a:pathLst>
                <a:path extrusionOk="0" h="2876" w="578">
                  <a:moveTo>
                    <a:pt x="78" y="1"/>
                  </a:moveTo>
                  <a:cubicBezTo>
                    <a:pt x="28" y="64"/>
                    <a:pt x="0" y="145"/>
                    <a:pt x="0" y="226"/>
                  </a:cubicBezTo>
                  <a:lnTo>
                    <a:pt x="0" y="1932"/>
                  </a:lnTo>
                  <a:cubicBezTo>
                    <a:pt x="0" y="2045"/>
                    <a:pt x="32" y="2157"/>
                    <a:pt x="95" y="2249"/>
                  </a:cubicBezTo>
                  <a:lnTo>
                    <a:pt x="289" y="2537"/>
                  </a:lnTo>
                  <a:cubicBezTo>
                    <a:pt x="352" y="2632"/>
                    <a:pt x="384" y="2742"/>
                    <a:pt x="384" y="2858"/>
                  </a:cubicBezTo>
                  <a:lnTo>
                    <a:pt x="384" y="2875"/>
                  </a:lnTo>
                  <a:lnTo>
                    <a:pt x="577" y="2875"/>
                  </a:lnTo>
                  <a:lnTo>
                    <a:pt x="577" y="567"/>
                  </a:lnTo>
                  <a:cubicBezTo>
                    <a:pt x="577" y="444"/>
                    <a:pt x="521" y="331"/>
                    <a:pt x="422" y="258"/>
                  </a:cubicBezTo>
                  <a:lnTo>
                    <a:pt x="78" y="1"/>
                  </a:lnTo>
                  <a:close/>
                </a:path>
              </a:pathLst>
            </a:custGeom>
            <a:solidFill>
              <a:srgbClr val="93AAB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10" name="Google Shape;5110;p86"/>
            <p:cNvSpPr/>
            <p:nvPr/>
          </p:nvSpPr>
          <p:spPr>
            <a:xfrm>
              <a:off x="8241513" y="2227622"/>
              <a:ext cx="15044" cy="74855"/>
            </a:xfrm>
            <a:custGeom>
              <a:rect b="b" l="l" r="r" t="t"/>
              <a:pathLst>
                <a:path extrusionOk="0" h="2876" w="578">
                  <a:moveTo>
                    <a:pt x="497" y="1"/>
                  </a:moveTo>
                  <a:lnTo>
                    <a:pt x="152" y="258"/>
                  </a:lnTo>
                  <a:cubicBezTo>
                    <a:pt x="57" y="331"/>
                    <a:pt x="1" y="444"/>
                    <a:pt x="1" y="567"/>
                  </a:cubicBezTo>
                  <a:lnTo>
                    <a:pt x="1" y="2875"/>
                  </a:lnTo>
                  <a:lnTo>
                    <a:pt x="191" y="2875"/>
                  </a:lnTo>
                  <a:lnTo>
                    <a:pt x="191" y="2858"/>
                  </a:lnTo>
                  <a:cubicBezTo>
                    <a:pt x="191" y="2742"/>
                    <a:pt x="222" y="2632"/>
                    <a:pt x="286" y="2537"/>
                  </a:cubicBezTo>
                  <a:lnTo>
                    <a:pt x="479" y="2249"/>
                  </a:lnTo>
                  <a:cubicBezTo>
                    <a:pt x="543" y="2157"/>
                    <a:pt x="578" y="2045"/>
                    <a:pt x="578" y="1932"/>
                  </a:cubicBezTo>
                  <a:lnTo>
                    <a:pt x="578" y="226"/>
                  </a:lnTo>
                  <a:cubicBezTo>
                    <a:pt x="574" y="145"/>
                    <a:pt x="546" y="64"/>
                    <a:pt x="497" y="1"/>
                  </a:cubicBezTo>
                  <a:close/>
                </a:path>
              </a:pathLst>
            </a:custGeom>
            <a:solidFill>
              <a:srgbClr val="93AAB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11" name="Google Shape;5111;p86"/>
            <p:cNvSpPr/>
            <p:nvPr/>
          </p:nvSpPr>
          <p:spPr>
            <a:xfrm>
              <a:off x="8206350" y="2297402"/>
              <a:ext cx="40056" cy="15044"/>
            </a:xfrm>
            <a:custGeom>
              <a:rect b="b" l="l" r="r" t="t"/>
              <a:pathLst>
                <a:path extrusionOk="0" h="578" w="1539">
                  <a:moveTo>
                    <a:pt x="1" y="1"/>
                  </a:moveTo>
                  <a:lnTo>
                    <a:pt x="1" y="578"/>
                  </a:lnTo>
                  <a:lnTo>
                    <a:pt x="1538" y="578"/>
                  </a:lnTo>
                  <a:lnTo>
                    <a:pt x="1538" y="1"/>
                  </a:lnTo>
                  <a:close/>
                </a:path>
              </a:pathLst>
            </a:custGeom>
            <a:solidFill>
              <a:srgbClr val="697D9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12" name="Google Shape;5112;p86"/>
            <p:cNvSpPr/>
            <p:nvPr/>
          </p:nvSpPr>
          <p:spPr>
            <a:xfrm>
              <a:off x="8223945" y="2227362"/>
              <a:ext cx="4971" cy="70066"/>
            </a:xfrm>
            <a:custGeom>
              <a:rect b="b" l="l" r="r" t="t"/>
              <a:pathLst>
                <a:path extrusionOk="0" h="2692" w="191">
                  <a:moveTo>
                    <a:pt x="0" y="0"/>
                  </a:moveTo>
                  <a:lnTo>
                    <a:pt x="0" y="2692"/>
                  </a:lnTo>
                  <a:lnTo>
                    <a:pt x="190" y="2692"/>
                  </a:lnTo>
                  <a:lnTo>
                    <a:pt x="190" y="0"/>
                  </a:lnTo>
                  <a:close/>
                </a:path>
              </a:pathLst>
            </a:custGeom>
            <a:solidFill>
              <a:srgbClr val="93AAB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13" name="Google Shape;5113;p86"/>
            <p:cNvSpPr/>
            <p:nvPr/>
          </p:nvSpPr>
          <p:spPr>
            <a:xfrm>
              <a:off x="8216423" y="2202350"/>
              <a:ext cx="19989" cy="25038"/>
            </a:xfrm>
            <a:custGeom>
              <a:rect b="b" l="l" r="r" t="t"/>
              <a:pathLst>
                <a:path extrusionOk="0" h="962" w="768">
                  <a:moveTo>
                    <a:pt x="1" y="1"/>
                  </a:moveTo>
                  <a:lnTo>
                    <a:pt x="1" y="574"/>
                  </a:lnTo>
                  <a:cubicBezTo>
                    <a:pt x="1" y="789"/>
                    <a:pt x="173" y="961"/>
                    <a:pt x="384" y="961"/>
                  </a:cubicBezTo>
                  <a:cubicBezTo>
                    <a:pt x="595" y="961"/>
                    <a:pt x="768" y="789"/>
                    <a:pt x="768" y="578"/>
                  </a:cubicBezTo>
                  <a:lnTo>
                    <a:pt x="768" y="1"/>
                  </a:lnTo>
                  <a:close/>
                </a:path>
              </a:pathLst>
            </a:custGeom>
            <a:solidFill>
              <a:srgbClr val="8CA4B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14" name="Google Shape;5114;p86"/>
            <p:cNvSpPr/>
            <p:nvPr/>
          </p:nvSpPr>
          <p:spPr>
            <a:xfrm>
              <a:off x="8206350" y="2162241"/>
              <a:ext cx="40134" cy="45080"/>
            </a:xfrm>
            <a:custGeom>
              <a:rect b="b" l="l" r="r" t="t"/>
              <a:pathLst>
                <a:path extrusionOk="0" h="1732" w="1542">
                  <a:moveTo>
                    <a:pt x="578" y="0"/>
                  </a:moveTo>
                  <a:cubicBezTo>
                    <a:pt x="261" y="0"/>
                    <a:pt x="1" y="261"/>
                    <a:pt x="1" y="578"/>
                  </a:cubicBezTo>
                  <a:lnTo>
                    <a:pt x="1" y="965"/>
                  </a:lnTo>
                  <a:cubicBezTo>
                    <a:pt x="1" y="1387"/>
                    <a:pt x="345" y="1732"/>
                    <a:pt x="771" y="1732"/>
                  </a:cubicBezTo>
                  <a:cubicBezTo>
                    <a:pt x="1197" y="1732"/>
                    <a:pt x="1542" y="1387"/>
                    <a:pt x="1542" y="965"/>
                  </a:cubicBezTo>
                  <a:lnTo>
                    <a:pt x="1542" y="578"/>
                  </a:lnTo>
                  <a:cubicBezTo>
                    <a:pt x="1542" y="261"/>
                    <a:pt x="1281" y="0"/>
                    <a:pt x="965" y="0"/>
                  </a:cubicBezTo>
                  <a:close/>
                </a:path>
              </a:pathLst>
            </a:custGeom>
            <a:solidFill>
              <a:srgbClr val="A4B7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15" name="Google Shape;5115;p86"/>
            <p:cNvSpPr/>
            <p:nvPr/>
          </p:nvSpPr>
          <p:spPr>
            <a:xfrm>
              <a:off x="8206350" y="2162241"/>
              <a:ext cx="27589" cy="45080"/>
            </a:xfrm>
            <a:custGeom>
              <a:rect b="b" l="l" r="r" t="t"/>
              <a:pathLst>
                <a:path extrusionOk="0" h="1732" w="1060">
                  <a:moveTo>
                    <a:pt x="578" y="0"/>
                  </a:moveTo>
                  <a:cubicBezTo>
                    <a:pt x="261" y="0"/>
                    <a:pt x="1" y="261"/>
                    <a:pt x="1" y="578"/>
                  </a:cubicBezTo>
                  <a:lnTo>
                    <a:pt x="1" y="965"/>
                  </a:lnTo>
                  <a:cubicBezTo>
                    <a:pt x="1" y="1404"/>
                    <a:pt x="364" y="1732"/>
                    <a:pt x="769" y="1732"/>
                  </a:cubicBezTo>
                  <a:cubicBezTo>
                    <a:pt x="864" y="1732"/>
                    <a:pt x="961" y="1714"/>
                    <a:pt x="1056" y="1675"/>
                  </a:cubicBezTo>
                  <a:cubicBezTo>
                    <a:pt x="768" y="1556"/>
                    <a:pt x="578" y="1274"/>
                    <a:pt x="578" y="965"/>
                  </a:cubicBezTo>
                  <a:lnTo>
                    <a:pt x="578" y="578"/>
                  </a:lnTo>
                  <a:cubicBezTo>
                    <a:pt x="578" y="296"/>
                    <a:pt x="782" y="57"/>
                    <a:pt x="1060" y="11"/>
                  </a:cubicBezTo>
                  <a:cubicBezTo>
                    <a:pt x="1028" y="4"/>
                    <a:pt x="996" y="0"/>
                    <a:pt x="965" y="0"/>
                  </a:cubicBezTo>
                  <a:close/>
                </a:path>
              </a:pathLst>
            </a:custGeom>
            <a:solidFill>
              <a:srgbClr val="8CA4B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16" name="Google Shape;5116;p86"/>
            <p:cNvSpPr/>
            <p:nvPr/>
          </p:nvSpPr>
          <p:spPr>
            <a:xfrm>
              <a:off x="8206350" y="2162241"/>
              <a:ext cx="40134" cy="20093"/>
            </a:xfrm>
            <a:custGeom>
              <a:rect b="b" l="l" r="r" t="t"/>
              <a:pathLst>
                <a:path extrusionOk="0" h="772" w="1542">
                  <a:moveTo>
                    <a:pt x="581" y="0"/>
                  </a:moveTo>
                  <a:cubicBezTo>
                    <a:pt x="261" y="0"/>
                    <a:pt x="4" y="261"/>
                    <a:pt x="4" y="578"/>
                  </a:cubicBezTo>
                  <a:lnTo>
                    <a:pt x="1" y="578"/>
                  </a:lnTo>
                  <a:cubicBezTo>
                    <a:pt x="1" y="578"/>
                    <a:pt x="578" y="771"/>
                    <a:pt x="1542" y="771"/>
                  </a:cubicBezTo>
                  <a:lnTo>
                    <a:pt x="1542" y="578"/>
                  </a:lnTo>
                  <a:cubicBezTo>
                    <a:pt x="1542" y="261"/>
                    <a:pt x="1281" y="0"/>
                    <a:pt x="965" y="0"/>
                  </a:cubicBezTo>
                  <a:close/>
                </a:path>
              </a:pathLst>
            </a:custGeom>
            <a:solidFill>
              <a:srgbClr val="D3DC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17" name="Google Shape;5117;p86"/>
            <p:cNvSpPr/>
            <p:nvPr/>
          </p:nvSpPr>
          <p:spPr>
            <a:xfrm>
              <a:off x="8206350" y="2162241"/>
              <a:ext cx="27589" cy="18349"/>
            </a:xfrm>
            <a:custGeom>
              <a:rect b="b" l="l" r="r" t="t"/>
              <a:pathLst>
                <a:path extrusionOk="0" h="705" w="1060">
                  <a:moveTo>
                    <a:pt x="578" y="0"/>
                  </a:moveTo>
                  <a:cubicBezTo>
                    <a:pt x="261" y="0"/>
                    <a:pt x="1" y="261"/>
                    <a:pt x="1" y="578"/>
                  </a:cubicBezTo>
                  <a:cubicBezTo>
                    <a:pt x="191" y="634"/>
                    <a:pt x="384" y="676"/>
                    <a:pt x="578" y="704"/>
                  </a:cubicBezTo>
                  <a:lnTo>
                    <a:pt x="578" y="578"/>
                  </a:lnTo>
                  <a:cubicBezTo>
                    <a:pt x="578" y="296"/>
                    <a:pt x="782" y="57"/>
                    <a:pt x="1060" y="11"/>
                  </a:cubicBezTo>
                  <a:cubicBezTo>
                    <a:pt x="1028" y="4"/>
                    <a:pt x="996" y="4"/>
                    <a:pt x="965" y="0"/>
                  </a:cubicBezTo>
                  <a:close/>
                </a:path>
              </a:pathLst>
            </a:custGeom>
            <a:solidFill>
              <a:srgbClr val="D0DA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18" name="Google Shape;5118;p86"/>
            <p:cNvSpPr/>
            <p:nvPr/>
          </p:nvSpPr>
          <p:spPr>
            <a:xfrm>
              <a:off x="8036208" y="2202350"/>
              <a:ext cx="60097" cy="110096"/>
            </a:xfrm>
            <a:custGeom>
              <a:rect b="b" l="l" r="r" t="t"/>
              <a:pathLst>
                <a:path extrusionOk="0" h="4230" w="2309">
                  <a:moveTo>
                    <a:pt x="771" y="1"/>
                  </a:moveTo>
                  <a:lnTo>
                    <a:pt x="771" y="458"/>
                  </a:lnTo>
                  <a:cubicBezTo>
                    <a:pt x="767" y="532"/>
                    <a:pt x="729" y="599"/>
                    <a:pt x="662" y="630"/>
                  </a:cubicBezTo>
                  <a:lnTo>
                    <a:pt x="211" y="856"/>
                  </a:lnTo>
                  <a:cubicBezTo>
                    <a:pt x="81" y="919"/>
                    <a:pt x="0" y="1053"/>
                    <a:pt x="0" y="1197"/>
                  </a:cubicBezTo>
                  <a:lnTo>
                    <a:pt x="0" y="2900"/>
                  </a:lnTo>
                  <a:cubicBezTo>
                    <a:pt x="0" y="3016"/>
                    <a:pt x="35" y="3125"/>
                    <a:pt x="99" y="3220"/>
                  </a:cubicBezTo>
                  <a:lnTo>
                    <a:pt x="289" y="3508"/>
                  </a:lnTo>
                  <a:cubicBezTo>
                    <a:pt x="352" y="3603"/>
                    <a:pt x="384" y="3713"/>
                    <a:pt x="384" y="3829"/>
                  </a:cubicBezTo>
                  <a:lnTo>
                    <a:pt x="384" y="4230"/>
                  </a:lnTo>
                  <a:lnTo>
                    <a:pt x="1925" y="4230"/>
                  </a:lnTo>
                  <a:lnTo>
                    <a:pt x="1925" y="3829"/>
                  </a:lnTo>
                  <a:cubicBezTo>
                    <a:pt x="1925" y="3713"/>
                    <a:pt x="1957" y="3603"/>
                    <a:pt x="2020" y="3508"/>
                  </a:cubicBezTo>
                  <a:lnTo>
                    <a:pt x="2213" y="3220"/>
                  </a:lnTo>
                  <a:cubicBezTo>
                    <a:pt x="2273" y="3125"/>
                    <a:pt x="2308" y="3016"/>
                    <a:pt x="2308" y="2900"/>
                  </a:cubicBezTo>
                  <a:lnTo>
                    <a:pt x="2308" y="1200"/>
                  </a:lnTo>
                  <a:cubicBezTo>
                    <a:pt x="2308" y="1053"/>
                    <a:pt x="2228" y="919"/>
                    <a:pt x="2094" y="856"/>
                  </a:cubicBezTo>
                  <a:lnTo>
                    <a:pt x="1643" y="630"/>
                  </a:lnTo>
                  <a:cubicBezTo>
                    <a:pt x="1580" y="595"/>
                    <a:pt x="1538" y="528"/>
                    <a:pt x="1538" y="458"/>
                  </a:cubicBezTo>
                  <a:lnTo>
                    <a:pt x="1538" y="1"/>
                  </a:lnTo>
                  <a:close/>
                </a:path>
              </a:pathLst>
            </a:custGeom>
            <a:solidFill>
              <a:srgbClr val="B0C1C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19" name="Google Shape;5119;p86"/>
            <p:cNvSpPr/>
            <p:nvPr/>
          </p:nvSpPr>
          <p:spPr>
            <a:xfrm>
              <a:off x="8036208" y="2227622"/>
              <a:ext cx="15044" cy="74855"/>
            </a:xfrm>
            <a:custGeom>
              <a:rect b="b" l="l" r="r" t="t"/>
              <a:pathLst>
                <a:path extrusionOk="0" h="2876" w="578">
                  <a:moveTo>
                    <a:pt x="78" y="1"/>
                  </a:moveTo>
                  <a:cubicBezTo>
                    <a:pt x="28" y="64"/>
                    <a:pt x="0" y="145"/>
                    <a:pt x="0" y="226"/>
                  </a:cubicBezTo>
                  <a:lnTo>
                    <a:pt x="0" y="1932"/>
                  </a:lnTo>
                  <a:cubicBezTo>
                    <a:pt x="0" y="2045"/>
                    <a:pt x="32" y="2157"/>
                    <a:pt x="95" y="2249"/>
                  </a:cubicBezTo>
                  <a:lnTo>
                    <a:pt x="289" y="2537"/>
                  </a:lnTo>
                  <a:cubicBezTo>
                    <a:pt x="352" y="2632"/>
                    <a:pt x="384" y="2742"/>
                    <a:pt x="384" y="2858"/>
                  </a:cubicBezTo>
                  <a:lnTo>
                    <a:pt x="384" y="2875"/>
                  </a:lnTo>
                  <a:lnTo>
                    <a:pt x="577" y="2875"/>
                  </a:lnTo>
                  <a:lnTo>
                    <a:pt x="577" y="567"/>
                  </a:lnTo>
                  <a:cubicBezTo>
                    <a:pt x="577" y="444"/>
                    <a:pt x="521" y="331"/>
                    <a:pt x="423" y="258"/>
                  </a:cubicBezTo>
                  <a:lnTo>
                    <a:pt x="78" y="1"/>
                  </a:lnTo>
                  <a:close/>
                </a:path>
              </a:pathLst>
            </a:custGeom>
            <a:solidFill>
              <a:srgbClr val="93AAB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0" name="Google Shape;5120;p86"/>
            <p:cNvSpPr/>
            <p:nvPr/>
          </p:nvSpPr>
          <p:spPr>
            <a:xfrm>
              <a:off x="8081262" y="2227622"/>
              <a:ext cx="15044" cy="74855"/>
            </a:xfrm>
            <a:custGeom>
              <a:rect b="b" l="l" r="r" t="t"/>
              <a:pathLst>
                <a:path extrusionOk="0" h="2876" w="578">
                  <a:moveTo>
                    <a:pt x="497" y="1"/>
                  </a:moveTo>
                  <a:lnTo>
                    <a:pt x="152" y="258"/>
                  </a:lnTo>
                  <a:cubicBezTo>
                    <a:pt x="57" y="331"/>
                    <a:pt x="0" y="444"/>
                    <a:pt x="0" y="567"/>
                  </a:cubicBezTo>
                  <a:lnTo>
                    <a:pt x="0" y="2875"/>
                  </a:lnTo>
                  <a:lnTo>
                    <a:pt x="194" y="2875"/>
                  </a:lnTo>
                  <a:lnTo>
                    <a:pt x="194" y="2858"/>
                  </a:lnTo>
                  <a:cubicBezTo>
                    <a:pt x="194" y="2742"/>
                    <a:pt x="226" y="2632"/>
                    <a:pt x="289" y="2537"/>
                  </a:cubicBezTo>
                  <a:lnTo>
                    <a:pt x="479" y="2249"/>
                  </a:lnTo>
                  <a:cubicBezTo>
                    <a:pt x="542" y="2157"/>
                    <a:pt x="577" y="2045"/>
                    <a:pt x="577" y="1932"/>
                  </a:cubicBezTo>
                  <a:lnTo>
                    <a:pt x="577" y="226"/>
                  </a:lnTo>
                  <a:cubicBezTo>
                    <a:pt x="574" y="145"/>
                    <a:pt x="546" y="64"/>
                    <a:pt x="497" y="1"/>
                  </a:cubicBezTo>
                  <a:close/>
                </a:path>
              </a:pathLst>
            </a:custGeom>
            <a:solidFill>
              <a:srgbClr val="93AAB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1" name="Google Shape;5121;p86"/>
            <p:cNvSpPr/>
            <p:nvPr/>
          </p:nvSpPr>
          <p:spPr>
            <a:xfrm>
              <a:off x="8046177" y="2297402"/>
              <a:ext cx="40056" cy="15044"/>
            </a:xfrm>
            <a:custGeom>
              <a:rect b="b" l="l" r="r" t="t"/>
              <a:pathLst>
                <a:path extrusionOk="0" h="578" w="1539">
                  <a:moveTo>
                    <a:pt x="1" y="1"/>
                  </a:moveTo>
                  <a:lnTo>
                    <a:pt x="1" y="578"/>
                  </a:lnTo>
                  <a:lnTo>
                    <a:pt x="1538" y="578"/>
                  </a:lnTo>
                  <a:lnTo>
                    <a:pt x="1538" y="1"/>
                  </a:lnTo>
                  <a:close/>
                </a:path>
              </a:pathLst>
            </a:custGeom>
            <a:solidFill>
              <a:srgbClr val="697D9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2" name="Google Shape;5122;p86"/>
            <p:cNvSpPr/>
            <p:nvPr/>
          </p:nvSpPr>
          <p:spPr>
            <a:xfrm>
              <a:off x="8063772" y="2227362"/>
              <a:ext cx="4971" cy="70066"/>
            </a:xfrm>
            <a:custGeom>
              <a:rect b="b" l="l" r="r" t="t"/>
              <a:pathLst>
                <a:path extrusionOk="0" h="2692" w="191">
                  <a:moveTo>
                    <a:pt x="0" y="0"/>
                  </a:moveTo>
                  <a:lnTo>
                    <a:pt x="0" y="2692"/>
                  </a:lnTo>
                  <a:lnTo>
                    <a:pt x="190" y="2692"/>
                  </a:lnTo>
                  <a:lnTo>
                    <a:pt x="190" y="0"/>
                  </a:lnTo>
                  <a:close/>
                </a:path>
              </a:pathLst>
            </a:custGeom>
            <a:solidFill>
              <a:srgbClr val="93AAB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3" name="Google Shape;5123;p86"/>
            <p:cNvSpPr/>
            <p:nvPr/>
          </p:nvSpPr>
          <p:spPr>
            <a:xfrm>
              <a:off x="8056250" y="2202350"/>
              <a:ext cx="19989" cy="25038"/>
            </a:xfrm>
            <a:custGeom>
              <a:rect b="b" l="l" r="r" t="t"/>
              <a:pathLst>
                <a:path extrusionOk="0" h="962" w="768">
                  <a:moveTo>
                    <a:pt x="1" y="1"/>
                  </a:moveTo>
                  <a:lnTo>
                    <a:pt x="1" y="574"/>
                  </a:lnTo>
                  <a:cubicBezTo>
                    <a:pt x="1" y="789"/>
                    <a:pt x="170" y="961"/>
                    <a:pt x="384" y="961"/>
                  </a:cubicBezTo>
                  <a:cubicBezTo>
                    <a:pt x="595" y="961"/>
                    <a:pt x="768" y="789"/>
                    <a:pt x="768" y="578"/>
                  </a:cubicBezTo>
                  <a:lnTo>
                    <a:pt x="768" y="1"/>
                  </a:lnTo>
                  <a:close/>
                </a:path>
              </a:pathLst>
            </a:custGeom>
            <a:solidFill>
              <a:srgbClr val="8CA4B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4" name="Google Shape;5124;p86"/>
            <p:cNvSpPr/>
            <p:nvPr/>
          </p:nvSpPr>
          <p:spPr>
            <a:xfrm>
              <a:off x="8046177" y="2162241"/>
              <a:ext cx="40134" cy="45080"/>
            </a:xfrm>
            <a:custGeom>
              <a:rect b="b" l="l" r="r" t="t"/>
              <a:pathLst>
                <a:path extrusionOk="0" h="1732" w="1542">
                  <a:moveTo>
                    <a:pt x="578" y="0"/>
                  </a:moveTo>
                  <a:cubicBezTo>
                    <a:pt x="261" y="0"/>
                    <a:pt x="1" y="261"/>
                    <a:pt x="1" y="578"/>
                  </a:cubicBezTo>
                  <a:lnTo>
                    <a:pt x="1" y="965"/>
                  </a:lnTo>
                  <a:cubicBezTo>
                    <a:pt x="1" y="1387"/>
                    <a:pt x="346" y="1732"/>
                    <a:pt x="771" y="1732"/>
                  </a:cubicBezTo>
                  <a:cubicBezTo>
                    <a:pt x="1197" y="1732"/>
                    <a:pt x="1542" y="1387"/>
                    <a:pt x="1542" y="965"/>
                  </a:cubicBezTo>
                  <a:lnTo>
                    <a:pt x="1542" y="578"/>
                  </a:lnTo>
                  <a:cubicBezTo>
                    <a:pt x="1542" y="261"/>
                    <a:pt x="1282" y="0"/>
                    <a:pt x="965" y="0"/>
                  </a:cubicBezTo>
                  <a:close/>
                </a:path>
              </a:pathLst>
            </a:custGeom>
            <a:solidFill>
              <a:srgbClr val="A4B7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5" name="Google Shape;5125;p86"/>
            <p:cNvSpPr/>
            <p:nvPr/>
          </p:nvSpPr>
          <p:spPr>
            <a:xfrm>
              <a:off x="8046177" y="2162241"/>
              <a:ext cx="27589" cy="45080"/>
            </a:xfrm>
            <a:custGeom>
              <a:rect b="b" l="l" r="r" t="t"/>
              <a:pathLst>
                <a:path extrusionOk="0" h="1732" w="1060">
                  <a:moveTo>
                    <a:pt x="578" y="0"/>
                  </a:moveTo>
                  <a:cubicBezTo>
                    <a:pt x="261" y="0"/>
                    <a:pt x="1" y="261"/>
                    <a:pt x="1" y="578"/>
                  </a:cubicBezTo>
                  <a:lnTo>
                    <a:pt x="1" y="965"/>
                  </a:lnTo>
                  <a:cubicBezTo>
                    <a:pt x="1" y="1404"/>
                    <a:pt x="364" y="1732"/>
                    <a:pt x="769" y="1732"/>
                  </a:cubicBezTo>
                  <a:cubicBezTo>
                    <a:pt x="864" y="1732"/>
                    <a:pt x="961" y="1714"/>
                    <a:pt x="1056" y="1675"/>
                  </a:cubicBezTo>
                  <a:cubicBezTo>
                    <a:pt x="768" y="1556"/>
                    <a:pt x="578" y="1274"/>
                    <a:pt x="578" y="965"/>
                  </a:cubicBezTo>
                  <a:lnTo>
                    <a:pt x="578" y="578"/>
                  </a:lnTo>
                  <a:cubicBezTo>
                    <a:pt x="578" y="296"/>
                    <a:pt x="782" y="57"/>
                    <a:pt x="1060" y="11"/>
                  </a:cubicBezTo>
                  <a:cubicBezTo>
                    <a:pt x="1028" y="4"/>
                    <a:pt x="997" y="0"/>
                    <a:pt x="965" y="0"/>
                  </a:cubicBezTo>
                  <a:close/>
                </a:path>
              </a:pathLst>
            </a:custGeom>
            <a:solidFill>
              <a:srgbClr val="8CA4B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6" name="Google Shape;5126;p86"/>
            <p:cNvSpPr/>
            <p:nvPr/>
          </p:nvSpPr>
          <p:spPr>
            <a:xfrm>
              <a:off x="8046177" y="2162241"/>
              <a:ext cx="40134" cy="20093"/>
            </a:xfrm>
            <a:custGeom>
              <a:rect b="b" l="l" r="r" t="t"/>
              <a:pathLst>
                <a:path extrusionOk="0" h="772" w="1542">
                  <a:moveTo>
                    <a:pt x="578" y="0"/>
                  </a:moveTo>
                  <a:cubicBezTo>
                    <a:pt x="261" y="0"/>
                    <a:pt x="1" y="261"/>
                    <a:pt x="1" y="578"/>
                  </a:cubicBezTo>
                  <a:cubicBezTo>
                    <a:pt x="1" y="578"/>
                    <a:pt x="578" y="771"/>
                    <a:pt x="1542" y="771"/>
                  </a:cubicBezTo>
                  <a:lnTo>
                    <a:pt x="1542" y="578"/>
                  </a:lnTo>
                  <a:cubicBezTo>
                    <a:pt x="1542" y="261"/>
                    <a:pt x="1282" y="0"/>
                    <a:pt x="965" y="0"/>
                  </a:cubicBezTo>
                  <a:close/>
                </a:path>
              </a:pathLst>
            </a:custGeom>
            <a:solidFill>
              <a:srgbClr val="D3DC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7" name="Google Shape;5127;p86"/>
            <p:cNvSpPr/>
            <p:nvPr/>
          </p:nvSpPr>
          <p:spPr>
            <a:xfrm>
              <a:off x="8046177" y="2162241"/>
              <a:ext cx="27589" cy="18349"/>
            </a:xfrm>
            <a:custGeom>
              <a:rect b="b" l="l" r="r" t="t"/>
              <a:pathLst>
                <a:path extrusionOk="0" h="705" w="1060">
                  <a:moveTo>
                    <a:pt x="578" y="0"/>
                  </a:moveTo>
                  <a:cubicBezTo>
                    <a:pt x="261" y="0"/>
                    <a:pt x="1" y="261"/>
                    <a:pt x="1" y="578"/>
                  </a:cubicBezTo>
                  <a:cubicBezTo>
                    <a:pt x="191" y="634"/>
                    <a:pt x="384" y="676"/>
                    <a:pt x="578" y="704"/>
                  </a:cubicBezTo>
                  <a:lnTo>
                    <a:pt x="578" y="578"/>
                  </a:lnTo>
                  <a:cubicBezTo>
                    <a:pt x="578" y="296"/>
                    <a:pt x="782" y="57"/>
                    <a:pt x="1060" y="11"/>
                  </a:cubicBezTo>
                  <a:cubicBezTo>
                    <a:pt x="1028" y="4"/>
                    <a:pt x="997" y="4"/>
                    <a:pt x="965" y="0"/>
                  </a:cubicBezTo>
                  <a:close/>
                </a:path>
              </a:pathLst>
            </a:custGeom>
            <a:solidFill>
              <a:srgbClr val="D0DA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8" name="Google Shape;5128;p86"/>
            <p:cNvSpPr/>
            <p:nvPr/>
          </p:nvSpPr>
          <p:spPr>
            <a:xfrm>
              <a:off x="8031445" y="2157582"/>
              <a:ext cx="69519" cy="159549"/>
            </a:xfrm>
            <a:custGeom>
              <a:rect b="b" l="l" r="r" t="t"/>
              <a:pathLst>
                <a:path extrusionOk="0" h="6130" w="2671">
                  <a:moveTo>
                    <a:pt x="1527" y="362"/>
                  </a:moveTo>
                  <a:cubicBezTo>
                    <a:pt x="1746" y="362"/>
                    <a:pt x="1925" y="538"/>
                    <a:pt x="1925" y="757"/>
                  </a:cubicBezTo>
                  <a:lnTo>
                    <a:pt x="1925" y="1144"/>
                  </a:lnTo>
                  <a:cubicBezTo>
                    <a:pt x="1925" y="1467"/>
                    <a:pt x="1661" y="1731"/>
                    <a:pt x="1334" y="1731"/>
                  </a:cubicBezTo>
                  <a:cubicBezTo>
                    <a:pt x="1010" y="1731"/>
                    <a:pt x="746" y="1467"/>
                    <a:pt x="746" y="1144"/>
                  </a:cubicBezTo>
                  <a:lnTo>
                    <a:pt x="746" y="757"/>
                  </a:lnTo>
                  <a:cubicBezTo>
                    <a:pt x="746" y="538"/>
                    <a:pt x="926" y="362"/>
                    <a:pt x="1144" y="362"/>
                  </a:cubicBezTo>
                  <a:close/>
                  <a:moveTo>
                    <a:pt x="1541" y="2090"/>
                  </a:moveTo>
                  <a:lnTo>
                    <a:pt x="1541" y="2178"/>
                  </a:lnTo>
                  <a:cubicBezTo>
                    <a:pt x="1541" y="2241"/>
                    <a:pt x="1559" y="2308"/>
                    <a:pt x="1591" y="2364"/>
                  </a:cubicBezTo>
                  <a:lnTo>
                    <a:pt x="1348" y="2611"/>
                  </a:lnTo>
                  <a:cubicBezTo>
                    <a:pt x="1344" y="2612"/>
                    <a:pt x="1341" y="2613"/>
                    <a:pt x="1337" y="2613"/>
                  </a:cubicBezTo>
                  <a:cubicBezTo>
                    <a:pt x="1334" y="2613"/>
                    <a:pt x="1330" y="2612"/>
                    <a:pt x="1327" y="2611"/>
                  </a:cubicBezTo>
                  <a:lnTo>
                    <a:pt x="1084" y="2364"/>
                  </a:lnTo>
                  <a:cubicBezTo>
                    <a:pt x="1116" y="2308"/>
                    <a:pt x="1133" y="2241"/>
                    <a:pt x="1133" y="2178"/>
                  </a:cubicBezTo>
                  <a:lnTo>
                    <a:pt x="1133" y="2090"/>
                  </a:lnTo>
                  <a:close/>
                  <a:moveTo>
                    <a:pt x="1144" y="0"/>
                  </a:moveTo>
                  <a:cubicBezTo>
                    <a:pt x="725" y="0"/>
                    <a:pt x="387" y="338"/>
                    <a:pt x="387" y="757"/>
                  </a:cubicBezTo>
                  <a:lnTo>
                    <a:pt x="387" y="1144"/>
                  </a:lnTo>
                  <a:cubicBezTo>
                    <a:pt x="387" y="1443"/>
                    <a:pt x="532" y="1728"/>
                    <a:pt x="771" y="1904"/>
                  </a:cubicBezTo>
                  <a:lnTo>
                    <a:pt x="771" y="2178"/>
                  </a:lnTo>
                  <a:cubicBezTo>
                    <a:pt x="771" y="2181"/>
                    <a:pt x="771" y="2189"/>
                    <a:pt x="764" y="2189"/>
                  </a:cubicBezTo>
                  <a:lnTo>
                    <a:pt x="313" y="2414"/>
                  </a:lnTo>
                  <a:cubicBezTo>
                    <a:pt x="123" y="2509"/>
                    <a:pt x="0" y="2706"/>
                    <a:pt x="4" y="2920"/>
                  </a:cubicBezTo>
                  <a:lnTo>
                    <a:pt x="4" y="4623"/>
                  </a:lnTo>
                  <a:cubicBezTo>
                    <a:pt x="4" y="4771"/>
                    <a:pt x="46" y="4919"/>
                    <a:pt x="131" y="5042"/>
                  </a:cubicBezTo>
                  <a:lnTo>
                    <a:pt x="321" y="5327"/>
                  </a:lnTo>
                  <a:cubicBezTo>
                    <a:pt x="363" y="5394"/>
                    <a:pt x="387" y="5471"/>
                    <a:pt x="387" y="5549"/>
                  </a:cubicBezTo>
                  <a:lnTo>
                    <a:pt x="387" y="5950"/>
                  </a:lnTo>
                  <a:cubicBezTo>
                    <a:pt x="387" y="6069"/>
                    <a:pt x="477" y="6129"/>
                    <a:pt x="567" y="6129"/>
                  </a:cubicBezTo>
                  <a:cubicBezTo>
                    <a:pt x="657" y="6129"/>
                    <a:pt x="746" y="6069"/>
                    <a:pt x="746" y="5950"/>
                  </a:cubicBezTo>
                  <a:lnTo>
                    <a:pt x="746" y="5549"/>
                  </a:lnTo>
                  <a:cubicBezTo>
                    <a:pt x="746" y="5397"/>
                    <a:pt x="704" y="5253"/>
                    <a:pt x="620" y="5130"/>
                  </a:cubicBezTo>
                  <a:lnTo>
                    <a:pt x="430" y="4841"/>
                  </a:lnTo>
                  <a:cubicBezTo>
                    <a:pt x="384" y="4778"/>
                    <a:pt x="363" y="4701"/>
                    <a:pt x="363" y="4623"/>
                  </a:cubicBezTo>
                  <a:lnTo>
                    <a:pt x="363" y="2920"/>
                  </a:lnTo>
                  <a:cubicBezTo>
                    <a:pt x="363" y="2839"/>
                    <a:pt x="405" y="2769"/>
                    <a:pt x="475" y="2737"/>
                  </a:cubicBezTo>
                  <a:lnTo>
                    <a:pt x="788" y="2579"/>
                  </a:lnTo>
                  <a:lnTo>
                    <a:pt x="1073" y="2864"/>
                  </a:lnTo>
                  <a:cubicBezTo>
                    <a:pt x="1146" y="2938"/>
                    <a:pt x="1241" y="2975"/>
                    <a:pt x="1336" y="2975"/>
                  </a:cubicBezTo>
                  <a:cubicBezTo>
                    <a:pt x="1431" y="2975"/>
                    <a:pt x="1527" y="2938"/>
                    <a:pt x="1601" y="2864"/>
                  </a:cubicBezTo>
                  <a:lnTo>
                    <a:pt x="1886" y="2579"/>
                  </a:lnTo>
                  <a:lnTo>
                    <a:pt x="2199" y="2737"/>
                  </a:lnTo>
                  <a:cubicBezTo>
                    <a:pt x="2266" y="2769"/>
                    <a:pt x="2312" y="2839"/>
                    <a:pt x="2312" y="2920"/>
                  </a:cubicBezTo>
                  <a:lnTo>
                    <a:pt x="2312" y="4623"/>
                  </a:lnTo>
                  <a:cubicBezTo>
                    <a:pt x="2312" y="4701"/>
                    <a:pt x="2287" y="4778"/>
                    <a:pt x="2245" y="4841"/>
                  </a:cubicBezTo>
                  <a:lnTo>
                    <a:pt x="2052" y="5126"/>
                  </a:lnTo>
                  <a:cubicBezTo>
                    <a:pt x="1971" y="5253"/>
                    <a:pt x="1925" y="5397"/>
                    <a:pt x="1925" y="5549"/>
                  </a:cubicBezTo>
                  <a:lnTo>
                    <a:pt x="1925" y="5950"/>
                  </a:lnTo>
                  <a:cubicBezTo>
                    <a:pt x="1925" y="6069"/>
                    <a:pt x="2016" y="6129"/>
                    <a:pt x="2106" y="6129"/>
                  </a:cubicBezTo>
                  <a:cubicBezTo>
                    <a:pt x="2197" y="6129"/>
                    <a:pt x="2287" y="6069"/>
                    <a:pt x="2287" y="5950"/>
                  </a:cubicBezTo>
                  <a:lnTo>
                    <a:pt x="2287" y="5549"/>
                  </a:lnTo>
                  <a:cubicBezTo>
                    <a:pt x="2287" y="5468"/>
                    <a:pt x="2308" y="5394"/>
                    <a:pt x="2354" y="5327"/>
                  </a:cubicBezTo>
                  <a:lnTo>
                    <a:pt x="2544" y="5042"/>
                  </a:lnTo>
                  <a:cubicBezTo>
                    <a:pt x="2625" y="4919"/>
                    <a:pt x="2671" y="4771"/>
                    <a:pt x="2671" y="4623"/>
                  </a:cubicBezTo>
                  <a:lnTo>
                    <a:pt x="2671" y="2920"/>
                  </a:lnTo>
                  <a:cubicBezTo>
                    <a:pt x="2671" y="2706"/>
                    <a:pt x="2551" y="2509"/>
                    <a:pt x="2358" y="2414"/>
                  </a:cubicBezTo>
                  <a:lnTo>
                    <a:pt x="1907" y="2189"/>
                  </a:lnTo>
                  <a:cubicBezTo>
                    <a:pt x="1904" y="2185"/>
                    <a:pt x="1900" y="2181"/>
                    <a:pt x="1900" y="2178"/>
                  </a:cubicBezTo>
                  <a:lnTo>
                    <a:pt x="1900" y="1904"/>
                  </a:lnTo>
                  <a:cubicBezTo>
                    <a:pt x="2143" y="1728"/>
                    <a:pt x="2287" y="1443"/>
                    <a:pt x="2287" y="1144"/>
                  </a:cubicBezTo>
                  <a:lnTo>
                    <a:pt x="2287" y="757"/>
                  </a:lnTo>
                  <a:cubicBezTo>
                    <a:pt x="2284" y="338"/>
                    <a:pt x="1946" y="0"/>
                    <a:pt x="1531" y="0"/>
                  </a:cubicBezTo>
                  <a:close/>
                </a:path>
              </a:pathLst>
            </a:custGeom>
            <a:solidFill>
              <a:srgbClr val="657E9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9" name="Google Shape;5129;p86"/>
            <p:cNvSpPr/>
            <p:nvPr/>
          </p:nvSpPr>
          <p:spPr>
            <a:xfrm>
              <a:off x="8111584" y="2157582"/>
              <a:ext cx="69519" cy="159549"/>
            </a:xfrm>
            <a:custGeom>
              <a:rect b="b" l="l" r="r" t="t"/>
              <a:pathLst>
                <a:path extrusionOk="0" h="6130" w="2671">
                  <a:moveTo>
                    <a:pt x="1527" y="362"/>
                  </a:moveTo>
                  <a:cubicBezTo>
                    <a:pt x="1745" y="362"/>
                    <a:pt x="1921" y="538"/>
                    <a:pt x="1921" y="757"/>
                  </a:cubicBezTo>
                  <a:lnTo>
                    <a:pt x="1921" y="1144"/>
                  </a:lnTo>
                  <a:cubicBezTo>
                    <a:pt x="1921" y="1467"/>
                    <a:pt x="1657" y="1731"/>
                    <a:pt x="1334" y="1731"/>
                  </a:cubicBezTo>
                  <a:cubicBezTo>
                    <a:pt x="1006" y="1731"/>
                    <a:pt x="742" y="1467"/>
                    <a:pt x="742" y="1144"/>
                  </a:cubicBezTo>
                  <a:lnTo>
                    <a:pt x="742" y="757"/>
                  </a:lnTo>
                  <a:lnTo>
                    <a:pt x="746" y="757"/>
                  </a:lnTo>
                  <a:cubicBezTo>
                    <a:pt x="746" y="538"/>
                    <a:pt x="922" y="362"/>
                    <a:pt x="1144" y="362"/>
                  </a:cubicBezTo>
                  <a:close/>
                  <a:moveTo>
                    <a:pt x="1541" y="2090"/>
                  </a:moveTo>
                  <a:lnTo>
                    <a:pt x="1541" y="2178"/>
                  </a:lnTo>
                  <a:cubicBezTo>
                    <a:pt x="1541" y="2241"/>
                    <a:pt x="1559" y="2308"/>
                    <a:pt x="1590" y="2364"/>
                  </a:cubicBezTo>
                  <a:lnTo>
                    <a:pt x="1344" y="2611"/>
                  </a:lnTo>
                  <a:cubicBezTo>
                    <a:pt x="1342" y="2612"/>
                    <a:pt x="1339" y="2613"/>
                    <a:pt x="1335" y="2613"/>
                  </a:cubicBezTo>
                  <a:cubicBezTo>
                    <a:pt x="1332" y="2613"/>
                    <a:pt x="1328" y="2612"/>
                    <a:pt x="1326" y="2611"/>
                  </a:cubicBezTo>
                  <a:lnTo>
                    <a:pt x="1080" y="2364"/>
                  </a:lnTo>
                  <a:cubicBezTo>
                    <a:pt x="1112" y="2308"/>
                    <a:pt x="1129" y="2241"/>
                    <a:pt x="1129" y="2178"/>
                  </a:cubicBezTo>
                  <a:lnTo>
                    <a:pt x="1129" y="2090"/>
                  </a:lnTo>
                  <a:close/>
                  <a:moveTo>
                    <a:pt x="1144" y="0"/>
                  </a:moveTo>
                  <a:cubicBezTo>
                    <a:pt x="725" y="0"/>
                    <a:pt x="387" y="338"/>
                    <a:pt x="387" y="757"/>
                  </a:cubicBezTo>
                  <a:lnTo>
                    <a:pt x="387" y="1144"/>
                  </a:lnTo>
                  <a:cubicBezTo>
                    <a:pt x="387" y="1443"/>
                    <a:pt x="528" y="1728"/>
                    <a:pt x="771" y="1904"/>
                  </a:cubicBezTo>
                  <a:lnTo>
                    <a:pt x="771" y="2178"/>
                  </a:lnTo>
                  <a:cubicBezTo>
                    <a:pt x="771" y="2181"/>
                    <a:pt x="767" y="2189"/>
                    <a:pt x="764" y="2189"/>
                  </a:cubicBezTo>
                  <a:lnTo>
                    <a:pt x="313" y="2414"/>
                  </a:lnTo>
                  <a:cubicBezTo>
                    <a:pt x="120" y="2509"/>
                    <a:pt x="0" y="2706"/>
                    <a:pt x="0" y="2920"/>
                  </a:cubicBezTo>
                  <a:lnTo>
                    <a:pt x="0" y="4623"/>
                  </a:lnTo>
                  <a:cubicBezTo>
                    <a:pt x="0" y="4771"/>
                    <a:pt x="46" y="4919"/>
                    <a:pt x="127" y="5042"/>
                  </a:cubicBezTo>
                  <a:lnTo>
                    <a:pt x="320" y="5327"/>
                  </a:lnTo>
                  <a:cubicBezTo>
                    <a:pt x="362" y="5394"/>
                    <a:pt x="387" y="5471"/>
                    <a:pt x="387" y="5549"/>
                  </a:cubicBezTo>
                  <a:lnTo>
                    <a:pt x="387" y="5950"/>
                  </a:lnTo>
                  <a:cubicBezTo>
                    <a:pt x="387" y="6069"/>
                    <a:pt x="477" y="6129"/>
                    <a:pt x="566" y="6129"/>
                  </a:cubicBezTo>
                  <a:cubicBezTo>
                    <a:pt x="656" y="6129"/>
                    <a:pt x="746" y="6069"/>
                    <a:pt x="746" y="5950"/>
                  </a:cubicBezTo>
                  <a:lnTo>
                    <a:pt x="746" y="5549"/>
                  </a:lnTo>
                  <a:cubicBezTo>
                    <a:pt x="746" y="5397"/>
                    <a:pt x="700" y="5253"/>
                    <a:pt x="619" y="5130"/>
                  </a:cubicBezTo>
                  <a:lnTo>
                    <a:pt x="429" y="4841"/>
                  </a:lnTo>
                  <a:cubicBezTo>
                    <a:pt x="384" y="4778"/>
                    <a:pt x="362" y="4701"/>
                    <a:pt x="362" y="4623"/>
                  </a:cubicBezTo>
                  <a:lnTo>
                    <a:pt x="362" y="2920"/>
                  </a:lnTo>
                  <a:cubicBezTo>
                    <a:pt x="359" y="2839"/>
                    <a:pt x="405" y="2769"/>
                    <a:pt x="475" y="2737"/>
                  </a:cubicBezTo>
                  <a:lnTo>
                    <a:pt x="785" y="2579"/>
                  </a:lnTo>
                  <a:lnTo>
                    <a:pt x="1070" y="2864"/>
                  </a:lnTo>
                  <a:cubicBezTo>
                    <a:pt x="1144" y="2938"/>
                    <a:pt x="1239" y="2975"/>
                    <a:pt x="1335" y="2975"/>
                  </a:cubicBezTo>
                  <a:cubicBezTo>
                    <a:pt x="1430" y="2975"/>
                    <a:pt x="1525" y="2938"/>
                    <a:pt x="1597" y="2864"/>
                  </a:cubicBezTo>
                  <a:lnTo>
                    <a:pt x="1882" y="2579"/>
                  </a:lnTo>
                  <a:lnTo>
                    <a:pt x="2196" y="2737"/>
                  </a:lnTo>
                  <a:cubicBezTo>
                    <a:pt x="2266" y="2769"/>
                    <a:pt x="2308" y="2839"/>
                    <a:pt x="2308" y="2920"/>
                  </a:cubicBezTo>
                  <a:lnTo>
                    <a:pt x="2308" y="4623"/>
                  </a:lnTo>
                  <a:cubicBezTo>
                    <a:pt x="2308" y="4701"/>
                    <a:pt x="2287" y="4778"/>
                    <a:pt x="2241" y="4841"/>
                  </a:cubicBezTo>
                  <a:lnTo>
                    <a:pt x="2051" y="5126"/>
                  </a:lnTo>
                  <a:cubicBezTo>
                    <a:pt x="1967" y="5253"/>
                    <a:pt x="1925" y="5397"/>
                    <a:pt x="1925" y="5549"/>
                  </a:cubicBezTo>
                  <a:lnTo>
                    <a:pt x="1925" y="5950"/>
                  </a:lnTo>
                  <a:cubicBezTo>
                    <a:pt x="1925" y="6069"/>
                    <a:pt x="2014" y="6129"/>
                    <a:pt x="2104" y="6129"/>
                  </a:cubicBezTo>
                  <a:cubicBezTo>
                    <a:pt x="2194" y="6129"/>
                    <a:pt x="2284" y="6069"/>
                    <a:pt x="2284" y="5950"/>
                  </a:cubicBezTo>
                  <a:lnTo>
                    <a:pt x="2284" y="5549"/>
                  </a:lnTo>
                  <a:cubicBezTo>
                    <a:pt x="2284" y="5468"/>
                    <a:pt x="2308" y="5394"/>
                    <a:pt x="2350" y="5327"/>
                  </a:cubicBezTo>
                  <a:lnTo>
                    <a:pt x="2540" y="5042"/>
                  </a:lnTo>
                  <a:cubicBezTo>
                    <a:pt x="2625" y="4919"/>
                    <a:pt x="2671" y="4771"/>
                    <a:pt x="2671" y="4623"/>
                  </a:cubicBezTo>
                  <a:lnTo>
                    <a:pt x="2671" y="2920"/>
                  </a:lnTo>
                  <a:cubicBezTo>
                    <a:pt x="2671" y="2706"/>
                    <a:pt x="2547" y="2509"/>
                    <a:pt x="2357" y="2414"/>
                  </a:cubicBezTo>
                  <a:lnTo>
                    <a:pt x="1907" y="2189"/>
                  </a:lnTo>
                  <a:cubicBezTo>
                    <a:pt x="1904" y="2185"/>
                    <a:pt x="1900" y="2181"/>
                    <a:pt x="1900" y="2178"/>
                  </a:cubicBezTo>
                  <a:lnTo>
                    <a:pt x="1900" y="1904"/>
                  </a:lnTo>
                  <a:cubicBezTo>
                    <a:pt x="2143" y="1728"/>
                    <a:pt x="2284" y="1443"/>
                    <a:pt x="2284" y="1144"/>
                  </a:cubicBezTo>
                  <a:lnTo>
                    <a:pt x="2284" y="757"/>
                  </a:lnTo>
                  <a:cubicBezTo>
                    <a:pt x="2284" y="338"/>
                    <a:pt x="1946" y="0"/>
                    <a:pt x="1527" y="0"/>
                  </a:cubicBezTo>
                  <a:close/>
                </a:path>
              </a:pathLst>
            </a:custGeom>
            <a:solidFill>
              <a:srgbClr val="657E9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30" name="Google Shape;5130;p86"/>
            <p:cNvSpPr/>
            <p:nvPr/>
          </p:nvSpPr>
          <p:spPr>
            <a:xfrm>
              <a:off x="8191697" y="2157582"/>
              <a:ext cx="69441" cy="159549"/>
            </a:xfrm>
            <a:custGeom>
              <a:rect b="b" l="l" r="r" t="t"/>
              <a:pathLst>
                <a:path extrusionOk="0" h="6130" w="2668">
                  <a:moveTo>
                    <a:pt x="1524" y="362"/>
                  </a:moveTo>
                  <a:cubicBezTo>
                    <a:pt x="1746" y="362"/>
                    <a:pt x="1922" y="538"/>
                    <a:pt x="1922" y="757"/>
                  </a:cubicBezTo>
                  <a:lnTo>
                    <a:pt x="1922" y="1144"/>
                  </a:lnTo>
                  <a:cubicBezTo>
                    <a:pt x="1922" y="1467"/>
                    <a:pt x="1658" y="1731"/>
                    <a:pt x="1331" y="1731"/>
                  </a:cubicBezTo>
                  <a:cubicBezTo>
                    <a:pt x="1007" y="1731"/>
                    <a:pt x="743" y="1467"/>
                    <a:pt x="743" y="1144"/>
                  </a:cubicBezTo>
                  <a:lnTo>
                    <a:pt x="743" y="757"/>
                  </a:lnTo>
                  <a:lnTo>
                    <a:pt x="747" y="757"/>
                  </a:lnTo>
                  <a:cubicBezTo>
                    <a:pt x="747" y="538"/>
                    <a:pt x="923" y="362"/>
                    <a:pt x="1141" y="362"/>
                  </a:cubicBezTo>
                  <a:close/>
                  <a:moveTo>
                    <a:pt x="1538" y="2090"/>
                  </a:moveTo>
                  <a:lnTo>
                    <a:pt x="1538" y="2178"/>
                  </a:lnTo>
                  <a:cubicBezTo>
                    <a:pt x="1538" y="2241"/>
                    <a:pt x="1556" y="2308"/>
                    <a:pt x="1591" y="2364"/>
                  </a:cubicBezTo>
                  <a:lnTo>
                    <a:pt x="1345" y="2611"/>
                  </a:lnTo>
                  <a:cubicBezTo>
                    <a:pt x="1341" y="2612"/>
                    <a:pt x="1338" y="2613"/>
                    <a:pt x="1335" y="2613"/>
                  </a:cubicBezTo>
                  <a:cubicBezTo>
                    <a:pt x="1332" y="2613"/>
                    <a:pt x="1329" y="2612"/>
                    <a:pt x="1327" y="2611"/>
                  </a:cubicBezTo>
                  <a:lnTo>
                    <a:pt x="1081" y="2364"/>
                  </a:lnTo>
                  <a:cubicBezTo>
                    <a:pt x="1113" y="2308"/>
                    <a:pt x="1130" y="2241"/>
                    <a:pt x="1130" y="2178"/>
                  </a:cubicBezTo>
                  <a:lnTo>
                    <a:pt x="1130" y="2090"/>
                  </a:lnTo>
                  <a:close/>
                  <a:moveTo>
                    <a:pt x="1141" y="0"/>
                  </a:moveTo>
                  <a:cubicBezTo>
                    <a:pt x="722" y="0"/>
                    <a:pt x="384" y="338"/>
                    <a:pt x="384" y="757"/>
                  </a:cubicBezTo>
                  <a:lnTo>
                    <a:pt x="384" y="1144"/>
                  </a:lnTo>
                  <a:cubicBezTo>
                    <a:pt x="384" y="1443"/>
                    <a:pt x="528" y="1728"/>
                    <a:pt x="771" y="1904"/>
                  </a:cubicBezTo>
                  <a:lnTo>
                    <a:pt x="771" y="2178"/>
                  </a:lnTo>
                  <a:cubicBezTo>
                    <a:pt x="768" y="2181"/>
                    <a:pt x="768" y="2189"/>
                    <a:pt x="764" y="2189"/>
                  </a:cubicBezTo>
                  <a:lnTo>
                    <a:pt x="314" y="2414"/>
                  </a:lnTo>
                  <a:cubicBezTo>
                    <a:pt x="120" y="2509"/>
                    <a:pt x="1" y="2706"/>
                    <a:pt x="1" y="2920"/>
                  </a:cubicBezTo>
                  <a:lnTo>
                    <a:pt x="1" y="4623"/>
                  </a:lnTo>
                  <a:cubicBezTo>
                    <a:pt x="1" y="4771"/>
                    <a:pt x="43" y="4919"/>
                    <a:pt x="127" y="5042"/>
                  </a:cubicBezTo>
                  <a:lnTo>
                    <a:pt x="317" y="5327"/>
                  </a:lnTo>
                  <a:cubicBezTo>
                    <a:pt x="363" y="5394"/>
                    <a:pt x="384" y="5471"/>
                    <a:pt x="384" y="5549"/>
                  </a:cubicBezTo>
                  <a:lnTo>
                    <a:pt x="384" y="5950"/>
                  </a:lnTo>
                  <a:cubicBezTo>
                    <a:pt x="384" y="6069"/>
                    <a:pt x="474" y="6129"/>
                    <a:pt x="564" y="6129"/>
                  </a:cubicBezTo>
                  <a:cubicBezTo>
                    <a:pt x="653" y="6129"/>
                    <a:pt x="743" y="6069"/>
                    <a:pt x="743" y="5950"/>
                  </a:cubicBezTo>
                  <a:lnTo>
                    <a:pt x="743" y="5549"/>
                  </a:lnTo>
                  <a:cubicBezTo>
                    <a:pt x="743" y="5397"/>
                    <a:pt x="701" y="5253"/>
                    <a:pt x="616" y="5130"/>
                  </a:cubicBezTo>
                  <a:lnTo>
                    <a:pt x="426" y="4841"/>
                  </a:lnTo>
                  <a:cubicBezTo>
                    <a:pt x="384" y="4778"/>
                    <a:pt x="360" y="4701"/>
                    <a:pt x="360" y="4623"/>
                  </a:cubicBezTo>
                  <a:lnTo>
                    <a:pt x="360" y="2920"/>
                  </a:lnTo>
                  <a:cubicBezTo>
                    <a:pt x="360" y="2839"/>
                    <a:pt x="402" y="2769"/>
                    <a:pt x="472" y="2737"/>
                  </a:cubicBezTo>
                  <a:lnTo>
                    <a:pt x="785" y="2579"/>
                  </a:lnTo>
                  <a:lnTo>
                    <a:pt x="1070" y="2864"/>
                  </a:lnTo>
                  <a:cubicBezTo>
                    <a:pt x="1142" y="2938"/>
                    <a:pt x="1237" y="2975"/>
                    <a:pt x="1333" y="2975"/>
                  </a:cubicBezTo>
                  <a:cubicBezTo>
                    <a:pt x="1428" y="2975"/>
                    <a:pt x="1524" y="2938"/>
                    <a:pt x="1598" y="2864"/>
                  </a:cubicBezTo>
                  <a:lnTo>
                    <a:pt x="1883" y="2579"/>
                  </a:lnTo>
                  <a:lnTo>
                    <a:pt x="2196" y="2737"/>
                  </a:lnTo>
                  <a:cubicBezTo>
                    <a:pt x="2263" y="2769"/>
                    <a:pt x="2309" y="2839"/>
                    <a:pt x="2309" y="2920"/>
                  </a:cubicBezTo>
                  <a:lnTo>
                    <a:pt x="2309" y="4623"/>
                  </a:lnTo>
                  <a:cubicBezTo>
                    <a:pt x="2309" y="4701"/>
                    <a:pt x="2284" y="4778"/>
                    <a:pt x="2242" y="4841"/>
                  </a:cubicBezTo>
                  <a:lnTo>
                    <a:pt x="2048" y="5126"/>
                  </a:lnTo>
                  <a:cubicBezTo>
                    <a:pt x="1968" y="5253"/>
                    <a:pt x="1922" y="5397"/>
                    <a:pt x="1922" y="5549"/>
                  </a:cubicBezTo>
                  <a:lnTo>
                    <a:pt x="1922" y="5950"/>
                  </a:lnTo>
                  <a:cubicBezTo>
                    <a:pt x="1922" y="6069"/>
                    <a:pt x="2012" y="6129"/>
                    <a:pt x="2103" y="6129"/>
                  </a:cubicBezTo>
                  <a:cubicBezTo>
                    <a:pt x="2194" y="6129"/>
                    <a:pt x="2284" y="6069"/>
                    <a:pt x="2284" y="5950"/>
                  </a:cubicBezTo>
                  <a:lnTo>
                    <a:pt x="2284" y="5549"/>
                  </a:lnTo>
                  <a:cubicBezTo>
                    <a:pt x="2284" y="5468"/>
                    <a:pt x="2305" y="5394"/>
                    <a:pt x="2351" y="5327"/>
                  </a:cubicBezTo>
                  <a:lnTo>
                    <a:pt x="2541" y="5042"/>
                  </a:lnTo>
                  <a:cubicBezTo>
                    <a:pt x="2622" y="4919"/>
                    <a:pt x="2668" y="4771"/>
                    <a:pt x="2668" y="4623"/>
                  </a:cubicBezTo>
                  <a:lnTo>
                    <a:pt x="2668" y="2920"/>
                  </a:lnTo>
                  <a:cubicBezTo>
                    <a:pt x="2668" y="2706"/>
                    <a:pt x="2548" y="2509"/>
                    <a:pt x="2355" y="2414"/>
                  </a:cubicBezTo>
                  <a:lnTo>
                    <a:pt x="1904" y="2189"/>
                  </a:lnTo>
                  <a:cubicBezTo>
                    <a:pt x="1901" y="2185"/>
                    <a:pt x="1897" y="2181"/>
                    <a:pt x="1897" y="2178"/>
                  </a:cubicBezTo>
                  <a:lnTo>
                    <a:pt x="1897" y="1904"/>
                  </a:lnTo>
                  <a:cubicBezTo>
                    <a:pt x="2140" y="1728"/>
                    <a:pt x="2284" y="1443"/>
                    <a:pt x="2284" y="1144"/>
                  </a:cubicBezTo>
                  <a:lnTo>
                    <a:pt x="2284" y="757"/>
                  </a:lnTo>
                  <a:cubicBezTo>
                    <a:pt x="2284" y="338"/>
                    <a:pt x="1943" y="0"/>
                    <a:pt x="1528" y="0"/>
                  </a:cubicBezTo>
                  <a:close/>
                </a:path>
              </a:pathLst>
            </a:custGeom>
            <a:solidFill>
              <a:srgbClr val="657E9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31" name="Google Shape;5131;p86"/>
            <p:cNvSpPr/>
            <p:nvPr/>
          </p:nvSpPr>
          <p:spPr>
            <a:xfrm>
              <a:off x="7997193" y="1997539"/>
              <a:ext cx="294631" cy="189532"/>
            </a:xfrm>
            <a:custGeom>
              <a:rect b="b" l="l" r="r" t="t"/>
              <a:pathLst>
                <a:path extrusionOk="0" h="7282" w="11320">
                  <a:moveTo>
                    <a:pt x="4022" y="667"/>
                  </a:moveTo>
                  <a:cubicBezTo>
                    <a:pt x="3730" y="924"/>
                    <a:pt x="3473" y="1216"/>
                    <a:pt x="3266" y="1543"/>
                  </a:cubicBezTo>
                  <a:cubicBezTo>
                    <a:pt x="3107" y="1786"/>
                    <a:pt x="2970" y="2039"/>
                    <a:pt x="2854" y="2303"/>
                  </a:cubicBezTo>
                  <a:lnTo>
                    <a:pt x="1858" y="2303"/>
                  </a:lnTo>
                  <a:cubicBezTo>
                    <a:pt x="2411" y="1564"/>
                    <a:pt x="3160" y="998"/>
                    <a:pt x="4022" y="667"/>
                  </a:cubicBezTo>
                  <a:close/>
                  <a:moveTo>
                    <a:pt x="5549" y="365"/>
                  </a:moveTo>
                  <a:lnTo>
                    <a:pt x="5549" y="2303"/>
                  </a:lnTo>
                  <a:lnTo>
                    <a:pt x="3252" y="2303"/>
                  </a:lnTo>
                  <a:cubicBezTo>
                    <a:pt x="3779" y="1192"/>
                    <a:pt x="4610" y="449"/>
                    <a:pt x="5549" y="365"/>
                  </a:cubicBezTo>
                  <a:close/>
                  <a:moveTo>
                    <a:pt x="5911" y="361"/>
                  </a:moveTo>
                  <a:cubicBezTo>
                    <a:pt x="6851" y="446"/>
                    <a:pt x="7678" y="1192"/>
                    <a:pt x="8209" y="2303"/>
                  </a:cubicBezTo>
                  <a:lnTo>
                    <a:pt x="5911" y="2303"/>
                  </a:lnTo>
                  <a:lnTo>
                    <a:pt x="5911" y="361"/>
                  </a:lnTo>
                  <a:close/>
                  <a:moveTo>
                    <a:pt x="7439" y="667"/>
                  </a:moveTo>
                  <a:lnTo>
                    <a:pt x="7439" y="667"/>
                  </a:lnTo>
                  <a:cubicBezTo>
                    <a:pt x="8297" y="995"/>
                    <a:pt x="9050" y="1561"/>
                    <a:pt x="9599" y="2303"/>
                  </a:cubicBezTo>
                  <a:lnTo>
                    <a:pt x="8603" y="2303"/>
                  </a:lnTo>
                  <a:cubicBezTo>
                    <a:pt x="8487" y="2036"/>
                    <a:pt x="8350" y="1783"/>
                    <a:pt x="8191" y="1540"/>
                  </a:cubicBezTo>
                  <a:cubicBezTo>
                    <a:pt x="7984" y="1213"/>
                    <a:pt x="7731" y="921"/>
                    <a:pt x="7439" y="667"/>
                  </a:cubicBezTo>
                  <a:close/>
                  <a:moveTo>
                    <a:pt x="2710" y="2662"/>
                  </a:moveTo>
                  <a:cubicBezTo>
                    <a:pt x="2439" y="3412"/>
                    <a:pt x="2294" y="4200"/>
                    <a:pt x="2280" y="4995"/>
                  </a:cubicBezTo>
                  <a:lnTo>
                    <a:pt x="912" y="4995"/>
                  </a:lnTo>
                  <a:cubicBezTo>
                    <a:pt x="943" y="4168"/>
                    <a:pt x="1186" y="3366"/>
                    <a:pt x="1619" y="2662"/>
                  </a:cubicBezTo>
                  <a:close/>
                  <a:moveTo>
                    <a:pt x="5549" y="2662"/>
                  </a:moveTo>
                  <a:lnTo>
                    <a:pt x="5549" y="4995"/>
                  </a:lnTo>
                  <a:lnTo>
                    <a:pt x="2643" y="4995"/>
                  </a:lnTo>
                  <a:cubicBezTo>
                    <a:pt x="2653" y="4196"/>
                    <a:pt x="2808" y="3408"/>
                    <a:pt x="3093" y="2662"/>
                  </a:cubicBezTo>
                  <a:close/>
                  <a:moveTo>
                    <a:pt x="8364" y="2662"/>
                  </a:moveTo>
                  <a:cubicBezTo>
                    <a:pt x="8649" y="3408"/>
                    <a:pt x="8800" y="4196"/>
                    <a:pt x="8814" y="4995"/>
                  </a:cubicBezTo>
                  <a:lnTo>
                    <a:pt x="5911" y="4995"/>
                  </a:lnTo>
                  <a:lnTo>
                    <a:pt x="5908" y="2662"/>
                  </a:lnTo>
                  <a:close/>
                  <a:moveTo>
                    <a:pt x="9842" y="2666"/>
                  </a:moveTo>
                  <a:cubicBezTo>
                    <a:pt x="10274" y="3369"/>
                    <a:pt x="10517" y="4172"/>
                    <a:pt x="10545" y="4995"/>
                  </a:cubicBezTo>
                  <a:lnTo>
                    <a:pt x="9177" y="4995"/>
                  </a:lnTo>
                  <a:cubicBezTo>
                    <a:pt x="9163" y="4200"/>
                    <a:pt x="9018" y="3412"/>
                    <a:pt x="8751" y="2666"/>
                  </a:cubicBezTo>
                  <a:close/>
                  <a:moveTo>
                    <a:pt x="5736" y="1"/>
                  </a:moveTo>
                  <a:cubicBezTo>
                    <a:pt x="4736" y="1"/>
                    <a:pt x="3731" y="289"/>
                    <a:pt x="2850" y="878"/>
                  </a:cubicBezTo>
                  <a:cubicBezTo>
                    <a:pt x="799" y="2251"/>
                    <a:pt x="0" y="4886"/>
                    <a:pt x="950" y="7169"/>
                  </a:cubicBezTo>
                  <a:cubicBezTo>
                    <a:pt x="983" y="7248"/>
                    <a:pt x="1045" y="7281"/>
                    <a:pt x="1109" y="7281"/>
                  </a:cubicBezTo>
                  <a:cubicBezTo>
                    <a:pt x="1223" y="7281"/>
                    <a:pt x="1340" y="7172"/>
                    <a:pt x="1281" y="7029"/>
                  </a:cubicBezTo>
                  <a:cubicBezTo>
                    <a:pt x="1060" y="6497"/>
                    <a:pt x="936" y="5931"/>
                    <a:pt x="915" y="5357"/>
                  </a:cubicBezTo>
                  <a:lnTo>
                    <a:pt x="2284" y="5357"/>
                  </a:lnTo>
                  <a:cubicBezTo>
                    <a:pt x="2284" y="5428"/>
                    <a:pt x="2287" y="5498"/>
                    <a:pt x="2291" y="5568"/>
                  </a:cubicBezTo>
                  <a:cubicBezTo>
                    <a:pt x="2298" y="5684"/>
                    <a:pt x="2385" y="5739"/>
                    <a:pt x="2471" y="5739"/>
                  </a:cubicBezTo>
                  <a:cubicBezTo>
                    <a:pt x="2565" y="5739"/>
                    <a:pt x="2659" y="5675"/>
                    <a:pt x="2653" y="5551"/>
                  </a:cubicBezTo>
                  <a:cubicBezTo>
                    <a:pt x="2650" y="5488"/>
                    <a:pt x="2646" y="5421"/>
                    <a:pt x="2646" y="5357"/>
                  </a:cubicBezTo>
                  <a:lnTo>
                    <a:pt x="5553" y="5357"/>
                  </a:lnTo>
                  <a:lnTo>
                    <a:pt x="5553" y="5561"/>
                  </a:lnTo>
                  <a:cubicBezTo>
                    <a:pt x="5553" y="5681"/>
                    <a:pt x="5642" y="5741"/>
                    <a:pt x="5732" y="5741"/>
                  </a:cubicBezTo>
                  <a:cubicBezTo>
                    <a:pt x="5822" y="5741"/>
                    <a:pt x="5911" y="5681"/>
                    <a:pt x="5911" y="5561"/>
                  </a:cubicBezTo>
                  <a:lnTo>
                    <a:pt x="5911" y="5357"/>
                  </a:lnTo>
                  <a:lnTo>
                    <a:pt x="8818" y="5357"/>
                  </a:lnTo>
                  <a:cubicBezTo>
                    <a:pt x="8818" y="5421"/>
                    <a:pt x="8814" y="5488"/>
                    <a:pt x="8811" y="5551"/>
                  </a:cubicBezTo>
                  <a:cubicBezTo>
                    <a:pt x="8807" y="5649"/>
                    <a:pt x="8885" y="5734"/>
                    <a:pt x="8983" y="5741"/>
                  </a:cubicBezTo>
                  <a:lnTo>
                    <a:pt x="8990" y="5741"/>
                  </a:lnTo>
                  <a:cubicBezTo>
                    <a:pt x="9089" y="5741"/>
                    <a:pt x="9166" y="5663"/>
                    <a:pt x="9170" y="5568"/>
                  </a:cubicBezTo>
                  <a:cubicBezTo>
                    <a:pt x="9173" y="5498"/>
                    <a:pt x="9177" y="5428"/>
                    <a:pt x="9180" y="5357"/>
                  </a:cubicBezTo>
                  <a:lnTo>
                    <a:pt x="10549" y="5357"/>
                  </a:lnTo>
                  <a:cubicBezTo>
                    <a:pt x="10528" y="5931"/>
                    <a:pt x="10405" y="6497"/>
                    <a:pt x="10183" y="7029"/>
                  </a:cubicBezTo>
                  <a:cubicBezTo>
                    <a:pt x="10124" y="7172"/>
                    <a:pt x="10241" y="7281"/>
                    <a:pt x="10356" y="7281"/>
                  </a:cubicBezTo>
                  <a:cubicBezTo>
                    <a:pt x="10419" y="7281"/>
                    <a:pt x="10481" y="7248"/>
                    <a:pt x="10514" y="7169"/>
                  </a:cubicBezTo>
                  <a:cubicBezTo>
                    <a:pt x="11319" y="5231"/>
                    <a:pt x="10876" y="2997"/>
                    <a:pt x="9395" y="1512"/>
                  </a:cubicBezTo>
                  <a:cubicBezTo>
                    <a:pt x="8393" y="514"/>
                    <a:pt x="7070" y="1"/>
                    <a:pt x="5736" y="1"/>
                  </a:cubicBezTo>
                  <a:close/>
                </a:path>
              </a:pathLst>
            </a:custGeom>
            <a:solidFill>
              <a:srgbClr val="657E9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132" name="Google Shape;5132;p86"/>
          <p:cNvGrpSpPr/>
          <p:nvPr/>
        </p:nvGrpSpPr>
        <p:grpSpPr>
          <a:xfrm>
            <a:off x="1630018" y="1742298"/>
            <a:ext cx="349874" cy="348107"/>
            <a:chOff x="3971644" y="3296759"/>
            <a:chExt cx="375361" cy="373465"/>
          </a:xfrm>
        </p:grpSpPr>
        <p:sp>
          <p:nvSpPr>
            <p:cNvPr id="5133" name="Google Shape;5133;p86"/>
            <p:cNvSpPr/>
            <p:nvPr/>
          </p:nvSpPr>
          <p:spPr>
            <a:xfrm>
              <a:off x="3976054" y="3302290"/>
              <a:ext cx="194044" cy="191723"/>
            </a:xfrm>
            <a:custGeom>
              <a:rect b="b" l="l" r="r" t="t"/>
              <a:pathLst>
                <a:path extrusionOk="0" h="4956" w="5016">
                  <a:moveTo>
                    <a:pt x="1629" y="0"/>
                  </a:moveTo>
                  <a:cubicBezTo>
                    <a:pt x="1552" y="0"/>
                    <a:pt x="1474" y="30"/>
                    <a:pt x="1414" y="88"/>
                  </a:cubicBezTo>
                  <a:lnTo>
                    <a:pt x="119" y="1385"/>
                  </a:lnTo>
                  <a:cubicBezTo>
                    <a:pt x="1" y="1503"/>
                    <a:pt x="1" y="1695"/>
                    <a:pt x="119" y="1812"/>
                  </a:cubicBezTo>
                  <a:lnTo>
                    <a:pt x="3174" y="4868"/>
                  </a:lnTo>
                  <a:cubicBezTo>
                    <a:pt x="3233" y="4926"/>
                    <a:pt x="3311" y="4955"/>
                    <a:pt x="3388" y="4955"/>
                  </a:cubicBezTo>
                  <a:cubicBezTo>
                    <a:pt x="3466" y="4955"/>
                    <a:pt x="3543" y="4926"/>
                    <a:pt x="3602" y="4868"/>
                  </a:cubicBezTo>
                  <a:lnTo>
                    <a:pt x="4898" y="3571"/>
                  </a:lnTo>
                  <a:cubicBezTo>
                    <a:pt x="5015" y="3453"/>
                    <a:pt x="5015" y="3262"/>
                    <a:pt x="4898" y="3144"/>
                  </a:cubicBezTo>
                  <a:lnTo>
                    <a:pt x="1842" y="88"/>
                  </a:lnTo>
                  <a:cubicBezTo>
                    <a:pt x="1783" y="30"/>
                    <a:pt x="1706" y="0"/>
                    <a:pt x="1629" y="0"/>
                  </a:cubicBezTo>
                  <a:close/>
                </a:path>
              </a:pathLst>
            </a:custGeom>
            <a:solidFill>
              <a:srgbClr val="F2F6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34" name="Google Shape;5134;p86"/>
            <p:cNvSpPr/>
            <p:nvPr/>
          </p:nvSpPr>
          <p:spPr>
            <a:xfrm>
              <a:off x="4057563" y="3382601"/>
              <a:ext cx="112535" cy="111413"/>
            </a:xfrm>
            <a:custGeom>
              <a:rect b="b" l="l" r="r" t="t"/>
              <a:pathLst>
                <a:path extrusionOk="0" h="2880" w="2909">
                  <a:moveTo>
                    <a:pt x="1724" y="1"/>
                  </a:moveTo>
                  <a:lnTo>
                    <a:pt x="1725" y="3"/>
                  </a:lnTo>
                  <a:lnTo>
                    <a:pt x="1725" y="3"/>
                  </a:lnTo>
                  <a:cubicBezTo>
                    <a:pt x="1725" y="2"/>
                    <a:pt x="1724" y="1"/>
                    <a:pt x="1724" y="1"/>
                  </a:cubicBezTo>
                  <a:close/>
                  <a:moveTo>
                    <a:pt x="1725" y="3"/>
                  </a:moveTo>
                  <a:cubicBezTo>
                    <a:pt x="1842" y="120"/>
                    <a:pt x="1841" y="311"/>
                    <a:pt x="1724" y="428"/>
                  </a:cubicBezTo>
                  <a:lnTo>
                    <a:pt x="428" y="1725"/>
                  </a:lnTo>
                  <a:cubicBezTo>
                    <a:pt x="369" y="1783"/>
                    <a:pt x="292" y="1813"/>
                    <a:pt x="214" y="1813"/>
                  </a:cubicBezTo>
                  <a:cubicBezTo>
                    <a:pt x="137" y="1813"/>
                    <a:pt x="60" y="1783"/>
                    <a:pt x="1" y="1725"/>
                  </a:cubicBezTo>
                  <a:lnTo>
                    <a:pt x="1" y="1725"/>
                  </a:lnTo>
                  <a:lnTo>
                    <a:pt x="1067" y="2792"/>
                  </a:lnTo>
                  <a:cubicBezTo>
                    <a:pt x="1126" y="2850"/>
                    <a:pt x="1203" y="2879"/>
                    <a:pt x="1280" y="2879"/>
                  </a:cubicBezTo>
                  <a:cubicBezTo>
                    <a:pt x="1357" y="2879"/>
                    <a:pt x="1435" y="2850"/>
                    <a:pt x="1495" y="2792"/>
                  </a:cubicBezTo>
                  <a:lnTo>
                    <a:pt x="2791" y="1495"/>
                  </a:lnTo>
                  <a:cubicBezTo>
                    <a:pt x="2908" y="1378"/>
                    <a:pt x="2908" y="1187"/>
                    <a:pt x="2791" y="1068"/>
                  </a:cubicBezTo>
                  <a:lnTo>
                    <a:pt x="1725" y="3"/>
                  </a:ln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35" name="Google Shape;5135;p86"/>
            <p:cNvSpPr/>
            <p:nvPr/>
          </p:nvSpPr>
          <p:spPr>
            <a:xfrm>
              <a:off x="4003327" y="3328364"/>
              <a:ext cx="139459" cy="139498"/>
            </a:xfrm>
            <a:custGeom>
              <a:rect b="b" l="l" r="r" t="t"/>
              <a:pathLst>
                <a:path extrusionOk="0" h="3606" w="3605">
                  <a:moveTo>
                    <a:pt x="924" y="1"/>
                  </a:moveTo>
                  <a:lnTo>
                    <a:pt x="0" y="924"/>
                  </a:lnTo>
                  <a:lnTo>
                    <a:pt x="2681" y="3606"/>
                  </a:lnTo>
                  <a:lnTo>
                    <a:pt x="3605" y="2683"/>
                  </a:lnTo>
                  <a:lnTo>
                    <a:pt x="924" y="1"/>
                  </a:lnTo>
                  <a:close/>
                </a:path>
              </a:pathLst>
            </a:custGeom>
            <a:solidFill>
              <a:srgbClr val="63697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36" name="Google Shape;5136;p86"/>
            <p:cNvSpPr/>
            <p:nvPr/>
          </p:nvSpPr>
          <p:spPr>
            <a:xfrm>
              <a:off x="4081277" y="3406314"/>
              <a:ext cx="61548" cy="61587"/>
            </a:xfrm>
            <a:custGeom>
              <a:rect b="b" l="l" r="r" t="t"/>
              <a:pathLst>
                <a:path extrusionOk="0" h="1592" w="1591">
                  <a:moveTo>
                    <a:pt x="924" y="1"/>
                  </a:moveTo>
                  <a:lnTo>
                    <a:pt x="1" y="924"/>
                  </a:lnTo>
                  <a:lnTo>
                    <a:pt x="667" y="1592"/>
                  </a:lnTo>
                  <a:lnTo>
                    <a:pt x="1591" y="669"/>
                  </a:lnTo>
                  <a:lnTo>
                    <a:pt x="924" y="1"/>
                  </a:lnTo>
                  <a:close/>
                </a:path>
              </a:pathLst>
            </a:custGeom>
            <a:solidFill>
              <a:srgbClr val="555A6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37" name="Google Shape;5137;p86"/>
            <p:cNvSpPr/>
            <p:nvPr/>
          </p:nvSpPr>
          <p:spPr>
            <a:xfrm>
              <a:off x="3995165" y="3572118"/>
              <a:ext cx="74739" cy="74701"/>
            </a:xfrm>
            <a:custGeom>
              <a:rect b="b" l="l" r="r" t="t"/>
              <a:pathLst>
                <a:path extrusionOk="0" h="1931" w="1932">
                  <a:moveTo>
                    <a:pt x="1257" y="1"/>
                  </a:moveTo>
                  <a:lnTo>
                    <a:pt x="0" y="1707"/>
                  </a:lnTo>
                  <a:lnTo>
                    <a:pt x="224" y="1930"/>
                  </a:lnTo>
                  <a:lnTo>
                    <a:pt x="1931" y="674"/>
                  </a:lnTo>
                  <a:lnTo>
                    <a:pt x="1257" y="1"/>
                  </a:lnTo>
                  <a:close/>
                </a:path>
              </a:pathLst>
            </a:custGeom>
            <a:solidFill>
              <a:srgbClr val="BEC3D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38" name="Google Shape;5138;p86"/>
            <p:cNvSpPr/>
            <p:nvPr/>
          </p:nvSpPr>
          <p:spPr>
            <a:xfrm>
              <a:off x="3977137" y="3620126"/>
              <a:ext cx="44526" cy="44526"/>
            </a:xfrm>
            <a:custGeom>
              <a:rect b="b" l="l" r="r" t="t"/>
              <a:pathLst>
                <a:path extrusionOk="0" h="1151" w="1151">
                  <a:moveTo>
                    <a:pt x="575" y="0"/>
                  </a:moveTo>
                  <a:cubicBezTo>
                    <a:pt x="259" y="0"/>
                    <a:pt x="0" y="258"/>
                    <a:pt x="0" y="575"/>
                  </a:cubicBezTo>
                  <a:cubicBezTo>
                    <a:pt x="0" y="893"/>
                    <a:pt x="259" y="1150"/>
                    <a:pt x="575" y="1150"/>
                  </a:cubicBezTo>
                  <a:cubicBezTo>
                    <a:pt x="893" y="1150"/>
                    <a:pt x="1150" y="893"/>
                    <a:pt x="1150" y="575"/>
                  </a:cubicBezTo>
                  <a:cubicBezTo>
                    <a:pt x="1150" y="258"/>
                    <a:pt x="893" y="0"/>
                    <a:pt x="575" y="0"/>
                  </a:cubicBezTo>
                  <a:close/>
                </a:path>
              </a:pathLst>
            </a:custGeom>
            <a:solidFill>
              <a:srgbClr val="63697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39" name="Google Shape;5139;p86"/>
            <p:cNvSpPr/>
            <p:nvPr/>
          </p:nvSpPr>
          <p:spPr>
            <a:xfrm>
              <a:off x="3980348" y="3505812"/>
              <a:ext cx="164063" cy="154933"/>
            </a:xfrm>
            <a:custGeom>
              <a:rect b="b" l="l" r="r" t="t"/>
              <a:pathLst>
                <a:path extrusionOk="0" h="4005" w="4241">
                  <a:moveTo>
                    <a:pt x="1767" y="1"/>
                  </a:moveTo>
                  <a:cubicBezTo>
                    <a:pt x="1190" y="1"/>
                    <a:pt x="613" y="221"/>
                    <a:pt x="173" y="662"/>
                  </a:cubicBezTo>
                  <a:lnTo>
                    <a:pt x="76" y="760"/>
                  </a:lnTo>
                  <a:cubicBezTo>
                    <a:pt x="0" y="835"/>
                    <a:pt x="0" y="956"/>
                    <a:pt x="76" y="1031"/>
                  </a:cubicBezTo>
                  <a:lnTo>
                    <a:pt x="2994" y="3948"/>
                  </a:lnTo>
                  <a:cubicBezTo>
                    <a:pt x="3031" y="3986"/>
                    <a:pt x="3080" y="4004"/>
                    <a:pt x="3129" y="4004"/>
                  </a:cubicBezTo>
                  <a:cubicBezTo>
                    <a:pt x="3178" y="4004"/>
                    <a:pt x="3227" y="3986"/>
                    <a:pt x="3265" y="3948"/>
                  </a:cubicBezTo>
                  <a:lnTo>
                    <a:pt x="3363" y="3851"/>
                  </a:lnTo>
                  <a:cubicBezTo>
                    <a:pt x="4241" y="2970"/>
                    <a:pt x="4241" y="1543"/>
                    <a:pt x="3361" y="662"/>
                  </a:cubicBezTo>
                  <a:cubicBezTo>
                    <a:pt x="2920" y="221"/>
                    <a:pt x="2344" y="1"/>
                    <a:pt x="1767" y="1"/>
                  </a:cubicBez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0" name="Google Shape;5140;p86"/>
            <p:cNvSpPr/>
            <p:nvPr/>
          </p:nvSpPr>
          <p:spPr>
            <a:xfrm>
              <a:off x="4083134" y="3522950"/>
              <a:ext cx="61393" cy="137757"/>
            </a:xfrm>
            <a:custGeom>
              <a:rect b="b" l="l" r="r" t="t"/>
              <a:pathLst>
                <a:path extrusionOk="0" h="3561" w="1587">
                  <a:moveTo>
                    <a:pt x="453" y="0"/>
                  </a:moveTo>
                  <a:lnTo>
                    <a:pt x="453" y="0"/>
                  </a:lnTo>
                  <a:cubicBezTo>
                    <a:pt x="1105" y="883"/>
                    <a:pt x="1033" y="2135"/>
                    <a:pt x="232" y="2935"/>
                  </a:cubicBezTo>
                  <a:lnTo>
                    <a:pt x="0" y="3168"/>
                  </a:lnTo>
                  <a:lnTo>
                    <a:pt x="337" y="3504"/>
                  </a:lnTo>
                  <a:cubicBezTo>
                    <a:pt x="374" y="3542"/>
                    <a:pt x="423" y="3560"/>
                    <a:pt x="472" y="3560"/>
                  </a:cubicBezTo>
                  <a:cubicBezTo>
                    <a:pt x="521" y="3560"/>
                    <a:pt x="570" y="3542"/>
                    <a:pt x="608" y="3504"/>
                  </a:cubicBezTo>
                  <a:lnTo>
                    <a:pt x="706" y="3406"/>
                  </a:lnTo>
                  <a:cubicBezTo>
                    <a:pt x="1587" y="2525"/>
                    <a:pt x="1587" y="1099"/>
                    <a:pt x="706" y="219"/>
                  </a:cubicBezTo>
                  <a:cubicBezTo>
                    <a:pt x="625" y="138"/>
                    <a:pt x="540" y="66"/>
                    <a:pt x="453" y="0"/>
                  </a:cubicBezTo>
                  <a:close/>
                </a:path>
              </a:pathLst>
            </a:custGeom>
            <a:solidFill>
              <a:srgbClr val="DCE1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1" name="Google Shape;5141;p86"/>
            <p:cNvSpPr/>
            <p:nvPr/>
          </p:nvSpPr>
          <p:spPr>
            <a:xfrm>
              <a:off x="4221897" y="3359622"/>
              <a:ext cx="61857" cy="59304"/>
            </a:xfrm>
            <a:custGeom>
              <a:rect b="b" l="l" r="r" t="t"/>
              <a:pathLst>
                <a:path extrusionOk="0" h="1533" w="1599">
                  <a:moveTo>
                    <a:pt x="1226" y="0"/>
                  </a:moveTo>
                  <a:cubicBezTo>
                    <a:pt x="1140" y="0"/>
                    <a:pt x="1053" y="33"/>
                    <a:pt x="987" y="99"/>
                  </a:cubicBezTo>
                  <a:lnTo>
                    <a:pt x="132" y="954"/>
                  </a:lnTo>
                  <a:cubicBezTo>
                    <a:pt x="0" y="1087"/>
                    <a:pt x="0" y="1302"/>
                    <a:pt x="132" y="1434"/>
                  </a:cubicBezTo>
                  <a:cubicBezTo>
                    <a:pt x="199" y="1500"/>
                    <a:pt x="286" y="1533"/>
                    <a:pt x="373" y="1533"/>
                  </a:cubicBezTo>
                  <a:cubicBezTo>
                    <a:pt x="460" y="1533"/>
                    <a:pt x="546" y="1500"/>
                    <a:pt x="612" y="1434"/>
                  </a:cubicBezTo>
                  <a:lnTo>
                    <a:pt x="1467" y="579"/>
                  </a:lnTo>
                  <a:cubicBezTo>
                    <a:pt x="1599" y="446"/>
                    <a:pt x="1599" y="231"/>
                    <a:pt x="1467" y="99"/>
                  </a:cubicBezTo>
                  <a:cubicBezTo>
                    <a:pt x="1400" y="33"/>
                    <a:pt x="1313" y="0"/>
                    <a:pt x="1226" y="0"/>
                  </a:cubicBezTo>
                  <a:close/>
                </a:path>
              </a:pathLst>
            </a:custGeom>
            <a:solidFill>
              <a:srgbClr val="555A6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2" name="Google Shape;5142;p86"/>
            <p:cNvSpPr/>
            <p:nvPr/>
          </p:nvSpPr>
          <p:spPr>
            <a:xfrm>
              <a:off x="4165765" y="3363916"/>
              <a:ext cx="113154" cy="111684"/>
            </a:xfrm>
            <a:custGeom>
              <a:rect b="b" l="l" r="r" t="t"/>
              <a:pathLst>
                <a:path extrusionOk="0" h="2887" w="2925">
                  <a:moveTo>
                    <a:pt x="1517" y="0"/>
                  </a:moveTo>
                  <a:cubicBezTo>
                    <a:pt x="1469" y="0"/>
                    <a:pt x="1420" y="19"/>
                    <a:pt x="1384" y="56"/>
                  </a:cubicBezTo>
                  <a:lnTo>
                    <a:pt x="74" y="1365"/>
                  </a:lnTo>
                  <a:cubicBezTo>
                    <a:pt x="1" y="1439"/>
                    <a:pt x="1" y="1558"/>
                    <a:pt x="74" y="1632"/>
                  </a:cubicBezTo>
                  <a:lnTo>
                    <a:pt x="1274" y="2831"/>
                  </a:lnTo>
                  <a:cubicBezTo>
                    <a:pt x="1311" y="2868"/>
                    <a:pt x="1359" y="2887"/>
                    <a:pt x="1408" y="2887"/>
                  </a:cubicBezTo>
                  <a:cubicBezTo>
                    <a:pt x="1456" y="2887"/>
                    <a:pt x="1504" y="2868"/>
                    <a:pt x="1541" y="2831"/>
                  </a:cubicBezTo>
                  <a:lnTo>
                    <a:pt x="2850" y="1522"/>
                  </a:lnTo>
                  <a:cubicBezTo>
                    <a:pt x="2924" y="1448"/>
                    <a:pt x="2924" y="1329"/>
                    <a:pt x="2850" y="1255"/>
                  </a:cubicBezTo>
                  <a:lnTo>
                    <a:pt x="1651" y="56"/>
                  </a:lnTo>
                  <a:cubicBezTo>
                    <a:pt x="1614" y="19"/>
                    <a:pt x="1565" y="0"/>
                    <a:pt x="1517" y="0"/>
                  </a:cubicBezTo>
                  <a:close/>
                </a:path>
              </a:pathLst>
            </a:custGeom>
            <a:solidFill>
              <a:srgbClr val="63697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3" name="Google Shape;5143;p86"/>
            <p:cNvSpPr/>
            <p:nvPr/>
          </p:nvSpPr>
          <p:spPr>
            <a:xfrm>
              <a:off x="4069865" y="3380860"/>
              <a:ext cx="192845" cy="189982"/>
            </a:xfrm>
            <a:custGeom>
              <a:rect b="b" l="l" r="r" t="t"/>
              <a:pathLst>
                <a:path extrusionOk="0" h="4911" w="4985">
                  <a:moveTo>
                    <a:pt x="3101" y="1"/>
                  </a:moveTo>
                  <a:cubicBezTo>
                    <a:pt x="3005" y="1"/>
                    <a:pt x="2908" y="38"/>
                    <a:pt x="2834" y="112"/>
                  </a:cubicBezTo>
                  <a:lnTo>
                    <a:pt x="148" y="2799"/>
                  </a:lnTo>
                  <a:cubicBezTo>
                    <a:pt x="0" y="2946"/>
                    <a:pt x="0" y="3185"/>
                    <a:pt x="148" y="3332"/>
                  </a:cubicBezTo>
                  <a:lnTo>
                    <a:pt x="1616" y="4800"/>
                  </a:lnTo>
                  <a:cubicBezTo>
                    <a:pt x="1689" y="4874"/>
                    <a:pt x="1786" y="4911"/>
                    <a:pt x="1882" y="4911"/>
                  </a:cubicBezTo>
                  <a:cubicBezTo>
                    <a:pt x="1979" y="4911"/>
                    <a:pt x="2076" y="4874"/>
                    <a:pt x="2149" y="4800"/>
                  </a:cubicBezTo>
                  <a:lnTo>
                    <a:pt x="4837" y="2114"/>
                  </a:lnTo>
                  <a:cubicBezTo>
                    <a:pt x="4984" y="1966"/>
                    <a:pt x="4984" y="1728"/>
                    <a:pt x="4837" y="1580"/>
                  </a:cubicBezTo>
                  <a:lnTo>
                    <a:pt x="3368" y="112"/>
                  </a:lnTo>
                  <a:cubicBezTo>
                    <a:pt x="3294" y="38"/>
                    <a:pt x="3198" y="1"/>
                    <a:pt x="3101" y="1"/>
                  </a:cubicBezTo>
                  <a:close/>
                </a:path>
              </a:pathLst>
            </a:custGeom>
            <a:solidFill>
              <a:srgbClr val="F2F6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4" name="Google Shape;5144;p86"/>
            <p:cNvSpPr/>
            <p:nvPr/>
          </p:nvSpPr>
          <p:spPr>
            <a:xfrm>
              <a:off x="4101355" y="3410957"/>
              <a:ext cx="161355" cy="159846"/>
            </a:xfrm>
            <a:custGeom>
              <a:rect b="b" l="l" r="r" t="t"/>
              <a:pathLst>
                <a:path extrusionOk="0" h="4132" w="4171">
                  <a:moveTo>
                    <a:pt x="3222" y="0"/>
                  </a:moveTo>
                  <a:lnTo>
                    <a:pt x="3222" y="0"/>
                  </a:lnTo>
                  <a:cubicBezTo>
                    <a:pt x="3369" y="148"/>
                    <a:pt x="3369" y="386"/>
                    <a:pt x="3222" y="534"/>
                  </a:cubicBezTo>
                  <a:lnTo>
                    <a:pt x="536" y="3220"/>
                  </a:lnTo>
                  <a:cubicBezTo>
                    <a:pt x="462" y="3294"/>
                    <a:pt x="365" y="3331"/>
                    <a:pt x="268" y="3331"/>
                  </a:cubicBezTo>
                  <a:cubicBezTo>
                    <a:pt x="171" y="3331"/>
                    <a:pt x="75" y="3294"/>
                    <a:pt x="1" y="3220"/>
                  </a:cubicBezTo>
                  <a:lnTo>
                    <a:pt x="1" y="3220"/>
                  </a:lnTo>
                  <a:lnTo>
                    <a:pt x="802" y="4021"/>
                  </a:lnTo>
                  <a:cubicBezTo>
                    <a:pt x="875" y="4095"/>
                    <a:pt x="972" y="4132"/>
                    <a:pt x="1068" y="4132"/>
                  </a:cubicBezTo>
                  <a:cubicBezTo>
                    <a:pt x="1165" y="4132"/>
                    <a:pt x="1262" y="4095"/>
                    <a:pt x="1335" y="4021"/>
                  </a:cubicBezTo>
                  <a:lnTo>
                    <a:pt x="4023" y="1335"/>
                  </a:lnTo>
                  <a:cubicBezTo>
                    <a:pt x="4170" y="1187"/>
                    <a:pt x="4170" y="949"/>
                    <a:pt x="4023" y="801"/>
                  </a:cubicBezTo>
                  <a:lnTo>
                    <a:pt x="3222" y="0"/>
                  </a:ln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5" name="Google Shape;5145;p86"/>
            <p:cNvSpPr/>
            <p:nvPr/>
          </p:nvSpPr>
          <p:spPr>
            <a:xfrm>
              <a:off x="4146964" y="3473123"/>
              <a:ext cx="193967" cy="191762"/>
            </a:xfrm>
            <a:custGeom>
              <a:rect b="b" l="l" r="r" t="t"/>
              <a:pathLst>
                <a:path extrusionOk="0" h="4957" w="5014">
                  <a:moveTo>
                    <a:pt x="1628" y="1"/>
                  </a:moveTo>
                  <a:cubicBezTo>
                    <a:pt x="1550" y="1"/>
                    <a:pt x="1473" y="30"/>
                    <a:pt x="1414" y="89"/>
                  </a:cubicBezTo>
                  <a:lnTo>
                    <a:pt x="117" y="1385"/>
                  </a:lnTo>
                  <a:cubicBezTo>
                    <a:pt x="0" y="1505"/>
                    <a:pt x="0" y="1695"/>
                    <a:pt x="117" y="1813"/>
                  </a:cubicBezTo>
                  <a:lnTo>
                    <a:pt x="3173" y="4868"/>
                  </a:lnTo>
                  <a:cubicBezTo>
                    <a:pt x="3232" y="4927"/>
                    <a:pt x="3310" y="4957"/>
                    <a:pt x="3387" y="4957"/>
                  </a:cubicBezTo>
                  <a:cubicBezTo>
                    <a:pt x="3465" y="4957"/>
                    <a:pt x="3542" y="4927"/>
                    <a:pt x="3600" y="4868"/>
                  </a:cubicBezTo>
                  <a:lnTo>
                    <a:pt x="4897" y="3572"/>
                  </a:lnTo>
                  <a:cubicBezTo>
                    <a:pt x="5014" y="3453"/>
                    <a:pt x="5014" y="3262"/>
                    <a:pt x="4897" y="3145"/>
                  </a:cubicBezTo>
                  <a:lnTo>
                    <a:pt x="1841" y="89"/>
                  </a:lnTo>
                  <a:cubicBezTo>
                    <a:pt x="1782" y="30"/>
                    <a:pt x="1705" y="1"/>
                    <a:pt x="1628" y="1"/>
                  </a:cubicBezTo>
                  <a:close/>
                </a:path>
              </a:pathLst>
            </a:custGeom>
            <a:solidFill>
              <a:srgbClr val="F2F6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6" name="Google Shape;5146;p86"/>
            <p:cNvSpPr/>
            <p:nvPr/>
          </p:nvSpPr>
          <p:spPr>
            <a:xfrm>
              <a:off x="4238725" y="3563801"/>
              <a:ext cx="102206" cy="101084"/>
            </a:xfrm>
            <a:custGeom>
              <a:rect b="b" l="l" r="r" t="t"/>
              <a:pathLst>
                <a:path extrusionOk="0" h="2613" w="2642">
                  <a:moveTo>
                    <a:pt x="1724" y="0"/>
                  </a:moveTo>
                  <a:cubicBezTo>
                    <a:pt x="1841" y="119"/>
                    <a:pt x="1841" y="311"/>
                    <a:pt x="1724" y="428"/>
                  </a:cubicBezTo>
                  <a:lnTo>
                    <a:pt x="427" y="1723"/>
                  </a:lnTo>
                  <a:cubicBezTo>
                    <a:pt x="369" y="1782"/>
                    <a:pt x="292" y="1812"/>
                    <a:pt x="214" y="1812"/>
                  </a:cubicBezTo>
                  <a:cubicBezTo>
                    <a:pt x="137" y="1812"/>
                    <a:pt x="60" y="1782"/>
                    <a:pt x="0" y="1723"/>
                  </a:cubicBezTo>
                  <a:lnTo>
                    <a:pt x="0" y="1723"/>
                  </a:lnTo>
                  <a:lnTo>
                    <a:pt x="801" y="2524"/>
                  </a:lnTo>
                  <a:cubicBezTo>
                    <a:pt x="859" y="2583"/>
                    <a:pt x="937" y="2613"/>
                    <a:pt x="1014" y="2613"/>
                  </a:cubicBezTo>
                  <a:cubicBezTo>
                    <a:pt x="1092" y="2613"/>
                    <a:pt x="1169" y="2583"/>
                    <a:pt x="1228" y="2524"/>
                  </a:cubicBezTo>
                  <a:lnTo>
                    <a:pt x="2525" y="1228"/>
                  </a:lnTo>
                  <a:cubicBezTo>
                    <a:pt x="2642" y="1110"/>
                    <a:pt x="2642" y="919"/>
                    <a:pt x="2525" y="801"/>
                  </a:cubicBezTo>
                  <a:lnTo>
                    <a:pt x="1724" y="0"/>
                  </a:lnTo>
                  <a:close/>
                </a:path>
              </a:pathLst>
            </a:custGeom>
            <a:solidFill>
              <a:srgbClr val="E9EDF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7" name="Google Shape;5147;p86"/>
            <p:cNvSpPr/>
            <p:nvPr/>
          </p:nvSpPr>
          <p:spPr>
            <a:xfrm>
              <a:off x="4174160" y="3499275"/>
              <a:ext cx="139498" cy="139459"/>
            </a:xfrm>
            <a:custGeom>
              <a:rect b="b" l="l" r="r" t="t"/>
              <a:pathLst>
                <a:path extrusionOk="0" h="3605" w="3606">
                  <a:moveTo>
                    <a:pt x="924" y="0"/>
                  </a:moveTo>
                  <a:lnTo>
                    <a:pt x="1" y="923"/>
                  </a:lnTo>
                  <a:lnTo>
                    <a:pt x="2682" y="3604"/>
                  </a:lnTo>
                  <a:lnTo>
                    <a:pt x="3605" y="2681"/>
                  </a:lnTo>
                  <a:lnTo>
                    <a:pt x="924" y="0"/>
                  </a:lnTo>
                  <a:close/>
                </a:path>
              </a:pathLst>
            </a:custGeom>
            <a:solidFill>
              <a:srgbClr val="63697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8" name="Google Shape;5148;p86"/>
            <p:cNvSpPr/>
            <p:nvPr/>
          </p:nvSpPr>
          <p:spPr>
            <a:xfrm>
              <a:off x="4262478" y="3587515"/>
              <a:ext cx="51180" cy="51219"/>
            </a:xfrm>
            <a:custGeom>
              <a:rect b="b" l="l" r="r" t="t"/>
              <a:pathLst>
                <a:path extrusionOk="0" h="1324" w="1323">
                  <a:moveTo>
                    <a:pt x="923" y="0"/>
                  </a:moveTo>
                  <a:lnTo>
                    <a:pt x="0" y="924"/>
                  </a:lnTo>
                  <a:lnTo>
                    <a:pt x="399" y="1323"/>
                  </a:lnTo>
                  <a:lnTo>
                    <a:pt x="1322" y="400"/>
                  </a:lnTo>
                  <a:lnTo>
                    <a:pt x="923" y="0"/>
                  </a:lnTo>
                  <a:close/>
                </a:path>
              </a:pathLst>
            </a:custGeom>
            <a:solidFill>
              <a:srgbClr val="555A6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9" name="Google Shape;5149;p86"/>
            <p:cNvSpPr/>
            <p:nvPr/>
          </p:nvSpPr>
          <p:spPr>
            <a:xfrm>
              <a:off x="3971644" y="3296759"/>
              <a:ext cx="375361" cy="373465"/>
            </a:xfrm>
            <a:custGeom>
              <a:rect b="b" l="l" r="r" t="t"/>
              <a:pathLst>
                <a:path extrusionOk="0" h="9654" w="9703">
                  <a:moveTo>
                    <a:pt x="1743" y="1018"/>
                  </a:moveTo>
                  <a:lnTo>
                    <a:pt x="2213" y="1490"/>
                  </a:lnTo>
                  <a:lnTo>
                    <a:pt x="1953" y="1750"/>
                  </a:lnTo>
                  <a:lnTo>
                    <a:pt x="1481" y="1280"/>
                  </a:lnTo>
                  <a:lnTo>
                    <a:pt x="1743" y="1018"/>
                  </a:lnTo>
                  <a:close/>
                  <a:moveTo>
                    <a:pt x="1281" y="1480"/>
                  </a:moveTo>
                  <a:lnTo>
                    <a:pt x="1752" y="1951"/>
                  </a:lnTo>
                  <a:lnTo>
                    <a:pt x="1490" y="2213"/>
                  </a:lnTo>
                  <a:lnTo>
                    <a:pt x="1020" y="1741"/>
                  </a:lnTo>
                  <a:lnTo>
                    <a:pt x="1281" y="1480"/>
                  </a:lnTo>
                  <a:close/>
                  <a:moveTo>
                    <a:pt x="2413" y="1688"/>
                  </a:moveTo>
                  <a:lnTo>
                    <a:pt x="2883" y="2160"/>
                  </a:lnTo>
                  <a:lnTo>
                    <a:pt x="2623" y="2420"/>
                  </a:lnTo>
                  <a:lnTo>
                    <a:pt x="2151" y="1950"/>
                  </a:lnTo>
                  <a:lnTo>
                    <a:pt x="2413" y="1688"/>
                  </a:lnTo>
                  <a:close/>
                  <a:moveTo>
                    <a:pt x="7695" y="1766"/>
                  </a:moveTo>
                  <a:cubicBezTo>
                    <a:pt x="7748" y="1766"/>
                    <a:pt x="7799" y="1787"/>
                    <a:pt x="7836" y="1824"/>
                  </a:cubicBezTo>
                  <a:cubicBezTo>
                    <a:pt x="7873" y="1861"/>
                    <a:pt x="7894" y="1912"/>
                    <a:pt x="7894" y="1965"/>
                  </a:cubicBezTo>
                  <a:cubicBezTo>
                    <a:pt x="7894" y="2017"/>
                    <a:pt x="7873" y="2067"/>
                    <a:pt x="7836" y="2104"/>
                  </a:cubicBezTo>
                  <a:lnTo>
                    <a:pt x="7509" y="2431"/>
                  </a:lnTo>
                  <a:lnTo>
                    <a:pt x="7229" y="2151"/>
                  </a:lnTo>
                  <a:lnTo>
                    <a:pt x="7556" y="1824"/>
                  </a:lnTo>
                  <a:cubicBezTo>
                    <a:pt x="7593" y="1787"/>
                    <a:pt x="7643" y="1766"/>
                    <a:pt x="7695" y="1766"/>
                  </a:cubicBezTo>
                  <a:close/>
                  <a:moveTo>
                    <a:pt x="1953" y="2150"/>
                  </a:moveTo>
                  <a:lnTo>
                    <a:pt x="2423" y="2621"/>
                  </a:lnTo>
                  <a:lnTo>
                    <a:pt x="2162" y="2882"/>
                  </a:lnTo>
                  <a:lnTo>
                    <a:pt x="1691" y="2411"/>
                  </a:lnTo>
                  <a:lnTo>
                    <a:pt x="1953" y="2150"/>
                  </a:lnTo>
                  <a:close/>
                  <a:moveTo>
                    <a:pt x="3084" y="2358"/>
                  </a:moveTo>
                  <a:lnTo>
                    <a:pt x="3554" y="2830"/>
                  </a:lnTo>
                  <a:lnTo>
                    <a:pt x="3294" y="3090"/>
                  </a:lnTo>
                  <a:lnTo>
                    <a:pt x="2823" y="2620"/>
                  </a:lnTo>
                  <a:lnTo>
                    <a:pt x="3084" y="2358"/>
                  </a:lnTo>
                  <a:close/>
                  <a:moveTo>
                    <a:pt x="2623" y="2821"/>
                  </a:moveTo>
                  <a:lnTo>
                    <a:pt x="3093" y="3292"/>
                  </a:lnTo>
                  <a:lnTo>
                    <a:pt x="2831" y="3553"/>
                  </a:lnTo>
                  <a:lnTo>
                    <a:pt x="2361" y="3083"/>
                  </a:lnTo>
                  <a:lnTo>
                    <a:pt x="2623" y="2821"/>
                  </a:lnTo>
                  <a:close/>
                  <a:moveTo>
                    <a:pt x="6534" y="1878"/>
                  </a:moveTo>
                  <a:cubicBezTo>
                    <a:pt x="6546" y="1878"/>
                    <a:pt x="6558" y="1882"/>
                    <a:pt x="6566" y="1892"/>
                  </a:cubicBezTo>
                  <a:lnTo>
                    <a:pt x="7767" y="3091"/>
                  </a:lnTo>
                  <a:cubicBezTo>
                    <a:pt x="7785" y="3110"/>
                    <a:pt x="7785" y="3141"/>
                    <a:pt x="7767" y="3159"/>
                  </a:cubicBezTo>
                  <a:lnTo>
                    <a:pt x="7372" y="3553"/>
                  </a:lnTo>
                  <a:lnTo>
                    <a:pt x="6106" y="2286"/>
                  </a:lnTo>
                  <a:lnTo>
                    <a:pt x="6501" y="1892"/>
                  </a:lnTo>
                  <a:cubicBezTo>
                    <a:pt x="6510" y="1882"/>
                    <a:pt x="6522" y="1878"/>
                    <a:pt x="6534" y="1878"/>
                  </a:cubicBezTo>
                  <a:close/>
                  <a:moveTo>
                    <a:pt x="3754" y="3030"/>
                  </a:moveTo>
                  <a:lnTo>
                    <a:pt x="4091" y="3368"/>
                  </a:lnTo>
                  <a:lnTo>
                    <a:pt x="3831" y="3628"/>
                  </a:lnTo>
                  <a:lnTo>
                    <a:pt x="3492" y="3291"/>
                  </a:lnTo>
                  <a:lnTo>
                    <a:pt x="3754" y="3030"/>
                  </a:lnTo>
                  <a:close/>
                  <a:moveTo>
                    <a:pt x="3293" y="3491"/>
                  </a:moveTo>
                  <a:lnTo>
                    <a:pt x="3630" y="3829"/>
                  </a:lnTo>
                  <a:lnTo>
                    <a:pt x="3369" y="4089"/>
                  </a:lnTo>
                  <a:lnTo>
                    <a:pt x="3031" y="3752"/>
                  </a:lnTo>
                  <a:lnTo>
                    <a:pt x="3293" y="3491"/>
                  </a:lnTo>
                  <a:close/>
                  <a:moveTo>
                    <a:pt x="1743" y="285"/>
                  </a:moveTo>
                  <a:cubicBezTo>
                    <a:pt x="1784" y="285"/>
                    <a:pt x="1825" y="300"/>
                    <a:pt x="1856" y="331"/>
                  </a:cubicBezTo>
                  <a:lnTo>
                    <a:pt x="4492" y="2968"/>
                  </a:lnTo>
                  <a:lnTo>
                    <a:pt x="4292" y="3168"/>
                  </a:lnTo>
                  <a:lnTo>
                    <a:pt x="2513" y="1390"/>
                  </a:lnTo>
                  <a:lnTo>
                    <a:pt x="1843" y="720"/>
                  </a:lnTo>
                  <a:cubicBezTo>
                    <a:pt x="1817" y="693"/>
                    <a:pt x="1781" y="678"/>
                    <a:pt x="1743" y="678"/>
                  </a:cubicBezTo>
                  <a:cubicBezTo>
                    <a:pt x="1704" y="678"/>
                    <a:pt x="1669" y="693"/>
                    <a:pt x="1642" y="720"/>
                  </a:cubicBezTo>
                  <a:lnTo>
                    <a:pt x="1180" y="1181"/>
                  </a:lnTo>
                  <a:lnTo>
                    <a:pt x="719" y="1643"/>
                  </a:lnTo>
                  <a:cubicBezTo>
                    <a:pt x="663" y="1698"/>
                    <a:pt x="663" y="1787"/>
                    <a:pt x="719" y="1843"/>
                  </a:cubicBezTo>
                  <a:lnTo>
                    <a:pt x="3168" y="4292"/>
                  </a:lnTo>
                  <a:lnTo>
                    <a:pt x="2968" y="4493"/>
                  </a:lnTo>
                  <a:lnTo>
                    <a:pt x="333" y="1855"/>
                  </a:lnTo>
                  <a:cubicBezTo>
                    <a:pt x="271" y="1793"/>
                    <a:pt x="271" y="1689"/>
                    <a:pt x="333" y="1628"/>
                  </a:cubicBezTo>
                  <a:lnTo>
                    <a:pt x="1629" y="331"/>
                  </a:lnTo>
                  <a:cubicBezTo>
                    <a:pt x="1660" y="300"/>
                    <a:pt x="1701" y="285"/>
                    <a:pt x="1743" y="285"/>
                  </a:cubicBezTo>
                  <a:close/>
                  <a:moveTo>
                    <a:pt x="1507" y="7842"/>
                  </a:moveTo>
                  <a:lnTo>
                    <a:pt x="1815" y="8149"/>
                  </a:lnTo>
                  <a:lnTo>
                    <a:pt x="1306" y="8525"/>
                  </a:lnTo>
                  <a:cubicBezTo>
                    <a:pt x="1283" y="8491"/>
                    <a:pt x="1254" y="8459"/>
                    <a:pt x="1225" y="8427"/>
                  </a:cubicBezTo>
                  <a:cubicBezTo>
                    <a:pt x="1196" y="8398"/>
                    <a:pt x="1167" y="8372"/>
                    <a:pt x="1133" y="8350"/>
                  </a:cubicBezTo>
                  <a:lnTo>
                    <a:pt x="1507" y="7842"/>
                  </a:lnTo>
                  <a:close/>
                  <a:moveTo>
                    <a:pt x="5640" y="2315"/>
                  </a:moveTo>
                  <a:cubicBezTo>
                    <a:pt x="5701" y="2315"/>
                    <a:pt x="5761" y="2338"/>
                    <a:pt x="5807" y="2383"/>
                  </a:cubicBezTo>
                  <a:lnTo>
                    <a:pt x="7275" y="3851"/>
                  </a:lnTo>
                  <a:cubicBezTo>
                    <a:pt x="7367" y="3944"/>
                    <a:pt x="7367" y="4093"/>
                    <a:pt x="7275" y="4184"/>
                  </a:cubicBezTo>
                  <a:lnTo>
                    <a:pt x="6693" y="4767"/>
                  </a:lnTo>
                  <a:lnTo>
                    <a:pt x="6474" y="4546"/>
                  </a:lnTo>
                  <a:cubicBezTo>
                    <a:pt x="6390" y="4463"/>
                    <a:pt x="6278" y="4417"/>
                    <a:pt x="6159" y="4417"/>
                  </a:cubicBezTo>
                  <a:cubicBezTo>
                    <a:pt x="6041" y="4417"/>
                    <a:pt x="5930" y="4463"/>
                    <a:pt x="5846" y="4546"/>
                  </a:cubicBezTo>
                  <a:lnTo>
                    <a:pt x="4549" y="5843"/>
                  </a:lnTo>
                  <a:cubicBezTo>
                    <a:pt x="4376" y="6015"/>
                    <a:pt x="4376" y="6297"/>
                    <a:pt x="4549" y="6469"/>
                  </a:cubicBezTo>
                  <a:lnTo>
                    <a:pt x="4770" y="6689"/>
                  </a:lnTo>
                  <a:lnTo>
                    <a:pt x="4587" y="6873"/>
                  </a:lnTo>
                  <a:cubicBezTo>
                    <a:pt x="4543" y="6917"/>
                    <a:pt x="4483" y="6941"/>
                    <a:pt x="4421" y="6941"/>
                  </a:cubicBezTo>
                  <a:cubicBezTo>
                    <a:pt x="4358" y="6941"/>
                    <a:pt x="4298" y="6916"/>
                    <a:pt x="4255" y="6873"/>
                  </a:cubicBezTo>
                  <a:lnTo>
                    <a:pt x="3370" y="5988"/>
                  </a:lnTo>
                  <a:cubicBezTo>
                    <a:pt x="3342" y="5960"/>
                    <a:pt x="3306" y="5946"/>
                    <a:pt x="3270" y="5946"/>
                  </a:cubicBezTo>
                  <a:cubicBezTo>
                    <a:pt x="3233" y="5946"/>
                    <a:pt x="3197" y="5960"/>
                    <a:pt x="3169" y="5988"/>
                  </a:cubicBezTo>
                  <a:cubicBezTo>
                    <a:pt x="3114" y="6043"/>
                    <a:pt x="3114" y="6133"/>
                    <a:pt x="3169" y="6188"/>
                  </a:cubicBezTo>
                  <a:lnTo>
                    <a:pt x="4007" y="7026"/>
                  </a:lnTo>
                  <a:cubicBezTo>
                    <a:pt x="4244" y="7780"/>
                    <a:pt x="4045" y="8594"/>
                    <a:pt x="3485" y="9154"/>
                  </a:cubicBezTo>
                  <a:lnTo>
                    <a:pt x="3386" y="9252"/>
                  </a:lnTo>
                  <a:cubicBezTo>
                    <a:pt x="3374" y="9265"/>
                    <a:pt x="3359" y="9267"/>
                    <a:pt x="3352" y="9267"/>
                  </a:cubicBezTo>
                  <a:cubicBezTo>
                    <a:pt x="3343" y="9267"/>
                    <a:pt x="3329" y="9265"/>
                    <a:pt x="3316" y="9252"/>
                  </a:cubicBezTo>
                  <a:lnTo>
                    <a:pt x="400" y="6335"/>
                  </a:lnTo>
                  <a:cubicBezTo>
                    <a:pt x="381" y="6315"/>
                    <a:pt x="381" y="6283"/>
                    <a:pt x="400" y="6264"/>
                  </a:cubicBezTo>
                  <a:lnTo>
                    <a:pt x="498" y="6166"/>
                  </a:lnTo>
                  <a:cubicBezTo>
                    <a:pt x="901" y="5762"/>
                    <a:pt x="1438" y="5546"/>
                    <a:pt x="1990" y="5546"/>
                  </a:cubicBezTo>
                  <a:cubicBezTo>
                    <a:pt x="2202" y="5546"/>
                    <a:pt x="2416" y="5578"/>
                    <a:pt x="2626" y="5644"/>
                  </a:cubicBezTo>
                  <a:lnTo>
                    <a:pt x="2795" y="5812"/>
                  </a:lnTo>
                  <a:cubicBezTo>
                    <a:pt x="2823" y="5840"/>
                    <a:pt x="2858" y="5854"/>
                    <a:pt x="2895" y="5854"/>
                  </a:cubicBezTo>
                  <a:cubicBezTo>
                    <a:pt x="2931" y="5854"/>
                    <a:pt x="2968" y="5840"/>
                    <a:pt x="2995" y="5812"/>
                  </a:cubicBezTo>
                  <a:cubicBezTo>
                    <a:pt x="3051" y="5756"/>
                    <a:pt x="3051" y="5668"/>
                    <a:pt x="2995" y="5612"/>
                  </a:cubicBezTo>
                  <a:lnTo>
                    <a:pt x="2787" y="5404"/>
                  </a:lnTo>
                  <a:cubicBezTo>
                    <a:pt x="2694" y="5311"/>
                    <a:pt x="2694" y="5162"/>
                    <a:pt x="2787" y="5070"/>
                  </a:cubicBezTo>
                  <a:lnTo>
                    <a:pt x="5473" y="2383"/>
                  </a:lnTo>
                  <a:cubicBezTo>
                    <a:pt x="5520" y="2338"/>
                    <a:pt x="5580" y="2315"/>
                    <a:pt x="5640" y="2315"/>
                  </a:cubicBezTo>
                  <a:close/>
                  <a:moveTo>
                    <a:pt x="716" y="8499"/>
                  </a:moveTo>
                  <a:cubicBezTo>
                    <a:pt x="832" y="8499"/>
                    <a:pt x="941" y="8544"/>
                    <a:pt x="1024" y="8625"/>
                  </a:cubicBezTo>
                  <a:cubicBezTo>
                    <a:pt x="1105" y="8708"/>
                    <a:pt x="1151" y="8817"/>
                    <a:pt x="1151" y="8933"/>
                  </a:cubicBezTo>
                  <a:cubicBezTo>
                    <a:pt x="1152" y="9050"/>
                    <a:pt x="1106" y="9158"/>
                    <a:pt x="1024" y="9240"/>
                  </a:cubicBezTo>
                  <a:cubicBezTo>
                    <a:pt x="942" y="9322"/>
                    <a:pt x="832" y="9367"/>
                    <a:pt x="716" y="9367"/>
                  </a:cubicBezTo>
                  <a:cubicBezTo>
                    <a:pt x="600" y="9367"/>
                    <a:pt x="492" y="9322"/>
                    <a:pt x="409" y="9240"/>
                  </a:cubicBezTo>
                  <a:cubicBezTo>
                    <a:pt x="328" y="9158"/>
                    <a:pt x="282" y="9048"/>
                    <a:pt x="282" y="8933"/>
                  </a:cubicBezTo>
                  <a:cubicBezTo>
                    <a:pt x="282" y="8817"/>
                    <a:pt x="327" y="8709"/>
                    <a:pt x="409" y="8625"/>
                  </a:cubicBezTo>
                  <a:cubicBezTo>
                    <a:pt x="491" y="8544"/>
                    <a:pt x="600" y="8499"/>
                    <a:pt x="716" y="8499"/>
                  </a:cubicBezTo>
                  <a:close/>
                  <a:moveTo>
                    <a:pt x="1742" y="0"/>
                  </a:moveTo>
                  <a:cubicBezTo>
                    <a:pt x="1628" y="0"/>
                    <a:pt x="1515" y="43"/>
                    <a:pt x="1428" y="130"/>
                  </a:cubicBezTo>
                  <a:lnTo>
                    <a:pt x="133" y="1426"/>
                  </a:lnTo>
                  <a:cubicBezTo>
                    <a:pt x="48" y="1509"/>
                    <a:pt x="3" y="1622"/>
                    <a:pt x="3" y="1740"/>
                  </a:cubicBezTo>
                  <a:cubicBezTo>
                    <a:pt x="3" y="1859"/>
                    <a:pt x="49" y="1970"/>
                    <a:pt x="133" y="2054"/>
                  </a:cubicBezTo>
                  <a:lnTo>
                    <a:pt x="2768" y="4690"/>
                  </a:lnTo>
                  <a:lnTo>
                    <a:pt x="2587" y="4872"/>
                  </a:lnTo>
                  <a:cubicBezTo>
                    <a:pt x="2489" y="4969"/>
                    <a:pt x="2435" y="5100"/>
                    <a:pt x="2435" y="5238"/>
                  </a:cubicBezTo>
                  <a:cubicBezTo>
                    <a:pt x="2435" y="5261"/>
                    <a:pt x="2436" y="5284"/>
                    <a:pt x="2439" y="5306"/>
                  </a:cubicBezTo>
                  <a:cubicBezTo>
                    <a:pt x="2289" y="5277"/>
                    <a:pt x="2137" y="5263"/>
                    <a:pt x="1987" y="5263"/>
                  </a:cubicBezTo>
                  <a:cubicBezTo>
                    <a:pt x="1362" y="5263"/>
                    <a:pt x="754" y="5508"/>
                    <a:pt x="297" y="5965"/>
                  </a:cubicBezTo>
                  <a:lnTo>
                    <a:pt x="199" y="6062"/>
                  </a:lnTo>
                  <a:cubicBezTo>
                    <a:pt x="70" y="6193"/>
                    <a:pt x="70" y="6404"/>
                    <a:pt x="199" y="6534"/>
                  </a:cubicBezTo>
                  <a:lnTo>
                    <a:pt x="1305" y="7639"/>
                  </a:lnTo>
                  <a:lnTo>
                    <a:pt x="868" y="8233"/>
                  </a:lnTo>
                  <a:cubicBezTo>
                    <a:pt x="819" y="8222"/>
                    <a:pt x="768" y="8217"/>
                    <a:pt x="716" y="8217"/>
                  </a:cubicBezTo>
                  <a:cubicBezTo>
                    <a:pt x="525" y="8217"/>
                    <a:pt x="345" y="8292"/>
                    <a:pt x="210" y="8426"/>
                  </a:cubicBezTo>
                  <a:cubicBezTo>
                    <a:pt x="75" y="8562"/>
                    <a:pt x="1" y="8741"/>
                    <a:pt x="1" y="8932"/>
                  </a:cubicBezTo>
                  <a:cubicBezTo>
                    <a:pt x="1" y="9124"/>
                    <a:pt x="76" y="9305"/>
                    <a:pt x="210" y="9439"/>
                  </a:cubicBezTo>
                  <a:cubicBezTo>
                    <a:pt x="346" y="9575"/>
                    <a:pt x="525" y="9649"/>
                    <a:pt x="716" y="9649"/>
                  </a:cubicBezTo>
                  <a:cubicBezTo>
                    <a:pt x="908" y="9649"/>
                    <a:pt x="1089" y="9574"/>
                    <a:pt x="1223" y="9439"/>
                  </a:cubicBezTo>
                  <a:cubicBezTo>
                    <a:pt x="1359" y="9304"/>
                    <a:pt x="1432" y="9124"/>
                    <a:pt x="1432" y="8932"/>
                  </a:cubicBezTo>
                  <a:cubicBezTo>
                    <a:pt x="1432" y="8885"/>
                    <a:pt x="1427" y="8837"/>
                    <a:pt x="1420" y="8792"/>
                  </a:cubicBezTo>
                  <a:lnTo>
                    <a:pt x="2017" y="8351"/>
                  </a:lnTo>
                  <a:lnTo>
                    <a:pt x="3115" y="9449"/>
                  </a:lnTo>
                  <a:cubicBezTo>
                    <a:pt x="3179" y="9513"/>
                    <a:pt x="3262" y="9547"/>
                    <a:pt x="3352" y="9547"/>
                  </a:cubicBezTo>
                  <a:cubicBezTo>
                    <a:pt x="3441" y="9547"/>
                    <a:pt x="3525" y="9513"/>
                    <a:pt x="3588" y="9449"/>
                  </a:cubicBezTo>
                  <a:lnTo>
                    <a:pt x="3685" y="9352"/>
                  </a:lnTo>
                  <a:cubicBezTo>
                    <a:pt x="4253" y="8785"/>
                    <a:pt x="4492" y="7990"/>
                    <a:pt x="4346" y="7217"/>
                  </a:cubicBezTo>
                  <a:lnTo>
                    <a:pt x="4346" y="7217"/>
                  </a:lnTo>
                  <a:cubicBezTo>
                    <a:pt x="4370" y="7221"/>
                    <a:pt x="4395" y="7222"/>
                    <a:pt x="4419" y="7222"/>
                  </a:cubicBezTo>
                  <a:cubicBezTo>
                    <a:pt x="4559" y="7222"/>
                    <a:pt x="4688" y="7168"/>
                    <a:pt x="4787" y="7070"/>
                  </a:cubicBezTo>
                  <a:lnTo>
                    <a:pt x="4968" y="6889"/>
                  </a:lnTo>
                  <a:lnTo>
                    <a:pt x="7605" y="9525"/>
                  </a:lnTo>
                  <a:cubicBezTo>
                    <a:pt x="7692" y="9612"/>
                    <a:pt x="7805" y="9654"/>
                    <a:pt x="7919" y="9654"/>
                  </a:cubicBezTo>
                  <a:cubicBezTo>
                    <a:pt x="8032" y="9654"/>
                    <a:pt x="8146" y="9611"/>
                    <a:pt x="8232" y="9525"/>
                  </a:cubicBezTo>
                  <a:lnTo>
                    <a:pt x="9529" y="8229"/>
                  </a:lnTo>
                  <a:cubicBezTo>
                    <a:pt x="9702" y="8059"/>
                    <a:pt x="9702" y="7776"/>
                    <a:pt x="9529" y="7604"/>
                  </a:cubicBezTo>
                  <a:lnTo>
                    <a:pt x="8860" y="6935"/>
                  </a:lnTo>
                  <a:cubicBezTo>
                    <a:pt x="8833" y="6907"/>
                    <a:pt x="8797" y="6893"/>
                    <a:pt x="8760" y="6893"/>
                  </a:cubicBezTo>
                  <a:cubicBezTo>
                    <a:pt x="8724" y="6893"/>
                    <a:pt x="8688" y="6907"/>
                    <a:pt x="8660" y="6935"/>
                  </a:cubicBezTo>
                  <a:cubicBezTo>
                    <a:pt x="8605" y="6990"/>
                    <a:pt x="8605" y="7080"/>
                    <a:pt x="8660" y="7135"/>
                  </a:cubicBezTo>
                  <a:lnTo>
                    <a:pt x="9329" y="7804"/>
                  </a:lnTo>
                  <a:cubicBezTo>
                    <a:pt x="9359" y="7834"/>
                    <a:pt x="9376" y="7875"/>
                    <a:pt x="9376" y="7917"/>
                  </a:cubicBezTo>
                  <a:cubicBezTo>
                    <a:pt x="9376" y="7959"/>
                    <a:pt x="9359" y="8001"/>
                    <a:pt x="9329" y="8031"/>
                  </a:cubicBezTo>
                  <a:lnTo>
                    <a:pt x="8032" y="9327"/>
                  </a:lnTo>
                  <a:cubicBezTo>
                    <a:pt x="8001" y="9358"/>
                    <a:pt x="7960" y="9374"/>
                    <a:pt x="7918" y="9374"/>
                  </a:cubicBezTo>
                  <a:cubicBezTo>
                    <a:pt x="7877" y="9374"/>
                    <a:pt x="7836" y="9358"/>
                    <a:pt x="7805" y="9327"/>
                  </a:cubicBezTo>
                  <a:lnTo>
                    <a:pt x="4750" y="6271"/>
                  </a:lnTo>
                  <a:cubicBezTo>
                    <a:pt x="4687" y="6209"/>
                    <a:pt x="4687" y="6107"/>
                    <a:pt x="4750" y="6045"/>
                  </a:cubicBezTo>
                  <a:lnTo>
                    <a:pt x="6046" y="4748"/>
                  </a:lnTo>
                  <a:cubicBezTo>
                    <a:pt x="6076" y="4718"/>
                    <a:pt x="6117" y="4700"/>
                    <a:pt x="6159" y="4700"/>
                  </a:cubicBezTo>
                  <a:cubicBezTo>
                    <a:pt x="6202" y="4700"/>
                    <a:pt x="6243" y="4718"/>
                    <a:pt x="6273" y="4748"/>
                  </a:cubicBezTo>
                  <a:lnTo>
                    <a:pt x="8285" y="6761"/>
                  </a:lnTo>
                  <a:cubicBezTo>
                    <a:pt x="8313" y="6788"/>
                    <a:pt x="8349" y="6802"/>
                    <a:pt x="8386" y="6802"/>
                  </a:cubicBezTo>
                  <a:cubicBezTo>
                    <a:pt x="8422" y="6802"/>
                    <a:pt x="8458" y="6788"/>
                    <a:pt x="8486" y="6761"/>
                  </a:cubicBezTo>
                  <a:cubicBezTo>
                    <a:pt x="8542" y="6705"/>
                    <a:pt x="8542" y="6615"/>
                    <a:pt x="8486" y="6560"/>
                  </a:cubicBezTo>
                  <a:lnTo>
                    <a:pt x="6892" y="4967"/>
                  </a:lnTo>
                  <a:lnTo>
                    <a:pt x="7474" y="4386"/>
                  </a:lnTo>
                  <a:cubicBezTo>
                    <a:pt x="7642" y="4218"/>
                    <a:pt x="7671" y="3964"/>
                    <a:pt x="7560" y="3766"/>
                  </a:cubicBezTo>
                  <a:lnTo>
                    <a:pt x="7968" y="3358"/>
                  </a:lnTo>
                  <a:cubicBezTo>
                    <a:pt x="8096" y="3229"/>
                    <a:pt x="8096" y="3021"/>
                    <a:pt x="7968" y="2891"/>
                  </a:cubicBezTo>
                  <a:lnTo>
                    <a:pt x="7708" y="2631"/>
                  </a:lnTo>
                  <a:lnTo>
                    <a:pt x="8035" y="2304"/>
                  </a:lnTo>
                  <a:cubicBezTo>
                    <a:pt x="8126" y="2214"/>
                    <a:pt x="8175" y="2093"/>
                    <a:pt x="8175" y="1965"/>
                  </a:cubicBezTo>
                  <a:cubicBezTo>
                    <a:pt x="8175" y="1836"/>
                    <a:pt x="8126" y="1715"/>
                    <a:pt x="8035" y="1624"/>
                  </a:cubicBezTo>
                  <a:cubicBezTo>
                    <a:pt x="7943" y="1533"/>
                    <a:pt x="7824" y="1482"/>
                    <a:pt x="7694" y="1482"/>
                  </a:cubicBezTo>
                  <a:cubicBezTo>
                    <a:pt x="7567" y="1482"/>
                    <a:pt x="7445" y="1533"/>
                    <a:pt x="7355" y="1624"/>
                  </a:cubicBezTo>
                  <a:lnTo>
                    <a:pt x="7027" y="1951"/>
                  </a:lnTo>
                  <a:lnTo>
                    <a:pt x="6767" y="1691"/>
                  </a:lnTo>
                  <a:cubicBezTo>
                    <a:pt x="6706" y="1629"/>
                    <a:pt x="6622" y="1595"/>
                    <a:pt x="6534" y="1595"/>
                  </a:cubicBezTo>
                  <a:cubicBezTo>
                    <a:pt x="6445" y="1595"/>
                    <a:pt x="6363" y="1629"/>
                    <a:pt x="6301" y="1691"/>
                  </a:cubicBezTo>
                  <a:lnTo>
                    <a:pt x="5893" y="2099"/>
                  </a:lnTo>
                  <a:cubicBezTo>
                    <a:pt x="5815" y="2055"/>
                    <a:pt x="5727" y="2033"/>
                    <a:pt x="5640" y="2033"/>
                  </a:cubicBezTo>
                  <a:cubicBezTo>
                    <a:pt x="5507" y="2033"/>
                    <a:pt x="5374" y="2083"/>
                    <a:pt x="5273" y="2184"/>
                  </a:cubicBezTo>
                  <a:lnTo>
                    <a:pt x="4692" y="2766"/>
                  </a:lnTo>
                  <a:lnTo>
                    <a:pt x="2055" y="130"/>
                  </a:lnTo>
                  <a:cubicBezTo>
                    <a:pt x="1968" y="43"/>
                    <a:pt x="1855" y="0"/>
                    <a:pt x="1742"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50" name="Google Shape;5150;p86"/>
            <p:cNvSpPr/>
            <p:nvPr/>
          </p:nvSpPr>
          <p:spPr>
            <a:xfrm>
              <a:off x="4168164" y="3493820"/>
              <a:ext cx="150949" cy="150407"/>
            </a:xfrm>
            <a:custGeom>
              <a:rect b="b" l="l" r="r" t="t"/>
              <a:pathLst>
                <a:path extrusionOk="0" h="3888" w="3902">
                  <a:moveTo>
                    <a:pt x="1079" y="341"/>
                  </a:moveTo>
                  <a:lnTo>
                    <a:pt x="1550" y="812"/>
                  </a:lnTo>
                  <a:lnTo>
                    <a:pt x="1289" y="1073"/>
                  </a:lnTo>
                  <a:lnTo>
                    <a:pt x="819" y="602"/>
                  </a:lnTo>
                  <a:lnTo>
                    <a:pt x="1079" y="341"/>
                  </a:lnTo>
                  <a:close/>
                  <a:moveTo>
                    <a:pt x="618" y="803"/>
                  </a:moveTo>
                  <a:lnTo>
                    <a:pt x="1089" y="1273"/>
                  </a:lnTo>
                  <a:lnTo>
                    <a:pt x="827" y="1535"/>
                  </a:lnTo>
                  <a:lnTo>
                    <a:pt x="356" y="1063"/>
                  </a:lnTo>
                  <a:lnTo>
                    <a:pt x="618" y="803"/>
                  </a:lnTo>
                  <a:close/>
                  <a:moveTo>
                    <a:pt x="1749" y="1011"/>
                  </a:moveTo>
                  <a:lnTo>
                    <a:pt x="2220" y="1482"/>
                  </a:lnTo>
                  <a:lnTo>
                    <a:pt x="1959" y="1743"/>
                  </a:lnTo>
                  <a:lnTo>
                    <a:pt x="1489" y="1272"/>
                  </a:lnTo>
                  <a:lnTo>
                    <a:pt x="1749" y="1011"/>
                  </a:lnTo>
                  <a:close/>
                  <a:moveTo>
                    <a:pt x="1289" y="1473"/>
                  </a:moveTo>
                  <a:lnTo>
                    <a:pt x="1760" y="1943"/>
                  </a:lnTo>
                  <a:lnTo>
                    <a:pt x="1499" y="2205"/>
                  </a:lnTo>
                  <a:lnTo>
                    <a:pt x="1027" y="1734"/>
                  </a:lnTo>
                  <a:lnTo>
                    <a:pt x="1289" y="1473"/>
                  </a:lnTo>
                  <a:close/>
                  <a:moveTo>
                    <a:pt x="2420" y="1683"/>
                  </a:moveTo>
                  <a:lnTo>
                    <a:pt x="2892" y="2153"/>
                  </a:lnTo>
                  <a:lnTo>
                    <a:pt x="2630" y="2415"/>
                  </a:lnTo>
                  <a:lnTo>
                    <a:pt x="2160" y="1943"/>
                  </a:lnTo>
                  <a:lnTo>
                    <a:pt x="2420" y="1683"/>
                  </a:lnTo>
                  <a:close/>
                  <a:moveTo>
                    <a:pt x="1959" y="2144"/>
                  </a:moveTo>
                  <a:lnTo>
                    <a:pt x="2430" y="2615"/>
                  </a:lnTo>
                  <a:lnTo>
                    <a:pt x="2169" y="2876"/>
                  </a:lnTo>
                  <a:lnTo>
                    <a:pt x="1697" y="2405"/>
                  </a:lnTo>
                  <a:lnTo>
                    <a:pt x="1959" y="2144"/>
                  </a:lnTo>
                  <a:close/>
                  <a:moveTo>
                    <a:pt x="3090" y="2353"/>
                  </a:moveTo>
                  <a:lnTo>
                    <a:pt x="3562" y="2823"/>
                  </a:lnTo>
                  <a:lnTo>
                    <a:pt x="3300" y="3084"/>
                  </a:lnTo>
                  <a:lnTo>
                    <a:pt x="2830" y="2613"/>
                  </a:lnTo>
                  <a:lnTo>
                    <a:pt x="3090" y="2353"/>
                  </a:lnTo>
                  <a:close/>
                  <a:moveTo>
                    <a:pt x="2629" y="2814"/>
                  </a:moveTo>
                  <a:lnTo>
                    <a:pt x="3100" y="3285"/>
                  </a:lnTo>
                  <a:lnTo>
                    <a:pt x="2839" y="3546"/>
                  </a:lnTo>
                  <a:lnTo>
                    <a:pt x="2367" y="3075"/>
                  </a:lnTo>
                  <a:lnTo>
                    <a:pt x="2629" y="2814"/>
                  </a:lnTo>
                  <a:close/>
                  <a:moveTo>
                    <a:pt x="1079" y="1"/>
                  </a:moveTo>
                  <a:cubicBezTo>
                    <a:pt x="1042" y="1"/>
                    <a:pt x="1005" y="16"/>
                    <a:pt x="979" y="42"/>
                  </a:cubicBezTo>
                  <a:lnTo>
                    <a:pt x="518" y="503"/>
                  </a:lnTo>
                  <a:lnTo>
                    <a:pt x="56" y="965"/>
                  </a:lnTo>
                  <a:cubicBezTo>
                    <a:pt x="1" y="1020"/>
                    <a:pt x="1" y="1110"/>
                    <a:pt x="56" y="1166"/>
                  </a:cubicBezTo>
                  <a:lnTo>
                    <a:pt x="1397" y="2507"/>
                  </a:lnTo>
                  <a:lnTo>
                    <a:pt x="2067" y="3177"/>
                  </a:lnTo>
                  <a:lnTo>
                    <a:pt x="2737" y="3847"/>
                  </a:lnTo>
                  <a:cubicBezTo>
                    <a:pt x="2765" y="3874"/>
                    <a:pt x="2800" y="3888"/>
                    <a:pt x="2837" y="3888"/>
                  </a:cubicBezTo>
                  <a:cubicBezTo>
                    <a:pt x="2873" y="3888"/>
                    <a:pt x="2910" y="3874"/>
                    <a:pt x="2937" y="3847"/>
                  </a:cubicBezTo>
                  <a:lnTo>
                    <a:pt x="3399" y="3386"/>
                  </a:lnTo>
                  <a:lnTo>
                    <a:pt x="3860" y="2924"/>
                  </a:lnTo>
                  <a:cubicBezTo>
                    <a:pt x="3887" y="2897"/>
                    <a:pt x="3901" y="2861"/>
                    <a:pt x="3901" y="2823"/>
                  </a:cubicBezTo>
                  <a:cubicBezTo>
                    <a:pt x="3901" y="2785"/>
                    <a:pt x="3887" y="2749"/>
                    <a:pt x="3860" y="2723"/>
                  </a:cubicBezTo>
                  <a:lnTo>
                    <a:pt x="3190" y="2053"/>
                  </a:lnTo>
                  <a:lnTo>
                    <a:pt x="2520" y="1383"/>
                  </a:lnTo>
                  <a:lnTo>
                    <a:pt x="1179" y="42"/>
                  </a:lnTo>
                  <a:cubicBezTo>
                    <a:pt x="1153" y="16"/>
                    <a:pt x="1117" y="1"/>
                    <a:pt x="1079"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54" name="Shape 5154"/>
        <p:cNvGrpSpPr/>
        <p:nvPr/>
      </p:nvGrpSpPr>
      <p:grpSpPr>
        <a:xfrm>
          <a:off x="0" y="0"/>
          <a:ext cx="0" cy="0"/>
          <a:chOff x="0" y="0"/>
          <a:chExt cx="0" cy="0"/>
        </a:xfrm>
      </p:grpSpPr>
      <p:sp>
        <p:nvSpPr>
          <p:cNvPr id="5155" name="Google Shape;5155;p87"/>
          <p:cNvSpPr txBox="1"/>
          <p:nvPr>
            <p:ph type="title"/>
          </p:nvPr>
        </p:nvSpPr>
        <p:spPr>
          <a:xfrm>
            <a:off x="720000" y="540000"/>
            <a:ext cx="7704000" cy="564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Des questions ?</a:t>
            </a:r>
            <a:endParaRPr/>
          </a:p>
        </p:txBody>
      </p:sp>
      <p:sp>
        <p:nvSpPr>
          <p:cNvPr id="5156" name="Google Shape;5156;p87"/>
          <p:cNvSpPr txBox="1"/>
          <p:nvPr>
            <p:ph idx="1" type="body"/>
          </p:nvPr>
        </p:nvSpPr>
        <p:spPr>
          <a:xfrm>
            <a:off x="720000" y="1237075"/>
            <a:ext cx="7299000" cy="3366300"/>
          </a:xfrm>
          <a:prstGeom prst="rect">
            <a:avLst/>
          </a:prstGeom>
        </p:spPr>
        <p:txBody>
          <a:bodyPr anchorCtr="0" anchor="t" bIns="91425" lIns="91425" spcFirstLastPara="1" rIns="91425" wrap="square" tIns="91425">
            <a:noAutofit/>
          </a:bodyPr>
          <a:lstStyle/>
          <a:p>
            <a:pPr indent="0" lvl="0" marL="457200" rtl="0" algn="l">
              <a:spcBef>
                <a:spcPts val="0"/>
              </a:spcBef>
              <a:spcAft>
                <a:spcPts val="0"/>
              </a:spcAft>
              <a:buNone/>
            </a:pPr>
            <a:r>
              <a:t/>
            </a:r>
            <a:endParaRPr sz="2000"/>
          </a:p>
        </p:txBody>
      </p:sp>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60" name="Shape 5160"/>
        <p:cNvGrpSpPr/>
        <p:nvPr/>
      </p:nvGrpSpPr>
      <p:grpSpPr>
        <a:xfrm>
          <a:off x="0" y="0"/>
          <a:ext cx="0" cy="0"/>
          <a:chOff x="0" y="0"/>
          <a:chExt cx="0" cy="0"/>
        </a:xfrm>
      </p:grpSpPr>
      <p:sp>
        <p:nvSpPr>
          <p:cNvPr id="5161" name="Google Shape;5161;p88"/>
          <p:cNvSpPr/>
          <p:nvPr/>
        </p:nvSpPr>
        <p:spPr>
          <a:xfrm>
            <a:off x="2068938" y="467564"/>
            <a:ext cx="5006124" cy="1601532"/>
          </a:xfrm>
          <a:prstGeom prst="flowChartTermina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5162" name="Google Shape;5162;p88"/>
          <p:cNvPicPr preferRelativeResize="0"/>
          <p:nvPr/>
        </p:nvPicPr>
        <p:blipFill>
          <a:blip r:embed="rId3">
            <a:alphaModFix/>
          </a:blip>
          <a:stretch>
            <a:fillRect/>
          </a:stretch>
        </p:blipFill>
        <p:spPr>
          <a:xfrm>
            <a:off x="2411488" y="403287"/>
            <a:ext cx="4321006" cy="1730100"/>
          </a:xfrm>
          <a:prstGeom prst="rect">
            <a:avLst/>
          </a:prstGeom>
          <a:noFill/>
          <a:ln>
            <a:noFill/>
          </a:ln>
        </p:spPr>
      </p:pic>
      <p:sp>
        <p:nvSpPr>
          <p:cNvPr id="5163" name="Google Shape;5163;p88"/>
          <p:cNvSpPr txBox="1"/>
          <p:nvPr>
            <p:ph type="ctrTitle"/>
          </p:nvPr>
        </p:nvSpPr>
        <p:spPr>
          <a:xfrm>
            <a:off x="1787250" y="1933575"/>
            <a:ext cx="5569500" cy="2284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KSP Workshop by KSC</a:t>
            </a:r>
            <a:endParaRPr/>
          </a:p>
        </p:txBody>
      </p:sp>
      <p:sp>
        <p:nvSpPr>
          <p:cNvPr id="5164" name="Google Shape;5164;p88"/>
          <p:cNvSpPr txBox="1"/>
          <p:nvPr>
            <p:ph idx="1" type="subTitle"/>
          </p:nvPr>
        </p:nvSpPr>
        <p:spPr>
          <a:xfrm rot="-391">
            <a:off x="1932150" y="3956239"/>
            <a:ext cx="5279700" cy="371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Initiation et prise en main du jeu Kerbal Space Program à l’IPSA</a:t>
            </a:r>
            <a:endParaRPr/>
          </a:p>
          <a:p>
            <a:pPr indent="0" lvl="0" marL="0" rtl="0" algn="ctr">
              <a:spcBef>
                <a:spcPts val="0"/>
              </a:spcBef>
              <a:spcAft>
                <a:spcPts val="0"/>
              </a:spcAft>
              <a:buNone/>
            </a:pPr>
            <a:r>
              <a:t/>
            </a:r>
            <a:endParaRPr/>
          </a:p>
        </p:txBody>
      </p:sp>
      <p:pic>
        <p:nvPicPr>
          <p:cNvPr id="5165" name="Google Shape;5165;p88"/>
          <p:cNvPicPr preferRelativeResize="0"/>
          <p:nvPr/>
        </p:nvPicPr>
        <p:blipFill>
          <a:blip r:embed="rId4">
            <a:alphaModFix/>
          </a:blip>
          <a:stretch>
            <a:fillRect/>
          </a:stretch>
        </p:blipFill>
        <p:spPr>
          <a:xfrm rot="-3349894">
            <a:off x="209125" y="4018600"/>
            <a:ext cx="886125" cy="9069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uter Galaxies: Astronomy Education Center by Slidesgo">
  <a:themeElements>
    <a:clrScheme name="Simple Light">
      <a:dk1>
        <a:srgbClr val="FFFFFF"/>
      </a:dk1>
      <a:lt1>
        <a:srgbClr val="18243F"/>
      </a:lt1>
      <a:dk2>
        <a:srgbClr val="F7EAB7"/>
      </a:dk2>
      <a:lt2>
        <a:srgbClr val="F8D551"/>
      </a:lt2>
      <a:accent1>
        <a:srgbClr val="F37D41"/>
      </a:accent1>
      <a:accent2>
        <a:srgbClr val="F0597F"/>
      </a:accent2>
      <a:accent3>
        <a:srgbClr val="F39CAA"/>
      </a:accent3>
      <a:accent4>
        <a:srgbClr val="FDE2E7"/>
      </a:accent4>
      <a:accent5>
        <a:srgbClr val="9FEBE1"/>
      </a:accent5>
      <a:accent6>
        <a:srgbClr val="79B6F9"/>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