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00" r:id="rId7"/>
    <p:sldId id="261" r:id="rId8"/>
    <p:sldId id="301" r:id="rId9"/>
    <p:sldId id="302" r:id="rId10"/>
    <p:sldId id="303" r:id="rId11"/>
    <p:sldId id="264" r:id="rId12"/>
    <p:sldId id="265" r:id="rId13"/>
    <p:sldId id="266" r:id="rId14"/>
    <p:sldId id="267" r:id="rId15"/>
    <p:sldId id="304" r:id="rId16"/>
    <p:sldId id="274" r:id="rId17"/>
    <p:sldId id="275" r:id="rId18"/>
    <p:sldId id="305" r:id="rId19"/>
    <p:sldId id="306" r:id="rId20"/>
    <p:sldId id="276" r:id="rId21"/>
    <p:sldId id="277" r:id="rId22"/>
    <p:sldId id="278" r:id="rId23"/>
    <p:sldId id="307" r:id="rId24"/>
    <p:sldId id="308" r:id="rId25"/>
    <p:sldId id="309" r:id="rId26"/>
    <p:sldId id="310" r:id="rId27"/>
    <p:sldId id="311" r:id="rId28"/>
    <p:sldId id="279" r:id="rId29"/>
    <p:sldId id="312" r:id="rId30"/>
    <p:sldId id="280" r:id="rId31"/>
    <p:sldId id="281" r:id="rId32"/>
    <p:sldId id="283" r:id="rId33"/>
    <p:sldId id="286" r:id="rId34"/>
    <p:sldId id="313" r:id="rId35"/>
    <p:sldId id="314" r:id="rId36"/>
    <p:sldId id="315" r:id="rId37"/>
    <p:sldId id="316" r:id="rId38"/>
    <p:sldId id="317" r:id="rId39"/>
    <p:sldId id="287" r:id="rId40"/>
    <p:sldId id="291" r:id="rId41"/>
    <p:sldId id="318" r:id="rId42"/>
    <p:sldId id="319" r:id="rId43"/>
    <p:sldId id="292" r:id="rId44"/>
    <p:sldId id="296" r:id="rId45"/>
    <p:sldId id="297" r:id="rId46"/>
    <p:sldId id="298" r:id="rId47"/>
    <p:sldId id="299" r:id="rId4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96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28/08/2019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28/08/2019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28/08/2019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28/08/2019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28/08/2019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28/08/2019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28/08/2019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28/08/2019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28/08/2019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28/08/2019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28/08/2019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28/08/2019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reenshot2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772400" cy="1470025"/>
          </a:xfrm>
        </p:spPr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</a:rPr>
              <a:t>Roadbook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229088" y="4786322"/>
            <a:ext cx="4914912" cy="1709734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Un petit guide pour montrer les images utilisées dans le rapport plus celles qui n’ont pu être incluse.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20"/>
          </a:xfrm>
        </p:spPr>
        <p:txBody>
          <a:bodyPr>
            <a:normAutofit/>
          </a:bodyPr>
          <a:lstStyle/>
          <a:p>
            <a:r>
              <a:rPr lang="fr-FR" dirty="0" smtClean="0"/>
              <a:t>On va voir l’Europe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143108" y="214290"/>
            <a:ext cx="535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solidFill>
                  <a:schemeClr val="bg1"/>
                </a:solidFill>
              </a:rPr>
              <a:t>…la coiffe</a:t>
            </a:r>
            <a:endParaRPr lang="fr-FR" sz="4400" dirty="0">
              <a:solidFill>
                <a:schemeClr val="bg1"/>
              </a:solidFill>
            </a:endParaRPr>
          </a:p>
        </p:txBody>
      </p:sp>
      <p:pic>
        <p:nvPicPr>
          <p:cNvPr id="7" name="Espace réservé du contenu 6" descr="screenshot3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Que de chemin parcouru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4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L’objectif est là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5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571612"/>
            <a:ext cx="8812622" cy="495710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Transfert en cours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5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Et à plus Bill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6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Et à plus Bill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 descr="screenshot6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08" y="1142984"/>
            <a:ext cx="8858984" cy="4983179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Le sol approche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10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08" y="1214422"/>
            <a:ext cx="8731984" cy="4911741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Zone de poser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11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009" y="1357298"/>
            <a:ext cx="8477982" cy="476886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1000m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 descr="screenshot11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08" y="1214422"/>
            <a:ext cx="8731984" cy="4911741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339m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11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009" y="1357298"/>
            <a:ext cx="8477982" cy="476886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screenshot1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618121"/>
            <a:ext cx="9001156" cy="602556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Aire de lancement du KSC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5357818" y="2143116"/>
            <a:ext cx="171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fusée en entier.</a:t>
            </a:r>
            <a:endParaRPr lang="fr-FR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Et atterrissage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12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08" y="1142984"/>
            <a:ext cx="8858984" cy="4983179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Coordonnées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6" name="Espace réservé du contenu 5" descr="screenshot12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08" y="1071546"/>
            <a:ext cx="8985985" cy="5054617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Déploiement des échelles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12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Déploiement de l’antenne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 descr="screenshot12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08" y="1142984"/>
            <a:ext cx="8858984" cy="4983179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Et c’est partie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12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08" y="1071546"/>
            <a:ext cx="8985985" cy="5054617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Historique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 descr="screenshot12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08" y="1214422"/>
            <a:ext cx="8731984" cy="4911741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EAV en cours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13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393206"/>
            <a:ext cx="9176151" cy="516158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Bravo Valentina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 descr="screenshot13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190" y="1500174"/>
            <a:ext cx="8685621" cy="4885662"/>
          </a:xfrm>
        </p:spPr>
      </p:pic>
      <p:sp>
        <p:nvSpPr>
          <p:cNvPr id="7" name="ZoneTexte 6"/>
          <p:cNvSpPr txBox="1"/>
          <p:nvPr/>
        </p:nvSpPr>
        <p:spPr>
          <a:xfrm>
            <a:off x="6572264" y="3214686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Voir rapport pour cause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rot="5400000">
            <a:off x="6000760" y="3929066"/>
            <a:ext cx="928694" cy="928694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Plaque souvenir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13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509" y="1571612"/>
            <a:ext cx="8604983" cy="484030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Un coup de science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 descr="screenshot13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357298"/>
            <a:ext cx="8477982" cy="476886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Lancement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57818" y="4357694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Petite déviation dut à un coup de doigt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rot="10800000" flipV="1">
            <a:off x="4786314" y="5072074"/>
            <a:ext cx="714380" cy="500066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Espace réservé du contenu 9" descr="screenshot1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00174"/>
            <a:ext cx="9017062" cy="5072098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Allez faut rentrer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14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009" y="1357298"/>
            <a:ext cx="8477982" cy="476886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On arrive Bill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10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08" y="1643050"/>
            <a:ext cx="8731984" cy="4911741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Fin du </a:t>
            </a:r>
            <a:r>
              <a:rPr lang="fr-FR" dirty="0" err="1" smtClean="0">
                <a:solidFill>
                  <a:schemeClr val="bg1"/>
                </a:solidFill>
              </a:rPr>
              <a:t>docking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9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08" y="1142984"/>
            <a:ext cx="8858985" cy="4983179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Et si on rentrer?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14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08" y="1214422"/>
            <a:ext cx="8731984" cy="4911741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La maison est là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 descr="screenshot14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A bientôt…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14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461" y="1291432"/>
            <a:ext cx="8595078" cy="4834732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Il faut se rapprocher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 descr="screenshot15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08" y="1142984"/>
            <a:ext cx="8858984" cy="4983179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Il faut se rapprocher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15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509" y="1285860"/>
            <a:ext cx="8604983" cy="484030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Pour choisir sa zone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 descr="screenshot15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08" y="1142984"/>
            <a:ext cx="8858984" cy="4983179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Adieu </a:t>
            </a:r>
            <a:r>
              <a:rPr lang="fr-FR" dirty="0" smtClean="0">
                <a:solidFill>
                  <a:schemeClr val="bg1"/>
                </a:solidFill>
              </a:rPr>
              <a:t>camarade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17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357298"/>
            <a:ext cx="8731984" cy="4911741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Préparation orbite </a:t>
            </a:r>
            <a:endParaRPr lang="fr-FR" dirty="0"/>
          </a:p>
        </p:txBody>
      </p:sp>
      <p:pic>
        <p:nvPicPr>
          <p:cNvPr id="6" name="Espace réservé du contenu 5" descr="screenshot2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41" y="1500174"/>
            <a:ext cx="8929718" cy="5022967"/>
          </a:xfrm>
        </p:spPr>
      </p:pic>
      <p:sp>
        <p:nvSpPr>
          <p:cNvPr id="7" name="ZoneTexte 6"/>
          <p:cNvSpPr txBox="1"/>
          <p:nvPr/>
        </p:nvSpPr>
        <p:spPr>
          <a:xfrm>
            <a:off x="2357422" y="357166"/>
            <a:ext cx="5072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solidFill>
                  <a:schemeClr val="bg1"/>
                </a:solidFill>
              </a:rPr>
              <a:t>Séparation 1</a:t>
            </a:r>
            <a:r>
              <a:rPr lang="fr-FR" sz="4400" baseline="30000" dirty="0" smtClean="0">
                <a:solidFill>
                  <a:schemeClr val="bg1"/>
                </a:solidFill>
              </a:rPr>
              <a:t>e</a:t>
            </a:r>
            <a:r>
              <a:rPr lang="fr-FR" sz="4400" dirty="0" smtClean="0">
                <a:solidFill>
                  <a:schemeClr val="bg1"/>
                </a:solidFill>
              </a:rPr>
              <a:t> étage</a:t>
            </a:r>
            <a:endParaRPr lang="fr-F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C</a:t>
            </a:r>
            <a:r>
              <a:rPr lang="fr-FR" dirty="0" smtClean="0">
                <a:solidFill>
                  <a:schemeClr val="bg1"/>
                </a:solidFill>
              </a:rPr>
              <a:t>a </a:t>
            </a:r>
            <a:r>
              <a:rPr lang="fr-FR" dirty="0" smtClean="0">
                <a:solidFill>
                  <a:schemeClr val="bg1"/>
                </a:solidFill>
              </a:rPr>
              <a:t>chauffe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17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08" y="1142984"/>
            <a:ext cx="8858984" cy="4983179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C</a:t>
            </a:r>
            <a:r>
              <a:rPr lang="fr-FR" dirty="0" smtClean="0">
                <a:solidFill>
                  <a:schemeClr val="bg1"/>
                </a:solidFill>
              </a:rPr>
              <a:t>a </a:t>
            </a:r>
            <a:r>
              <a:rPr lang="fr-FR" dirty="0" smtClean="0">
                <a:solidFill>
                  <a:schemeClr val="bg1"/>
                </a:solidFill>
              </a:rPr>
              <a:t>chauffe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 descr="screenshot18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08" y="1071546"/>
            <a:ext cx="8985985" cy="5054617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C</a:t>
            </a:r>
            <a:r>
              <a:rPr lang="fr-FR" dirty="0" smtClean="0">
                <a:solidFill>
                  <a:schemeClr val="bg1"/>
                </a:solidFill>
              </a:rPr>
              <a:t>a </a:t>
            </a:r>
            <a:r>
              <a:rPr lang="fr-FR" dirty="0" smtClean="0">
                <a:solidFill>
                  <a:schemeClr val="bg1"/>
                </a:solidFill>
              </a:rPr>
              <a:t>chauffe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18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509" y="1285860"/>
            <a:ext cx="8604983" cy="484030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Déploiement parachutes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19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509" y="1285860"/>
            <a:ext cx="8604983" cy="484030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Amerrissage dans le Pacifique</a:t>
            </a:r>
            <a:br>
              <a:rPr lang="fr-FR" dirty="0" smtClean="0">
                <a:solidFill>
                  <a:schemeClr val="bg1"/>
                </a:solidFill>
              </a:rPr>
            </a:br>
            <a:r>
              <a:rPr lang="fr-FR" dirty="0" smtClean="0">
                <a:solidFill>
                  <a:schemeClr val="bg1"/>
                </a:solidFill>
              </a:rPr>
              <a:t>Bon retour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Espace réservé du contenu 7" descr="screenshot21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602" y="1411966"/>
            <a:ext cx="8380796" cy="4714198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Coordonnée GPS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22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08" y="1142984"/>
            <a:ext cx="8858984" cy="4983179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Confirmation Pacifique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gps 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928802"/>
            <a:ext cx="7208633" cy="4559607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Pas trop loin </a:t>
            </a:r>
            <a:r>
              <a:rPr lang="fr-FR" dirty="0" smtClean="0">
                <a:solidFill>
                  <a:schemeClr val="bg1"/>
                </a:solidFill>
              </a:rPr>
              <a:t>d‘Hawaï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gps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428868"/>
            <a:ext cx="8989965" cy="348799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Orbite terrestre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 descr="screenshot2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48" y="1571612"/>
            <a:ext cx="9026904" cy="5077634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Orbite terrestre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2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509" y="1285860"/>
            <a:ext cx="8604983" cy="484030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20"/>
          </a:xfrm>
        </p:spPr>
        <p:txBody>
          <a:bodyPr>
            <a:normAutofit/>
          </a:bodyPr>
          <a:lstStyle/>
          <a:p>
            <a:r>
              <a:rPr lang="fr-FR" dirty="0" smtClean="0"/>
              <a:t>On va voir l’Europe</a:t>
            </a:r>
            <a:endParaRPr lang="fr-FR" dirty="0"/>
          </a:p>
        </p:txBody>
      </p:sp>
      <p:pic>
        <p:nvPicPr>
          <p:cNvPr id="7" name="Espace réservé du contenu 6" descr="screenshot3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428736"/>
            <a:ext cx="8786874" cy="5228369"/>
          </a:xfrm>
        </p:spPr>
      </p:pic>
      <p:sp>
        <p:nvSpPr>
          <p:cNvPr id="8" name="ZoneTexte 7"/>
          <p:cNvSpPr txBox="1"/>
          <p:nvPr/>
        </p:nvSpPr>
        <p:spPr>
          <a:xfrm>
            <a:off x="2143108" y="214290"/>
            <a:ext cx="535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solidFill>
                  <a:schemeClr val="bg1"/>
                </a:solidFill>
              </a:rPr>
              <a:t>En route vers la Lune</a:t>
            </a:r>
            <a:endParaRPr lang="fr-F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20"/>
          </a:xfrm>
        </p:spPr>
        <p:txBody>
          <a:bodyPr>
            <a:normAutofit/>
          </a:bodyPr>
          <a:lstStyle/>
          <a:p>
            <a:r>
              <a:rPr lang="fr-FR" dirty="0" smtClean="0"/>
              <a:t>On va voir l’Europe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143108" y="214290"/>
            <a:ext cx="535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solidFill>
                  <a:schemeClr val="bg1"/>
                </a:solidFill>
              </a:rPr>
              <a:t>En route vers la Lune</a:t>
            </a:r>
            <a:endParaRPr lang="fr-FR" sz="4400" dirty="0">
              <a:solidFill>
                <a:schemeClr val="bg1"/>
              </a:solidFill>
            </a:endParaRPr>
          </a:p>
        </p:txBody>
      </p:sp>
      <p:pic>
        <p:nvPicPr>
          <p:cNvPr id="10" name="Espace réservé du contenu 9" descr="screenshot3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08" y="1214422"/>
            <a:ext cx="8731984" cy="5214974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20"/>
          </a:xfrm>
        </p:spPr>
        <p:txBody>
          <a:bodyPr>
            <a:normAutofit/>
          </a:bodyPr>
          <a:lstStyle/>
          <a:p>
            <a:r>
              <a:rPr lang="fr-FR" dirty="0" smtClean="0"/>
              <a:t>On va voir l’Europe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143108" y="214290"/>
            <a:ext cx="535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solidFill>
                  <a:schemeClr val="bg1"/>
                </a:solidFill>
              </a:rPr>
              <a:t>Adieu…</a:t>
            </a:r>
            <a:endParaRPr lang="fr-FR" sz="4400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screenshot3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009" y="1357298"/>
            <a:ext cx="8477982" cy="5214974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189</Words>
  <PresentationFormat>Affichage à l'écran (4:3)</PresentationFormat>
  <Paragraphs>56</Paragraphs>
  <Slides>47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48" baseType="lpstr">
      <vt:lpstr>Thème Office</vt:lpstr>
      <vt:lpstr>Roadbook</vt:lpstr>
      <vt:lpstr>Aire de lancement du KSC</vt:lpstr>
      <vt:lpstr>Lancement</vt:lpstr>
      <vt:lpstr>Préparation orbite </vt:lpstr>
      <vt:lpstr>Orbite terrestre</vt:lpstr>
      <vt:lpstr>Orbite terrestre</vt:lpstr>
      <vt:lpstr>On va voir l’Europe</vt:lpstr>
      <vt:lpstr>On va voir l’Europe</vt:lpstr>
      <vt:lpstr>On va voir l’Europe</vt:lpstr>
      <vt:lpstr>On va voir l’Europe</vt:lpstr>
      <vt:lpstr>Que de chemin parcouru</vt:lpstr>
      <vt:lpstr>L’objectif est là</vt:lpstr>
      <vt:lpstr>Transfert en cours</vt:lpstr>
      <vt:lpstr>Et à plus Bill</vt:lpstr>
      <vt:lpstr>Et à plus Bill</vt:lpstr>
      <vt:lpstr>Le sol approche</vt:lpstr>
      <vt:lpstr>Zone de poser </vt:lpstr>
      <vt:lpstr>1000m</vt:lpstr>
      <vt:lpstr>339m</vt:lpstr>
      <vt:lpstr>Et atterrissage</vt:lpstr>
      <vt:lpstr>Coordonnées.</vt:lpstr>
      <vt:lpstr>Déploiement des échelles</vt:lpstr>
      <vt:lpstr>Déploiement de l’antenne</vt:lpstr>
      <vt:lpstr>Et c’est partie</vt:lpstr>
      <vt:lpstr>Historique</vt:lpstr>
      <vt:lpstr>EAV en cours</vt:lpstr>
      <vt:lpstr>Bravo Valentina</vt:lpstr>
      <vt:lpstr>Plaque souvenir</vt:lpstr>
      <vt:lpstr>Un coup de science</vt:lpstr>
      <vt:lpstr>Allez faut rentrer</vt:lpstr>
      <vt:lpstr>On arrive Bill</vt:lpstr>
      <vt:lpstr>Fin du docking</vt:lpstr>
      <vt:lpstr>Et si on rentrer?</vt:lpstr>
      <vt:lpstr>La maison est là</vt:lpstr>
      <vt:lpstr>A bientôt…</vt:lpstr>
      <vt:lpstr>Il faut se rapprocher</vt:lpstr>
      <vt:lpstr>Il faut se rapprocher</vt:lpstr>
      <vt:lpstr>Pour choisir sa zone</vt:lpstr>
      <vt:lpstr>Adieu camarade</vt:lpstr>
      <vt:lpstr>Ca chauffe </vt:lpstr>
      <vt:lpstr>Ca chauffe </vt:lpstr>
      <vt:lpstr>Ca chauffe </vt:lpstr>
      <vt:lpstr>Déploiement parachutes</vt:lpstr>
      <vt:lpstr>Amerrissage dans le Pacifique Bon retour</vt:lpstr>
      <vt:lpstr>Coordonnée GPS</vt:lpstr>
      <vt:lpstr>Confirmation Pacifique</vt:lpstr>
      <vt:lpstr>Pas trop loin d‘Hawaï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Images</dc:title>
  <dc:creator>c0d3</dc:creator>
  <cp:lastModifiedBy>c0d3</cp:lastModifiedBy>
  <cp:revision>22</cp:revision>
  <dcterms:created xsi:type="dcterms:W3CDTF">2019-08-24T08:50:34Z</dcterms:created>
  <dcterms:modified xsi:type="dcterms:W3CDTF">2019-08-28T20:00:34Z</dcterms:modified>
</cp:coreProperties>
</file>