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80" r:id="rId25"/>
    <p:sldId id="279" r:id="rId26"/>
    <p:sldId id="282" r:id="rId27"/>
    <p:sldId id="28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Challenge KSC1 Viking</a:t>
            </a:r>
            <a:br>
              <a:rPr lang="fr-FR" dirty="0"/>
            </a:br>
            <a:r>
              <a:rPr lang="fr-FR" dirty="0"/>
              <a:t>Cat. Vinci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De la terre à Mars</a:t>
            </a:r>
          </a:p>
          <a:p>
            <a:endParaRPr lang="fr-FR" dirty="0"/>
          </a:p>
          <a:p>
            <a:r>
              <a:rPr lang="fr-FR" dirty="0"/>
              <a:t>Un nouveau défi à retrouver sur kerbalspacechallenge.fr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8594521" y="5025006"/>
            <a:ext cx="3597479" cy="172114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err="1"/>
              <a:t>Excle</a:t>
            </a:r>
            <a:endParaRPr lang="fr-FR" dirty="0"/>
          </a:p>
          <a:p>
            <a:r>
              <a:rPr lang="fr-FR" dirty="0"/>
              <a:t>8 MAI 2017</a:t>
            </a:r>
          </a:p>
        </p:txBody>
      </p:sp>
    </p:spTree>
    <p:extLst>
      <p:ext uri="{BB962C8B-B14F-4D97-AF65-F5344CB8AC3E}">
        <p14:creationId xmlns:p14="http://schemas.microsoft.com/office/powerpoint/2010/main" val="984665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Mise en Orbite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8987" y="208020"/>
            <a:ext cx="8534400" cy="154465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L’utilisation d’un </a:t>
            </a:r>
            <a:r>
              <a:rPr lang="fr-FR" dirty="0" err="1"/>
              <a:t>découpleur</a:t>
            </a:r>
            <a:r>
              <a:rPr lang="fr-FR" dirty="0"/>
              <a:t> explosif s’est révélé être une très mauvaise idée, mais grâce à l’utilisation d’une protection centrale les étages supérieurs sont indemnes.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52614" y="5485156"/>
            <a:ext cx="8534400" cy="1297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i="1" dirty="0"/>
              <a:t>La protection centrale a su grader le moteur intact pour l’initialisation du transfert Terre-Mars.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14" y="1752672"/>
            <a:ext cx="6677637" cy="375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04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Mise en Orbite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25642" y="126225"/>
            <a:ext cx="8534400" cy="89932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L’engin s’écarte des débris pour finaliser son orbite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7336915" y="4929132"/>
            <a:ext cx="4759120" cy="1297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i="1" dirty="0"/>
              <a:t>Le </a:t>
            </a:r>
            <a:r>
              <a:rPr lang="fr-FR" i="1" dirty="0" err="1"/>
              <a:t>Nuke</a:t>
            </a:r>
            <a:r>
              <a:rPr lang="fr-FR" i="1" dirty="0"/>
              <a:t> LV-N était trop  longue pour être protégée par la protection centrale. On lui privilégie donc le petit LV-909 « terrier »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557" y="864066"/>
            <a:ext cx="6457659" cy="363243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0281"/>
            <a:ext cx="7264866" cy="4086487"/>
          </a:xfrm>
          <a:prstGeom prst="rect">
            <a:avLst/>
          </a:prstGeom>
        </p:spPr>
      </p:pic>
      <p:sp>
        <p:nvSpPr>
          <p:cNvPr id="11" name="Espace réservé du contenu 2"/>
          <p:cNvSpPr txBox="1">
            <a:spLocks/>
          </p:cNvSpPr>
          <p:nvPr/>
        </p:nvSpPr>
        <p:spPr>
          <a:xfrm>
            <a:off x="727478" y="1925413"/>
            <a:ext cx="4699101" cy="899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dirty="0"/>
              <a:t>Zoom sur le module de transfert</a:t>
            </a:r>
          </a:p>
        </p:txBody>
      </p:sp>
    </p:spTree>
    <p:extLst>
      <p:ext uri="{BB962C8B-B14F-4D97-AF65-F5344CB8AC3E}">
        <p14:creationId xmlns:p14="http://schemas.microsoft.com/office/powerpoint/2010/main" val="1573084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300"/>
            <a:ext cx="12192000" cy="52197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Transit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99757" y="117679"/>
            <a:ext cx="4596277" cy="712831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Point de manœuvre pour le transit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695" y="729055"/>
            <a:ext cx="5078136" cy="2526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1110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TRANSIT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8987" y="208020"/>
            <a:ext cx="8534400" cy="106710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Le module de transit est conservé pour une correction de l’assiette de 3,1°.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5430"/>
            <a:ext cx="10066789" cy="566256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374" y="208019"/>
            <a:ext cx="2630327" cy="43041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9584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Transit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7828835" y="4301067"/>
            <a:ext cx="4625130" cy="1103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i="1" dirty="0"/>
              <a:t>A court d’énergie le module de transit devenu un poids mort. Il est abandonné.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461" y="42057"/>
            <a:ext cx="7571574" cy="4259010"/>
          </a:xfrm>
          <a:prstGeom prst="rect">
            <a:avLst/>
          </a:prstGeom>
        </p:spPr>
      </p:pic>
      <p:pic>
        <p:nvPicPr>
          <p:cNvPr id="13" name="Espace réservé du contenu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549364"/>
            <a:ext cx="7659797" cy="4308636"/>
          </a:xfrm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129140" y="266925"/>
            <a:ext cx="4395321" cy="2282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dirty="0"/>
              <a:t>Une dernière correction est nécessaire pour finaliser la trajectoire de capture de Mars.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fr-FR" dirty="0"/>
              <a:t>L’orbiteur sera mis a contribution et consommera les 2/5 du </a:t>
            </a:r>
            <a:r>
              <a:rPr lang="fr-FR" dirty="0" err="1"/>
              <a:t>Monopropellant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3088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Transit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8987" y="208020"/>
            <a:ext cx="8534400" cy="154465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La rencontre n’aura lieu que 2ans et 318 jours après le lancement de la mission. Vous aviez bien dit Vinci tout est permis.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73" y="1375794"/>
            <a:ext cx="9127222" cy="513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50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Mise en Orbite DE MARS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8987" y="208020"/>
            <a:ext cx="8534400" cy="832215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Manœuvre de capture au Périgée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35836" y="5860175"/>
            <a:ext cx="8534400" cy="997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i="1" dirty="0"/>
              <a:t>OK, pour l’orbite fortement elliptique.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fr-FR" i="1" dirty="0"/>
              <a:t>On va dire que ca fait 40°.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87" y="939567"/>
            <a:ext cx="8431795" cy="474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2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Mise en Orbite DE MARS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8987" y="208020"/>
            <a:ext cx="9986584" cy="1128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Viking est en orbite ! Il ne reste presque plus de </a:t>
            </a:r>
            <a:r>
              <a:rPr lang="fr-FR" dirty="0" err="1"/>
              <a:t>Monopropellant</a:t>
            </a:r>
            <a:r>
              <a:rPr lang="fr-FR" dirty="0"/>
              <a:t>. Juste assez pour une correction finale de l’orbite après le largage de la sonde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398987" y="6191399"/>
            <a:ext cx="5790131" cy="74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i="1" dirty="0"/>
              <a:t>Le périgée passe sous l’atmosphère pour une capture de la sonde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87" y="1492716"/>
            <a:ext cx="7994708" cy="449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60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Mise en Orbite DE MARS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8987" y="208020"/>
            <a:ext cx="6589042" cy="949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Il est l’heure de larguer la sonde. La coiffe est ôtée.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61394" y="5515253"/>
            <a:ext cx="5790131" cy="948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i="1" dirty="0"/>
              <a:t>Passer le </a:t>
            </a:r>
            <a:r>
              <a:rPr lang="fr-FR" i="1" dirty="0" err="1"/>
              <a:t>ppt</a:t>
            </a:r>
            <a:r>
              <a:rPr lang="fr-FR" i="1" dirty="0"/>
              <a:t> en mode présentation pour bénéficier de l’animation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94" y="1509494"/>
            <a:ext cx="67056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04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9835" y="42057"/>
            <a:ext cx="6426200" cy="3614738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7258"/>
            <a:ext cx="7734650" cy="435074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Mise en Orbite DE MARS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8880024" y="3437001"/>
            <a:ext cx="2699348" cy="1103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i="1" dirty="0"/>
              <a:t>Viking est larguée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129140" y="266925"/>
            <a:ext cx="4395321" cy="2282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dirty="0"/>
              <a:t>Un </a:t>
            </a:r>
            <a:r>
              <a:rPr lang="fr-FR" dirty="0" err="1"/>
              <a:t>pshittt</a:t>
            </a:r>
            <a:r>
              <a:rPr lang="fr-FR" dirty="0"/>
              <a:t> de </a:t>
            </a:r>
            <a:r>
              <a:rPr lang="fr-FR" dirty="0" err="1"/>
              <a:t>monopropellant</a:t>
            </a:r>
            <a:r>
              <a:rPr lang="fr-FR" dirty="0"/>
              <a:t> assure à l’orbiter d’échapper à l’atmosphère </a:t>
            </a:r>
            <a:r>
              <a:rPr lang="fr-FR" dirty="0" err="1"/>
              <a:t>marsienne</a:t>
            </a:r>
            <a:r>
              <a:rPr lang="fr-FR" dirty="0"/>
              <a:t> contrairement à la sonde Viking I.</a:t>
            </a:r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7734650" y="5129548"/>
            <a:ext cx="2699348" cy="1103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i="1" dirty="0"/>
              <a:t>Olympe je ne vois que toi</a:t>
            </a:r>
          </a:p>
        </p:txBody>
      </p:sp>
    </p:spTree>
    <p:extLst>
      <p:ext uri="{BB962C8B-B14F-4D97-AF65-F5344CB8AC3E}">
        <p14:creationId xmlns:p14="http://schemas.microsoft.com/office/powerpoint/2010/main" val="366448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Préparation au challenge</a:t>
            </a:r>
          </a:p>
          <a:p>
            <a:r>
              <a:rPr lang="fr-FR" dirty="0"/>
              <a:t>Conception et mise en orbite !</a:t>
            </a:r>
          </a:p>
          <a:p>
            <a:r>
              <a:rPr lang="fr-FR" dirty="0"/>
              <a:t>Transit Terre-Mars</a:t>
            </a:r>
          </a:p>
          <a:p>
            <a:r>
              <a:rPr lang="fr-FR" dirty="0"/>
              <a:t>Mise en orbite autour de Mars</a:t>
            </a:r>
          </a:p>
          <a:p>
            <a:r>
              <a:rPr lang="fr-FR" dirty="0"/>
              <a:t>Atterrissage sur Mars</a:t>
            </a:r>
          </a:p>
        </p:txBody>
      </p:sp>
    </p:spTree>
    <p:extLst>
      <p:ext uri="{BB962C8B-B14F-4D97-AF65-F5344CB8AC3E}">
        <p14:creationId xmlns:p14="http://schemas.microsoft.com/office/powerpoint/2010/main" val="350975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Atterrissage sur Mars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8987" y="208020"/>
            <a:ext cx="6589042" cy="949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Viking I, seul face à l’objectif.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61394" y="4943229"/>
            <a:ext cx="5989740" cy="948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i="1" dirty="0"/>
              <a:t>Mais… mais… y’a pas de </a:t>
            </a:r>
            <a:r>
              <a:rPr lang="fr-FR" i="1" dirty="0" err="1"/>
              <a:t>retro-fusée</a:t>
            </a:r>
            <a:r>
              <a:rPr lang="fr-FR" i="1" dirty="0"/>
              <a:t> là-dessus.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94" y="1098958"/>
            <a:ext cx="6660859" cy="374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71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Atterrissage sur Mars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8987" y="208020"/>
            <a:ext cx="6589042" cy="949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Viking I, seul face à l’objectif.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333687" y="332840"/>
            <a:ext cx="5762348" cy="948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i="1" dirty="0"/>
              <a:t>Freinage intense, c’est l’atmosphère qui fait le boulot.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46" y="83890"/>
            <a:ext cx="6084814" cy="342270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399" y="1726568"/>
            <a:ext cx="6412917" cy="3607266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2172749" y="5040768"/>
            <a:ext cx="3355595" cy="948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i="1" dirty="0"/>
              <a:t>A 5,000 m, ouverture du parachute.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0472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u contenu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Atterrissage sur Mars</a:t>
            </a:r>
          </a:p>
        </p:txBody>
      </p:sp>
    </p:spTree>
    <p:extLst>
      <p:ext uri="{BB962C8B-B14F-4D97-AF65-F5344CB8AC3E}">
        <p14:creationId xmlns:p14="http://schemas.microsoft.com/office/powerpoint/2010/main" val="2585836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Atterrissage sur Mars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8987" y="208020"/>
            <a:ext cx="6589042" cy="949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Viking I, seul face à l’objectif.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765550" y="208710"/>
            <a:ext cx="5762348" cy="948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i="1" dirty="0"/>
              <a:t>Immédiatement un forage est initié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2864958" y="5040768"/>
            <a:ext cx="3355595" cy="948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i="1" dirty="0"/>
              <a:t>Les données sont expédiées à l’orbiteur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" y="0"/>
            <a:ext cx="6711193" cy="377504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064" y="1281811"/>
            <a:ext cx="8053431" cy="45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9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Atterrissage sur Mars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8987" y="208020"/>
            <a:ext cx="6589042" cy="949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Les données sont collectées par l’orbiteur et renvoyée sur la terre.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765550" y="208710"/>
            <a:ext cx="5762348" cy="948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i="1" dirty="0"/>
              <a:t>Ca fait un angle de 40°… à peu près.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2864958" y="5040768"/>
            <a:ext cx="3355595" cy="948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i="1" dirty="0"/>
              <a:t>Les données sont expédiées à l’orbiteur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286" y="682850"/>
            <a:ext cx="5620749" cy="269742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69" y="1038754"/>
            <a:ext cx="5704514" cy="320878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856" y="3831205"/>
            <a:ext cx="4854430" cy="2730617"/>
          </a:xfrm>
          <a:prstGeom prst="rect">
            <a:avLst/>
          </a:prstGeom>
        </p:spPr>
      </p:pic>
      <p:sp>
        <p:nvSpPr>
          <p:cNvPr id="13" name="Espace réservé du contenu 2"/>
          <p:cNvSpPr txBox="1">
            <a:spLocks/>
          </p:cNvSpPr>
          <p:nvPr/>
        </p:nvSpPr>
        <p:spPr>
          <a:xfrm>
            <a:off x="6476052" y="5040768"/>
            <a:ext cx="3677346" cy="948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i="1" dirty="0"/>
              <a:t>Passage au dessus de Viking I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4208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Atterrissage sur Mars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8986" y="208020"/>
            <a:ext cx="9642635" cy="1880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L’atterrissage s’est révélé plus rude que prévu. Le panneau solaire refuse de se déployer. La batterie principale est mise en hibernation. Bientôt Viking I n’a plus la force d’émettre.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474" y="1809664"/>
            <a:ext cx="7431246" cy="418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01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CONCLUSION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5178105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Le mot de la fin.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Gros coup de chance sur la planification de carburant. La distribution n’était pas très bien effectuée entre les rôles Orbiter / module de transfert.</a:t>
            </a:r>
          </a:p>
          <a:p>
            <a:pPr marL="0" indent="0">
              <a:buNone/>
            </a:pPr>
            <a:r>
              <a:rPr lang="fr-FR" dirty="0"/>
              <a:t>La réalisation du challenge Vinci m’a permis de répondre aux 3 questions posées en préambule autorisant maintenant à passer à la difficulté supérieur : </a:t>
            </a:r>
            <a:r>
              <a:rPr lang="fr-FR" i="1" dirty="0"/>
              <a:t>L’aventure historique.</a:t>
            </a:r>
          </a:p>
          <a:p>
            <a:pPr marL="0" indent="0">
              <a:buNone/>
            </a:pPr>
            <a:r>
              <a:rPr lang="fr-FR" dirty="0"/>
              <a:t>Merci à toute l’équipe du KSC pour le cœur que vous mettez à l’ouvrage. Les challenges ne sont que la surface émergé d’un fantastique travail de fond. J’espère que vous garderez ce cap longtemps !</a:t>
            </a:r>
          </a:p>
        </p:txBody>
      </p:sp>
    </p:spTree>
    <p:extLst>
      <p:ext uri="{BB962C8B-B14F-4D97-AF65-F5344CB8AC3E}">
        <p14:creationId xmlns:p14="http://schemas.microsoft.com/office/powerpoint/2010/main" val="2394369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MERCI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553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Préparation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2" y="685799"/>
            <a:ext cx="9508412" cy="5303939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Le challenge Vinci est, dans l’esprit KSP, un défi où le résultat est obtenu de manière empirique.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Cela se révèle très adéquat à un explorateur qui maitrise la physique de KSP mais découvre celle de SSRSS.</a:t>
            </a:r>
          </a:p>
          <a:p>
            <a:pPr marL="0" indent="0">
              <a:buNone/>
            </a:pPr>
            <a:r>
              <a:rPr lang="fr-FR" dirty="0"/>
              <a:t>La catégorie Vinci permet d’aborder sereinement les problématiques suivantes :</a:t>
            </a:r>
          </a:p>
          <a:p>
            <a:r>
              <a:rPr lang="fr-FR" dirty="0"/>
              <a:t>La position de la Terre et de Mars dans le nouveau système</a:t>
            </a:r>
          </a:p>
          <a:p>
            <a:r>
              <a:rPr lang="fr-FR" dirty="0"/>
              <a:t>La composition de l’atmosphère de la Terre et la puissance nécessaire pour s’extraire de cette dernière</a:t>
            </a:r>
          </a:p>
          <a:p>
            <a:r>
              <a:rPr lang="fr-FR" dirty="0"/>
              <a:t>La composition de l’atmosphère de Mars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20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Préparation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5431" y="230614"/>
            <a:ext cx="8534400" cy="129780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Un croquis sort rapidement des planches des ingénieurs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45075" y="-780436"/>
            <a:ext cx="4297129" cy="7843707"/>
          </a:xfrm>
          <a:prstGeom prst="rect">
            <a:avLst/>
          </a:prstGeom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4693639" y="5195978"/>
            <a:ext cx="8534400" cy="1297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i="1" dirty="0"/>
              <a:t>Ici, module de transfert et Orbiteur.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9671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Préparation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2" y="249965"/>
            <a:ext cx="8534400" cy="154465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Le challenge Vinci demande de l’ingénierie. On opte donc pour un  impacteur plutôt qu’un </a:t>
            </a:r>
            <a:r>
              <a:rPr lang="fr-FR" dirty="0" err="1"/>
              <a:t>skycrane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dirty="0"/>
              <a:t>Test d’un impacteur.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94" y="1670908"/>
            <a:ext cx="7208487" cy="4054774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820394" y="5560192"/>
            <a:ext cx="8534400" cy="1297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i="1" dirty="0"/>
              <a:t>Passer le </a:t>
            </a:r>
            <a:r>
              <a:rPr lang="fr-FR" i="1" dirty="0" err="1"/>
              <a:t>ppt</a:t>
            </a:r>
            <a:r>
              <a:rPr lang="fr-FR" i="1" dirty="0"/>
              <a:t> en mode présentation pour bénéficier de l’animation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2129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Préparation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8987" y="208020"/>
            <a:ext cx="8534400" cy="154465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Le concept est le suivant : les résistances des parts « </a:t>
            </a:r>
            <a:r>
              <a:rPr lang="fr-FR" dirty="0" err="1"/>
              <a:t>cubic</a:t>
            </a:r>
            <a:r>
              <a:rPr lang="fr-FR" dirty="0"/>
              <a:t> </a:t>
            </a:r>
            <a:r>
              <a:rPr lang="fr-FR" dirty="0" err="1"/>
              <a:t>struts</a:t>
            </a:r>
            <a:r>
              <a:rPr lang="fr-FR" dirty="0"/>
              <a:t> » sont utilisées pour absorber l’énergie de l’impact.</a:t>
            </a:r>
          </a:p>
          <a:p>
            <a:pPr marL="0" indent="0">
              <a:buNone/>
            </a:pPr>
            <a:r>
              <a:rPr lang="fr-FR" dirty="0"/>
              <a:t>Les résultats des tests montrent qu’une vitesse de 30m/s détruisent les </a:t>
            </a:r>
            <a:r>
              <a:rPr lang="fr-FR" dirty="0" err="1"/>
              <a:t>cubic</a:t>
            </a:r>
            <a:r>
              <a:rPr lang="fr-FR" dirty="0"/>
              <a:t> </a:t>
            </a:r>
            <a:r>
              <a:rPr lang="fr-FR" dirty="0" err="1"/>
              <a:t>struts</a:t>
            </a:r>
            <a:r>
              <a:rPr lang="fr-FR" dirty="0"/>
              <a:t> tout en maintenant l’intégrité de la sonde.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52614" y="5485156"/>
            <a:ext cx="8534400" cy="1297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i="1" dirty="0"/>
              <a:t>La solution ne sera pas retenue car les </a:t>
            </a:r>
            <a:r>
              <a:rPr lang="fr-FR" i="1" dirty="0" err="1"/>
              <a:t>cubic</a:t>
            </a:r>
            <a:r>
              <a:rPr lang="fr-FR" i="1" dirty="0"/>
              <a:t> </a:t>
            </a:r>
            <a:r>
              <a:rPr lang="fr-FR" i="1" dirty="0" err="1"/>
              <a:t>struts</a:t>
            </a:r>
            <a:r>
              <a:rPr lang="fr-FR" i="1" dirty="0"/>
              <a:t> ne permettent pas le positionnement d’un bouclier thermique.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49" y="1752672"/>
            <a:ext cx="6182588" cy="372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41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Mise en orbite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2209" y="0"/>
            <a:ext cx="8534400" cy="1358389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C’est du Vinci, donc, à partir des croquis et d’une poudre d’improvisation, un engin se présente déjà sur le pas de tir pour le lancement de la mission.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62" y="1160203"/>
            <a:ext cx="8700452" cy="48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8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Mise en orbite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043" y="570451"/>
            <a:ext cx="9986584" cy="46894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Quelques mots sur l’engin avant son décollage.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Le lanceur doit assurer l’essentiel de la puissance pour la mise en orbite. 6 ailettes jouent le double rôle de points d’accroche pour des renforts et de </a:t>
            </a:r>
            <a:r>
              <a:rPr lang="fr-FR" dirty="0" err="1"/>
              <a:t>stabiliseurs</a:t>
            </a:r>
            <a:r>
              <a:rPr lang="fr-FR" dirty="0"/>
              <a:t> pour la montée dans l’atmosphère.</a:t>
            </a:r>
          </a:p>
          <a:p>
            <a:endParaRPr lang="fr-FR" dirty="0"/>
          </a:p>
          <a:p>
            <a:r>
              <a:rPr lang="fr-FR" dirty="0"/>
              <a:t>Le module de transit est protégé par une coiffe. Son carburant est stocké de manière radial pour réduire la hauteur de la fusée. Grace à l’utilisation de la coiffe sur une section centrale et ce système de stockage, on réduit les oscillation de la fusée.</a:t>
            </a:r>
          </a:p>
          <a:p>
            <a:endParaRPr lang="fr-FR" dirty="0"/>
          </a:p>
          <a:p>
            <a:r>
              <a:rPr lang="fr-FR" dirty="0"/>
              <a:t>L’orbiteur utilise exclusivement du </a:t>
            </a:r>
            <a:r>
              <a:rPr lang="fr-FR" dirty="0" err="1"/>
              <a:t>Monopropellant</a:t>
            </a:r>
            <a:r>
              <a:rPr lang="fr-FR" dirty="0"/>
              <a:t>. Ils disposent d’imposantes antennes pour recevoir et émettre les données.</a:t>
            </a:r>
          </a:p>
        </p:txBody>
      </p:sp>
    </p:spTree>
    <p:extLst>
      <p:ext uri="{BB962C8B-B14F-4D97-AF65-F5344CB8AC3E}">
        <p14:creationId xmlns:p14="http://schemas.microsoft.com/office/powerpoint/2010/main" val="3009490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Mise en orbite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7434" y="0"/>
            <a:ext cx="8534400" cy="123766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Séparation.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820394" y="5560192"/>
            <a:ext cx="8534400" cy="1041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i="1" dirty="0"/>
              <a:t>Passer le </a:t>
            </a:r>
            <a:r>
              <a:rPr lang="fr-FR" i="1" dirty="0" err="1"/>
              <a:t>ppt</a:t>
            </a:r>
            <a:r>
              <a:rPr lang="fr-FR" i="1" dirty="0"/>
              <a:t> en mode présentation pour bénéficier de l’animation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94" y="948946"/>
            <a:ext cx="8197771" cy="46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23315"/>
      </p:ext>
    </p:extLst>
  </p:cSld>
  <p:clrMapOvr>
    <a:masterClrMapping/>
  </p:clrMapOvr>
</p:sld>
</file>

<file path=ppt/theme/theme1.xml><?xml version="1.0" encoding="utf-8"?>
<a:theme xmlns:a="http://schemas.openxmlformats.org/drawingml/2006/main" name="Secteu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295</TotalTime>
  <Words>915</Words>
  <Application>Microsoft Office PowerPoint</Application>
  <PresentationFormat>Grand écran</PresentationFormat>
  <Paragraphs>100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0" baseType="lpstr">
      <vt:lpstr>Century Gothic</vt:lpstr>
      <vt:lpstr>Wingdings 3</vt:lpstr>
      <vt:lpstr>Secteur</vt:lpstr>
      <vt:lpstr>Challenge KSC1 Viking Cat. Vinci</vt:lpstr>
      <vt:lpstr>Présentation PowerPoint</vt:lpstr>
      <vt:lpstr>Préparation</vt:lpstr>
      <vt:lpstr>Préparation</vt:lpstr>
      <vt:lpstr>Préparation</vt:lpstr>
      <vt:lpstr>Préparation</vt:lpstr>
      <vt:lpstr>Mise en orbite</vt:lpstr>
      <vt:lpstr>Mise en orbite</vt:lpstr>
      <vt:lpstr>Mise en orbite</vt:lpstr>
      <vt:lpstr>Mise en Orbite</vt:lpstr>
      <vt:lpstr>Mise en Orbite</vt:lpstr>
      <vt:lpstr>Transit</vt:lpstr>
      <vt:lpstr>TRANSIT</vt:lpstr>
      <vt:lpstr>Transit</vt:lpstr>
      <vt:lpstr>Transit</vt:lpstr>
      <vt:lpstr>Mise en Orbite DE MARS</vt:lpstr>
      <vt:lpstr>Mise en Orbite DE MARS</vt:lpstr>
      <vt:lpstr>Mise en Orbite DE MARS</vt:lpstr>
      <vt:lpstr>Mise en Orbite DE MARS</vt:lpstr>
      <vt:lpstr>Atterrissage sur Mars</vt:lpstr>
      <vt:lpstr>Atterrissage sur Mars</vt:lpstr>
      <vt:lpstr>Atterrissage sur Mars</vt:lpstr>
      <vt:lpstr>Atterrissage sur Mars</vt:lpstr>
      <vt:lpstr>Atterrissage sur Mars</vt:lpstr>
      <vt:lpstr>Atterrissage sur Mars</vt:lpstr>
      <vt:lpstr>CONCLUSION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Yann</dc:creator>
  <cp:lastModifiedBy>Yann</cp:lastModifiedBy>
  <cp:revision>30</cp:revision>
  <dcterms:created xsi:type="dcterms:W3CDTF">2017-05-08T15:32:20Z</dcterms:created>
  <dcterms:modified xsi:type="dcterms:W3CDTF">2017-05-08T20:27:32Z</dcterms:modified>
</cp:coreProperties>
</file>