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6" r:id="rId6"/>
    <p:sldId id="265" r:id="rId7"/>
    <p:sldId id="267" r:id="rId8"/>
    <p:sldId id="259" r:id="rId9"/>
    <p:sldId id="264" r:id="rId10"/>
    <p:sldId id="268" r:id="rId11"/>
    <p:sldId id="269" r:id="rId12"/>
    <p:sldId id="270" r:id="rId13"/>
    <p:sldId id="271" r:id="rId14"/>
    <p:sldId id="274" r:id="rId15"/>
    <p:sldId id="272" r:id="rId16"/>
    <p:sldId id="260" r:id="rId17"/>
    <p:sldId id="273" r:id="rId18"/>
    <p:sldId id="275" r:id="rId19"/>
    <p:sldId id="277" r:id="rId20"/>
    <p:sldId id="261" r:id="rId21"/>
    <p:sldId id="278" r:id="rId22"/>
    <p:sldId id="276" r:id="rId23"/>
    <p:sldId id="279" r:id="rId24"/>
    <p:sldId id="280" r:id="rId25"/>
    <p:sldId id="262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Challenge KSC1 Viking</a:t>
            </a:r>
            <a:br>
              <a:rPr lang="fr-FR" dirty="0"/>
            </a:br>
            <a:r>
              <a:rPr lang="fr-FR" dirty="0"/>
              <a:t>Cat. </a:t>
            </a:r>
            <a:r>
              <a:rPr lang="fr-FR"/>
              <a:t>Historique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De la terre à Mars</a:t>
            </a:r>
          </a:p>
          <a:p>
            <a:endParaRPr lang="fr-FR" dirty="0"/>
          </a:p>
          <a:p>
            <a:r>
              <a:rPr lang="fr-FR" dirty="0"/>
              <a:t>Un nouveau défi à retrouver sur kerbalspacechallenge.fr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594521" y="5025006"/>
            <a:ext cx="3597479" cy="172114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err="1"/>
              <a:t>Excle</a:t>
            </a:r>
            <a:endParaRPr lang="fr-FR" dirty="0"/>
          </a:p>
          <a:p>
            <a:r>
              <a:rPr lang="fr-FR" dirty="0"/>
              <a:t>8 MAI 2017</a:t>
            </a:r>
          </a:p>
        </p:txBody>
      </p:sp>
    </p:spTree>
    <p:extLst>
      <p:ext uri="{BB962C8B-B14F-4D97-AF65-F5344CB8AC3E}">
        <p14:creationId xmlns:p14="http://schemas.microsoft.com/office/powerpoint/2010/main" val="984665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52177" y="327869"/>
            <a:ext cx="1863883" cy="897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Orbiteur &amp;</a:t>
            </a:r>
          </a:p>
          <a:p>
            <a:pPr marL="0" indent="0">
              <a:buNone/>
            </a:pPr>
            <a:r>
              <a:rPr lang="fr-FR" dirty="0"/>
              <a:t>Sonde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83277" y="439839"/>
            <a:ext cx="3982323" cy="67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Module de transfert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7" y="1036739"/>
            <a:ext cx="4602163" cy="4953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139700"/>
            <a:ext cx="5003800" cy="54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44512" y="304800"/>
            <a:ext cx="9628188" cy="494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Le set de base du jeu ne fournit pas des </a:t>
            </a:r>
            <a:r>
              <a:rPr lang="fr-FR" dirty="0">
                <a:solidFill>
                  <a:schemeClr val="tx1"/>
                </a:solidFill>
              </a:rPr>
              <a:t>boosters à poudre </a:t>
            </a:r>
            <a:r>
              <a:rPr lang="fr-FR" dirty="0"/>
              <a:t>assez puissants pour une mise en orbite en un seul étage tout en conservant un aspect général proche du lanceur Titan original.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tx1"/>
                </a:solidFill>
              </a:rPr>
              <a:t>La section centrale </a:t>
            </a:r>
            <a:r>
              <a:rPr lang="fr-FR" dirty="0"/>
              <a:t>est protégée par une coiffe. La pièce rigidifie l’ensemble et le moteur physique du jeu la considère comme une pièce unique plutôt qu’un empilement de 4 ou 5 pièces générant des oscillations.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L’</a:t>
            </a:r>
            <a:r>
              <a:rPr lang="fr-FR" dirty="0">
                <a:solidFill>
                  <a:schemeClr val="tx1"/>
                </a:solidFill>
              </a:rPr>
              <a:t>orbiteur</a:t>
            </a:r>
            <a:r>
              <a:rPr lang="fr-FR" dirty="0"/>
              <a:t> propose une paire d’antennes. Une antenne pour capter le signal de l’atterrisseur et une antenne pour émettre les données vers la Terre.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L’</a:t>
            </a:r>
            <a:r>
              <a:rPr lang="fr-FR" dirty="0">
                <a:solidFill>
                  <a:schemeClr val="tx1"/>
                </a:solidFill>
              </a:rPr>
              <a:t>atterrisseur</a:t>
            </a:r>
            <a:r>
              <a:rPr lang="fr-FR" dirty="0"/>
              <a:t> est protégé par un bouclier thermique et une coque de protection au dessus pour garantir l’intégrité de ses équipements.</a:t>
            </a:r>
          </a:p>
        </p:txBody>
      </p:sp>
    </p:spTree>
    <p:extLst>
      <p:ext uri="{BB962C8B-B14F-4D97-AF65-F5344CB8AC3E}">
        <p14:creationId xmlns:p14="http://schemas.microsoft.com/office/powerpoint/2010/main" val="3775621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131" y="254000"/>
            <a:ext cx="6362904" cy="559638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9828212" y="254000"/>
            <a:ext cx="2097088" cy="5588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dirty="0">
                <a:solidFill>
                  <a:schemeClr val="tx1"/>
                </a:solidFill>
              </a:rPr>
              <a:t>Décollage</a:t>
            </a: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58047" y="254000"/>
            <a:ext cx="265588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Sur le pas de tir.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47" y="906006"/>
            <a:ext cx="4271010" cy="46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73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85034" y="5328100"/>
            <a:ext cx="9991747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Passer le </a:t>
            </a:r>
            <a:r>
              <a:rPr lang="fr-FR" i="1" dirty="0" err="1"/>
              <a:t>ppt</a:t>
            </a:r>
            <a:r>
              <a:rPr lang="fr-FR" i="1" dirty="0"/>
              <a:t> en mode présentation pour bénéficier de l’animation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34" y="292099"/>
            <a:ext cx="8770066" cy="4933163"/>
          </a:xfrm>
        </p:spPr>
      </p:pic>
      <p:sp>
        <p:nvSpPr>
          <p:cNvPr id="11" name="Espace réservé du contenu 4"/>
          <p:cNvSpPr txBox="1">
            <a:spLocks/>
          </p:cNvSpPr>
          <p:nvPr/>
        </p:nvSpPr>
        <p:spPr>
          <a:xfrm>
            <a:off x="9207500" y="50799"/>
            <a:ext cx="2774235" cy="124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panose="05040102010807070707" pitchFamily="18" charset="2"/>
              <a:buNone/>
            </a:pPr>
            <a:r>
              <a:rPr lang="fr-FR" dirty="0"/>
              <a:t>Séparation</a:t>
            </a:r>
          </a:p>
          <a:p>
            <a:pPr marL="0" indent="0" algn="r">
              <a:buFont typeface="Wingdings 3" panose="05040102010807070707" pitchFamily="18" charset="2"/>
              <a:buNone/>
            </a:pPr>
            <a:r>
              <a:rPr lang="fr-FR" dirty="0"/>
              <a:t>des boosters</a:t>
            </a:r>
          </a:p>
        </p:txBody>
      </p:sp>
    </p:spTree>
    <p:extLst>
      <p:ext uri="{BB962C8B-B14F-4D97-AF65-F5344CB8AC3E}">
        <p14:creationId xmlns:p14="http://schemas.microsoft.com/office/powerpoint/2010/main" val="156008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285034" y="5328100"/>
            <a:ext cx="9991747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/>
              <a:t>Passer le </a:t>
            </a:r>
            <a:r>
              <a:rPr lang="fr-FR" i="1" dirty="0" err="1"/>
              <a:t>ppt</a:t>
            </a:r>
            <a:r>
              <a:rPr lang="fr-FR" i="1" dirty="0"/>
              <a:t> en mode présentation pour bénéficier de l’animation</a:t>
            </a:r>
          </a:p>
        </p:txBody>
      </p:sp>
      <p:sp>
        <p:nvSpPr>
          <p:cNvPr id="11" name="Espace réservé du contenu 4"/>
          <p:cNvSpPr txBox="1">
            <a:spLocks/>
          </p:cNvSpPr>
          <p:nvPr/>
        </p:nvSpPr>
        <p:spPr>
          <a:xfrm>
            <a:off x="9017000" y="330200"/>
            <a:ext cx="2774235" cy="124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panose="05040102010807070707" pitchFamily="18" charset="2"/>
              <a:buNone/>
            </a:pPr>
            <a:r>
              <a:rPr lang="fr-FR" dirty="0"/>
              <a:t>Séparation du launcher</a:t>
            </a:r>
          </a:p>
          <a:p>
            <a:pPr marL="0" indent="0" algn="r">
              <a:buFont typeface="Wingdings 3" panose="05040102010807070707" pitchFamily="18" charset="2"/>
              <a:buNone/>
            </a:pP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34" y="355600"/>
            <a:ext cx="9011365" cy="5068894"/>
          </a:xfrm>
        </p:spPr>
      </p:pic>
    </p:spTree>
    <p:extLst>
      <p:ext uri="{BB962C8B-B14F-4D97-AF65-F5344CB8AC3E}">
        <p14:creationId xmlns:p14="http://schemas.microsoft.com/office/powerpoint/2010/main" val="312411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31800" y="4469314"/>
            <a:ext cx="11163300" cy="1663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L’engin est placé sur une orbite parking à 150 km pour respecter le thème du challenge. Le lancement à lieu le jour 0 afin de profiter du passage du plan lunaire au dessus de Cap Canaveral. L’orbite est étendue à 250km et pour profiter de l’accélération du temps offerte aux objets gravitant à plus de 230 km du sol.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1386"/>
            <a:ext cx="12192000" cy="5133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27"/>
            <a:ext cx="2029108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Transit Terre-Mars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Transit Terre-Mars</a:t>
            </a:r>
          </a:p>
        </p:txBody>
      </p:sp>
    </p:spTree>
    <p:extLst>
      <p:ext uri="{BB962C8B-B14F-4D97-AF65-F5344CB8AC3E}">
        <p14:creationId xmlns:p14="http://schemas.microsoft.com/office/powerpoint/2010/main" val="24380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Transit Terre-Mars</a:t>
            </a:r>
          </a:p>
        </p:txBody>
      </p:sp>
    </p:spTree>
    <p:extLst>
      <p:ext uri="{BB962C8B-B14F-4D97-AF65-F5344CB8AC3E}">
        <p14:creationId xmlns:p14="http://schemas.microsoft.com/office/powerpoint/2010/main" val="146451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Transit Terre-Mars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3" y="101600"/>
            <a:ext cx="7021687" cy="3949700"/>
          </a:xfr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7229670" y="1"/>
            <a:ext cx="3097884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Injection initial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25" y="2040039"/>
            <a:ext cx="6826775" cy="3840061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818752" y="4683695"/>
            <a:ext cx="4958184" cy="1191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L’injection initial a poussé l’engin à croiser la SOI de la Lune. Une correction de trajectoire doit être apporter pour capture Mars</a:t>
            </a:r>
          </a:p>
        </p:txBody>
      </p:sp>
    </p:spTree>
    <p:extLst>
      <p:ext uri="{BB962C8B-B14F-4D97-AF65-F5344CB8AC3E}">
        <p14:creationId xmlns:p14="http://schemas.microsoft.com/office/powerpoint/2010/main" val="21088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Transit Terre-Mars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9579170" y="0"/>
            <a:ext cx="2612830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Le truc de l’expert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34552" y="349250"/>
            <a:ext cx="3854848" cy="619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A la fin d’une manœuvre de transfert:</a:t>
            </a:r>
          </a:p>
          <a:p>
            <a:r>
              <a:rPr lang="fr-FR" dirty="0"/>
              <a:t>Alignez votre fusée sur votre cible (</a:t>
            </a:r>
            <a:r>
              <a:rPr lang="fr-FR" dirty="0" err="1"/>
              <a:t>Navball</a:t>
            </a:r>
            <a:r>
              <a:rPr lang="fr-FR" dirty="0"/>
              <a:t> en mode </a:t>
            </a:r>
            <a:r>
              <a:rPr lang="fr-FR" dirty="0" err="1"/>
              <a:t>target</a:t>
            </a:r>
            <a:r>
              <a:rPr lang="fr-FR" dirty="0"/>
              <a:t>). </a:t>
            </a:r>
          </a:p>
          <a:p>
            <a:r>
              <a:rPr lang="fr-FR" dirty="0"/>
              <a:t>Placez votre « focus » sur votre planète destination.</a:t>
            </a:r>
          </a:p>
          <a:p>
            <a:r>
              <a:rPr lang="fr-FR" dirty="0"/>
              <a:t>Terminez votre manœuvre au RCS pour affiner votre arrivée.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Dans 300 jours, Viking passera à 274km du sol de Mars.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3787" y="812801"/>
            <a:ext cx="7924798" cy="4457699"/>
          </a:xfrm>
        </p:spPr>
      </p:pic>
    </p:spTree>
    <p:extLst>
      <p:ext uri="{BB962C8B-B14F-4D97-AF65-F5344CB8AC3E}">
        <p14:creationId xmlns:p14="http://schemas.microsoft.com/office/powerpoint/2010/main" val="126223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Préparation au challenge</a:t>
            </a:r>
          </a:p>
          <a:p>
            <a:r>
              <a:rPr lang="fr-FR" dirty="0"/>
              <a:t>Conception et mise en orbite !</a:t>
            </a:r>
          </a:p>
          <a:p>
            <a:r>
              <a:rPr lang="fr-FR" dirty="0"/>
              <a:t>Transit Terre-Mars</a:t>
            </a:r>
          </a:p>
          <a:p>
            <a:r>
              <a:rPr lang="fr-FR" dirty="0"/>
              <a:t>Mise en orbite autour de Mars</a:t>
            </a:r>
          </a:p>
          <a:p>
            <a:r>
              <a:rPr lang="fr-FR" dirty="0"/>
              <a:t>Atterrissage sur Mars</a:t>
            </a:r>
          </a:p>
        </p:txBody>
      </p:sp>
    </p:spTree>
    <p:extLst>
      <p:ext uri="{BB962C8B-B14F-4D97-AF65-F5344CB8AC3E}">
        <p14:creationId xmlns:p14="http://schemas.microsoft.com/office/powerpoint/2010/main" val="35097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Mise en orbite autour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Mise en orbite autour de Mars</a:t>
            </a:r>
          </a:p>
        </p:txBody>
      </p:sp>
    </p:spTree>
    <p:extLst>
      <p:ext uri="{BB962C8B-B14F-4D97-AF65-F5344CB8AC3E}">
        <p14:creationId xmlns:p14="http://schemas.microsoft.com/office/powerpoint/2010/main" val="2479890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Mise en orbite autour de Mars</a:t>
            </a:r>
          </a:p>
        </p:txBody>
      </p:sp>
    </p:spTree>
    <p:extLst>
      <p:ext uri="{BB962C8B-B14F-4D97-AF65-F5344CB8AC3E}">
        <p14:creationId xmlns:p14="http://schemas.microsoft.com/office/powerpoint/2010/main" val="383212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Mise en orbite autour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61635" y="0"/>
            <a:ext cx="8534400" cy="812800"/>
          </a:xfrm>
        </p:spPr>
        <p:txBody>
          <a:bodyPr/>
          <a:lstStyle/>
          <a:p>
            <a:pPr marL="0" indent="0" algn="r">
              <a:buNone/>
            </a:pPr>
            <a:r>
              <a:rPr lang="fr-FR" dirty="0"/>
              <a:t>Séparation du module de transfert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717651"/>
            <a:ext cx="8534400" cy="480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800" y="5518251"/>
            <a:ext cx="825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Passer le </a:t>
            </a:r>
            <a:r>
              <a:rPr lang="fr-FR" i="1" dirty="0" err="1">
                <a:solidFill>
                  <a:schemeClr val="bg2">
                    <a:lumMod val="75000"/>
                  </a:schemeClr>
                </a:solidFill>
              </a:rPr>
              <a:t>ppt</a:t>
            </a:r>
            <a:r>
              <a:rPr lang="fr-FR" i="1" dirty="0">
                <a:solidFill>
                  <a:schemeClr val="bg2">
                    <a:lumMod val="75000"/>
                  </a:schemeClr>
                </a:solidFill>
              </a:rPr>
              <a:t> en mode présentation pour bénéficier de l’animation</a:t>
            </a:r>
          </a:p>
        </p:txBody>
      </p:sp>
    </p:spTree>
    <p:extLst>
      <p:ext uri="{BB962C8B-B14F-4D97-AF65-F5344CB8AC3E}">
        <p14:creationId xmlns:p14="http://schemas.microsoft.com/office/powerpoint/2010/main" val="401123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Mise en orbite autour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012" y="139700"/>
            <a:ext cx="11101388" cy="120649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C’est la loose ! Le réservoir choisi pour l’orbiteur est un réservoir d’avion… Il n’y a pas d’</a:t>
            </a:r>
            <a:r>
              <a:rPr lang="fr-FR" dirty="0" err="1"/>
              <a:t>oxidizer</a:t>
            </a:r>
            <a:r>
              <a:rPr lang="fr-FR" dirty="0"/>
              <a:t> dans l’orbiter…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997"/>
            <a:ext cx="12192000" cy="41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3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178719"/>
            <a:ext cx="10096500" cy="56792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Mise en orbite autour de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012" y="139700"/>
            <a:ext cx="11101388" cy="103901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Avant le découplage de l’orbiteur, le fond de cuve du module de transfert est donc dédié à une ultime correction qui fera passer l’attelage dans l’atmosphère de Mars.</a:t>
            </a:r>
          </a:p>
        </p:txBody>
      </p:sp>
    </p:spTree>
    <p:extLst>
      <p:ext uri="{BB962C8B-B14F-4D97-AF65-F5344CB8AC3E}">
        <p14:creationId xmlns:p14="http://schemas.microsoft.com/office/powerpoint/2010/main" val="336312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Atterrissage sur Mars</a:t>
            </a:r>
          </a:p>
        </p:txBody>
      </p:sp>
    </p:spTree>
    <p:extLst>
      <p:ext uri="{BB962C8B-B14F-4D97-AF65-F5344CB8AC3E}">
        <p14:creationId xmlns:p14="http://schemas.microsoft.com/office/powerpoint/2010/main" val="3099244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Atterrissage sur Mars</a:t>
            </a:r>
          </a:p>
        </p:txBody>
      </p:sp>
    </p:spTree>
    <p:extLst>
      <p:ext uri="{BB962C8B-B14F-4D97-AF65-F5344CB8AC3E}">
        <p14:creationId xmlns:p14="http://schemas.microsoft.com/office/powerpoint/2010/main" val="1926796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63912" y="127001"/>
            <a:ext cx="8534400" cy="622300"/>
          </a:xfrm>
        </p:spPr>
        <p:txBody>
          <a:bodyPr/>
          <a:lstStyle/>
          <a:p>
            <a:pPr marL="0" indent="0" algn="r">
              <a:buNone/>
            </a:pPr>
            <a:r>
              <a:rPr lang="fr-FR" dirty="0"/>
              <a:t>Parachute et expulsion de la protection thermique.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49301"/>
            <a:ext cx="9283700" cy="52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6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63912" y="127001"/>
            <a:ext cx="8534400" cy="622300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fr-FR" dirty="0"/>
              <a:t>Des rétrofusées amortissent le contact au sol</a:t>
            </a:r>
          </a:p>
          <a:p>
            <a:pPr marL="0" indent="0" algn="r">
              <a:buNone/>
            </a:pPr>
            <a:r>
              <a:rPr lang="fr-FR" dirty="0"/>
              <a:t>Et une moisson de mesure  est effectuée lors de la descente de l’engin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1774060"/>
            <a:ext cx="5445281" cy="1196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panose="05040102010807070707" pitchFamily="18" charset="2"/>
              <a:buNone/>
            </a:pPr>
            <a:r>
              <a:rPr lang="fr-FR" dirty="0"/>
              <a:t>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815630"/>
            <a:ext cx="9232900" cy="5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04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Atterrissage sur Mars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0" y="1774060"/>
            <a:ext cx="5445281" cy="1196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panose="05040102010807070707" pitchFamily="18" charset="2"/>
              <a:buNone/>
            </a:pP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67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Préparation au challenge</a:t>
            </a:r>
          </a:p>
        </p:txBody>
      </p:sp>
    </p:spTree>
    <p:extLst>
      <p:ext uri="{BB962C8B-B14F-4D97-AF65-F5344CB8AC3E}">
        <p14:creationId xmlns:p14="http://schemas.microsoft.com/office/powerpoint/2010/main" val="412207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00" y="3614737"/>
            <a:ext cx="5765800" cy="32432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CONCLUSION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726718" y="88901"/>
            <a:ext cx="8534400" cy="40894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mot de la fin.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Un gros raté dans la conception de l’orbiteur, mais très fier de la robustesse de la sonde viking qui a su se poser indemne avec une simple traversé de l’atmosphère de l’orbiteur</a:t>
            </a:r>
          </a:p>
          <a:p>
            <a:pPr marL="0" indent="0">
              <a:buNone/>
            </a:pPr>
            <a:r>
              <a:rPr lang="fr-FR" dirty="0"/>
              <a:t>Merci à toute l’équipe du KSC pour le cœur que vous mettez à l’ouvrage. Les challenges ne sont que la surface émergé d’un fantastique travail de fond. J’espère que vous garderez ce cap longtemps !</a:t>
            </a:r>
          </a:p>
        </p:txBody>
      </p:sp>
    </p:spTree>
    <p:extLst>
      <p:ext uri="{BB962C8B-B14F-4D97-AF65-F5344CB8AC3E}">
        <p14:creationId xmlns:p14="http://schemas.microsoft.com/office/powerpoint/2010/main" val="2394369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14255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29083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Pour la préparation au challenge historique, plusieurs expériences ont été menées 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Détermination du meilleur cap de lancement pour une efficience maximum.</a:t>
            </a:r>
          </a:p>
          <a:p>
            <a:endParaRPr lang="fr-FR" dirty="0"/>
          </a:p>
          <a:p>
            <a:r>
              <a:rPr lang="fr-FR" dirty="0"/>
              <a:t>Détermination de la fenêtre de transfert Terre/Mars</a:t>
            </a:r>
          </a:p>
        </p:txBody>
      </p:sp>
    </p:spTree>
    <p:extLst>
      <p:ext uri="{BB962C8B-B14F-4D97-AF65-F5344CB8AC3E}">
        <p14:creationId xmlns:p14="http://schemas.microsoft.com/office/powerpoint/2010/main" val="353646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5500" y="4582951"/>
            <a:ext cx="8921496" cy="18034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sonde lancé au cap 60° est très proche du plan lunaire. Le plan de Mars est très proche de celui de la Lune.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30200"/>
            <a:ext cx="8466667" cy="4762500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10109200" y="190500"/>
            <a:ext cx="1752600" cy="1220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Quel Cap ?</a:t>
            </a:r>
          </a:p>
        </p:txBody>
      </p:sp>
    </p:spTree>
    <p:extLst>
      <p:ext uri="{BB962C8B-B14F-4D97-AF65-F5344CB8AC3E}">
        <p14:creationId xmlns:p14="http://schemas.microsoft.com/office/powerpoint/2010/main" val="134761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3204" y="4201690"/>
            <a:ext cx="8534400" cy="24384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lancement  au cap 60° n’est valide que lorsque le plan de la Lune croise Cap Canaveral.</a:t>
            </a:r>
          </a:p>
          <a:p>
            <a:pPr marL="0" indent="0">
              <a:buNone/>
            </a:pPr>
            <a:r>
              <a:rPr lang="fr-FR" dirty="0"/>
              <a:t>Le cap, mais aussi l’heure de lancement sont importantes.</a:t>
            </a:r>
          </a:p>
          <a:p>
            <a:pPr marL="0" indent="0">
              <a:buNone/>
            </a:pPr>
            <a:r>
              <a:rPr lang="fr-FR" dirty="0"/>
              <a:t>Au chargement d’une partie (jour 0 à 0h) le Cap Canaveral croise le plan de la Lune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4" y="176783"/>
            <a:ext cx="8534400" cy="3913257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10109200" y="190500"/>
            <a:ext cx="1752600" cy="1220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Quel Cap ?</a:t>
            </a:r>
          </a:p>
        </p:txBody>
      </p:sp>
    </p:spTree>
    <p:extLst>
      <p:ext uri="{BB962C8B-B14F-4D97-AF65-F5344CB8AC3E}">
        <p14:creationId xmlns:p14="http://schemas.microsoft.com/office/powerpoint/2010/main" val="202255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Préparation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9657635" y="154292"/>
            <a:ext cx="2438400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Quelle fenêtre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7" y="341525"/>
            <a:ext cx="4698603" cy="37588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96949">
            <a:off x="3283548" y="1776229"/>
            <a:ext cx="276551" cy="27655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cxnSpLocks/>
          </p:cNvCxnSpPr>
          <p:nvPr/>
        </p:nvCxnSpPr>
        <p:spPr>
          <a:xfrm>
            <a:off x="2501900" y="635000"/>
            <a:ext cx="800100" cy="1397000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/>
          </p:cNvCxnSpPr>
          <p:nvPr/>
        </p:nvCxnSpPr>
        <p:spPr>
          <a:xfrm flipH="1">
            <a:off x="3403600" y="800100"/>
            <a:ext cx="660400" cy="1270000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473700" y="1027404"/>
            <a:ext cx="5842000" cy="360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Après un petit coup d’œil sur le calendrier de la mission </a:t>
            </a:r>
            <a:r>
              <a:rPr lang="fr-FR" dirty="0" err="1"/>
              <a:t>Curiosity</a:t>
            </a:r>
            <a:r>
              <a:rPr lang="fr-FR" dirty="0"/>
              <a:t>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On observe un angle d’environ 45° avec une fenêtre acceptable entre 30° et 60°.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fr-FR" dirty="0"/>
          </a:p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La fenêtre est atteinte au jour 285 après le lancement d’une nouvelle partie.</a:t>
            </a:r>
          </a:p>
        </p:txBody>
      </p:sp>
      <p:cxnSp>
        <p:nvCxnSpPr>
          <p:cNvPr id="19" name="Connecteur droit 18"/>
          <p:cNvCxnSpPr>
            <a:cxnSpLocks/>
          </p:cNvCxnSpPr>
          <p:nvPr/>
        </p:nvCxnSpPr>
        <p:spPr>
          <a:xfrm flipH="1">
            <a:off x="3366240" y="698818"/>
            <a:ext cx="37360" cy="1421923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cxnSpLocks/>
            <a:endCxn id="16" idx="2"/>
          </p:cNvCxnSpPr>
          <p:nvPr/>
        </p:nvCxnSpPr>
        <p:spPr>
          <a:xfrm flipH="1">
            <a:off x="3491068" y="1435100"/>
            <a:ext cx="1030132" cy="599093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5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Conception et mise en orbite</a:t>
            </a:r>
          </a:p>
        </p:txBody>
      </p:sp>
    </p:spTree>
    <p:extLst>
      <p:ext uri="{BB962C8B-B14F-4D97-AF65-F5344CB8AC3E}">
        <p14:creationId xmlns:p14="http://schemas.microsoft.com/office/powerpoint/2010/main" val="342878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61635" y="5989739"/>
            <a:ext cx="8534400" cy="793225"/>
          </a:xfrm>
        </p:spPr>
        <p:txBody>
          <a:bodyPr/>
          <a:lstStyle/>
          <a:p>
            <a:pPr algn="r"/>
            <a:r>
              <a:rPr lang="fr-FR" dirty="0"/>
              <a:t>Conception et mise en orbite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14577" y="0"/>
            <a:ext cx="2877423" cy="889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Aspect général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416" y="900385"/>
            <a:ext cx="3172968" cy="25389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8534400" cy="4800600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259477" y="4953000"/>
            <a:ext cx="11551523" cy="67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dirty="0"/>
              <a:t>On recherche à retrouver l’aspect général de la mission Viking originale</a:t>
            </a:r>
          </a:p>
        </p:txBody>
      </p:sp>
    </p:spTree>
    <p:extLst>
      <p:ext uri="{BB962C8B-B14F-4D97-AF65-F5344CB8AC3E}">
        <p14:creationId xmlns:p14="http://schemas.microsoft.com/office/powerpoint/2010/main" val="2433948432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310</TotalTime>
  <Words>780</Words>
  <Application>Microsoft Office PowerPoint</Application>
  <PresentationFormat>Grand écran</PresentationFormat>
  <Paragraphs>104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Century Gothic</vt:lpstr>
      <vt:lpstr>Wingdings 3</vt:lpstr>
      <vt:lpstr>Secteur</vt:lpstr>
      <vt:lpstr>Challenge KSC1 Viking Cat. Historique</vt:lpstr>
      <vt:lpstr>Présentation PowerPoint</vt:lpstr>
      <vt:lpstr>Préparation</vt:lpstr>
      <vt:lpstr>Préparation</vt:lpstr>
      <vt:lpstr>Préparation</vt:lpstr>
      <vt:lpstr>Préparation</vt:lpstr>
      <vt:lpstr>Préparation</vt:lpstr>
      <vt:lpstr>Conception et mise en orbite</vt:lpstr>
      <vt:lpstr>Conception et mise en orbite</vt:lpstr>
      <vt:lpstr>Conception et mise en orbite</vt:lpstr>
      <vt:lpstr>Conception et mise en orbite</vt:lpstr>
      <vt:lpstr>Conception et mise en orbite</vt:lpstr>
      <vt:lpstr>Conception et mise en orbite</vt:lpstr>
      <vt:lpstr>Conception et mise en orbite</vt:lpstr>
      <vt:lpstr>Conception et mise en orbite</vt:lpstr>
      <vt:lpstr>Transit Terre-Mars</vt:lpstr>
      <vt:lpstr>Transit Terre-Mars</vt:lpstr>
      <vt:lpstr>Transit Terre-Mars</vt:lpstr>
      <vt:lpstr>Transit Terre-Mars</vt:lpstr>
      <vt:lpstr>Mise en orbite autour de Mars</vt:lpstr>
      <vt:lpstr>Mise en orbite autour de Mars</vt:lpstr>
      <vt:lpstr>Mise en orbite autour de Mars</vt:lpstr>
      <vt:lpstr>Mise en orbite autour de Mars</vt:lpstr>
      <vt:lpstr>Mise en orbite autour de Mars</vt:lpstr>
      <vt:lpstr>Atterrissage sur Mars</vt:lpstr>
      <vt:lpstr>Atterrissage sur Mars</vt:lpstr>
      <vt:lpstr>Atterrissage sur Mars</vt:lpstr>
      <vt:lpstr>Atterrissage sur Mars</vt:lpstr>
      <vt:lpstr>Atterrissage sur Mars</vt:lpstr>
      <vt:lpstr>CONCLUSION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</dc:creator>
  <cp:lastModifiedBy>Yann</cp:lastModifiedBy>
  <cp:revision>36</cp:revision>
  <dcterms:created xsi:type="dcterms:W3CDTF">2017-05-08T15:32:20Z</dcterms:created>
  <dcterms:modified xsi:type="dcterms:W3CDTF">2017-05-10T01:12:41Z</dcterms:modified>
</cp:coreProperties>
</file>